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66" r:id="rId3"/>
    <p:sldId id="257" r:id="rId4"/>
    <p:sldId id="258" r:id="rId5"/>
    <p:sldId id="259" r:id="rId6"/>
    <p:sldId id="260" r:id="rId7"/>
    <p:sldId id="261" r:id="rId8"/>
    <p:sldId id="262" r:id="rId9"/>
    <p:sldId id="263" r:id="rId10"/>
    <p:sldId id="264" r:id="rId11"/>
    <p:sldId id="265" r:id="rId12"/>
  </p:sldIdLst>
  <p:sldSz cx="18288000" cy="10287000"/>
  <p:notesSz cx="6858000" cy="9144000"/>
  <p:embeddedFontLst>
    <p:embeddedFont>
      <p:font typeface="Roboto Condensed" panose="020B0604020202020204" charset="0"/>
      <p:regular r:id="rId13"/>
      <p:bold r:id="rId14"/>
      <p:italic r:id="rId15"/>
      <p:boldItalic r:id="rId16"/>
    </p:embeddedFont>
    <p:embeddedFont>
      <p:font typeface="SVN-HC Carosello" panose="00000500000000000000" charset="0"/>
      <p:regular r:id="rId17"/>
    </p:embeddedFont>
    <p:embeddedFont>
      <p:font typeface="Calibri" panose="020F0502020204030204" pitchFamily="34" charset="0"/>
      <p:regular r:id="rId18"/>
      <p:bold r:id="rId19"/>
      <p:italic r:id="rId20"/>
      <p:boldItalic r:id="rId21"/>
    </p:embeddedFont>
    <p:embeddedFont>
      <p:font typeface="SVN-HC Rostrum" panose="02000506000000020003" charset="0"/>
      <p:regular r:id="rId22"/>
    </p:embeddedFont>
    <p:embeddedFont>
      <p:font typeface="Roboto Condensed Bold" panose="020B0604020202020204" charset="0"/>
      <p:bold r:id="rId23"/>
    </p:embeddedFont>
    <p:embeddedFont>
      <p:font typeface="Roboto Condensed Italics" panose="020B0604020202020204" charset="0"/>
      <p:regular r:id="rId24"/>
      <p:bold r:id="rId25"/>
      <p:italic r:id="rId26"/>
      <p:boldItalic r:id="rId27"/>
    </p:embeddedFont>
    <p:embeddedFont>
      <p:font typeface="SVN-HC Green Grove" panose="02000000000000000000" charset="0"/>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716ADE-6D10-4B3C-A756-27B991736D35}" v="8" dt="2022-07-30T14:05:17.1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2" autoAdjust="0"/>
    <p:restoredTop sz="94648" autoAdjust="0"/>
  </p:normalViewPr>
  <p:slideViewPr>
    <p:cSldViewPr>
      <p:cViewPr varScale="1">
        <p:scale>
          <a:sx n="43" d="100"/>
          <a:sy n="43" d="100"/>
        </p:scale>
        <p:origin x="740" y="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 Type="http://schemas.openxmlformats.org/officeDocument/2006/relationships/slide" Target="slides/slide2.xml"/><Relationship Id="rId21" Type="http://schemas.openxmlformats.org/officeDocument/2006/relationships/font" Target="fonts/font9.fntdata"/><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5.fntdata"/><Relationship Id="rId25" Type="http://schemas.openxmlformats.org/officeDocument/2006/relationships/font" Target="fonts/font13.fntdata"/><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font" Target="fonts/font16.fntdata"/><Relationship Id="rId10" Type="http://schemas.openxmlformats.org/officeDocument/2006/relationships/slide" Target="slides/slide9.xml"/><Relationship Id="rId19" Type="http://schemas.openxmlformats.org/officeDocument/2006/relationships/font" Target="fonts/font7.fntdata"/><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AN TRI KHANG" userId="2b69f38f-e97b-4795-a559-774dc1ef1bed" providerId="ADAL" clId="{18716ADE-6D10-4B3C-A756-27B991736D35}"/>
    <pc:docChg chg="modSld">
      <pc:chgData name="TRAN TRI KHANG" userId="2b69f38f-e97b-4795-a559-774dc1ef1bed" providerId="ADAL" clId="{18716ADE-6D10-4B3C-A756-27B991736D35}" dt="2022-07-30T14:05:48.817" v="29" actId="2711"/>
      <pc:docMkLst>
        <pc:docMk/>
      </pc:docMkLst>
      <pc:sldChg chg="modSp mod">
        <pc:chgData name="TRAN TRI KHANG" userId="2b69f38f-e97b-4795-a559-774dc1ef1bed" providerId="ADAL" clId="{18716ADE-6D10-4B3C-A756-27B991736D35}" dt="2022-07-30T13:56:35.699" v="5" actId="20577"/>
        <pc:sldMkLst>
          <pc:docMk/>
          <pc:sldMk cId="0" sldId="256"/>
        </pc:sldMkLst>
        <pc:spChg chg="mod">
          <ac:chgData name="TRAN TRI KHANG" userId="2b69f38f-e97b-4795-a559-774dc1ef1bed" providerId="ADAL" clId="{18716ADE-6D10-4B3C-A756-27B991736D35}" dt="2022-07-30T13:56:35.699" v="5" actId="20577"/>
          <ac:spMkLst>
            <pc:docMk/>
            <pc:sldMk cId="0" sldId="256"/>
            <ac:spMk id="4" creationId="{00000000-0000-0000-0000-000000000000}"/>
          </ac:spMkLst>
        </pc:spChg>
        <pc:spChg chg="mod">
          <ac:chgData name="TRAN TRI KHANG" userId="2b69f38f-e97b-4795-a559-774dc1ef1bed" providerId="ADAL" clId="{18716ADE-6D10-4B3C-A756-27B991736D35}" dt="2022-07-30T13:56:28.570" v="3" actId="14100"/>
          <ac:spMkLst>
            <pc:docMk/>
            <pc:sldMk cId="0" sldId="256"/>
            <ac:spMk id="8" creationId="{00000000-0000-0000-0000-000000000000}"/>
          </ac:spMkLst>
        </pc:spChg>
        <pc:spChg chg="mod">
          <ac:chgData name="TRAN TRI KHANG" userId="2b69f38f-e97b-4795-a559-774dc1ef1bed" providerId="ADAL" clId="{18716ADE-6D10-4B3C-A756-27B991736D35}" dt="2022-07-30T13:56:22.058" v="2" actId="2711"/>
          <ac:spMkLst>
            <pc:docMk/>
            <pc:sldMk cId="0" sldId="256"/>
            <ac:spMk id="17" creationId="{00000000-0000-0000-0000-000000000000}"/>
          </ac:spMkLst>
        </pc:spChg>
        <pc:spChg chg="mod">
          <ac:chgData name="TRAN TRI KHANG" userId="2b69f38f-e97b-4795-a559-774dc1ef1bed" providerId="ADAL" clId="{18716ADE-6D10-4B3C-A756-27B991736D35}" dt="2022-07-30T13:56:22.058" v="2" actId="2711"/>
          <ac:spMkLst>
            <pc:docMk/>
            <pc:sldMk cId="0" sldId="256"/>
            <ac:spMk id="18" creationId="{00000000-0000-0000-0000-000000000000}"/>
          </ac:spMkLst>
        </pc:spChg>
        <pc:spChg chg="mod">
          <ac:chgData name="TRAN TRI KHANG" userId="2b69f38f-e97b-4795-a559-774dc1ef1bed" providerId="ADAL" clId="{18716ADE-6D10-4B3C-A756-27B991736D35}" dt="2022-07-30T13:56:22.058" v="2" actId="2711"/>
          <ac:spMkLst>
            <pc:docMk/>
            <pc:sldMk cId="0" sldId="256"/>
            <ac:spMk id="19" creationId="{00000000-0000-0000-0000-000000000000}"/>
          </ac:spMkLst>
        </pc:spChg>
      </pc:sldChg>
      <pc:sldChg chg="modSp mod">
        <pc:chgData name="TRAN TRI KHANG" userId="2b69f38f-e97b-4795-a559-774dc1ef1bed" providerId="ADAL" clId="{18716ADE-6D10-4B3C-A756-27B991736D35}" dt="2022-07-30T14:02:45.343" v="9" actId="2711"/>
        <pc:sldMkLst>
          <pc:docMk/>
          <pc:sldMk cId="0" sldId="258"/>
        </pc:sldMkLst>
        <pc:spChg chg="mod">
          <ac:chgData name="TRAN TRI KHANG" userId="2b69f38f-e97b-4795-a559-774dc1ef1bed" providerId="ADAL" clId="{18716ADE-6D10-4B3C-A756-27B991736D35}" dt="2022-07-30T14:02:23.623" v="8" actId="2711"/>
          <ac:spMkLst>
            <pc:docMk/>
            <pc:sldMk cId="0" sldId="258"/>
            <ac:spMk id="26" creationId="{00000000-0000-0000-0000-000000000000}"/>
          </ac:spMkLst>
        </pc:spChg>
        <pc:spChg chg="mod">
          <ac:chgData name="TRAN TRI KHANG" userId="2b69f38f-e97b-4795-a559-774dc1ef1bed" providerId="ADAL" clId="{18716ADE-6D10-4B3C-A756-27B991736D35}" dt="2022-07-30T14:02:45.343" v="9" actId="2711"/>
          <ac:spMkLst>
            <pc:docMk/>
            <pc:sldMk cId="0" sldId="258"/>
            <ac:spMk id="28" creationId="{00000000-0000-0000-0000-000000000000}"/>
          </ac:spMkLst>
        </pc:spChg>
        <pc:spChg chg="mod">
          <ac:chgData name="TRAN TRI KHANG" userId="2b69f38f-e97b-4795-a559-774dc1ef1bed" providerId="ADAL" clId="{18716ADE-6D10-4B3C-A756-27B991736D35}" dt="2022-07-30T13:57:43.293" v="7" actId="2711"/>
          <ac:spMkLst>
            <pc:docMk/>
            <pc:sldMk cId="0" sldId="258"/>
            <ac:spMk id="29" creationId="{00000000-0000-0000-0000-000000000000}"/>
          </ac:spMkLst>
        </pc:spChg>
        <pc:spChg chg="mod">
          <ac:chgData name="TRAN TRI KHANG" userId="2b69f38f-e97b-4795-a559-774dc1ef1bed" providerId="ADAL" clId="{18716ADE-6D10-4B3C-A756-27B991736D35}" dt="2022-07-30T13:57:34.053" v="6" actId="2711"/>
          <ac:spMkLst>
            <pc:docMk/>
            <pc:sldMk cId="0" sldId="258"/>
            <ac:spMk id="33" creationId="{00000000-0000-0000-0000-000000000000}"/>
          </ac:spMkLst>
        </pc:spChg>
        <pc:spChg chg="mod">
          <ac:chgData name="TRAN TRI KHANG" userId="2b69f38f-e97b-4795-a559-774dc1ef1bed" providerId="ADAL" clId="{18716ADE-6D10-4B3C-A756-27B991736D35}" dt="2022-07-30T13:57:34.053" v="6" actId="2711"/>
          <ac:spMkLst>
            <pc:docMk/>
            <pc:sldMk cId="0" sldId="258"/>
            <ac:spMk id="34" creationId="{00000000-0000-0000-0000-000000000000}"/>
          </ac:spMkLst>
        </pc:spChg>
        <pc:spChg chg="mod">
          <ac:chgData name="TRAN TRI KHANG" userId="2b69f38f-e97b-4795-a559-774dc1ef1bed" providerId="ADAL" clId="{18716ADE-6D10-4B3C-A756-27B991736D35}" dt="2022-07-30T13:57:34.053" v="6" actId="2711"/>
          <ac:spMkLst>
            <pc:docMk/>
            <pc:sldMk cId="0" sldId="258"/>
            <ac:spMk id="35" creationId="{00000000-0000-0000-0000-000000000000}"/>
          </ac:spMkLst>
        </pc:spChg>
      </pc:sldChg>
      <pc:sldChg chg="modSp mod">
        <pc:chgData name="TRAN TRI KHANG" userId="2b69f38f-e97b-4795-a559-774dc1ef1bed" providerId="ADAL" clId="{18716ADE-6D10-4B3C-A756-27B991736D35}" dt="2022-07-30T14:02:53.605" v="10" actId="2711"/>
        <pc:sldMkLst>
          <pc:docMk/>
          <pc:sldMk cId="0" sldId="259"/>
        </pc:sldMkLst>
        <pc:spChg chg="mod">
          <ac:chgData name="TRAN TRI KHANG" userId="2b69f38f-e97b-4795-a559-774dc1ef1bed" providerId="ADAL" clId="{18716ADE-6D10-4B3C-A756-27B991736D35}" dt="2022-07-30T14:02:53.605" v="10" actId="2711"/>
          <ac:spMkLst>
            <pc:docMk/>
            <pc:sldMk cId="0" sldId="259"/>
            <ac:spMk id="20" creationId="{A70FFCB3-7AA6-72FD-853C-0865D3F010DF}"/>
          </ac:spMkLst>
        </pc:spChg>
        <pc:spChg chg="mod">
          <ac:chgData name="TRAN TRI KHANG" userId="2b69f38f-e97b-4795-a559-774dc1ef1bed" providerId="ADAL" clId="{18716ADE-6D10-4B3C-A756-27B991736D35}" dt="2022-07-30T14:02:53.605" v="10" actId="2711"/>
          <ac:spMkLst>
            <pc:docMk/>
            <pc:sldMk cId="0" sldId="259"/>
            <ac:spMk id="21" creationId="{3599CD69-B1EE-3804-F781-818222CFD280}"/>
          </ac:spMkLst>
        </pc:spChg>
        <pc:spChg chg="mod">
          <ac:chgData name="TRAN TRI KHANG" userId="2b69f38f-e97b-4795-a559-774dc1ef1bed" providerId="ADAL" clId="{18716ADE-6D10-4B3C-A756-27B991736D35}" dt="2022-07-30T14:02:53.605" v="10" actId="2711"/>
          <ac:spMkLst>
            <pc:docMk/>
            <pc:sldMk cId="0" sldId="259"/>
            <ac:spMk id="23" creationId="{A2AB7BEB-7E4A-8E2F-2EA6-5C5FA3C4CF96}"/>
          </ac:spMkLst>
        </pc:spChg>
      </pc:sldChg>
      <pc:sldChg chg="modSp mod">
        <pc:chgData name="TRAN TRI KHANG" userId="2b69f38f-e97b-4795-a559-774dc1ef1bed" providerId="ADAL" clId="{18716ADE-6D10-4B3C-A756-27B991736D35}" dt="2022-07-30T14:03:07.833" v="11" actId="2711"/>
        <pc:sldMkLst>
          <pc:docMk/>
          <pc:sldMk cId="0" sldId="260"/>
        </pc:sldMkLst>
        <pc:spChg chg="mod">
          <ac:chgData name="TRAN TRI KHANG" userId="2b69f38f-e97b-4795-a559-774dc1ef1bed" providerId="ADAL" clId="{18716ADE-6D10-4B3C-A756-27B991736D35}" dt="2022-07-30T14:03:07.833" v="11" actId="2711"/>
          <ac:spMkLst>
            <pc:docMk/>
            <pc:sldMk cId="0" sldId="260"/>
            <ac:spMk id="28" creationId="{8D95A998-7026-643B-3A3F-6695B539067B}"/>
          </ac:spMkLst>
        </pc:spChg>
        <pc:spChg chg="mod">
          <ac:chgData name="TRAN TRI KHANG" userId="2b69f38f-e97b-4795-a559-774dc1ef1bed" providerId="ADAL" clId="{18716ADE-6D10-4B3C-A756-27B991736D35}" dt="2022-07-30T14:03:07.833" v="11" actId="2711"/>
          <ac:spMkLst>
            <pc:docMk/>
            <pc:sldMk cId="0" sldId="260"/>
            <ac:spMk id="29" creationId="{917B7C8E-150F-1591-0987-56021CB19946}"/>
          </ac:spMkLst>
        </pc:spChg>
        <pc:spChg chg="mod">
          <ac:chgData name="TRAN TRI KHANG" userId="2b69f38f-e97b-4795-a559-774dc1ef1bed" providerId="ADAL" clId="{18716ADE-6D10-4B3C-A756-27B991736D35}" dt="2022-07-30T14:03:07.833" v="11" actId="2711"/>
          <ac:spMkLst>
            <pc:docMk/>
            <pc:sldMk cId="0" sldId="260"/>
            <ac:spMk id="31" creationId="{7970FA37-1139-142E-F669-9146B4FDCC85}"/>
          </ac:spMkLst>
        </pc:spChg>
      </pc:sldChg>
      <pc:sldChg chg="modSp mod">
        <pc:chgData name="TRAN TRI KHANG" userId="2b69f38f-e97b-4795-a559-774dc1ef1bed" providerId="ADAL" clId="{18716ADE-6D10-4B3C-A756-27B991736D35}" dt="2022-07-30T14:04:08.836" v="20" actId="113"/>
        <pc:sldMkLst>
          <pc:docMk/>
          <pc:sldMk cId="0" sldId="262"/>
        </pc:sldMkLst>
        <pc:spChg chg="mod">
          <ac:chgData name="TRAN TRI KHANG" userId="2b69f38f-e97b-4795-a559-774dc1ef1bed" providerId="ADAL" clId="{18716ADE-6D10-4B3C-A756-27B991736D35}" dt="2022-07-30T14:03:27.826" v="13" actId="2711"/>
          <ac:spMkLst>
            <pc:docMk/>
            <pc:sldMk cId="0" sldId="262"/>
            <ac:spMk id="9" creationId="{00000000-0000-0000-0000-000000000000}"/>
          </ac:spMkLst>
        </pc:spChg>
        <pc:spChg chg="mod">
          <ac:chgData name="TRAN TRI KHANG" userId="2b69f38f-e97b-4795-a559-774dc1ef1bed" providerId="ADAL" clId="{18716ADE-6D10-4B3C-A756-27B991736D35}" dt="2022-07-30T14:03:18.955" v="12" actId="2711"/>
          <ac:spMkLst>
            <pc:docMk/>
            <pc:sldMk cId="0" sldId="262"/>
            <ac:spMk id="18" creationId="{4061B743-5DF7-D904-6C00-06E3B547226B}"/>
          </ac:spMkLst>
        </pc:spChg>
        <pc:spChg chg="mod">
          <ac:chgData name="TRAN TRI KHANG" userId="2b69f38f-e97b-4795-a559-774dc1ef1bed" providerId="ADAL" clId="{18716ADE-6D10-4B3C-A756-27B991736D35}" dt="2022-07-30T14:03:18.955" v="12" actId="2711"/>
          <ac:spMkLst>
            <pc:docMk/>
            <pc:sldMk cId="0" sldId="262"/>
            <ac:spMk id="19" creationId="{1CE8CCD9-27AF-93E5-4656-D060308E83D0}"/>
          </ac:spMkLst>
        </pc:spChg>
        <pc:spChg chg="mod">
          <ac:chgData name="TRAN TRI KHANG" userId="2b69f38f-e97b-4795-a559-774dc1ef1bed" providerId="ADAL" clId="{18716ADE-6D10-4B3C-A756-27B991736D35}" dt="2022-07-30T14:03:18.955" v="12" actId="2711"/>
          <ac:spMkLst>
            <pc:docMk/>
            <pc:sldMk cId="0" sldId="262"/>
            <ac:spMk id="21" creationId="{4945B824-FC9C-2BCE-9C12-7B60129BAAD3}"/>
          </ac:spMkLst>
        </pc:spChg>
        <pc:graphicFrameChg chg="modGraphic">
          <ac:chgData name="TRAN TRI KHANG" userId="2b69f38f-e97b-4795-a559-774dc1ef1bed" providerId="ADAL" clId="{18716ADE-6D10-4B3C-A756-27B991736D35}" dt="2022-07-30T14:04:08.836" v="20" actId="113"/>
          <ac:graphicFrameMkLst>
            <pc:docMk/>
            <pc:sldMk cId="0" sldId="262"/>
            <ac:graphicFrameMk id="11" creationId="{00000000-0000-0000-0000-000000000000}"/>
          </ac:graphicFrameMkLst>
        </pc:graphicFrameChg>
      </pc:sldChg>
      <pc:sldChg chg="modSp mod">
        <pc:chgData name="TRAN TRI KHANG" userId="2b69f38f-e97b-4795-a559-774dc1ef1bed" providerId="ADAL" clId="{18716ADE-6D10-4B3C-A756-27B991736D35}" dt="2022-07-30T14:05:38.903" v="28" actId="113"/>
        <pc:sldMkLst>
          <pc:docMk/>
          <pc:sldMk cId="0" sldId="263"/>
        </pc:sldMkLst>
        <pc:spChg chg="mod">
          <ac:chgData name="TRAN TRI KHANG" userId="2b69f38f-e97b-4795-a559-774dc1ef1bed" providerId="ADAL" clId="{18716ADE-6D10-4B3C-A756-27B991736D35}" dt="2022-07-30T14:05:17.107" v="23" actId="2711"/>
          <ac:spMkLst>
            <pc:docMk/>
            <pc:sldMk cId="0" sldId="263"/>
            <ac:spMk id="12" creationId="{00000000-0000-0000-0000-000000000000}"/>
          </ac:spMkLst>
        </pc:spChg>
        <pc:spChg chg="mod">
          <ac:chgData name="TRAN TRI KHANG" userId="2b69f38f-e97b-4795-a559-774dc1ef1bed" providerId="ADAL" clId="{18716ADE-6D10-4B3C-A756-27B991736D35}" dt="2022-07-30T14:05:05.687" v="21" actId="2711"/>
          <ac:spMkLst>
            <pc:docMk/>
            <pc:sldMk cId="0" sldId="263"/>
            <ac:spMk id="19" creationId="{66F08A8B-A837-37BA-8FCC-67F88E566AF9}"/>
          </ac:spMkLst>
        </pc:spChg>
        <pc:spChg chg="mod">
          <ac:chgData name="TRAN TRI KHANG" userId="2b69f38f-e97b-4795-a559-774dc1ef1bed" providerId="ADAL" clId="{18716ADE-6D10-4B3C-A756-27B991736D35}" dt="2022-07-30T14:05:05.687" v="21" actId="2711"/>
          <ac:spMkLst>
            <pc:docMk/>
            <pc:sldMk cId="0" sldId="263"/>
            <ac:spMk id="20" creationId="{1F884D4E-40AF-A958-C077-81A5545B2CAD}"/>
          </ac:spMkLst>
        </pc:spChg>
        <pc:spChg chg="mod">
          <ac:chgData name="TRAN TRI KHANG" userId="2b69f38f-e97b-4795-a559-774dc1ef1bed" providerId="ADAL" clId="{18716ADE-6D10-4B3C-A756-27B991736D35}" dt="2022-07-30T14:05:05.687" v="21" actId="2711"/>
          <ac:spMkLst>
            <pc:docMk/>
            <pc:sldMk cId="0" sldId="263"/>
            <ac:spMk id="22" creationId="{992D105C-6067-627C-2AAD-44E995773D99}"/>
          </ac:spMkLst>
        </pc:spChg>
        <pc:graphicFrameChg chg="modGraphic">
          <ac:chgData name="TRAN TRI KHANG" userId="2b69f38f-e97b-4795-a559-774dc1ef1bed" providerId="ADAL" clId="{18716ADE-6D10-4B3C-A756-27B991736D35}" dt="2022-07-30T14:05:38.903" v="28" actId="113"/>
          <ac:graphicFrameMkLst>
            <pc:docMk/>
            <pc:sldMk cId="0" sldId="263"/>
            <ac:graphicFrameMk id="10" creationId="{00000000-0000-0000-0000-000000000000}"/>
          </ac:graphicFrameMkLst>
        </pc:graphicFrameChg>
      </pc:sldChg>
      <pc:sldChg chg="modSp mod">
        <pc:chgData name="TRAN TRI KHANG" userId="2b69f38f-e97b-4795-a559-774dc1ef1bed" providerId="ADAL" clId="{18716ADE-6D10-4B3C-A756-27B991736D35}" dt="2022-07-30T14:05:48.817" v="29" actId="2711"/>
        <pc:sldMkLst>
          <pc:docMk/>
          <pc:sldMk cId="0" sldId="264"/>
        </pc:sldMkLst>
        <pc:spChg chg="mod">
          <ac:chgData name="TRAN TRI KHANG" userId="2b69f38f-e97b-4795-a559-774dc1ef1bed" providerId="ADAL" clId="{18716ADE-6D10-4B3C-A756-27B991736D35}" dt="2022-07-30T14:05:48.817" v="29" actId="2711"/>
          <ac:spMkLst>
            <pc:docMk/>
            <pc:sldMk cId="0" sldId="264"/>
            <ac:spMk id="29" creationId="{F15DE3C4-516C-E19E-1F8E-6E64DA93CB9E}"/>
          </ac:spMkLst>
        </pc:spChg>
        <pc:spChg chg="mod">
          <ac:chgData name="TRAN TRI KHANG" userId="2b69f38f-e97b-4795-a559-774dc1ef1bed" providerId="ADAL" clId="{18716ADE-6D10-4B3C-A756-27B991736D35}" dt="2022-07-30T14:05:48.817" v="29" actId="2711"/>
          <ac:spMkLst>
            <pc:docMk/>
            <pc:sldMk cId="0" sldId="264"/>
            <ac:spMk id="30" creationId="{A4FA4CB5-ADC9-B833-8353-E1C331223DD9}"/>
          </ac:spMkLst>
        </pc:spChg>
        <pc:spChg chg="mod">
          <ac:chgData name="TRAN TRI KHANG" userId="2b69f38f-e97b-4795-a559-774dc1ef1bed" providerId="ADAL" clId="{18716ADE-6D10-4B3C-A756-27B991736D35}" dt="2022-07-30T14:05:48.817" v="29" actId="2711"/>
          <ac:spMkLst>
            <pc:docMk/>
            <pc:sldMk cId="0" sldId="264"/>
            <ac:spMk id="32" creationId="{7F7B1C7D-5F11-705F-32FE-A0B7A8564D78}"/>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7/30/2022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7/30/2022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7/30/2022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7/30/2022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7.png"/><Relationship Id="rId18" Type="http://schemas.openxmlformats.org/officeDocument/2006/relationships/image" Target="../media/image10.png"/><Relationship Id="rId26" Type="http://schemas.openxmlformats.org/officeDocument/2006/relationships/image" Target="../media/image15.png"/><Relationship Id="rId3" Type="http://schemas.openxmlformats.org/officeDocument/2006/relationships/image" Target="../media/image2.svg"/><Relationship Id="rId21" Type="http://schemas.openxmlformats.org/officeDocument/2006/relationships/image" Target="../media/image16.svg"/><Relationship Id="rId34" Type="http://schemas.openxmlformats.org/officeDocument/2006/relationships/image" Target="../media/image19.png"/><Relationship Id="rId7" Type="http://schemas.openxmlformats.org/officeDocument/2006/relationships/image" Target="../media/image4.png"/><Relationship Id="rId12" Type="http://schemas.openxmlformats.org/officeDocument/2006/relationships/image" Target="../media/image10.svg"/><Relationship Id="rId17" Type="http://schemas.openxmlformats.org/officeDocument/2006/relationships/image" Target="../media/image9.png"/><Relationship Id="rId25" Type="http://schemas.openxmlformats.org/officeDocument/2006/relationships/image" Target="../media/image20.svg"/><Relationship Id="rId33" Type="http://schemas.openxmlformats.org/officeDocument/2006/relationships/image" Target="../media/image28.svg"/><Relationship Id="rId2" Type="http://schemas.openxmlformats.org/officeDocument/2006/relationships/image" Target="../media/image1.png"/><Relationship Id="rId16" Type="http://schemas.openxmlformats.org/officeDocument/2006/relationships/image" Target="../media/image14.svg"/><Relationship Id="rId20" Type="http://schemas.openxmlformats.org/officeDocument/2006/relationships/image" Target="../media/image12.png"/><Relationship Id="rId29" Type="http://schemas.openxmlformats.org/officeDocument/2006/relationships/image" Target="../media/image24.sv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6.png"/><Relationship Id="rId24" Type="http://schemas.openxmlformats.org/officeDocument/2006/relationships/image" Target="../media/image14.png"/><Relationship Id="rId32" Type="http://schemas.openxmlformats.org/officeDocument/2006/relationships/image" Target="../media/image18.png"/><Relationship Id="rId5" Type="http://schemas.openxmlformats.org/officeDocument/2006/relationships/image" Target="../media/image4.svg"/><Relationship Id="rId15" Type="http://schemas.openxmlformats.org/officeDocument/2006/relationships/image" Target="../media/image8.png"/><Relationship Id="rId23" Type="http://schemas.openxmlformats.org/officeDocument/2006/relationships/image" Target="../media/image18.svg"/><Relationship Id="rId28" Type="http://schemas.openxmlformats.org/officeDocument/2006/relationships/image" Target="../media/image16.png"/><Relationship Id="rId10" Type="http://schemas.openxmlformats.org/officeDocument/2006/relationships/image" Target="../media/image8.svg"/><Relationship Id="rId19" Type="http://schemas.openxmlformats.org/officeDocument/2006/relationships/image" Target="../media/image11.png"/><Relationship Id="rId31" Type="http://schemas.openxmlformats.org/officeDocument/2006/relationships/image" Target="../media/image26.svg"/><Relationship Id="rId4" Type="http://schemas.openxmlformats.org/officeDocument/2006/relationships/image" Target="../media/image2.png"/><Relationship Id="rId9" Type="http://schemas.openxmlformats.org/officeDocument/2006/relationships/image" Target="../media/image5.png"/><Relationship Id="rId14" Type="http://schemas.openxmlformats.org/officeDocument/2006/relationships/image" Target="../media/image12.svg"/><Relationship Id="rId22" Type="http://schemas.openxmlformats.org/officeDocument/2006/relationships/image" Target="../media/image13.png"/><Relationship Id="rId27" Type="http://schemas.openxmlformats.org/officeDocument/2006/relationships/image" Target="../media/image22.svg"/><Relationship Id="rId30" Type="http://schemas.openxmlformats.org/officeDocument/2006/relationships/image" Target="../media/image17.png"/><Relationship Id="rId35" Type="http://schemas.openxmlformats.org/officeDocument/2006/relationships/image" Target="../media/image30.svg"/><Relationship Id="rId8" Type="http://schemas.openxmlformats.org/officeDocument/2006/relationships/image" Target="../media/image6.svg"/></Relationships>
</file>

<file path=ppt/slides/_rels/slide10.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36.svg"/><Relationship Id="rId18" Type="http://schemas.openxmlformats.org/officeDocument/2006/relationships/image" Target="../media/image68.png"/><Relationship Id="rId3" Type="http://schemas.openxmlformats.org/officeDocument/2006/relationships/image" Target="../media/image82.svg"/><Relationship Id="rId21" Type="http://schemas.openxmlformats.org/officeDocument/2006/relationships/image" Target="../media/image96.svg"/><Relationship Id="rId7" Type="http://schemas.openxmlformats.org/officeDocument/2006/relationships/image" Target="../media/image86.svg"/><Relationship Id="rId12" Type="http://schemas.openxmlformats.org/officeDocument/2006/relationships/image" Target="../media/image65.png"/><Relationship Id="rId17" Type="http://schemas.openxmlformats.org/officeDocument/2006/relationships/image" Target="../media/image94.svg"/><Relationship Id="rId2" Type="http://schemas.openxmlformats.org/officeDocument/2006/relationships/image" Target="../media/image60.png"/><Relationship Id="rId16" Type="http://schemas.openxmlformats.org/officeDocument/2006/relationships/image" Target="../media/image67.png"/><Relationship Id="rId20" Type="http://schemas.openxmlformats.org/officeDocument/2006/relationships/image" Target="../media/image69.png"/><Relationship Id="rId1" Type="http://schemas.openxmlformats.org/officeDocument/2006/relationships/slideLayout" Target="../slideLayouts/slideLayout7.xml"/><Relationship Id="rId6" Type="http://schemas.openxmlformats.org/officeDocument/2006/relationships/image" Target="../media/image62.png"/><Relationship Id="rId11" Type="http://schemas.openxmlformats.org/officeDocument/2006/relationships/image" Target="../media/image90.svg"/><Relationship Id="rId5" Type="http://schemas.openxmlformats.org/officeDocument/2006/relationships/image" Target="../media/image84.svg"/><Relationship Id="rId15" Type="http://schemas.openxmlformats.org/officeDocument/2006/relationships/image" Target="../media/image92.svg"/><Relationship Id="rId10" Type="http://schemas.openxmlformats.org/officeDocument/2006/relationships/image" Target="../media/image64.png"/><Relationship Id="rId19" Type="http://schemas.openxmlformats.org/officeDocument/2006/relationships/image" Target="../media/image18.svg"/><Relationship Id="rId4" Type="http://schemas.openxmlformats.org/officeDocument/2006/relationships/image" Target="../media/image61.png"/><Relationship Id="rId9" Type="http://schemas.openxmlformats.org/officeDocument/2006/relationships/image" Target="../media/image88.svg"/><Relationship Id="rId14" Type="http://schemas.openxmlformats.org/officeDocument/2006/relationships/image" Target="../media/image66.png"/></Relationships>
</file>

<file path=ppt/slides/_rels/slide11.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18.svg"/><Relationship Id="rId18" Type="http://schemas.openxmlformats.org/officeDocument/2006/relationships/image" Target="../media/image76.png"/><Relationship Id="rId3" Type="http://schemas.openxmlformats.org/officeDocument/2006/relationships/image" Target="../media/image86.svg"/><Relationship Id="rId7" Type="http://schemas.openxmlformats.org/officeDocument/2006/relationships/image" Target="../media/image100.svg"/><Relationship Id="rId12" Type="http://schemas.openxmlformats.org/officeDocument/2006/relationships/image" Target="../media/image73.png"/><Relationship Id="rId17" Type="http://schemas.openxmlformats.org/officeDocument/2006/relationships/image" Target="../media/image102.svg"/><Relationship Id="rId2" Type="http://schemas.openxmlformats.org/officeDocument/2006/relationships/image" Target="../media/image70.png"/><Relationship Id="rId16" Type="http://schemas.openxmlformats.org/officeDocument/2006/relationships/image" Target="../media/image75.png"/><Relationship Id="rId1" Type="http://schemas.openxmlformats.org/officeDocument/2006/relationships/slideLayout" Target="../slideLayouts/slideLayout7.xml"/><Relationship Id="rId6" Type="http://schemas.openxmlformats.org/officeDocument/2006/relationships/image" Target="../media/image72.png"/><Relationship Id="rId11" Type="http://schemas.openxmlformats.org/officeDocument/2006/relationships/image" Target="../media/image40.svg"/><Relationship Id="rId5" Type="http://schemas.openxmlformats.org/officeDocument/2006/relationships/image" Target="../media/image98.svg"/><Relationship Id="rId15" Type="http://schemas.openxmlformats.org/officeDocument/2006/relationships/image" Target="../media/image84.svg"/><Relationship Id="rId10" Type="http://schemas.openxmlformats.org/officeDocument/2006/relationships/image" Target="../media/image41.png"/><Relationship Id="rId19" Type="http://schemas.openxmlformats.org/officeDocument/2006/relationships/image" Target="../media/image104.svg"/><Relationship Id="rId4" Type="http://schemas.openxmlformats.org/officeDocument/2006/relationships/image" Target="../media/image71.png"/><Relationship Id="rId9" Type="http://schemas.openxmlformats.org/officeDocument/2006/relationships/image" Target="../media/image52.svg"/><Relationship Id="rId14" Type="http://schemas.openxmlformats.org/officeDocument/2006/relationships/image" Target="../media/image74.png"/></Relationships>
</file>

<file path=ppt/slides/_rels/slide2.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7.png"/><Relationship Id="rId18" Type="http://schemas.openxmlformats.org/officeDocument/2006/relationships/image" Target="../media/image13.png"/><Relationship Id="rId26" Type="http://schemas.openxmlformats.org/officeDocument/2006/relationships/image" Target="../media/image17.png"/><Relationship Id="rId3" Type="http://schemas.openxmlformats.org/officeDocument/2006/relationships/image" Target="../media/image2.svg"/><Relationship Id="rId21" Type="http://schemas.openxmlformats.org/officeDocument/2006/relationships/image" Target="../media/image20.svg"/><Relationship Id="rId7" Type="http://schemas.openxmlformats.org/officeDocument/2006/relationships/image" Target="../media/image4.png"/><Relationship Id="rId12" Type="http://schemas.openxmlformats.org/officeDocument/2006/relationships/image" Target="../media/image10.svg"/><Relationship Id="rId17" Type="http://schemas.openxmlformats.org/officeDocument/2006/relationships/image" Target="../media/image16.svg"/><Relationship Id="rId25" Type="http://schemas.openxmlformats.org/officeDocument/2006/relationships/image" Target="../media/image24.svg"/><Relationship Id="rId2" Type="http://schemas.openxmlformats.org/officeDocument/2006/relationships/image" Target="../media/image1.png"/><Relationship Id="rId20" Type="http://schemas.openxmlformats.org/officeDocument/2006/relationships/image" Target="../media/image14.png"/><Relationship Id="rId29" Type="http://schemas.openxmlformats.org/officeDocument/2006/relationships/image" Target="../media/image28.sv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6.png"/><Relationship Id="rId24" Type="http://schemas.openxmlformats.org/officeDocument/2006/relationships/image" Target="../media/image16.png"/><Relationship Id="rId5" Type="http://schemas.openxmlformats.org/officeDocument/2006/relationships/image" Target="../media/image4.svg"/><Relationship Id="rId15" Type="http://schemas.openxmlformats.org/officeDocument/2006/relationships/image" Target="../media/image12.png"/><Relationship Id="rId23" Type="http://schemas.openxmlformats.org/officeDocument/2006/relationships/image" Target="../media/image22.svg"/><Relationship Id="rId28" Type="http://schemas.openxmlformats.org/officeDocument/2006/relationships/image" Target="../media/image18.png"/><Relationship Id="rId10" Type="http://schemas.openxmlformats.org/officeDocument/2006/relationships/image" Target="../media/image8.svg"/><Relationship Id="rId19" Type="http://schemas.openxmlformats.org/officeDocument/2006/relationships/image" Target="../media/image18.svg"/><Relationship Id="rId31" Type="http://schemas.openxmlformats.org/officeDocument/2006/relationships/image" Target="../media/image30.svg"/><Relationship Id="rId4" Type="http://schemas.openxmlformats.org/officeDocument/2006/relationships/image" Target="../media/image2.png"/><Relationship Id="rId9" Type="http://schemas.openxmlformats.org/officeDocument/2006/relationships/image" Target="../media/image5.png"/><Relationship Id="rId14" Type="http://schemas.openxmlformats.org/officeDocument/2006/relationships/image" Target="../media/image12.svg"/><Relationship Id="rId22" Type="http://schemas.openxmlformats.org/officeDocument/2006/relationships/image" Target="../media/image15.png"/><Relationship Id="rId27" Type="http://schemas.openxmlformats.org/officeDocument/2006/relationships/image" Target="../media/image26.svg"/><Relationship Id="rId30"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34.svg"/><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20.svg"/><Relationship Id="rId18" Type="http://schemas.openxmlformats.org/officeDocument/2006/relationships/image" Target="../media/image46.svg"/><Relationship Id="rId26" Type="http://schemas.openxmlformats.org/officeDocument/2006/relationships/image" Target="../media/image37.png"/><Relationship Id="rId3" Type="http://schemas.openxmlformats.org/officeDocument/2006/relationships/image" Target="../media/image22.svg"/><Relationship Id="rId21" Type="http://schemas.openxmlformats.org/officeDocument/2006/relationships/image" Target="../media/image33.png"/><Relationship Id="rId7" Type="http://schemas.openxmlformats.org/officeDocument/2006/relationships/image" Target="../media/image38.svg"/><Relationship Id="rId12" Type="http://schemas.openxmlformats.org/officeDocument/2006/relationships/image" Target="../media/image27.png"/><Relationship Id="rId17" Type="http://schemas.openxmlformats.org/officeDocument/2006/relationships/image" Target="../media/image30.png"/><Relationship Id="rId25" Type="http://schemas.openxmlformats.org/officeDocument/2006/relationships/image" Target="../media/image14.png"/><Relationship Id="rId2" Type="http://schemas.openxmlformats.org/officeDocument/2006/relationships/image" Target="../media/image22.png"/><Relationship Id="rId16" Type="http://schemas.openxmlformats.org/officeDocument/2006/relationships/image" Target="../media/image29.png"/><Relationship Id="rId20"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image" Target="../media/image42.svg"/><Relationship Id="rId24" Type="http://schemas.openxmlformats.org/officeDocument/2006/relationships/image" Target="../media/image36.png"/><Relationship Id="rId5" Type="http://schemas.openxmlformats.org/officeDocument/2006/relationships/image" Target="../media/image36.svg"/><Relationship Id="rId15" Type="http://schemas.openxmlformats.org/officeDocument/2006/relationships/image" Target="../media/image44.svg"/><Relationship Id="rId23" Type="http://schemas.openxmlformats.org/officeDocument/2006/relationships/image" Target="../media/image35.png"/><Relationship Id="rId10" Type="http://schemas.openxmlformats.org/officeDocument/2006/relationships/image" Target="../media/image26.png"/><Relationship Id="rId19" Type="http://schemas.openxmlformats.org/officeDocument/2006/relationships/image" Target="../media/image31.png"/><Relationship Id="rId4" Type="http://schemas.openxmlformats.org/officeDocument/2006/relationships/image" Target="../media/image23.png"/><Relationship Id="rId9" Type="http://schemas.openxmlformats.org/officeDocument/2006/relationships/image" Target="../media/image40.svg"/><Relationship Id="rId14" Type="http://schemas.openxmlformats.org/officeDocument/2006/relationships/image" Target="../media/image28.png"/><Relationship Id="rId22" Type="http://schemas.openxmlformats.org/officeDocument/2006/relationships/image" Target="../media/image34.png"/></Relationships>
</file>

<file path=ppt/slides/_rels/slide5.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0.svg"/><Relationship Id="rId3" Type="http://schemas.openxmlformats.org/officeDocument/2006/relationships/image" Target="../media/image28.svg"/><Relationship Id="rId7" Type="http://schemas.openxmlformats.org/officeDocument/2006/relationships/image" Target="../media/image48.svg"/><Relationship Id="rId12" Type="http://schemas.openxmlformats.org/officeDocument/2006/relationships/image" Target="../media/image41.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38.png"/><Relationship Id="rId11" Type="http://schemas.openxmlformats.org/officeDocument/2006/relationships/image" Target="../media/image52.svg"/><Relationship Id="rId5" Type="http://schemas.openxmlformats.org/officeDocument/2006/relationships/image" Target="../media/image30.svg"/><Relationship Id="rId15" Type="http://schemas.openxmlformats.org/officeDocument/2006/relationships/image" Target="../media/image54.svg"/><Relationship Id="rId10" Type="http://schemas.openxmlformats.org/officeDocument/2006/relationships/image" Target="../media/image40.png"/><Relationship Id="rId4" Type="http://schemas.openxmlformats.org/officeDocument/2006/relationships/image" Target="../media/image19.png"/><Relationship Id="rId9" Type="http://schemas.openxmlformats.org/officeDocument/2006/relationships/image" Target="../media/image50.svg"/><Relationship Id="rId14" Type="http://schemas.openxmlformats.org/officeDocument/2006/relationships/image" Target="../media/image42.png"/></Relationships>
</file>

<file path=ppt/slides/_rels/slide6.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56.svg"/><Relationship Id="rId7" Type="http://schemas.openxmlformats.org/officeDocument/2006/relationships/image" Target="../media/image60.svg"/><Relationship Id="rId2"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58.svg"/><Relationship Id="rId4" Type="http://schemas.openxmlformats.org/officeDocument/2006/relationships/image" Target="../media/image44.png"/><Relationship Id="rId9" Type="http://schemas.openxmlformats.org/officeDocument/2006/relationships/image" Target="../media/image62.svg"/></Relationships>
</file>

<file path=ppt/slides/_rels/slide7.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20.svg"/><Relationship Id="rId18" Type="http://schemas.openxmlformats.org/officeDocument/2006/relationships/image" Target="../media/image14.png"/><Relationship Id="rId3" Type="http://schemas.openxmlformats.org/officeDocument/2006/relationships/image" Target="../media/image22.svg"/><Relationship Id="rId21" Type="http://schemas.openxmlformats.org/officeDocument/2006/relationships/image" Target="../media/image53.png"/><Relationship Id="rId7" Type="http://schemas.openxmlformats.org/officeDocument/2006/relationships/image" Target="../media/image66.svg"/><Relationship Id="rId12" Type="http://schemas.openxmlformats.org/officeDocument/2006/relationships/image" Target="../media/image33.png"/><Relationship Id="rId17" Type="http://schemas.openxmlformats.org/officeDocument/2006/relationships/image" Target="../media/image51.png"/><Relationship Id="rId25" Type="http://schemas.openxmlformats.org/officeDocument/2006/relationships/image" Target="../media/image72.svg"/><Relationship Id="rId2" Type="http://schemas.openxmlformats.org/officeDocument/2006/relationships/image" Target="../media/image47.png"/><Relationship Id="rId16" Type="http://schemas.openxmlformats.org/officeDocument/2006/relationships/image" Target="../media/image35.png"/><Relationship Id="rId20"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49.png"/><Relationship Id="rId11" Type="http://schemas.openxmlformats.org/officeDocument/2006/relationships/image" Target="../media/image46.svg"/><Relationship Id="rId24" Type="http://schemas.openxmlformats.org/officeDocument/2006/relationships/image" Target="../media/image54.png"/><Relationship Id="rId5" Type="http://schemas.openxmlformats.org/officeDocument/2006/relationships/image" Target="../media/image64.svg"/><Relationship Id="rId15" Type="http://schemas.openxmlformats.org/officeDocument/2006/relationships/image" Target="../media/image44.svg"/><Relationship Id="rId23" Type="http://schemas.openxmlformats.org/officeDocument/2006/relationships/image" Target="../media/image50.svg"/><Relationship Id="rId10" Type="http://schemas.openxmlformats.org/officeDocument/2006/relationships/image" Target="../media/image31.png"/><Relationship Id="rId19" Type="http://schemas.openxmlformats.org/officeDocument/2006/relationships/image" Target="../media/image37.png"/><Relationship Id="rId4" Type="http://schemas.openxmlformats.org/officeDocument/2006/relationships/image" Target="../media/image48.png"/><Relationship Id="rId9" Type="http://schemas.openxmlformats.org/officeDocument/2006/relationships/image" Target="../media/image68.svg"/><Relationship Id="rId14" Type="http://schemas.openxmlformats.org/officeDocument/2006/relationships/image" Target="../media/image34.png"/><Relationship Id="rId22" Type="http://schemas.openxmlformats.org/officeDocument/2006/relationships/image" Target="../media/image39.png"/></Relationships>
</file>

<file path=ppt/slides/_rels/slide8.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0.svg"/><Relationship Id="rId7" Type="http://schemas.openxmlformats.org/officeDocument/2006/relationships/image" Target="../media/image76.sv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56.png"/><Relationship Id="rId11" Type="http://schemas.openxmlformats.org/officeDocument/2006/relationships/image" Target="../media/image40.svg"/><Relationship Id="rId5" Type="http://schemas.openxmlformats.org/officeDocument/2006/relationships/image" Target="../media/image74.svg"/><Relationship Id="rId10" Type="http://schemas.openxmlformats.org/officeDocument/2006/relationships/image" Target="../media/image41.png"/><Relationship Id="rId4" Type="http://schemas.openxmlformats.org/officeDocument/2006/relationships/image" Target="../media/image55.png"/><Relationship Id="rId9" Type="http://schemas.openxmlformats.org/officeDocument/2006/relationships/image" Target="../media/image50.svg"/></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6.svg"/><Relationship Id="rId3" Type="http://schemas.openxmlformats.org/officeDocument/2006/relationships/image" Target="../media/image78.svg"/><Relationship Id="rId7" Type="http://schemas.openxmlformats.org/officeDocument/2006/relationships/image" Target="../media/image42.svg"/><Relationship Id="rId12" Type="http://schemas.openxmlformats.org/officeDocument/2006/relationships/image" Target="../media/image17.png"/><Relationship Id="rId2" Type="http://schemas.openxmlformats.org/officeDocument/2006/relationships/image" Target="../media/image57.png"/><Relationship Id="rId1" Type="http://schemas.openxmlformats.org/officeDocument/2006/relationships/slideLayout" Target="../slideLayouts/slideLayout7.xml"/><Relationship Id="rId6" Type="http://schemas.openxmlformats.org/officeDocument/2006/relationships/image" Target="../media/image59.png"/><Relationship Id="rId11" Type="http://schemas.openxmlformats.org/officeDocument/2006/relationships/image" Target="../media/image24.svg"/><Relationship Id="rId5" Type="http://schemas.openxmlformats.org/officeDocument/2006/relationships/image" Target="../media/image80.svg"/><Relationship Id="rId10" Type="http://schemas.openxmlformats.org/officeDocument/2006/relationships/image" Target="../media/image16.png"/><Relationship Id="rId4" Type="http://schemas.openxmlformats.org/officeDocument/2006/relationships/image" Target="../media/image58.png"/><Relationship Id="rId9" Type="http://schemas.openxmlformats.org/officeDocument/2006/relationships/image" Target="../media/image22.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B0DAF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t="62064"/>
          <a:stretch>
            <a:fillRect/>
          </a:stretch>
        </p:blipFill>
        <p:spPr>
          <a:xfrm rot="5400000" flipH="1">
            <a:off x="8267547" y="500902"/>
            <a:ext cx="10421546" cy="970719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l="6081" t="68842" r="77102"/>
          <a:stretch>
            <a:fillRect/>
          </a:stretch>
        </p:blipFill>
        <p:spPr>
          <a:xfrm>
            <a:off x="13805403" y="7925672"/>
            <a:ext cx="1323548" cy="1860673"/>
          </a:xfrm>
          <a:prstGeom prst="rect">
            <a:avLst/>
          </a:prstGeom>
        </p:spPr>
      </p:pic>
      <p:sp>
        <p:nvSpPr>
          <p:cNvPr id="4" name="TextBox 4"/>
          <p:cNvSpPr txBox="1"/>
          <p:nvPr/>
        </p:nvSpPr>
        <p:spPr>
          <a:xfrm>
            <a:off x="10561545" y="1836746"/>
            <a:ext cx="3243858" cy="6668492"/>
          </a:xfrm>
          <a:prstGeom prst="rect">
            <a:avLst/>
          </a:prstGeom>
        </p:spPr>
        <p:txBody>
          <a:bodyPr lIns="0" tIns="0" rIns="0" bIns="0" rtlCol="0" anchor="t">
            <a:spAutoFit/>
          </a:bodyPr>
          <a:lstStyle/>
          <a:p>
            <a:pPr>
              <a:lnSpc>
                <a:spcPts val="4030"/>
              </a:lnSpc>
            </a:pPr>
            <a:r>
              <a:rPr lang="en-US" sz="2941" dirty="0">
                <a:solidFill>
                  <a:srgbClr val="FFFFFF"/>
                </a:solidFill>
                <a:latin typeface="Roboto Condensed"/>
              </a:rPr>
              <a:t>...</a:t>
            </a:r>
          </a:p>
          <a:p>
            <a:pPr>
              <a:lnSpc>
                <a:spcPts val="4030"/>
              </a:lnSpc>
            </a:pPr>
            <a:r>
              <a:rPr lang="en-US" sz="2941" i="1" dirty="0" err="1">
                <a:solidFill>
                  <a:srgbClr val="FFFFFF"/>
                </a:solidFill>
                <a:latin typeface="Roboto Condensed"/>
              </a:rPr>
              <a:t>Múa</a:t>
            </a:r>
            <a:r>
              <a:rPr lang="en-US" sz="2941" i="1" dirty="0">
                <a:solidFill>
                  <a:srgbClr val="FFFFFF"/>
                </a:solidFill>
                <a:latin typeface="Roboto Condensed"/>
              </a:rPr>
              <a:t> </a:t>
            </a:r>
            <a:r>
              <a:rPr lang="en-US" sz="2941" i="1" dirty="0" err="1">
                <a:solidFill>
                  <a:srgbClr val="FFFFFF"/>
                </a:solidFill>
                <a:latin typeface="Roboto Condensed"/>
              </a:rPr>
              <a:t>gươm</a:t>
            </a:r>
            <a:endParaRPr lang="en-US" sz="2941" i="1" dirty="0">
              <a:solidFill>
                <a:srgbClr val="FFFFFF"/>
              </a:solidFill>
              <a:latin typeface="Roboto Condensed"/>
            </a:endParaRPr>
          </a:p>
          <a:p>
            <a:pPr>
              <a:lnSpc>
                <a:spcPts val="4030"/>
              </a:lnSpc>
            </a:pPr>
            <a:r>
              <a:rPr lang="en-US" sz="2941" i="1" dirty="0">
                <a:solidFill>
                  <a:srgbClr val="FFFFFF"/>
                </a:solidFill>
                <a:latin typeface="Roboto Condensed"/>
              </a:rPr>
              <a:t>...</a:t>
            </a:r>
          </a:p>
          <a:p>
            <a:pPr>
              <a:lnSpc>
                <a:spcPts val="4030"/>
              </a:lnSpc>
            </a:pPr>
            <a:r>
              <a:rPr lang="en-US" sz="2941" i="1" dirty="0" err="1">
                <a:solidFill>
                  <a:srgbClr val="FFFFFF"/>
                </a:solidFill>
                <a:latin typeface="Roboto Condensed"/>
              </a:rPr>
              <a:t>Hành</a:t>
            </a:r>
            <a:r>
              <a:rPr lang="en-US" sz="2941" i="1" dirty="0">
                <a:solidFill>
                  <a:srgbClr val="FFFFFF"/>
                </a:solidFill>
                <a:latin typeface="Roboto Condensed"/>
              </a:rPr>
              <a:t> </a:t>
            </a:r>
            <a:r>
              <a:rPr lang="en-US" sz="2941" i="1" dirty="0" err="1">
                <a:solidFill>
                  <a:srgbClr val="FFFFFF"/>
                </a:solidFill>
                <a:latin typeface="Roboto Condensed"/>
              </a:rPr>
              <a:t>quân</a:t>
            </a:r>
            <a:r>
              <a:rPr lang="en-US" sz="2941" i="1" dirty="0">
                <a:solidFill>
                  <a:srgbClr val="FFFFFF"/>
                </a:solidFill>
                <a:latin typeface="Roboto Condensed"/>
              </a:rPr>
              <a:t> </a:t>
            </a:r>
            <a:r>
              <a:rPr lang="en-US" sz="2941" i="1" dirty="0" err="1">
                <a:solidFill>
                  <a:srgbClr val="FFFFFF"/>
                </a:solidFill>
                <a:latin typeface="Roboto Condensed"/>
              </a:rPr>
              <a:t>đầy</a:t>
            </a:r>
            <a:r>
              <a:rPr lang="en-US" sz="2941" i="1" dirty="0">
                <a:solidFill>
                  <a:srgbClr val="FFFFFF"/>
                </a:solidFill>
                <a:latin typeface="Roboto Condensed"/>
              </a:rPr>
              <a:t> </a:t>
            </a:r>
            <a:r>
              <a:rPr lang="en-US" sz="2941" i="1" dirty="0" err="1">
                <a:solidFill>
                  <a:srgbClr val="FFFFFF"/>
                </a:solidFill>
                <a:latin typeface="Roboto Condensed"/>
              </a:rPr>
              <a:t>đường</a:t>
            </a:r>
            <a:endParaRPr lang="en-US" sz="2941" i="1" dirty="0">
              <a:solidFill>
                <a:srgbClr val="FFFFFF"/>
              </a:solidFill>
              <a:latin typeface="Roboto Condensed"/>
            </a:endParaRPr>
          </a:p>
          <a:p>
            <a:pPr>
              <a:lnSpc>
                <a:spcPts val="4030"/>
              </a:lnSpc>
            </a:pPr>
            <a:endParaRPr lang="en-US" sz="2941" i="1" dirty="0">
              <a:solidFill>
                <a:srgbClr val="FFFFFF"/>
              </a:solidFill>
              <a:latin typeface="Roboto Condensed"/>
            </a:endParaRPr>
          </a:p>
          <a:p>
            <a:pPr>
              <a:lnSpc>
                <a:spcPts val="4030"/>
              </a:lnSpc>
            </a:pPr>
            <a:r>
              <a:rPr lang="en-US" sz="2941" i="1" dirty="0">
                <a:solidFill>
                  <a:srgbClr val="FFFFFF"/>
                </a:solidFill>
                <a:latin typeface="Roboto Condensed"/>
              </a:rPr>
              <a:t>...</a:t>
            </a:r>
          </a:p>
          <a:p>
            <a:pPr>
              <a:lnSpc>
                <a:spcPts val="4030"/>
              </a:lnSpc>
            </a:pPr>
            <a:r>
              <a:rPr lang="en-US" sz="2941" i="1" dirty="0" err="1">
                <a:solidFill>
                  <a:srgbClr val="FFFFFF"/>
                </a:solidFill>
                <a:latin typeface="Roboto Condensed"/>
              </a:rPr>
              <a:t>Ghé</a:t>
            </a:r>
            <a:r>
              <a:rPr lang="en-US" sz="2941" i="1" dirty="0">
                <a:solidFill>
                  <a:srgbClr val="FFFFFF"/>
                </a:solidFill>
                <a:latin typeface="Roboto Condensed"/>
              </a:rPr>
              <a:t> </a:t>
            </a:r>
            <a:r>
              <a:rPr lang="en-US" sz="2941" i="1" dirty="0" err="1">
                <a:solidFill>
                  <a:srgbClr val="FFFFFF"/>
                </a:solidFill>
                <a:latin typeface="Roboto Condensed"/>
              </a:rPr>
              <a:t>xuống</a:t>
            </a:r>
            <a:r>
              <a:rPr lang="en-US" sz="2941" i="1" dirty="0">
                <a:solidFill>
                  <a:srgbClr val="FFFFFF"/>
                </a:solidFill>
                <a:latin typeface="Roboto Condensed"/>
              </a:rPr>
              <a:t> </a:t>
            </a:r>
            <a:r>
              <a:rPr lang="en-US" sz="2941" i="1" dirty="0" err="1">
                <a:solidFill>
                  <a:srgbClr val="FFFFFF"/>
                </a:solidFill>
                <a:latin typeface="Roboto Condensed"/>
              </a:rPr>
              <a:t>sân</a:t>
            </a:r>
            <a:endParaRPr lang="en-US" sz="2941" i="1" dirty="0">
              <a:solidFill>
                <a:srgbClr val="FFFFFF"/>
              </a:solidFill>
              <a:latin typeface="Roboto Condensed"/>
            </a:endParaRPr>
          </a:p>
          <a:p>
            <a:pPr>
              <a:lnSpc>
                <a:spcPts val="4030"/>
              </a:lnSpc>
            </a:pPr>
            <a:r>
              <a:rPr lang="en-US" sz="2941" i="1" dirty="0" err="1">
                <a:solidFill>
                  <a:srgbClr val="FFFFFF"/>
                </a:solidFill>
                <a:latin typeface="Roboto Condensed"/>
              </a:rPr>
              <a:t>Khanh</a:t>
            </a:r>
            <a:r>
              <a:rPr lang="en-US" sz="2941" i="1" dirty="0">
                <a:solidFill>
                  <a:srgbClr val="FFFFFF"/>
                </a:solidFill>
                <a:latin typeface="Roboto Condensed"/>
              </a:rPr>
              <a:t> </a:t>
            </a:r>
            <a:r>
              <a:rPr lang="en-US" sz="2941" i="1" dirty="0" err="1">
                <a:solidFill>
                  <a:srgbClr val="FFFFFF"/>
                </a:solidFill>
                <a:latin typeface="Roboto Condensed"/>
              </a:rPr>
              <a:t>khách</a:t>
            </a:r>
            <a:r>
              <a:rPr lang="en-US" sz="2941" i="1" dirty="0">
                <a:solidFill>
                  <a:srgbClr val="FFFFFF"/>
                </a:solidFill>
                <a:latin typeface="Roboto Condensed"/>
              </a:rPr>
              <a:t> </a:t>
            </a:r>
            <a:r>
              <a:rPr lang="en-US" sz="2941" i="1" dirty="0" err="1">
                <a:solidFill>
                  <a:srgbClr val="FFFFFF"/>
                </a:solidFill>
                <a:latin typeface="Roboto Condensed"/>
              </a:rPr>
              <a:t>cười</a:t>
            </a:r>
            <a:endParaRPr lang="en-US" sz="2941" i="1" dirty="0">
              <a:solidFill>
                <a:srgbClr val="FFFFFF"/>
              </a:solidFill>
              <a:latin typeface="Roboto Condensed"/>
            </a:endParaRPr>
          </a:p>
          <a:p>
            <a:pPr>
              <a:lnSpc>
                <a:spcPts val="4030"/>
              </a:lnSpc>
            </a:pPr>
            <a:r>
              <a:rPr lang="en-US" sz="2941" i="1" dirty="0">
                <a:solidFill>
                  <a:srgbClr val="FFFFFF"/>
                </a:solidFill>
                <a:latin typeface="Roboto Condensed"/>
              </a:rPr>
              <a:t>...</a:t>
            </a:r>
          </a:p>
          <a:p>
            <a:pPr>
              <a:lnSpc>
                <a:spcPts val="4030"/>
              </a:lnSpc>
            </a:pPr>
            <a:r>
              <a:rPr lang="en-US" sz="2941" i="1" dirty="0" err="1">
                <a:solidFill>
                  <a:srgbClr val="FFFFFF"/>
                </a:solidFill>
                <a:latin typeface="Roboto Condensed"/>
              </a:rPr>
              <a:t>Sải</a:t>
            </a:r>
            <a:r>
              <a:rPr lang="en-US" sz="2941" i="1" dirty="0">
                <a:solidFill>
                  <a:srgbClr val="FFFFFF"/>
                </a:solidFill>
                <a:latin typeface="Roboto Condensed"/>
              </a:rPr>
              <a:t> </a:t>
            </a:r>
            <a:r>
              <a:rPr lang="en-US" sz="2941" i="1" dirty="0" err="1">
                <a:solidFill>
                  <a:srgbClr val="FFFFFF"/>
                </a:solidFill>
                <a:latin typeface="Roboto Condensed"/>
              </a:rPr>
              <a:t>tay</a:t>
            </a:r>
            <a:r>
              <a:rPr lang="en-US" sz="2941" i="1" dirty="0">
                <a:solidFill>
                  <a:srgbClr val="FFFFFF"/>
                </a:solidFill>
                <a:latin typeface="Roboto Condensed"/>
              </a:rPr>
              <a:t> </a:t>
            </a:r>
            <a:r>
              <a:rPr lang="en-US" sz="2941" i="1" dirty="0" err="1">
                <a:solidFill>
                  <a:srgbClr val="FFFFFF"/>
                </a:solidFill>
                <a:latin typeface="Roboto Condensed"/>
              </a:rPr>
              <a:t>bơi</a:t>
            </a:r>
            <a:endParaRPr lang="en-US" sz="2941" i="1" dirty="0">
              <a:solidFill>
                <a:srgbClr val="FFFFFF"/>
              </a:solidFill>
              <a:latin typeface="Roboto Condensed"/>
            </a:endParaRPr>
          </a:p>
          <a:p>
            <a:pPr>
              <a:lnSpc>
                <a:spcPts val="4030"/>
              </a:lnSpc>
            </a:pPr>
            <a:r>
              <a:rPr lang="en-US" sz="2941" i="1" dirty="0">
                <a:solidFill>
                  <a:srgbClr val="FFFFFF"/>
                </a:solidFill>
                <a:latin typeface="Roboto Condensed"/>
              </a:rPr>
              <a:t>...</a:t>
            </a:r>
          </a:p>
          <a:p>
            <a:pPr>
              <a:lnSpc>
                <a:spcPts val="4030"/>
              </a:lnSpc>
            </a:pPr>
            <a:r>
              <a:rPr lang="en-US" sz="2941" i="1" dirty="0" err="1">
                <a:solidFill>
                  <a:srgbClr val="FFFFFF"/>
                </a:solidFill>
                <a:latin typeface="Roboto Condensed"/>
              </a:rPr>
              <a:t>Nhảy</a:t>
            </a:r>
            <a:r>
              <a:rPr lang="en-US" sz="2941" i="1" dirty="0">
                <a:solidFill>
                  <a:srgbClr val="FFFFFF"/>
                </a:solidFill>
                <a:latin typeface="Roboto Condensed"/>
              </a:rPr>
              <a:t> </a:t>
            </a:r>
            <a:r>
              <a:rPr lang="en-US" sz="2941" i="1" dirty="0" err="1">
                <a:solidFill>
                  <a:srgbClr val="FFFFFF"/>
                </a:solidFill>
                <a:latin typeface="Roboto Condensed"/>
              </a:rPr>
              <a:t>múa</a:t>
            </a:r>
            <a:endParaRPr lang="en-US" sz="2941" i="1" dirty="0">
              <a:solidFill>
                <a:srgbClr val="FFFFFF"/>
              </a:solidFill>
              <a:latin typeface="Roboto Condensed"/>
            </a:endParaRPr>
          </a:p>
          <a:p>
            <a:pPr>
              <a:lnSpc>
                <a:spcPts val="4030"/>
              </a:lnSpc>
            </a:pPr>
            <a:r>
              <a:rPr lang="en-US" sz="2941" dirty="0">
                <a:solidFill>
                  <a:srgbClr val="FFFFFF"/>
                </a:solidFill>
                <a:latin typeface="Roboto Condensed"/>
              </a:rPr>
              <a:t>           (</a:t>
            </a:r>
            <a:r>
              <a:rPr lang="en-US" sz="2941" dirty="0" err="1">
                <a:solidFill>
                  <a:srgbClr val="FFFFFF"/>
                </a:solidFill>
                <a:latin typeface="Roboto Condensed"/>
              </a:rPr>
              <a:t>Trích</a:t>
            </a:r>
            <a:r>
              <a:rPr lang="en-US" sz="2941" dirty="0">
                <a:solidFill>
                  <a:srgbClr val="FFFFFF"/>
                </a:solidFill>
                <a:latin typeface="Roboto Condensed"/>
              </a:rPr>
              <a:t> </a:t>
            </a:r>
            <a:r>
              <a:rPr lang="en-US" sz="2941" dirty="0" err="1">
                <a:solidFill>
                  <a:srgbClr val="FFFFFF"/>
                </a:solidFill>
                <a:latin typeface="Roboto Condensed Italics"/>
              </a:rPr>
              <a:t>Mưa</a:t>
            </a:r>
            <a:r>
              <a:rPr lang="en-US" sz="2941" dirty="0">
                <a:solidFill>
                  <a:srgbClr val="FFFFFF"/>
                </a:solidFill>
                <a:latin typeface="Roboto Condensed"/>
              </a:rPr>
              <a:t>)</a:t>
            </a:r>
          </a:p>
        </p:txBody>
      </p:sp>
      <p:pic>
        <p:nvPicPr>
          <p:cNvPr id="5"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t="64973" r="77102"/>
          <a:stretch>
            <a:fillRect/>
          </a:stretch>
        </p:blipFill>
        <p:spPr>
          <a:xfrm>
            <a:off x="13009710" y="1995983"/>
            <a:ext cx="937219" cy="1087785"/>
          </a:xfrm>
          <a:prstGeom prst="rect">
            <a:avLst/>
          </a:prstGeom>
        </p:spPr>
      </p:pic>
      <p:grpSp>
        <p:nvGrpSpPr>
          <p:cNvPr id="6" name="Group 6"/>
          <p:cNvGrpSpPr/>
          <p:nvPr/>
        </p:nvGrpSpPr>
        <p:grpSpPr>
          <a:xfrm>
            <a:off x="1661073" y="3262038"/>
            <a:ext cx="6288965" cy="4906546"/>
            <a:chOff x="-18444" y="-76200"/>
            <a:chExt cx="948337" cy="889000"/>
          </a:xfrm>
        </p:grpSpPr>
        <p:sp>
          <p:nvSpPr>
            <p:cNvPr id="7" name="Freeform 7"/>
            <p:cNvSpPr/>
            <p:nvPr/>
          </p:nvSpPr>
          <p:spPr>
            <a:xfrm>
              <a:off x="-18444" y="-76200"/>
              <a:ext cx="948337" cy="603745"/>
            </a:xfrm>
            <a:custGeom>
              <a:avLst/>
              <a:gdLst/>
              <a:ahLst/>
              <a:cxnLst/>
              <a:rect l="l" t="t" r="r" b="b"/>
              <a:pathLst>
                <a:path w="929893" h="483211">
                  <a:moveTo>
                    <a:pt x="0" y="0"/>
                  </a:moveTo>
                  <a:lnTo>
                    <a:pt x="929893" y="0"/>
                  </a:lnTo>
                  <a:lnTo>
                    <a:pt x="929893" y="483211"/>
                  </a:lnTo>
                  <a:lnTo>
                    <a:pt x="0" y="483211"/>
                  </a:lnTo>
                  <a:close/>
                </a:path>
              </a:pathLst>
            </a:custGeom>
            <a:solidFill>
              <a:srgbClr val="FFFFFF"/>
            </a:solidFill>
            <a:ln>
              <a:solidFill>
                <a:srgbClr val="000000"/>
              </a:solidFill>
            </a:ln>
          </p:spPr>
          <p:txBody>
            <a:bodyPr/>
            <a:lstStyle/>
            <a:p>
              <a:endParaRPr lang="en-US" dirty="0"/>
            </a:p>
          </p:txBody>
        </p:sp>
        <p:sp>
          <p:nvSpPr>
            <p:cNvPr id="8" name="TextBox 8"/>
            <p:cNvSpPr txBox="1"/>
            <p:nvPr/>
          </p:nvSpPr>
          <p:spPr>
            <a:xfrm>
              <a:off x="0" y="-76200"/>
              <a:ext cx="909101" cy="889000"/>
            </a:xfrm>
            <a:prstGeom prst="rect">
              <a:avLst/>
            </a:prstGeom>
          </p:spPr>
          <p:txBody>
            <a:bodyPr lIns="228600" tIns="228600" rIns="228600" bIns="228600" rtlCol="0" anchor="t"/>
            <a:lstStyle/>
            <a:p>
              <a:pPr algn="just">
                <a:lnSpc>
                  <a:spcPts val="4480"/>
                </a:lnSpc>
              </a:pPr>
              <a:r>
                <a:rPr lang="en-US" sz="2800" spc="6" dirty="0" err="1">
                  <a:solidFill>
                    <a:srgbClr val="242254">
                      <a:alpha val="77647"/>
                    </a:srgbClr>
                  </a:solidFill>
                  <a:latin typeface="Roboto Condensed"/>
                </a:rPr>
                <a:t>Khổ</a:t>
              </a:r>
              <a:r>
                <a:rPr lang="en-US" sz="2800" spc="6" dirty="0">
                  <a:solidFill>
                    <a:srgbClr val="242254">
                      <a:alpha val="77647"/>
                    </a:srgbClr>
                  </a:solidFill>
                  <a:latin typeface="Roboto Condensed"/>
                </a:rPr>
                <a:t> </a:t>
              </a:r>
              <a:r>
                <a:rPr lang="en-US" sz="2800" spc="6" dirty="0" err="1">
                  <a:solidFill>
                    <a:srgbClr val="242254">
                      <a:alpha val="77647"/>
                    </a:srgbClr>
                  </a:solidFill>
                  <a:latin typeface="Roboto Condensed"/>
                </a:rPr>
                <a:t>thơ</a:t>
              </a:r>
              <a:r>
                <a:rPr lang="en-US" sz="2800" spc="6" dirty="0">
                  <a:solidFill>
                    <a:srgbClr val="242254">
                      <a:alpha val="77647"/>
                    </a:srgbClr>
                  </a:solidFill>
                  <a:latin typeface="Roboto Condensed"/>
                </a:rPr>
                <a:t> </a:t>
              </a:r>
              <a:r>
                <a:rPr lang="en-US" sz="2800" spc="6" dirty="0" err="1">
                  <a:solidFill>
                    <a:srgbClr val="242254">
                      <a:alpha val="77647"/>
                    </a:srgbClr>
                  </a:solidFill>
                  <a:latin typeface="Roboto Condensed"/>
                </a:rPr>
                <a:t>miêu</a:t>
              </a:r>
              <a:r>
                <a:rPr lang="en-US" sz="2800" spc="6" dirty="0">
                  <a:solidFill>
                    <a:srgbClr val="242254">
                      <a:alpha val="77647"/>
                    </a:srgbClr>
                  </a:solidFill>
                  <a:latin typeface="Roboto Condensed"/>
                </a:rPr>
                <a:t> </a:t>
              </a:r>
              <a:r>
                <a:rPr lang="en-US" sz="2800" spc="6" dirty="0" err="1">
                  <a:solidFill>
                    <a:srgbClr val="242254">
                      <a:alpha val="77647"/>
                    </a:srgbClr>
                  </a:solidFill>
                  <a:latin typeface="Roboto Condensed"/>
                </a:rPr>
                <a:t>tả</a:t>
              </a:r>
              <a:r>
                <a:rPr lang="en-US" sz="2800" spc="6" dirty="0">
                  <a:solidFill>
                    <a:srgbClr val="242254">
                      <a:alpha val="77647"/>
                    </a:srgbClr>
                  </a:solidFill>
                  <a:latin typeface="Roboto Condensed"/>
                </a:rPr>
                <a:t> </a:t>
              </a:r>
              <a:r>
                <a:rPr lang="en-US" sz="2800" spc="6" dirty="0" err="1">
                  <a:solidFill>
                    <a:srgbClr val="242254">
                      <a:alpha val="77647"/>
                    </a:srgbClr>
                  </a:solidFill>
                  <a:latin typeface="Roboto Condensed"/>
                </a:rPr>
                <a:t>cơn</a:t>
              </a:r>
              <a:r>
                <a:rPr lang="en-US" sz="2800" spc="6" dirty="0">
                  <a:solidFill>
                    <a:srgbClr val="242254">
                      <a:alpha val="77647"/>
                    </a:srgbClr>
                  </a:solidFill>
                  <a:latin typeface="Roboto Condensed"/>
                </a:rPr>
                <a:t> </a:t>
              </a:r>
              <a:r>
                <a:rPr lang="en-US" sz="2800" spc="6" dirty="0" err="1">
                  <a:solidFill>
                    <a:srgbClr val="242254">
                      <a:alpha val="77647"/>
                    </a:srgbClr>
                  </a:solidFill>
                  <a:latin typeface="Roboto Condensed"/>
                </a:rPr>
                <a:t>mưa</a:t>
              </a:r>
              <a:r>
                <a:rPr lang="en-US" sz="2800" spc="6" dirty="0">
                  <a:solidFill>
                    <a:srgbClr val="242254">
                      <a:alpha val="77647"/>
                    </a:srgbClr>
                  </a:solidFill>
                  <a:latin typeface="Roboto Condensed"/>
                </a:rPr>
                <a:t> </a:t>
              </a:r>
              <a:r>
                <a:rPr lang="en-US" sz="2800" spc="6" dirty="0" err="1">
                  <a:solidFill>
                    <a:srgbClr val="242254">
                      <a:alpha val="77647"/>
                    </a:srgbClr>
                  </a:solidFill>
                  <a:latin typeface="Roboto Condensed"/>
                </a:rPr>
                <a:t>mùa</a:t>
              </a:r>
              <a:r>
                <a:rPr lang="en-US" sz="2800" spc="6" dirty="0">
                  <a:solidFill>
                    <a:srgbClr val="242254">
                      <a:alpha val="77647"/>
                    </a:srgbClr>
                  </a:solidFill>
                  <a:latin typeface="Roboto Condensed"/>
                </a:rPr>
                <a:t> </a:t>
              </a:r>
              <a:r>
                <a:rPr lang="en-US" sz="2800" spc="6" dirty="0" err="1">
                  <a:solidFill>
                    <a:srgbClr val="242254">
                      <a:alpha val="77647"/>
                    </a:srgbClr>
                  </a:solidFill>
                  <a:latin typeface="Roboto Condensed"/>
                </a:rPr>
                <a:t>hè</a:t>
              </a:r>
              <a:r>
                <a:rPr lang="en-US" sz="2800" spc="6" dirty="0">
                  <a:solidFill>
                    <a:srgbClr val="242254">
                      <a:alpha val="77647"/>
                    </a:srgbClr>
                  </a:solidFill>
                  <a:latin typeface="Roboto Condensed"/>
                </a:rPr>
                <a:t> </a:t>
              </a:r>
              <a:r>
                <a:rPr lang="en-US" sz="2800" spc="6" dirty="0" err="1">
                  <a:solidFill>
                    <a:srgbClr val="242254">
                      <a:alpha val="77647"/>
                    </a:srgbClr>
                  </a:solidFill>
                  <a:latin typeface="Roboto Condensed"/>
                </a:rPr>
                <a:t>dưới</a:t>
              </a:r>
              <a:r>
                <a:rPr lang="en-US" sz="2800" spc="6" dirty="0">
                  <a:solidFill>
                    <a:srgbClr val="242254">
                      <a:alpha val="77647"/>
                    </a:srgbClr>
                  </a:solidFill>
                  <a:latin typeface="Roboto Condensed"/>
                </a:rPr>
                <a:t> </a:t>
              </a:r>
              <a:r>
                <a:rPr lang="en-US" sz="2800" spc="6" dirty="0" err="1">
                  <a:solidFill>
                    <a:srgbClr val="242254">
                      <a:alpha val="77647"/>
                    </a:srgbClr>
                  </a:solidFill>
                  <a:latin typeface="Roboto Condensed"/>
                </a:rPr>
                <a:t>đây</a:t>
              </a:r>
              <a:r>
                <a:rPr lang="en-US" sz="2800" spc="6" dirty="0">
                  <a:solidFill>
                    <a:srgbClr val="242254">
                      <a:alpha val="77647"/>
                    </a:srgbClr>
                  </a:solidFill>
                  <a:latin typeface="Roboto Condensed"/>
                </a:rPr>
                <a:t> </a:t>
              </a:r>
              <a:r>
                <a:rPr lang="en-US" sz="2800" spc="6" dirty="0" err="1">
                  <a:solidFill>
                    <a:srgbClr val="242254">
                      <a:alpha val="77647"/>
                    </a:srgbClr>
                  </a:solidFill>
                  <a:latin typeface="Roboto Condensed"/>
                </a:rPr>
                <a:t>của</a:t>
              </a:r>
              <a:r>
                <a:rPr lang="en-US" sz="2800" spc="6" dirty="0">
                  <a:solidFill>
                    <a:srgbClr val="242254">
                      <a:alpha val="77647"/>
                    </a:srgbClr>
                  </a:solidFill>
                  <a:latin typeface="Roboto Condensed"/>
                </a:rPr>
                <a:t> </a:t>
              </a:r>
              <a:r>
                <a:rPr lang="en-US" sz="2800" spc="6" dirty="0" err="1">
                  <a:solidFill>
                    <a:srgbClr val="242254">
                      <a:alpha val="77647"/>
                    </a:srgbClr>
                  </a:solidFill>
                  <a:latin typeface="Roboto Condensed"/>
                </a:rPr>
                <a:t>nhà</a:t>
              </a:r>
              <a:r>
                <a:rPr lang="en-US" sz="2800" spc="6" dirty="0">
                  <a:solidFill>
                    <a:srgbClr val="242254">
                      <a:alpha val="77647"/>
                    </a:srgbClr>
                  </a:solidFill>
                  <a:latin typeface="Roboto Condensed"/>
                </a:rPr>
                <a:t> </a:t>
              </a:r>
              <a:r>
                <a:rPr lang="en-US" sz="2800" spc="6" dirty="0" err="1">
                  <a:solidFill>
                    <a:srgbClr val="242254">
                      <a:alpha val="77647"/>
                    </a:srgbClr>
                  </a:solidFill>
                  <a:latin typeface="Roboto Condensed"/>
                </a:rPr>
                <a:t>thơ</a:t>
              </a:r>
              <a:r>
                <a:rPr lang="en-US" sz="2800" spc="6" dirty="0">
                  <a:solidFill>
                    <a:srgbClr val="242254">
                      <a:alpha val="77647"/>
                    </a:srgbClr>
                  </a:solidFill>
                  <a:latin typeface="Roboto Condensed"/>
                </a:rPr>
                <a:t> </a:t>
              </a:r>
              <a:r>
                <a:rPr lang="en-US" sz="2800" spc="6" dirty="0" err="1">
                  <a:solidFill>
                    <a:srgbClr val="242254">
                      <a:alpha val="77647"/>
                    </a:srgbClr>
                  </a:solidFill>
                  <a:latin typeface="Roboto Condensed"/>
                </a:rPr>
                <a:t>Trần</a:t>
              </a:r>
              <a:r>
                <a:rPr lang="en-US" sz="2800" spc="6" dirty="0">
                  <a:solidFill>
                    <a:srgbClr val="242254">
                      <a:alpha val="77647"/>
                    </a:srgbClr>
                  </a:solidFill>
                  <a:latin typeface="Roboto Condensed"/>
                </a:rPr>
                <a:t> </a:t>
              </a:r>
              <a:r>
                <a:rPr lang="en-US" sz="2800" spc="6" dirty="0" err="1">
                  <a:solidFill>
                    <a:srgbClr val="242254">
                      <a:alpha val="77647"/>
                    </a:srgbClr>
                  </a:solidFill>
                  <a:latin typeface="Roboto Condensed"/>
                </a:rPr>
                <a:t>Đăng</a:t>
              </a:r>
              <a:r>
                <a:rPr lang="en-US" sz="2800" spc="6" dirty="0">
                  <a:solidFill>
                    <a:srgbClr val="242254">
                      <a:alpha val="77647"/>
                    </a:srgbClr>
                  </a:solidFill>
                  <a:latin typeface="Roboto Condensed"/>
                </a:rPr>
                <a:t> Khoa </a:t>
              </a:r>
              <a:r>
                <a:rPr lang="en-US" sz="2800" spc="6" dirty="0" err="1">
                  <a:solidFill>
                    <a:srgbClr val="242254">
                      <a:alpha val="77647"/>
                    </a:srgbClr>
                  </a:solidFill>
                  <a:latin typeface="Roboto Condensed"/>
                </a:rPr>
                <a:t>bị</a:t>
              </a:r>
              <a:r>
                <a:rPr lang="en-US" sz="2800" spc="6" dirty="0">
                  <a:solidFill>
                    <a:srgbClr val="242254">
                      <a:alpha val="77647"/>
                    </a:srgbClr>
                  </a:solidFill>
                  <a:latin typeface="Roboto Condensed"/>
                </a:rPr>
                <a:t> </a:t>
              </a:r>
              <a:r>
                <a:rPr lang="en-US" sz="2800" spc="6" dirty="0" err="1">
                  <a:solidFill>
                    <a:srgbClr val="242254">
                      <a:alpha val="77647"/>
                    </a:srgbClr>
                  </a:solidFill>
                  <a:latin typeface="Roboto Condensed"/>
                </a:rPr>
                <a:t>khuyết</a:t>
              </a:r>
              <a:r>
                <a:rPr lang="en-US" sz="2800" spc="6" dirty="0">
                  <a:solidFill>
                    <a:srgbClr val="242254">
                      <a:alpha val="77647"/>
                    </a:srgbClr>
                  </a:solidFill>
                  <a:latin typeface="Roboto Condensed"/>
                </a:rPr>
                <a:t> </a:t>
              </a:r>
              <a:r>
                <a:rPr lang="en-US" sz="2800" spc="6" dirty="0" err="1">
                  <a:solidFill>
                    <a:srgbClr val="242254">
                      <a:alpha val="77647"/>
                    </a:srgbClr>
                  </a:solidFill>
                  <a:latin typeface="Roboto Condensed"/>
                </a:rPr>
                <a:t>mất</a:t>
              </a:r>
              <a:r>
                <a:rPr lang="en-US" sz="2800" spc="6" dirty="0">
                  <a:solidFill>
                    <a:srgbClr val="242254">
                      <a:alpha val="77647"/>
                    </a:srgbClr>
                  </a:solidFill>
                  <a:latin typeface="Roboto Condensed"/>
                </a:rPr>
                <a:t> </a:t>
              </a:r>
              <a:r>
                <a:rPr lang="en-US" sz="2800" spc="6" dirty="0" err="1">
                  <a:solidFill>
                    <a:srgbClr val="242254">
                      <a:alpha val="77647"/>
                    </a:srgbClr>
                  </a:solidFill>
                  <a:latin typeface="Roboto Condensed"/>
                </a:rPr>
                <a:t>một</a:t>
              </a:r>
              <a:r>
                <a:rPr lang="en-US" sz="2800" spc="6" dirty="0">
                  <a:solidFill>
                    <a:srgbClr val="242254">
                      <a:alpha val="77647"/>
                    </a:srgbClr>
                  </a:solidFill>
                  <a:latin typeface="Roboto Condensed"/>
                </a:rPr>
                <a:t> </a:t>
              </a:r>
              <a:r>
                <a:rPr lang="en-US" sz="2800" spc="6" dirty="0" err="1">
                  <a:solidFill>
                    <a:srgbClr val="242254">
                      <a:alpha val="77647"/>
                    </a:srgbClr>
                  </a:solidFill>
                  <a:latin typeface="Roboto Condensed"/>
                </a:rPr>
                <a:t>vài</a:t>
              </a:r>
              <a:r>
                <a:rPr lang="en-US" sz="2800" spc="6" dirty="0">
                  <a:solidFill>
                    <a:srgbClr val="242254">
                      <a:alpha val="77647"/>
                    </a:srgbClr>
                  </a:solidFill>
                  <a:latin typeface="Roboto Condensed"/>
                </a:rPr>
                <a:t> </a:t>
              </a:r>
              <a:r>
                <a:rPr lang="en-US" sz="2800" spc="6" dirty="0" err="1">
                  <a:solidFill>
                    <a:srgbClr val="242254">
                      <a:alpha val="77647"/>
                    </a:srgbClr>
                  </a:solidFill>
                  <a:latin typeface="Roboto Condensed"/>
                </a:rPr>
                <a:t>hình</a:t>
              </a:r>
              <a:r>
                <a:rPr lang="en-US" sz="2800" spc="6" dirty="0">
                  <a:solidFill>
                    <a:srgbClr val="242254">
                      <a:alpha val="77647"/>
                    </a:srgbClr>
                  </a:solidFill>
                  <a:latin typeface="Roboto Condensed"/>
                </a:rPr>
                <a:t> </a:t>
              </a:r>
              <a:r>
                <a:rPr lang="en-US" sz="2800" spc="6" dirty="0" err="1">
                  <a:solidFill>
                    <a:srgbClr val="242254">
                      <a:alpha val="77647"/>
                    </a:srgbClr>
                  </a:solidFill>
                  <a:latin typeface="Roboto Condensed"/>
                </a:rPr>
                <a:t>ảnh</a:t>
              </a:r>
              <a:r>
                <a:rPr lang="en-US" sz="2800" spc="6" dirty="0">
                  <a:solidFill>
                    <a:srgbClr val="242254">
                      <a:alpha val="77647"/>
                    </a:srgbClr>
                  </a:solidFill>
                  <a:latin typeface="Roboto Condensed"/>
                </a:rPr>
                <a:t>, </a:t>
              </a:r>
              <a:r>
                <a:rPr lang="en-US" sz="2800" spc="6" dirty="0" err="1">
                  <a:solidFill>
                    <a:srgbClr val="242254">
                      <a:alpha val="77647"/>
                    </a:srgbClr>
                  </a:solidFill>
                  <a:latin typeface="Roboto Condensed"/>
                </a:rPr>
                <a:t>dựa</a:t>
              </a:r>
              <a:r>
                <a:rPr lang="en-US" sz="2800" spc="6" dirty="0">
                  <a:solidFill>
                    <a:srgbClr val="242254">
                      <a:alpha val="77647"/>
                    </a:srgbClr>
                  </a:solidFill>
                  <a:latin typeface="Roboto Condensed"/>
                </a:rPr>
                <a:t> </a:t>
              </a:r>
              <a:r>
                <a:rPr lang="en-US" sz="2800" spc="6" dirty="0" err="1">
                  <a:solidFill>
                    <a:srgbClr val="242254">
                      <a:alpha val="77647"/>
                    </a:srgbClr>
                  </a:solidFill>
                  <a:latin typeface="Roboto Condensed"/>
                </a:rPr>
                <a:t>vào</a:t>
              </a:r>
              <a:r>
                <a:rPr lang="en-US" sz="2800" spc="6" dirty="0">
                  <a:solidFill>
                    <a:srgbClr val="242254">
                      <a:alpha val="77647"/>
                    </a:srgbClr>
                  </a:solidFill>
                  <a:latin typeface="Roboto Condensed"/>
                </a:rPr>
                <a:t> </a:t>
              </a:r>
              <a:r>
                <a:rPr lang="en-US" sz="2800" spc="6" dirty="0" err="1">
                  <a:solidFill>
                    <a:srgbClr val="242254">
                      <a:alpha val="77647"/>
                    </a:srgbClr>
                  </a:solidFill>
                  <a:latin typeface="Roboto Condensed"/>
                </a:rPr>
                <a:t>các</a:t>
              </a:r>
              <a:r>
                <a:rPr lang="en-US" sz="2800" spc="6" dirty="0">
                  <a:solidFill>
                    <a:srgbClr val="242254">
                      <a:alpha val="77647"/>
                    </a:srgbClr>
                  </a:solidFill>
                  <a:latin typeface="Roboto Condensed"/>
                </a:rPr>
                <a:t> </a:t>
              </a:r>
              <a:r>
                <a:rPr lang="en-US" sz="2800" spc="6" dirty="0" err="1">
                  <a:solidFill>
                    <a:srgbClr val="242254">
                      <a:alpha val="77647"/>
                    </a:srgbClr>
                  </a:solidFill>
                  <a:latin typeface="Roboto Condensed"/>
                </a:rPr>
                <a:t>gợi</a:t>
              </a:r>
              <a:r>
                <a:rPr lang="en-US" sz="2800" spc="6" dirty="0">
                  <a:solidFill>
                    <a:srgbClr val="242254">
                      <a:alpha val="77647"/>
                    </a:srgbClr>
                  </a:solidFill>
                  <a:latin typeface="Roboto Condensed"/>
                </a:rPr>
                <a:t> </a:t>
              </a:r>
              <a:r>
                <a:rPr lang="en-US" sz="2800" spc="6" dirty="0" err="1">
                  <a:solidFill>
                    <a:srgbClr val="242254">
                      <a:alpha val="77647"/>
                    </a:srgbClr>
                  </a:solidFill>
                  <a:latin typeface="Roboto Condensed"/>
                </a:rPr>
                <a:t>ý</a:t>
              </a:r>
              <a:r>
                <a:rPr lang="en-US" sz="2800" spc="6" dirty="0">
                  <a:solidFill>
                    <a:srgbClr val="242254">
                      <a:alpha val="77647"/>
                    </a:srgbClr>
                  </a:solidFill>
                  <a:latin typeface="Roboto Condensed"/>
                </a:rPr>
                <a:t>, </a:t>
              </a:r>
              <a:r>
                <a:rPr lang="en-US" sz="2800" spc="6" dirty="0" err="1">
                  <a:solidFill>
                    <a:srgbClr val="242254">
                      <a:alpha val="77647"/>
                    </a:srgbClr>
                  </a:solidFill>
                  <a:latin typeface="Roboto Condensed"/>
                </a:rPr>
                <a:t>em</a:t>
              </a:r>
              <a:r>
                <a:rPr lang="en-US" sz="2800" spc="6" dirty="0">
                  <a:solidFill>
                    <a:srgbClr val="242254">
                      <a:alpha val="77647"/>
                    </a:srgbClr>
                  </a:solidFill>
                  <a:latin typeface="Roboto Condensed"/>
                </a:rPr>
                <a:t> </a:t>
              </a:r>
              <a:r>
                <a:rPr lang="en-US" sz="2800" spc="6" dirty="0" err="1">
                  <a:solidFill>
                    <a:srgbClr val="242254">
                      <a:alpha val="77647"/>
                    </a:srgbClr>
                  </a:solidFill>
                  <a:latin typeface="Roboto Condensed"/>
                </a:rPr>
                <a:t>hãy</a:t>
              </a:r>
              <a:r>
                <a:rPr lang="en-US" sz="2800" spc="6" dirty="0">
                  <a:solidFill>
                    <a:srgbClr val="242254">
                      <a:alpha val="77647"/>
                    </a:srgbClr>
                  </a:solidFill>
                  <a:latin typeface="Roboto Condensed"/>
                </a:rPr>
                <a:t> </a:t>
              </a:r>
              <a:r>
                <a:rPr lang="en-US" sz="2800" spc="6" dirty="0" err="1">
                  <a:solidFill>
                    <a:srgbClr val="242254">
                      <a:alpha val="77647"/>
                    </a:srgbClr>
                  </a:solidFill>
                  <a:latin typeface="Roboto Condensed"/>
                </a:rPr>
                <a:t>điền</a:t>
              </a:r>
              <a:r>
                <a:rPr lang="en-US" sz="2800" spc="6" dirty="0">
                  <a:solidFill>
                    <a:srgbClr val="242254">
                      <a:alpha val="77647"/>
                    </a:srgbClr>
                  </a:solidFill>
                  <a:latin typeface="Roboto Condensed"/>
                </a:rPr>
                <a:t> </a:t>
              </a:r>
              <a:r>
                <a:rPr lang="en-US" sz="2800" spc="6" dirty="0" err="1">
                  <a:solidFill>
                    <a:srgbClr val="242254">
                      <a:alpha val="77647"/>
                    </a:srgbClr>
                  </a:solidFill>
                  <a:latin typeface="Roboto Condensed"/>
                </a:rPr>
                <a:t>vào</a:t>
              </a:r>
              <a:r>
                <a:rPr lang="en-US" sz="2800" spc="6" dirty="0">
                  <a:solidFill>
                    <a:srgbClr val="242254">
                      <a:alpha val="77647"/>
                    </a:srgbClr>
                  </a:solidFill>
                  <a:latin typeface="Roboto Condensed"/>
                </a:rPr>
                <a:t> </a:t>
              </a:r>
              <a:r>
                <a:rPr lang="en-US" sz="2800" spc="6" dirty="0" err="1">
                  <a:solidFill>
                    <a:srgbClr val="242254">
                      <a:alpha val="77647"/>
                    </a:srgbClr>
                  </a:solidFill>
                  <a:latin typeface="Roboto Condensed"/>
                </a:rPr>
                <a:t>chỗ</a:t>
              </a:r>
              <a:r>
                <a:rPr lang="en-US" sz="2800" spc="6" dirty="0">
                  <a:solidFill>
                    <a:srgbClr val="242254">
                      <a:alpha val="77647"/>
                    </a:srgbClr>
                  </a:solidFill>
                  <a:latin typeface="Roboto Condensed"/>
                </a:rPr>
                <a:t> </a:t>
              </a:r>
              <a:r>
                <a:rPr lang="en-US" sz="2800" spc="6" dirty="0" err="1">
                  <a:solidFill>
                    <a:srgbClr val="242254">
                      <a:alpha val="77647"/>
                    </a:srgbClr>
                  </a:solidFill>
                  <a:latin typeface="Roboto Condensed"/>
                </a:rPr>
                <a:t>trống</a:t>
              </a:r>
              <a:r>
                <a:rPr lang="en-US" sz="2800" spc="6" dirty="0">
                  <a:solidFill>
                    <a:srgbClr val="242254">
                      <a:alpha val="77647"/>
                    </a:srgbClr>
                  </a:solidFill>
                  <a:latin typeface="Roboto Condensed"/>
                </a:rPr>
                <a:t> </a:t>
              </a:r>
              <a:r>
                <a:rPr lang="en-US" sz="2800" spc="6" dirty="0" err="1">
                  <a:solidFill>
                    <a:srgbClr val="242254">
                      <a:alpha val="77647"/>
                    </a:srgbClr>
                  </a:solidFill>
                  <a:latin typeface="Roboto Condensed"/>
                </a:rPr>
                <a:t>sao</a:t>
              </a:r>
              <a:r>
                <a:rPr lang="en-US" sz="2800" spc="6" dirty="0">
                  <a:solidFill>
                    <a:srgbClr val="242254">
                      <a:alpha val="77647"/>
                    </a:srgbClr>
                  </a:solidFill>
                  <a:latin typeface="Roboto Condensed"/>
                </a:rPr>
                <a:t> </a:t>
              </a:r>
              <a:r>
                <a:rPr lang="en-US" sz="2800" spc="6" dirty="0" err="1">
                  <a:solidFill>
                    <a:srgbClr val="242254">
                      <a:alpha val="77647"/>
                    </a:srgbClr>
                  </a:solidFill>
                  <a:latin typeface="Roboto Condensed"/>
                </a:rPr>
                <a:t>cho</a:t>
              </a:r>
              <a:r>
                <a:rPr lang="en-US" sz="2800" spc="6" dirty="0">
                  <a:solidFill>
                    <a:srgbClr val="242254">
                      <a:alpha val="77647"/>
                    </a:srgbClr>
                  </a:solidFill>
                  <a:latin typeface="Roboto Condensed"/>
                </a:rPr>
                <a:t> </a:t>
              </a:r>
              <a:r>
                <a:rPr lang="en-US" sz="2800" spc="6" dirty="0" err="1">
                  <a:solidFill>
                    <a:srgbClr val="242254">
                      <a:alpha val="77647"/>
                    </a:srgbClr>
                  </a:solidFill>
                  <a:latin typeface="Roboto Condensed"/>
                </a:rPr>
                <a:t>hợp</a:t>
              </a:r>
              <a:r>
                <a:rPr lang="en-US" sz="2800" spc="6" dirty="0">
                  <a:solidFill>
                    <a:srgbClr val="242254">
                      <a:alpha val="77647"/>
                    </a:srgbClr>
                  </a:solidFill>
                  <a:latin typeface="Roboto Condensed"/>
                </a:rPr>
                <a:t> </a:t>
              </a:r>
              <a:r>
                <a:rPr lang="en-US" sz="2800" spc="6" dirty="0" err="1">
                  <a:solidFill>
                    <a:srgbClr val="242254">
                      <a:alpha val="77647"/>
                    </a:srgbClr>
                  </a:solidFill>
                  <a:latin typeface="Roboto Condensed"/>
                </a:rPr>
                <a:t>lí</a:t>
              </a:r>
              <a:r>
                <a:rPr lang="en-US" sz="2800" spc="6" dirty="0">
                  <a:solidFill>
                    <a:srgbClr val="242254">
                      <a:alpha val="77647"/>
                    </a:srgbClr>
                  </a:solidFill>
                  <a:latin typeface="Roboto Condensed"/>
                </a:rPr>
                <a:t>: </a:t>
              </a:r>
            </a:p>
          </p:txBody>
        </p:sp>
      </p:grpSp>
      <p:pic>
        <p:nvPicPr>
          <p:cNvPr id="9" name="Picture 9"/>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l="63829" b="33320"/>
          <a:stretch>
            <a:fillRect/>
          </a:stretch>
        </p:blipFill>
        <p:spPr>
          <a:xfrm rot="1352551">
            <a:off x="606756" y="7942835"/>
            <a:ext cx="498647" cy="118070"/>
          </a:xfrm>
          <a:prstGeom prst="rect">
            <a:avLst/>
          </a:prstGeom>
        </p:spPr>
      </p:pic>
      <p:pic>
        <p:nvPicPr>
          <p:cNvPr id="10" name="Picture 10"/>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l="63829" b="33320"/>
          <a:stretch>
            <a:fillRect/>
          </a:stretch>
        </p:blipFill>
        <p:spPr>
          <a:xfrm rot="2762119">
            <a:off x="17072617" y="1190103"/>
            <a:ext cx="498647" cy="118070"/>
          </a:xfrm>
          <a:prstGeom prst="rect">
            <a:avLst/>
          </a:prstGeom>
        </p:spPr>
      </p:pic>
      <p:pic>
        <p:nvPicPr>
          <p:cNvPr id="11" name="Picture 11"/>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l="63829" b="33320"/>
          <a:stretch>
            <a:fillRect/>
          </a:stretch>
        </p:blipFill>
        <p:spPr>
          <a:xfrm rot="-2699999">
            <a:off x="7482672" y="8424063"/>
            <a:ext cx="498647" cy="118070"/>
          </a:xfrm>
          <a:prstGeom prst="rect">
            <a:avLst/>
          </a:prstGeom>
        </p:spPr>
      </p:pic>
      <p:pic>
        <p:nvPicPr>
          <p:cNvPr id="12" name="Picture 12"/>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l="63829" b="33320"/>
          <a:stretch>
            <a:fillRect/>
          </a:stretch>
        </p:blipFill>
        <p:spPr>
          <a:xfrm rot="-7234503">
            <a:off x="14546301" y="4932953"/>
            <a:ext cx="498647" cy="118070"/>
          </a:xfrm>
          <a:prstGeom prst="rect">
            <a:avLst/>
          </a:prstGeom>
        </p:spPr>
      </p:pic>
      <p:pic>
        <p:nvPicPr>
          <p:cNvPr id="13" name="Picture 13"/>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11885481" y="-2762832"/>
            <a:ext cx="8384173" cy="4875502"/>
          </a:xfrm>
          <a:prstGeom prst="rect">
            <a:avLst/>
          </a:prstGeom>
        </p:spPr>
      </p:pic>
      <p:grpSp>
        <p:nvGrpSpPr>
          <p:cNvPr id="14" name="Group 14"/>
          <p:cNvGrpSpPr/>
          <p:nvPr/>
        </p:nvGrpSpPr>
        <p:grpSpPr>
          <a:xfrm>
            <a:off x="511312" y="370110"/>
            <a:ext cx="17170844" cy="649065"/>
            <a:chOff x="0" y="0"/>
            <a:chExt cx="22894459" cy="865420"/>
          </a:xfrm>
        </p:grpSpPr>
        <p:grpSp>
          <p:nvGrpSpPr>
            <p:cNvPr id="15" name="Group 15"/>
            <p:cNvGrpSpPr/>
            <p:nvPr/>
          </p:nvGrpSpPr>
          <p:grpSpPr>
            <a:xfrm>
              <a:off x="0" y="0"/>
              <a:ext cx="22894459" cy="865420"/>
              <a:chOff x="0" y="0"/>
              <a:chExt cx="4522362" cy="170947"/>
            </a:xfrm>
          </p:grpSpPr>
          <p:sp>
            <p:nvSpPr>
              <p:cNvPr id="16" name="Freeform 16"/>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rgbClr val="FBE8D7"/>
              </a:solidFill>
            </p:spPr>
          </p:sp>
          <p:sp>
            <p:nvSpPr>
              <p:cNvPr id="17" name="TextBox 17"/>
              <p:cNvSpPr txBox="1"/>
              <p:nvPr/>
            </p:nvSpPr>
            <p:spPr>
              <a:xfrm>
                <a:off x="0" y="-38100"/>
                <a:ext cx="812800" cy="850900"/>
              </a:xfrm>
              <a:prstGeom prst="rect">
                <a:avLst/>
              </a:prstGeom>
            </p:spPr>
            <p:txBody>
              <a:bodyPr lIns="50800" tIns="50800" rIns="50800" bIns="50800" rtlCol="0" anchor="ctr"/>
              <a:lstStyle/>
              <a:p>
                <a:pPr algn="ctr">
                  <a:lnSpc>
                    <a:spcPts val="2659"/>
                  </a:lnSpc>
                </a:pPr>
                <a:endParaRPr>
                  <a:latin typeface="SVN-HC Green Grove" panose="02000000000000000000" pitchFamily="50" charset="0"/>
                </a:endParaRPr>
              </a:p>
            </p:txBody>
          </p:sp>
        </p:grpSp>
        <p:sp>
          <p:nvSpPr>
            <p:cNvPr id="18" name="TextBox 18"/>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dirty="0">
                  <a:solidFill>
                    <a:srgbClr val="446889"/>
                  </a:solidFill>
                  <a:latin typeface="SVN-HC Green Grove" panose="02000000000000000000" pitchFamily="50" charset="0"/>
                </a:rPr>
                <a:t>LỚP 7</a:t>
              </a:r>
            </a:p>
          </p:txBody>
        </p:sp>
        <p:sp>
          <p:nvSpPr>
            <p:cNvPr id="19" name="TextBox 19"/>
            <p:cNvSpPr txBox="1"/>
            <p:nvPr/>
          </p:nvSpPr>
          <p:spPr>
            <a:xfrm>
              <a:off x="16463915" y="112415"/>
              <a:ext cx="5702833" cy="623589"/>
            </a:xfrm>
            <a:prstGeom prst="rect">
              <a:avLst/>
            </a:prstGeom>
          </p:spPr>
          <p:txBody>
            <a:bodyPr lIns="0" tIns="0" rIns="0" bIns="0" rtlCol="0" anchor="t">
              <a:spAutoFit/>
            </a:bodyPr>
            <a:lstStyle/>
            <a:p>
              <a:pPr>
                <a:lnSpc>
                  <a:spcPts val="3835"/>
                </a:lnSpc>
                <a:spcBef>
                  <a:spcPct val="0"/>
                </a:spcBef>
              </a:pPr>
              <a:r>
                <a:rPr lang="en-US" sz="2799" spc="61" dirty="0">
                  <a:solidFill>
                    <a:srgbClr val="446889"/>
                  </a:solidFill>
                  <a:latin typeface="SVN-HC Green Grove" panose="02000000000000000000" pitchFamily="50" charset="0"/>
                </a:rPr>
                <a:t>KẾT NỐI TRI THỨC VỚI CUỘC SỐNG</a:t>
              </a:r>
            </a:p>
          </p:txBody>
        </p:sp>
      </p:grpSp>
      <p:grpSp>
        <p:nvGrpSpPr>
          <p:cNvPr id="20" name="Group 20"/>
          <p:cNvGrpSpPr/>
          <p:nvPr/>
        </p:nvGrpSpPr>
        <p:grpSpPr>
          <a:xfrm>
            <a:off x="9891959" y="8555371"/>
            <a:ext cx="1339171" cy="1279290"/>
            <a:chOff x="0" y="0"/>
            <a:chExt cx="1785562" cy="1705720"/>
          </a:xfrm>
        </p:grpSpPr>
        <p:pic>
          <p:nvPicPr>
            <p:cNvPr id="21" name="Picture 21"/>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t="739" b="739"/>
            <a:stretch>
              <a:fillRect/>
            </a:stretch>
          </p:blipFill>
          <p:spPr>
            <a:xfrm>
              <a:off x="0" y="0"/>
              <a:ext cx="1785562" cy="1705720"/>
            </a:xfrm>
            <a:prstGeom prst="rect">
              <a:avLst/>
            </a:prstGeom>
          </p:spPr>
        </p:pic>
        <p:sp>
          <p:nvSpPr>
            <p:cNvPr id="22" name="TextBox 22"/>
            <p:cNvSpPr txBox="1"/>
            <p:nvPr/>
          </p:nvSpPr>
          <p:spPr>
            <a:xfrm>
              <a:off x="480502" y="545092"/>
              <a:ext cx="824558" cy="497115"/>
            </a:xfrm>
            <a:prstGeom prst="rect">
              <a:avLst/>
            </a:prstGeom>
          </p:spPr>
          <p:txBody>
            <a:bodyPr lIns="0" tIns="0" rIns="0" bIns="0" rtlCol="0" anchor="t">
              <a:spAutoFit/>
            </a:bodyPr>
            <a:lstStyle/>
            <a:p>
              <a:pPr algn="ctr">
                <a:lnSpc>
                  <a:spcPts val="2678"/>
                </a:lnSpc>
                <a:spcBef>
                  <a:spcPct val="0"/>
                </a:spcBef>
              </a:pPr>
              <a:r>
                <a:rPr lang="en-US" sz="2678">
                  <a:solidFill>
                    <a:srgbClr val="000000"/>
                  </a:solidFill>
                  <a:latin typeface="Roboto Condensed Bold"/>
                </a:rPr>
                <a:t>Sấm</a:t>
              </a:r>
            </a:p>
          </p:txBody>
        </p:sp>
      </p:grpSp>
      <p:grpSp>
        <p:nvGrpSpPr>
          <p:cNvPr id="23" name="Group 23"/>
          <p:cNvGrpSpPr/>
          <p:nvPr/>
        </p:nvGrpSpPr>
        <p:grpSpPr>
          <a:xfrm>
            <a:off x="14856007" y="2795544"/>
            <a:ext cx="1339171" cy="1298483"/>
            <a:chOff x="0" y="0"/>
            <a:chExt cx="1785562" cy="1731311"/>
          </a:xfrm>
        </p:grpSpPr>
        <p:pic>
          <p:nvPicPr>
            <p:cNvPr id="24" name="Picture 24"/>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0" y="0"/>
              <a:ext cx="1785562" cy="1731311"/>
            </a:xfrm>
            <a:prstGeom prst="rect">
              <a:avLst/>
            </a:prstGeom>
          </p:spPr>
        </p:pic>
        <p:sp>
          <p:nvSpPr>
            <p:cNvPr id="25" name="TextBox 25"/>
            <p:cNvSpPr txBox="1"/>
            <p:nvPr/>
          </p:nvSpPr>
          <p:spPr>
            <a:xfrm>
              <a:off x="474988" y="545092"/>
              <a:ext cx="835586" cy="522706"/>
            </a:xfrm>
            <a:prstGeom prst="rect">
              <a:avLst/>
            </a:prstGeom>
          </p:spPr>
          <p:txBody>
            <a:bodyPr lIns="0" tIns="0" rIns="0" bIns="0" rtlCol="0" anchor="t">
              <a:spAutoFit/>
            </a:bodyPr>
            <a:lstStyle/>
            <a:p>
              <a:pPr algn="ctr">
                <a:lnSpc>
                  <a:spcPts val="2778"/>
                </a:lnSpc>
                <a:spcBef>
                  <a:spcPct val="0"/>
                </a:spcBef>
              </a:pPr>
              <a:r>
                <a:rPr lang="en-US" sz="2778">
                  <a:solidFill>
                    <a:srgbClr val="000000"/>
                  </a:solidFill>
                  <a:latin typeface="Roboto Condensed Bold"/>
                </a:rPr>
                <a:t>Kiến</a:t>
              </a:r>
            </a:p>
          </p:txBody>
        </p:sp>
      </p:grpSp>
      <p:grpSp>
        <p:nvGrpSpPr>
          <p:cNvPr id="26" name="Group 26"/>
          <p:cNvGrpSpPr/>
          <p:nvPr/>
        </p:nvGrpSpPr>
        <p:grpSpPr>
          <a:xfrm>
            <a:off x="15948803" y="4130373"/>
            <a:ext cx="1588712" cy="1521249"/>
            <a:chOff x="0" y="0"/>
            <a:chExt cx="2118283" cy="2028332"/>
          </a:xfrm>
        </p:grpSpPr>
        <p:pic>
          <p:nvPicPr>
            <p:cNvPr id="27" name="Picture 27"/>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t="622" b="622"/>
            <a:stretch>
              <a:fillRect/>
            </a:stretch>
          </p:blipFill>
          <p:spPr>
            <a:xfrm>
              <a:off x="0" y="0"/>
              <a:ext cx="2118283" cy="2028332"/>
            </a:xfrm>
            <a:prstGeom prst="rect">
              <a:avLst/>
            </a:prstGeom>
          </p:spPr>
        </p:pic>
        <p:sp>
          <p:nvSpPr>
            <p:cNvPr id="28" name="TextBox 28"/>
            <p:cNvSpPr txBox="1"/>
            <p:nvPr/>
          </p:nvSpPr>
          <p:spPr>
            <a:xfrm>
              <a:off x="300569" y="783347"/>
              <a:ext cx="1517145" cy="497115"/>
            </a:xfrm>
            <a:prstGeom prst="rect">
              <a:avLst/>
            </a:prstGeom>
          </p:spPr>
          <p:txBody>
            <a:bodyPr lIns="0" tIns="0" rIns="0" bIns="0" rtlCol="0" anchor="t">
              <a:spAutoFit/>
            </a:bodyPr>
            <a:lstStyle/>
            <a:p>
              <a:pPr algn="ctr">
                <a:lnSpc>
                  <a:spcPts val="2678"/>
                </a:lnSpc>
                <a:spcBef>
                  <a:spcPct val="0"/>
                </a:spcBef>
              </a:pPr>
              <a:r>
                <a:rPr lang="en-US" sz="2678">
                  <a:solidFill>
                    <a:srgbClr val="000000"/>
                  </a:solidFill>
                  <a:latin typeface="Roboto Condensed Bold"/>
                </a:rPr>
                <a:t>Cây dừa</a:t>
              </a:r>
            </a:p>
          </p:txBody>
        </p:sp>
      </p:grpSp>
      <p:grpSp>
        <p:nvGrpSpPr>
          <p:cNvPr id="29" name="Group 29"/>
          <p:cNvGrpSpPr/>
          <p:nvPr/>
        </p:nvGrpSpPr>
        <p:grpSpPr>
          <a:xfrm>
            <a:off x="13896122" y="5651623"/>
            <a:ext cx="1799006" cy="1716966"/>
            <a:chOff x="0" y="0"/>
            <a:chExt cx="2398675" cy="2289288"/>
          </a:xfrm>
        </p:grpSpPr>
        <p:pic>
          <p:nvPicPr>
            <p:cNvPr id="30" name="Picture 30"/>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t="784" b="784"/>
            <a:stretch>
              <a:fillRect/>
            </a:stretch>
          </p:blipFill>
          <p:spPr>
            <a:xfrm>
              <a:off x="0" y="0"/>
              <a:ext cx="2398675" cy="2289288"/>
            </a:xfrm>
            <a:prstGeom prst="rect">
              <a:avLst/>
            </a:prstGeom>
          </p:spPr>
        </p:pic>
        <p:sp>
          <p:nvSpPr>
            <p:cNvPr id="31" name="TextBox 31"/>
            <p:cNvSpPr txBox="1"/>
            <p:nvPr/>
          </p:nvSpPr>
          <p:spPr>
            <a:xfrm>
              <a:off x="200737" y="509831"/>
              <a:ext cx="1910548" cy="1161143"/>
            </a:xfrm>
            <a:prstGeom prst="rect">
              <a:avLst/>
            </a:prstGeom>
          </p:spPr>
          <p:txBody>
            <a:bodyPr lIns="0" tIns="0" rIns="0" bIns="0" rtlCol="0" anchor="t">
              <a:spAutoFit/>
            </a:bodyPr>
            <a:lstStyle/>
            <a:p>
              <a:pPr algn="ctr">
                <a:lnSpc>
                  <a:spcPts val="3482"/>
                </a:lnSpc>
              </a:pPr>
              <a:r>
                <a:rPr lang="en-US" sz="2678">
                  <a:solidFill>
                    <a:srgbClr val="000000"/>
                  </a:solidFill>
                  <a:latin typeface="Roboto Condensed Bold"/>
                </a:rPr>
                <a:t>Ngọn mồng tơi</a:t>
              </a:r>
            </a:p>
          </p:txBody>
        </p:sp>
      </p:grpSp>
      <p:grpSp>
        <p:nvGrpSpPr>
          <p:cNvPr id="32" name="Group 32"/>
          <p:cNvGrpSpPr/>
          <p:nvPr/>
        </p:nvGrpSpPr>
        <p:grpSpPr>
          <a:xfrm>
            <a:off x="15533995" y="7851762"/>
            <a:ext cx="2114441" cy="2008491"/>
            <a:chOff x="0" y="0"/>
            <a:chExt cx="2819255" cy="2677988"/>
          </a:xfrm>
        </p:grpSpPr>
        <p:pic>
          <p:nvPicPr>
            <p:cNvPr id="33" name="Picture 33"/>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t="1017" b="1017"/>
            <a:stretch>
              <a:fillRect/>
            </a:stretch>
          </p:blipFill>
          <p:spPr>
            <a:xfrm>
              <a:off x="0" y="0"/>
              <a:ext cx="2819255" cy="2677988"/>
            </a:xfrm>
            <a:prstGeom prst="rect">
              <a:avLst/>
            </a:prstGeom>
          </p:spPr>
        </p:pic>
        <p:sp>
          <p:nvSpPr>
            <p:cNvPr id="34" name="TextBox 34"/>
            <p:cNvSpPr txBox="1"/>
            <p:nvPr/>
          </p:nvSpPr>
          <p:spPr>
            <a:xfrm>
              <a:off x="463380" y="545546"/>
              <a:ext cx="1910548" cy="1745343"/>
            </a:xfrm>
            <a:prstGeom prst="rect">
              <a:avLst/>
            </a:prstGeom>
          </p:spPr>
          <p:txBody>
            <a:bodyPr lIns="0" tIns="0" rIns="0" bIns="0" rtlCol="0" anchor="t">
              <a:spAutoFit/>
            </a:bodyPr>
            <a:lstStyle/>
            <a:p>
              <a:pPr algn="ctr">
                <a:lnSpc>
                  <a:spcPts val="3482"/>
                </a:lnSpc>
              </a:pPr>
              <a:r>
                <a:rPr lang="en-US" sz="2678">
                  <a:solidFill>
                    <a:srgbClr val="000000"/>
                  </a:solidFill>
                  <a:latin typeface="Roboto Condensed Bold"/>
                </a:rPr>
                <a:t>Muôn ngàn cây mía</a:t>
              </a:r>
            </a:p>
          </p:txBody>
        </p:sp>
      </p:grpSp>
      <p:pic>
        <p:nvPicPr>
          <p:cNvPr id="35" name="Picture 35"/>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flipH="1">
            <a:off x="1783386" y="6823741"/>
            <a:ext cx="2623419" cy="3463259"/>
          </a:xfrm>
          <a:prstGeom prst="rect">
            <a:avLst/>
          </a:prstGeom>
        </p:spPr>
      </p:pic>
      <p:pic>
        <p:nvPicPr>
          <p:cNvPr id="36" name="Picture 36"/>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t="64973" r="77102"/>
          <a:stretch>
            <a:fillRect/>
          </a:stretch>
        </p:blipFill>
        <p:spPr>
          <a:xfrm>
            <a:off x="8935208" y="6480179"/>
            <a:ext cx="1312012" cy="1522789"/>
          </a:xfrm>
          <a:prstGeom prst="rect">
            <a:avLst/>
          </a:prstGeom>
        </p:spPr>
      </p:pic>
      <p:pic>
        <p:nvPicPr>
          <p:cNvPr id="37" name="Picture 37"/>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t="64973" r="77102"/>
          <a:stretch>
            <a:fillRect/>
          </a:stretch>
        </p:blipFill>
        <p:spPr>
          <a:xfrm>
            <a:off x="17106365" y="5956210"/>
            <a:ext cx="1763456" cy="2046757"/>
          </a:xfrm>
          <a:prstGeom prst="rect">
            <a:avLst/>
          </a:prstGeom>
        </p:spPr>
      </p:pic>
      <p:pic>
        <p:nvPicPr>
          <p:cNvPr id="38" name="Picture 3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t="64973" r="77102"/>
          <a:stretch>
            <a:fillRect/>
          </a:stretch>
        </p:blipFill>
        <p:spPr>
          <a:xfrm>
            <a:off x="15789294" y="5885216"/>
            <a:ext cx="1278052" cy="1483372"/>
          </a:xfrm>
          <a:prstGeom prst="rect">
            <a:avLst/>
          </a:prstGeom>
        </p:spPr>
      </p:pic>
      <p:pic>
        <p:nvPicPr>
          <p:cNvPr id="39" name="Picture 39"/>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 xmlns:asvg="http://schemas.microsoft.com/office/drawing/2016/SVG/main" r:embed="rId23"/>
              </a:ext>
            </a:extLst>
          </a:blip>
          <a:srcRect/>
          <a:stretch>
            <a:fillRect/>
          </a:stretch>
        </p:blipFill>
        <p:spPr>
          <a:xfrm>
            <a:off x="-521356" y="3444786"/>
            <a:ext cx="1871946" cy="1188414"/>
          </a:xfrm>
          <a:prstGeom prst="rect">
            <a:avLst/>
          </a:prstGeom>
        </p:spPr>
      </p:pic>
      <p:pic>
        <p:nvPicPr>
          <p:cNvPr id="40" name="Picture 40"/>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 xmlns:asvg="http://schemas.microsoft.com/office/drawing/2016/SVG/main" r:embed="rId25"/>
              </a:ext>
            </a:extLst>
          </a:blip>
          <a:srcRect b="28880"/>
          <a:stretch>
            <a:fillRect/>
          </a:stretch>
        </p:blipFill>
        <p:spPr>
          <a:xfrm rot="-2793688">
            <a:off x="903113" y="630652"/>
            <a:ext cx="139313" cy="243274"/>
          </a:xfrm>
          <a:prstGeom prst="rect">
            <a:avLst/>
          </a:prstGeom>
        </p:spPr>
      </p:pic>
      <p:pic>
        <p:nvPicPr>
          <p:cNvPr id="41" name="Picture 41"/>
          <p:cNvPicPr>
            <a:picLocks noChangeAspect="1"/>
          </p:cNvPicPr>
          <p:nvPr/>
        </p:nvPicPr>
        <p:blipFill>
          <a:blip r:embed="rId26" cstate="print">
            <a:extLst>
              <a:ext uri="{28A0092B-C50C-407E-A947-70E740481C1C}">
                <a14:useLocalDpi xmlns:a14="http://schemas.microsoft.com/office/drawing/2010/main" val="0"/>
              </a:ext>
              <a:ext uri="{96DAC541-7B7A-43D3-8B79-37D633B846F1}">
                <asvg:svgBlip xmlns="" xmlns:asvg="http://schemas.microsoft.com/office/drawing/2016/SVG/main" r:embed="rId27"/>
              </a:ext>
            </a:extLst>
          </a:blip>
          <a:srcRect/>
          <a:stretch>
            <a:fillRect/>
          </a:stretch>
        </p:blipFill>
        <p:spPr>
          <a:xfrm rot="-631842">
            <a:off x="12235937" y="8795481"/>
            <a:ext cx="1164090" cy="1429128"/>
          </a:xfrm>
          <a:prstGeom prst="rect">
            <a:avLst/>
          </a:prstGeom>
        </p:spPr>
      </p:pic>
      <p:pic>
        <p:nvPicPr>
          <p:cNvPr id="42" name="Picture 42"/>
          <p:cNvPicPr>
            <a:picLocks noChangeAspect="1"/>
          </p:cNvPicPr>
          <p:nvPr/>
        </p:nvPicPr>
        <p:blipFill>
          <a:blip r:embed="rId28" cstate="print">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16629479" y="2240043"/>
            <a:ext cx="1358613" cy="1687449"/>
          </a:xfrm>
          <a:prstGeom prst="rect">
            <a:avLst/>
          </a:prstGeom>
        </p:spPr>
      </p:pic>
      <p:pic>
        <p:nvPicPr>
          <p:cNvPr id="43" name="Picture 43"/>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 xmlns:asvg="http://schemas.microsoft.com/office/drawing/2016/SVG/main" r:embed="rId31"/>
              </a:ext>
            </a:extLst>
          </a:blip>
          <a:srcRect/>
          <a:stretch>
            <a:fillRect/>
          </a:stretch>
        </p:blipFill>
        <p:spPr>
          <a:xfrm>
            <a:off x="7121870" y="6594212"/>
            <a:ext cx="1388555" cy="573863"/>
          </a:xfrm>
          <a:prstGeom prst="rect">
            <a:avLst/>
          </a:prstGeom>
        </p:spPr>
      </p:pic>
      <p:pic>
        <p:nvPicPr>
          <p:cNvPr id="44" name="Picture 44"/>
          <p:cNvPicPr>
            <a:picLocks noChangeAspect="1"/>
          </p:cNvPicPr>
          <p:nvPr/>
        </p:nvPicPr>
        <p:blipFill>
          <a:blip r:embed="rId32" cstate="print">
            <a:extLst>
              <a:ext uri="{28A0092B-C50C-407E-A947-70E740481C1C}">
                <a14:useLocalDpi xmlns:a14="http://schemas.microsoft.com/office/drawing/2010/main" val="0"/>
              </a:ext>
              <a:ext uri="{96DAC541-7B7A-43D3-8B79-37D633B846F1}">
                <asvg:svgBlip xmlns="" xmlns:asvg="http://schemas.microsoft.com/office/drawing/2016/SVG/main" r:embed="rId33"/>
              </a:ext>
            </a:extLst>
          </a:blip>
          <a:srcRect/>
          <a:stretch>
            <a:fillRect/>
          </a:stretch>
        </p:blipFill>
        <p:spPr>
          <a:xfrm>
            <a:off x="972770" y="5527628"/>
            <a:ext cx="868782" cy="1066585"/>
          </a:xfrm>
          <a:prstGeom prst="rect">
            <a:avLst/>
          </a:prstGeom>
        </p:spPr>
      </p:pic>
      <p:pic>
        <p:nvPicPr>
          <p:cNvPr id="45" name="Picture 45"/>
          <p:cNvPicPr>
            <a:picLocks noChangeAspect="1"/>
          </p:cNvPicPr>
          <p:nvPr/>
        </p:nvPicPr>
        <p:blipFill>
          <a:blip r:embed="rId34" cstate="print">
            <a:extLst>
              <a:ext uri="{28A0092B-C50C-407E-A947-70E740481C1C}">
                <a14:useLocalDpi xmlns:a14="http://schemas.microsoft.com/office/drawing/2010/main" val="0"/>
              </a:ext>
              <a:ext uri="{96DAC541-7B7A-43D3-8B79-37D633B846F1}">
                <asvg:svgBlip xmlns="" xmlns:asvg="http://schemas.microsoft.com/office/drawing/2016/SVG/main" r:embed="rId35"/>
              </a:ext>
            </a:extLst>
          </a:blip>
          <a:srcRect/>
          <a:stretch>
            <a:fillRect/>
          </a:stretch>
        </p:blipFill>
        <p:spPr>
          <a:xfrm>
            <a:off x="5393681" y="7338840"/>
            <a:ext cx="1443997" cy="1793500"/>
          </a:xfrm>
          <a:prstGeom prst="rect">
            <a:avLst/>
          </a:prstGeom>
        </p:spPr>
      </p:pic>
      <p:sp>
        <p:nvSpPr>
          <p:cNvPr id="46" name="TextBox 46"/>
          <p:cNvSpPr txBox="1"/>
          <p:nvPr/>
        </p:nvSpPr>
        <p:spPr>
          <a:xfrm>
            <a:off x="0" y="1590438"/>
            <a:ext cx="8624724" cy="1416157"/>
          </a:xfrm>
          <a:prstGeom prst="rect">
            <a:avLst/>
          </a:prstGeom>
        </p:spPr>
        <p:txBody>
          <a:bodyPr wrap="square" lIns="0" tIns="0" rIns="0" bIns="0" rtlCol="0" anchor="t">
            <a:spAutoFit/>
          </a:bodyPr>
          <a:lstStyle/>
          <a:p>
            <a:pPr marL="856888" lvl="1" algn="ctr">
              <a:lnSpc>
                <a:spcPts val="10874"/>
              </a:lnSpc>
              <a:spcBef>
                <a:spcPct val="0"/>
              </a:spcBef>
            </a:pPr>
            <a:r>
              <a:rPr lang="en-US" sz="8800" spc="174" dirty="0">
                <a:solidFill>
                  <a:srgbClr val="1A4B93"/>
                </a:solidFill>
                <a:latin typeface="SVN-HC Belinda" panose="020A0502060000020003" pitchFamily="18" charset="77"/>
              </a:rPr>
              <a:t>1. </a:t>
            </a:r>
            <a:r>
              <a:rPr lang="en-US" sz="8800" spc="174" dirty="0" err="1">
                <a:solidFill>
                  <a:srgbClr val="1A4B93"/>
                </a:solidFill>
                <a:latin typeface="SVN-HC Belinda" panose="020A0502060000020003" pitchFamily="18" charset="77"/>
              </a:rPr>
              <a:t>Chuẩn</a:t>
            </a:r>
            <a:r>
              <a:rPr lang="en-US" sz="8800" spc="174" dirty="0">
                <a:solidFill>
                  <a:srgbClr val="1A4B93"/>
                </a:solidFill>
                <a:latin typeface="SVN-HC Belinda" panose="020A0502060000020003" pitchFamily="18" charset="77"/>
              </a:rPr>
              <a:t> </a:t>
            </a:r>
            <a:r>
              <a:rPr lang="en-US" sz="8800" spc="174" dirty="0" err="1">
                <a:solidFill>
                  <a:srgbClr val="1A4B93"/>
                </a:solidFill>
                <a:latin typeface="SVN-HC Belinda" panose="020A0502060000020003" pitchFamily="18" charset="77"/>
              </a:rPr>
              <a:t>bị</a:t>
            </a:r>
            <a:r>
              <a:rPr lang="en-US" sz="8800" spc="174" dirty="0">
                <a:solidFill>
                  <a:srgbClr val="1A4B93"/>
                </a:solidFill>
                <a:latin typeface="SVN-HC Belinda" panose="020A0502060000020003" pitchFamily="18" charset="77"/>
              </a:rPr>
              <a:t> </a:t>
            </a:r>
            <a:r>
              <a:rPr lang="en-US" sz="8800" spc="174" dirty="0" err="1">
                <a:solidFill>
                  <a:srgbClr val="1A4B93"/>
                </a:solidFill>
                <a:latin typeface="SVN-HC Belinda" panose="020A0502060000020003" pitchFamily="18" charset="77"/>
              </a:rPr>
              <a:t>đọc</a:t>
            </a:r>
            <a:endParaRPr lang="en-US" sz="8800" spc="174" dirty="0">
              <a:solidFill>
                <a:srgbClr val="1A4B93"/>
              </a:solidFill>
              <a:latin typeface="SVN-HC Belinda" panose="020A0502060000020003" pitchFamily="18" charset="77"/>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fade">
                                      <p:cBhvr>
                                        <p:cTn id="32" dur="500"/>
                                        <p:tgtEl>
                                          <p:spTgt spid="2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fade">
                                      <p:cBhvr>
                                        <p:cTn id="37" dur="500"/>
                                        <p:tgtEl>
                                          <p:spTgt spid="3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6"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9E0A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7564082" y="1776627"/>
            <a:ext cx="1254738" cy="340528"/>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4995310" y="-198423"/>
            <a:ext cx="3628718" cy="1760631"/>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0800000" flipV="1">
            <a:off x="7781040" y="9382616"/>
            <a:ext cx="3931920" cy="1028700"/>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02766">
            <a:off x="10361882" y="1574144"/>
            <a:ext cx="1600265" cy="1606289"/>
          </a:xfrm>
          <a:prstGeom prst="rect">
            <a:avLst/>
          </a:prstGeom>
        </p:spPr>
      </p:pic>
      <p:pic>
        <p:nvPicPr>
          <p:cNvPr id="6" name="Picture 6"/>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6661682" y="8305368"/>
            <a:ext cx="1455666" cy="1460534"/>
          </a:xfrm>
          <a:prstGeom prst="rect">
            <a:avLst/>
          </a:prstGeom>
        </p:spPr>
      </p:pic>
      <p:pic>
        <p:nvPicPr>
          <p:cNvPr id="7" name="Picture 7"/>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9747000" y="7238783"/>
            <a:ext cx="868782" cy="1066585"/>
          </a:xfrm>
          <a:prstGeom prst="rect">
            <a:avLst/>
          </a:prstGeom>
        </p:spPr>
      </p:pic>
      <p:pic>
        <p:nvPicPr>
          <p:cNvPr id="8" name="Picture 8"/>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795614" y="4773643"/>
            <a:ext cx="1824314" cy="1944520"/>
          </a:xfrm>
          <a:prstGeom prst="rect">
            <a:avLst/>
          </a:prstGeom>
        </p:spPr>
      </p:pic>
      <p:pic>
        <p:nvPicPr>
          <p:cNvPr id="9" name="Picture 9"/>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16489612" y="1562207"/>
            <a:ext cx="1363720" cy="1453578"/>
          </a:xfrm>
          <a:prstGeom prst="rect">
            <a:avLst/>
          </a:prstGeom>
        </p:spPr>
      </p:pic>
      <p:pic>
        <p:nvPicPr>
          <p:cNvPr id="10" name="Picture 10"/>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16661682" y="5416799"/>
            <a:ext cx="2040948" cy="1295706"/>
          </a:xfrm>
          <a:prstGeom prst="rect">
            <a:avLst/>
          </a:prstGeom>
        </p:spPr>
      </p:pic>
      <p:pic>
        <p:nvPicPr>
          <p:cNvPr id="17" name="Picture 17"/>
          <p:cNvPicPr>
            <a:picLocks noChangeAspect="1"/>
          </p:cNvPicPr>
          <p:nvPr/>
        </p:nvPicPr>
        <p:blipFill>
          <a:blip r:embed="rId20">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a:off x="10766067" y="2900695"/>
            <a:ext cx="5895615" cy="7386305"/>
          </a:xfrm>
          <a:prstGeom prst="rect">
            <a:avLst/>
          </a:prstGeom>
        </p:spPr>
      </p:pic>
      <p:sp>
        <p:nvSpPr>
          <p:cNvPr id="18" name="TextBox 18"/>
          <p:cNvSpPr txBox="1"/>
          <p:nvPr/>
        </p:nvSpPr>
        <p:spPr>
          <a:xfrm>
            <a:off x="703016" y="1413418"/>
            <a:ext cx="6132918" cy="1318181"/>
          </a:xfrm>
          <a:prstGeom prst="rect">
            <a:avLst/>
          </a:prstGeom>
        </p:spPr>
        <p:txBody>
          <a:bodyPr lIns="0" tIns="0" rIns="0" bIns="0" rtlCol="0" anchor="t">
            <a:spAutoFit/>
          </a:bodyPr>
          <a:lstStyle/>
          <a:p>
            <a:pPr algn="ctr">
              <a:lnSpc>
                <a:spcPts val="10168"/>
              </a:lnSpc>
              <a:spcBef>
                <a:spcPct val="0"/>
              </a:spcBef>
            </a:pPr>
            <a:r>
              <a:rPr lang="en-US" sz="8800" spc="174" dirty="0">
                <a:solidFill>
                  <a:srgbClr val="C00000"/>
                </a:solidFill>
                <a:latin typeface="SVN-HC Belinda" panose="020A0502060000020003" pitchFamily="18" charset="77"/>
              </a:rPr>
              <a:t>4. </a:t>
            </a:r>
            <a:r>
              <a:rPr lang="en-US" sz="8800" spc="174" dirty="0" err="1">
                <a:solidFill>
                  <a:srgbClr val="C00000"/>
                </a:solidFill>
                <a:latin typeface="SVN-HC Belinda" panose="020A0502060000020003" pitchFamily="18" charset="77"/>
              </a:rPr>
              <a:t>Luyện</a:t>
            </a:r>
            <a:r>
              <a:rPr lang="en-US" sz="8800" spc="174" dirty="0">
                <a:solidFill>
                  <a:srgbClr val="C00000"/>
                </a:solidFill>
                <a:latin typeface="SVN-HC Belinda" panose="020A0502060000020003" pitchFamily="18" charset="77"/>
              </a:rPr>
              <a:t> </a:t>
            </a:r>
            <a:r>
              <a:rPr lang="en-US" sz="8800" spc="174" dirty="0" err="1">
                <a:solidFill>
                  <a:srgbClr val="C00000"/>
                </a:solidFill>
                <a:latin typeface="SVN-HC Belinda" panose="020A0502060000020003" pitchFamily="18" charset="77"/>
              </a:rPr>
              <a:t>tập</a:t>
            </a:r>
            <a:endParaRPr lang="en-US" sz="8800" spc="174" dirty="0">
              <a:solidFill>
                <a:srgbClr val="C00000"/>
              </a:solidFill>
              <a:latin typeface="SVN-HC Belinda" panose="020A0502060000020003" pitchFamily="18" charset="77"/>
            </a:endParaRPr>
          </a:p>
        </p:txBody>
      </p:sp>
      <p:sp>
        <p:nvSpPr>
          <p:cNvPr id="19" name="TextBox 19"/>
          <p:cNvSpPr txBox="1"/>
          <p:nvPr/>
        </p:nvSpPr>
        <p:spPr>
          <a:xfrm>
            <a:off x="1028700" y="3362314"/>
            <a:ext cx="8068034" cy="2712084"/>
          </a:xfrm>
          <a:prstGeom prst="rect">
            <a:avLst/>
          </a:prstGeom>
        </p:spPr>
        <p:txBody>
          <a:bodyPr lIns="0" tIns="0" rIns="0" bIns="0" rtlCol="0" anchor="t">
            <a:spAutoFit/>
          </a:bodyPr>
          <a:lstStyle/>
          <a:p>
            <a:pPr algn="just">
              <a:lnSpc>
                <a:spcPts val="4340"/>
              </a:lnSpc>
            </a:pPr>
            <a:r>
              <a:rPr lang="en-US" sz="3100" dirty="0">
                <a:solidFill>
                  <a:srgbClr val="010E3D"/>
                </a:solidFill>
                <a:latin typeface="Roboto Condensed Bold"/>
              </a:rPr>
              <a:t>- </a:t>
            </a:r>
            <a:r>
              <a:rPr lang="en-US" sz="3100" dirty="0" err="1">
                <a:solidFill>
                  <a:srgbClr val="010E3D"/>
                </a:solidFill>
                <a:latin typeface="Roboto Condensed Bold"/>
              </a:rPr>
              <a:t>Câu</a:t>
            </a:r>
            <a:r>
              <a:rPr lang="en-US" sz="3100" dirty="0">
                <a:solidFill>
                  <a:srgbClr val="010E3D"/>
                </a:solidFill>
                <a:latin typeface="Roboto Condensed Bold"/>
              </a:rPr>
              <a:t> </a:t>
            </a:r>
            <a:r>
              <a:rPr lang="en-US" sz="3100" dirty="0" err="1">
                <a:solidFill>
                  <a:srgbClr val="010E3D"/>
                </a:solidFill>
                <a:latin typeface="Roboto Condensed Bold"/>
              </a:rPr>
              <a:t>hỏi</a:t>
            </a:r>
            <a:r>
              <a:rPr lang="en-US" sz="3100" dirty="0">
                <a:solidFill>
                  <a:srgbClr val="010E3D"/>
                </a:solidFill>
                <a:latin typeface="Roboto Condensed Bold"/>
              </a:rPr>
              <a:t> 1: </a:t>
            </a:r>
            <a:r>
              <a:rPr lang="en-US" sz="3100" dirty="0" err="1">
                <a:solidFill>
                  <a:srgbClr val="010E3D"/>
                </a:solidFill>
                <a:latin typeface="Roboto Condensed"/>
              </a:rPr>
              <a:t>Trí</a:t>
            </a:r>
            <a:r>
              <a:rPr lang="en-US" sz="3100" dirty="0">
                <a:solidFill>
                  <a:srgbClr val="010E3D"/>
                </a:solidFill>
                <a:latin typeface="Roboto Condensed"/>
              </a:rPr>
              <a:t> </a:t>
            </a:r>
            <a:r>
              <a:rPr lang="en-US" sz="3100" dirty="0" err="1">
                <a:solidFill>
                  <a:srgbClr val="010E3D"/>
                </a:solidFill>
                <a:latin typeface="Roboto Condensed"/>
              </a:rPr>
              <a:t>tưởng</a:t>
            </a:r>
            <a:r>
              <a:rPr lang="en-US" sz="3100" dirty="0">
                <a:solidFill>
                  <a:srgbClr val="010E3D"/>
                </a:solidFill>
                <a:latin typeface="Roboto Condensed"/>
              </a:rPr>
              <a:t> </a:t>
            </a:r>
            <a:r>
              <a:rPr lang="en-US" sz="3100" dirty="0" err="1">
                <a:solidFill>
                  <a:srgbClr val="010E3D"/>
                </a:solidFill>
                <a:latin typeface="Roboto Condensed"/>
              </a:rPr>
              <a:t>tượng</a:t>
            </a:r>
            <a:r>
              <a:rPr lang="en-US" sz="3100" dirty="0">
                <a:solidFill>
                  <a:srgbClr val="010E3D"/>
                </a:solidFill>
                <a:latin typeface="Roboto Condensed"/>
              </a:rPr>
              <a:t> bay </a:t>
            </a:r>
            <a:r>
              <a:rPr lang="en-US" sz="3100" dirty="0" err="1">
                <a:solidFill>
                  <a:srgbClr val="010E3D"/>
                </a:solidFill>
                <a:latin typeface="Roboto Condensed"/>
              </a:rPr>
              <a:t>bổng</a:t>
            </a:r>
            <a:r>
              <a:rPr lang="en-US" sz="3100" dirty="0">
                <a:solidFill>
                  <a:srgbClr val="010E3D"/>
                </a:solidFill>
                <a:latin typeface="Roboto Condensed"/>
              </a:rPr>
              <a:t> </a:t>
            </a:r>
            <a:r>
              <a:rPr lang="en-US" sz="3100" dirty="0" err="1">
                <a:solidFill>
                  <a:srgbClr val="010E3D"/>
                </a:solidFill>
                <a:latin typeface="Roboto Condensed"/>
              </a:rPr>
              <a:t>là</a:t>
            </a:r>
            <a:r>
              <a:rPr lang="en-US" sz="3100" dirty="0">
                <a:solidFill>
                  <a:srgbClr val="010E3D"/>
                </a:solidFill>
                <a:latin typeface="Roboto Condensed"/>
              </a:rPr>
              <a:t> </a:t>
            </a:r>
            <a:r>
              <a:rPr lang="en-US" sz="3100" dirty="0" err="1">
                <a:solidFill>
                  <a:srgbClr val="010E3D"/>
                </a:solidFill>
                <a:latin typeface="Roboto Condensed"/>
              </a:rPr>
              <a:t>một</a:t>
            </a:r>
            <a:r>
              <a:rPr lang="en-US" sz="3100" dirty="0">
                <a:solidFill>
                  <a:srgbClr val="010E3D"/>
                </a:solidFill>
                <a:latin typeface="Roboto Condensed"/>
              </a:rPr>
              <a:t> </a:t>
            </a:r>
            <a:r>
              <a:rPr lang="en-US" sz="3100" dirty="0" err="1">
                <a:solidFill>
                  <a:srgbClr val="010E3D"/>
                </a:solidFill>
                <a:latin typeface="Roboto Condensed"/>
              </a:rPr>
              <a:t>trong</a:t>
            </a:r>
            <a:r>
              <a:rPr lang="en-US" sz="3100" dirty="0">
                <a:solidFill>
                  <a:srgbClr val="010E3D"/>
                </a:solidFill>
                <a:latin typeface="Roboto Condensed"/>
              </a:rPr>
              <a:t> </a:t>
            </a:r>
            <a:r>
              <a:rPr lang="en-US" sz="3100" dirty="0" err="1">
                <a:solidFill>
                  <a:srgbClr val="010E3D"/>
                </a:solidFill>
                <a:latin typeface="Roboto Condensed"/>
              </a:rPr>
              <a:t>những</a:t>
            </a:r>
            <a:r>
              <a:rPr lang="en-US" sz="3100" dirty="0">
                <a:solidFill>
                  <a:srgbClr val="010E3D"/>
                </a:solidFill>
                <a:latin typeface="Roboto Condensed"/>
              </a:rPr>
              <a:t> “</a:t>
            </a:r>
            <a:r>
              <a:rPr lang="en-US" sz="3100" dirty="0" err="1">
                <a:solidFill>
                  <a:srgbClr val="010E3D"/>
                </a:solidFill>
                <a:latin typeface="Roboto Condensed"/>
              </a:rPr>
              <a:t>khả</a:t>
            </a:r>
            <a:r>
              <a:rPr lang="en-US" sz="3100" dirty="0">
                <a:solidFill>
                  <a:srgbClr val="010E3D"/>
                </a:solidFill>
                <a:latin typeface="Roboto Condensed"/>
              </a:rPr>
              <a:t> </a:t>
            </a:r>
            <a:r>
              <a:rPr lang="en-US" sz="3100" dirty="0" err="1">
                <a:solidFill>
                  <a:srgbClr val="010E3D"/>
                </a:solidFill>
                <a:latin typeface="Roboto Condensed"/>
              </a:rPr>
              <a:t>năng</a:t>
            </a:r>
            <a:r>
              <a:rPr lang="en-US" sz="3100" dirty="0">
                <a:solidFill>
                  <a:srgbClr val="010E3D"/>
                </a:solidFill>
                <a:latin typeface="Roboto Condensed"/>
              </a:rPr>
              <a:t>” </a:t>
            </a:r>
            <a:r>
              <a:rPr lang="en-US" sz="3100" dirty="0" err="1">
                <a:solidFill>
                  <a:srgbClr val="010E3D"/>
                </a:solidFill>
                <a:latin typeface="Roboto Condensed"/>
              </a:rPr>
              <a:t>đặc</a:t>
            </a:r>
            <a:r>
              <a:rPr lang="en-US" sz="3100" dirty="0">
                <a:solidFill>
                  <a:srgbClr val="010E3D"/>
                </a:solidFill>
                <a:latin typeface="Roboto Condensed"/>
              </a:rPr>
              <a:t> </a:t>
            </a:r>
            <a:r>
              <a:rPr lang="en-US" sz="3100" dirty="0" err="1">
                <a:solidFill>
                  <a:srgbClr val="010E3D"/>
                </a:solidFill>
                <a:latin typeface="Roboto Condensed"/>
              </a:rPr>
              <a:t>biệt</a:t>
            </a:r>
            <a:r>
              <a:rPr lang="en-US" sz="3100" dirty="0">
                <a:solidFill>
                  <a:srgbClr val="010E3D"/>
                </a:solidFill>
                <a:latin typeface="Roboto Condensed"/>
              </a:rPr>
              <a:t> </a:t>
            </a:r>
            <a:r>
              <a:rPr lang="en-US" sz="3100" dirty="0" err="1">
                <a:solidFill>
                  <a:srgbClr val="010E3D"/>
                </a:solidFill>
                <a:latin typeface="Roboto Condensed"/>
              </a:rPr>
              <a:t>của</a:t>
            </a:r>
            <a:r>
              <a:rPr lang="en-US" sz="3100" dirty="0">
                <a:solidFill>
                  <a:srgbClr val="010E3D"/>
                </a:solidFill>
                <a:latin typeface="Roboto Condensed"/>
              </a:rPr>
              <a:t> </a:t>
            </a:r>
            <a:r>
              <a:rPr lang="en-US" sz="3100" dirty="0" err="1">
                <a:solidFill>
                  <a:srgbClr val="010E3D"/>
                </a:solidFill>
                <a:latin typeface="Roboto Condensed"/>
              </a:rPr>
              <a:t>trẻ</a:t>
            </a:r>
            <a:r>
              <a:rPr lang="en-US" sz="3100" dirty="0">
                <a:solidFill>
                  <a:srgbClr val="010E3D"/>
                </a:solidFill>
                <a:latin typeface="Roboto Condensed"/>
              </a:rPr>
              <a:t> </a:t>
            </a:r>
            <a:r>
              <a:rPr lang="en-US" sz="3100" dirty="0" err="1">
                <a:solidFill>
                  <a:srgbClr val="010E3D"/>
                </a:solidFill>
                <a:latin typeface="Roboto Condensed"/>
              </a:rPr>
              <a:t>thơ</a:t>
            </a:r>
            <a:r>
              <a:rPr lang="en-US" sz="3100" dirty="0">
                <a:solidFill>
                  <a:srgbClr val="010E3D"/>
                </a:solidFill>
                <a:latin typeface="Roboto Condensed"/>
              </a:rPr>
              <a:t> </a:t>
            </a:r>
            <a:r>
              <a:rPr lang="en-US" sz="3100" dirty="0" err="1">
                <a:solidFill>
                  <a:srgbClr val="010E3D"/>
                </a:solidFill>
                <a:latin typeface="Roboto Condensed"/>
              </a:rPr>
              <a:t>mà</a:t>
            </a:r>
            <a:r>
              <a:rPr lang="en-US" sz="3100" dirty="0">
                <a:solidFill>
                  <a:srgbClr val="010E3D"/>
                </a:solidFill>
                <a:latin typeface="Roboto Condensed"/>
              </a:rPr>
              <a:t> </a:t>
            </a:r>
            <a:r>
              <a:rPr lang="en-US" sz="3100" dirty="0" err="1">
                <a:solidFill>
                  <a:srgbClr val="010E3D"/>
                </a:solidFill>
                <a:latin typeface="Roboto Condensed"/>
              </a:rPr>
              <a:t>chính</a:t>
            </a:r>
            <a:r>
              <a:rPr lang="en-US" sz="3100" dirty="0">
                <a:solidFill>
                  <a:srgbClr val="010E3D"/>
                </a:solidFill>
                <a:latin typeface="Roboto Condensed"/>
              </a:rPr>
              <a:t> </a:t>
            </a:r>
            <a:r>
              <a:rPr lang="en-US" sz="3100" dirty="0" err="1">
                <a:solidFill>
                  <a:srgbClr val="010E3D"/>
                </a:solidFill>
                <a:latin typeface="Roboto Condensed"/>
              </a:rPr>
              <a:t>các</a:t>
            </a:r>
            <a:r>
              <a:rPr lang="en-US" sz="3100" dirty="0">
                <a:solidFill>
                  <a:srgbClr val="010E3D"/>
                </a:solidFill>
                <a:latin typeface="Roboto Condensed"/>
              </a:rPr>
              <a:t> </a:t>
            </a:r>
            <a:r>
              <a:rPr lang="en-US" sz="3100" dirty="0" err="1">
                <a:solidFill>
                  <a:srgbClr val="010E3D"/>
                </a:solidFill>
                <a:latin typeface="Roboto Condensed"/>
              </a:rPr>
              <a:t>em</a:t>
            </a:r>
            <a:r>
              <a:rPr lang="en-US" sz="3100" dirty="0">
                <a:solidFill>
                  <a:srgbClr val="010E3D"/>
                </a:solidFill>
                <a:latin typeface="Roboto Condensed"/>
              </a:rPr>
              <a:t> </a:t>
            </a:r>
            <a:r>
              <a:rPr lang="en-US" sz="3100" dirty="0" err="1">
                <a:solidFill>
                  <a:srgbClr val="010E3D"/>
                </a:solidFill>
                <a:latin typeface="Roboto Condensed"/>
              </a:rPr>
              <a:t>đang</a:t>
            </a:r>
            <a:r>
              <a:rPr lang="en-US" sz="3100" dirty="0">
                <a:solidFill>
                  <a:srgbClr val="010E3D"/>
                </a:solidFill>
                <a:latin typeface="Roboto Condensed"/>
              </a:rPr>
              <a:t> </a:t>
            </a:r>
            <a:r>
              <a:rPr lang="en-US" sz="3100" dirty="0" err="1">
                <a:solidFill>
                  <a:srgbClr val="010E3D"/>
                </a:solidFill>
                <a:latin typeface="Roboto Condensed"/>
              </a:rPr>
              <a:t>sở</a:t>
            </a:r>
            <a:r>
              <a:rPr lang="en-US" sz="3100" dirty="0">
                <a:solidFill>
                  <a:srgbClr val="010E3D"/>
                </a:solidFill>
                <a:latin typeface="Roboto Condensed"/>
              </a:rPr>
              <a:t> </a:t>
            </a:r>
            <a:r>
              <a:rPr lang="en-US" sz="3100" dirty="0" err="1">
                <a:solidFill>
                  <a:srgbClr val="010E3D"/>
                </a:solidFill>
                <a:latin typeface="Roboto Condensed"/>
              </a:rPr>
              <a:t>hữu</a:t>
            </a:r>
            <a:r>
              <a:rPr lang="en-US" sz="3100" dirty="0">
                <a:solidFill>
                  <a:srgbClr val="010E3D"/>
                </a:solidFill>
                <a:latin typeface="Roboto Condensed"/>
              </a:rPr>
              <a:t>, “</a:t>
            </a:r>
            <a:r>
              <a:rPr lang="en-US" sz="3100" dirty="0" err="1">
                <a:solidFill>
                  <a:srgbClr val="010E3D"/>
                </a:solidFill>
                <a:latin typeface="Roboto Condensed"/>
              </a:rPr>
              <a:t>trẻ</a:t>
            </a:r>
            <a:r>
              <a:rPr lang="en-US" sz="3100" dirty="0">
                <a:solidFill>
                  <a:srgbClr val="010E3D"/>
                </a:solidFill>
                <a:latin typeface="Roboto Condensed"/>
              </a:rPr>
              <a:t> </a:t>
            </a:r>
            <a:r>
              <a:rPr lang="en-US" sz="3100" dirty="0" err="1">
                <a:solidFill>
                  <a:srgbClr val="010E3D"/>
                </a:solidFill>
                <a:latin typeface="Roboto Condensed"/>
              </a:rPr>
              <a:t>thơ</a:t>
            </a:r>
            <a:r>
              <a:rPr lang="en-US" sz="3100" dirty="0">
                <a:solidFill>
                  <a:srgbClr val="010E3D"/>
                </a:solidFill>
                <a:latin typeface="Roboto Condensed"/>
              </a:rPr>
              <a:t> </a:t>
            </a:r>
            <a:r>
              <a:rPr lang="en-US" sz="3100" dirty="0" err="1">
                <a:solidFill>
                  <a:srgbClr val="010E3D"/>
                </a:solidFill>
                <a:latin typeface="Roboto Condensed"/>
              </a:rPr>
              <a:t>tìm</a:t>
            </a:r>
            <a:r>
              <a:rPr lang="en-US" sz="3100" dirty="0">
                <a:solidFill>
                  <a:srgbClr val="010E3D"/>
                </a:solidFill>
                <a:latin typeface="Roboto Condensed"/>
              </a:rPr>
              <a:t> </a:t>
            </a:r>
            <a:r>
              <a:rPr lang="en-US" sz="3100" dirty="0" err="1">
                <a:solidFill>
                  <a:srgbClr val="010E3D"/>
                </a:solidFill>
                <a:latin typeface="Roboto Condensed"/>
              </a:rPr>
              <a:t>thấy</a:t>
            </a:r>
            <a:r>
              <a:rPr lang="en-US" sz="3100" dirty="0">
                <a:solidFill>
                  <a:srgbClr val="010E3D"/>
                </a:solidFill>
                <a:latin typeface="Roboto Condensed"/>
              </a:rPr>
              <a:t> </a:t>
            </a:r>
            <a:r>
              <a:rPr lang="en-US" sz="3100" dirty="0" err="1">
                <a:solidFill>
                  <a:srgbClr val="010E3D"/>
                </a:solidFill>
                <a:latin typeface="Roboto Condensed"/>
              </a:rPr>
              <a:t>tất</a:t>
            </a:r>
            <a:r>
              <a:rPr lang="en-US" sz="3100" dirty="0">
                <a:solidFill>
                  <a:srgbClr val="010E3D"/>
                </a:solidFill>
                <a:latin typeface="Roboto Condensed"/>
              </a:rPr>
              <a:t> </a:t>
            </a:r>
            <a:r>
              <a:rPr lang="en-US" sz="3100" dirty="0" err="1">
                <a:solidFill>
                  <a:srgbClr val="010E3D"/>
                </a:solidFill>
                <a:latin typeface="Roboto Condensed"/>
              </a:rPr>
              <a:t>cả</a:t>
            </a:r>
            <a:r>
              <a:rPr lang="en-US" sz="3100" dirty="0">
                <a:solidFill>
                  <a:srgbClr val="010E3D"/>
                </a:solidFill>
                <a:latin typeface="Roboto Condensed"/>
              </a:rPr>
              <a:t> </a:t>
            </a:r>
            <a:r>
              <a:rPr lang="en-US" sz="3100" dirty="0" err="1">
                <a:solidFill>
                  <a:srgbClr val="010E3D"/>
                </a:solidFill>
                <a:latin typeface="Roboto Condensed"/>
              </a:rPr>
              <a:t>ở</a:t>
            </a:r>
            <a:r>
              <a:rPr lang="en-US" sz="3100" dirty="0">
                <a:solidFill>
                  <a:srgbClr val="010E3D"/>
                </a:solidFill>
                <a:latin typeface="Roboto Condensed"/>
              </a:rPr>
              <a:t> </a:t>
            </a:r>
            <a:r>
              <a:rPr lang="en-US" sz="3100" dirty="0" err="1">
                <a:solidFill>
                  <a:srgbClr val="010E3D"/>
                </a:solidFill>
                <a:latin typeface="Roboto Condensed"/>
              </a:rPr>
              <a:t>nơi</a:t>
            </a:r>
            <a:r>
              <a:rPr lang="en-US" sz="3100" dirty="0">
                <a:solidFill>
                  <a:srgbClr val="010E3D"/>
                </a:solidFill>
                <a:latin typeface="Roboto Condensed"/>
              </a:rPr>
              <a:t> </a:t>
            </a:r>
            <a:r>
              <a:rPr lang="en-US" sz="3100" dirty="0" err="1">
                <a:solidFill>
                  <a:srgbClr val="010E3D"/>
                </a:solidFill>
                <a:latin typeface="Roboto Condensed"/>
              </a:rPr>
              <a:t>chẳng</a:t>
            </a:r>
            <a:r>
              <a:rPr lang="en-US" sz="3100" dirty="0">
                <a:solidFill>
                  <a:srgbClr val="010E3D"/>
                </a:solidFill>
                <a:latin typeface="Roboto Condensed"/>
              </a:rPr>
              <a:t> </a:t>
            </a:r>
            <a:r>
              <a:rPr lang="en-US" sz="3100" dirty="0" err="1">
                <a:solidFill>
                  <a:srgbClr val="010E3D"/>
                </a:solidFill>
                <a:latin typeface="Roboto Condensed"/>
              </a:rPr>
              <a:t>có</a:t>
            </a:r>
            <a:r>
              <a:rPr lang="en-US" sz="3100" dirty="0">
                <a:solidFill>
                  <a:srgbClr val="010E3D"/>
                </a:solidFill>
                <a:latin typeface="Roboto Condensed"/>
              </a:rPr>
              <a:t> </a:t>
            </a:r>
            <a:r>
              <a:rPr lang="en-US" sz="3100" dirty="0" err="1">
                <a:solidFill>
                  <a:srgbClr val="010E3D"/>
                </a:solidFill>
                <a:latin typeface="Roboto Condensed"/>
              </a:rPr>
              <a:t>gì</a:t>
            </a:r>
            <a:r>
              <a:rPr lang="en-US" sz="3100" dirty="0">
                <a:solidFill>
                  <a:srgbClr val="010E3D"/>
                </a:solidFill>
                <a:latin typeface="Roboto Condensed"/>
              </a:rPr>
              <a:t>...” (</a:t>
            </a:r>
            <a:r>
              <a:rPr lang="en-US" sz="3100" dirty="0" err="1">
                <a:solidFill>
                  <a:srgbClr val="010E3D"/>
                </a:solidFill>
                <a:latin typeface="Roboto Condensed"/>
              </a:rPr>
              <a:t>Lời</a:t>
            </a:r>
            <a:r>
              <a:rPr lang="en-US" sz="3100" dirty="0">
                <a:solidFill>
                  <a:srgbClr val="010E3D"/>
                </a:solidFill>
                <a:latin typeface="Roboto Condensed"/>
              </a:rPr>
              <a:t> </a:t>
            </a:r>
            <a:r>
              <a:rPr lang="en-US" sz="3100" dirty="0" err="1">
                <a:solidFill>
                  <a:srgbClr val="010E3D"/>
                </a:solidFill>
                <a:latin typeface="Roboto Condensed"/>
              </a:rPr>
              <a:t>đề</a:t>
            </a:r>
            <a:r>
              <a:rPr lang="en-US" sz="3100" dirty="0">
                <a:solidFill>
                  <a:srgbClr val="010E3D"/>
                </a:solidFill>
                <a:latin typeface="Roboto Condensed"/>
              </a:rPr>
              <a:t> </a:t>
            </a:r>
            <a:r>
              <a:rPr lang="en-US" sz="3100" dirty="0" err="1">
                <a:solidFill>
                  <a:srgbClr val="010E3D"/>
                </a:solidFill>
                <a:latin typeface="Roboto Condensed"/>
              </a:rPr>
              <a:t>tựa</a:t>
            </a:r>
            <a:r>
              <a:rPr lang="en-US" sz="3100" dirty="0">
                <a:solidFill>
                  <a:srgbClr val="010E3D"/>
                </a:solidFill>
                <a:latin typeface="Roboto Condensed"/>
              </a:rPr>
              <a:t> </a:t>
            </a:r>
            <a:r>
              <a:rPr lang="en-US" sz="3100" dirty="0" err="1">
                <a:solidFill>
                  <a:srgbClr val="010E3D"/>
                </a:solidFill>
                <a:latin typeface="Roboto Condensed"/>
              </a:rPr>
              <a:t>của</a:t>
            </a:r>
            <a:r>
              <a:rPr lang="en-US" sz="3100" dirty="0">
                <a:solidFill>
                  <a:srgbClr val="010E3D"/>
                </a:solidFill>
                <a:latin typeface="Roboto Condensed"/>
              </a:rPr>
              <a:t> </a:t>
            </a:r>
            <a:r>
              <a:rPr lang="en-US" sz="3100" dirty="0" err="1">
                <a:solidFill>
                  <a:srgbClr val="010E3D"/>
                </a:solidFill>
                <a:latin typeface="Roboto Condensed"/>
              </a:rPr>
              <a:t>bài</a:t>
            </a:r>
            <a:r>
              <a:rPr lang="en-US" sz="3100" dirty="0">
                <a:solidFill>
                  <a:srgbClr val="010E3D"/>
                </a:solidFill>
                <a:latin typeface="Roboto Condensed"/>
              </a:rPr>
              <a:t> </a:t>
            </a:r>
            <a:r>
              <a:rPr lang="en-US" sz="3100" dirty="0" err="1">
                <a:solidFill>
                  <a:srgbClr val="010E3D"/>
                </a:solidFill>
                <a:latin typeface="Roboto Condensed"/>
              </a:rPr>
              <a:t>học</a:t>
            </a:r>
            <a:r>
              <a:rPr lang="en-US" sz="3100" dirty="0">
                <a:solidFill>
                  <a:srgbClr val="010E3D"/>
                </a:solidFill>
                <a:latin typeface="Roboto Condensed"/>
              </a:rPr>
              <a:t>). Theo </a:t>
            </a:r>
            <a:r>
              <a:rPr lang="en-US" sz="3100" dirty="0" err="1">
                <a:solidFill>
                  <a:srgbClr val="010E3D"/>
                </a:solidFill>
                <a:latin typeface="Roboto Condensed"/>
              </a:rPr>
              <a:t>em</a:t>
            </a:r>
            <a:r>
              <a:rPr lang="en-US" sz="3100" dirty="0">
                <a:solidFill>
                  <a:srgbClr val="010E3D"/>
                </a:solidFill>
                <a:latin typeface="Roboto Condensed"/>
              </a:rPr>
              <a:t>, </a:t>
            </a:r>
            <a:r>
              <a:rPr lang="en-US" sz="3100" dirty="0" err="1">
                <a:solidFill>
                  <a:srgbClr val="010E3D"/>
                </a:solidFill>
                <a:latin typeface="Roboto Condensed"/>
              </a:rPr>
              <a:t>trí</a:t>
            </a:r>
            <a:r>
              <a:rPr lang="en-US" sz="3100" dirty="0">
                <a:solidFill>
                  <a:srgbClr val="010E3D"/>
                </a:solidFill>
                <a:latin typeface="Roboto Condensed"/>
              </a:rPr>
              <a:t> </a:t>
            </a:r>
            <a:r>
              <a:rPr lang="en-US" sz="3100" dirty="0" err="1">
                <a:solidFill>
                  <a:srgbClr val="010E3D"/>
                </a:solidFill>
                <a:latin typeface="Roboto Condensed"/>
              </a:rPr>
              <a:t>tưởng</a:t>
            </a:r>
            <a:r>
              <a:rPr lang="en-US" sz="3100" dirty="0">
                <a:solidFill>
                  <a:srgbClr val="010E3D"/>
                </a:solidFill>
                <a:latin typeface="Roboto Condensed"/>
              </a:rPr>
              <a:t> </a:t>
            </a:r>
            <a:r>
              <a:rPr lang="en-US" sz="3100" dirty="0" err="1">
                <a:solidFill>
                  <a:srgbClr val="010E3D"/>
                </a:solidFill>
                <a:latin typeface="Roboto Condensed"/>
              </a:rPr>
              <a:t>tượng</a:t>
            </a:r>
            <a:r>
              <a:rPr lang="en-US" sz="3100" dirty="0">
                <a:solidFill>
                  <a:srgbClr val="010E3D"/>
                </a:solidFill>
                <a:latin typeface="Roboto Condensed"/>
              </a:rPr>
              <a:t> </a:t>
            </a:r>
            <a:r>
              <a:rPr lang="en-US" sz="3100" dirty="0" err="1">
                <a:solidFill>
                  <a:srgbClr val="010E3D"/>
                </a:solidFill>
                <a:latin typeface="Roboto Condensed"/>
              </a:rPr>
              <a:t>phong</a:t>
            </a:r>
            <a:r>
              <a:rPr lang="en-US" sz="3100" dirty="0">
                <a:solidFill>
                  <a:srgbClr val="010E3D"/>
                </a:solidFill>
                <a:latin typeface="Roboto Condensed"/>
              </a:rPr>
              <a:t> </a:t>
            </a:r>
            <a:r>
              <a:rPr lang="en-US" sz="3100" dirty="0" err="1">
                <a:solidFill>
                  <a:srgbClr val="010E3D"/>
                </a:solidFill>
                <a:latin typeface="Roboto Condensed"/>
              </a:rPr>
              <a:t>phú</a:t>
            </a:r>
            <a:r>
              <a:rPr lang="en-US" sz="3100" dirty="0">
                <a:solidFill>
                  <a:srgbClr val="010E3D"/>
                </a:solidFill>
                <a:latin typeface="Roboto Condensed"/>
              </a:rPr>
              <a:t> </a:t>
            </a:r>
            <a:r>
              <a:rPr lang="en-US" sz="3100" dirty="0" err="1">
                <a:solidFill>
                  <a:srgbClr val="010E3D"/>
                </a:solidFill>
                <a:latin typeface="Roboto Condensed"/>
              </a:rPr>
              <a:t>có</a:t>
            </a:r>
            <a:r>
              <a:rPr lang="en-US" sz="3100" dirty="0">
                <a:solidFill>
                  <a:srgbClr val="010E3D"/>
                </a:solidFill>
                <a:latin typeface="Roboto Condensed"/>
              </a:rPr>
              <a:t> </a:t>
            </a:r>
            <a:r>
              <a:rPr lang="en-US" sz="3100" dirty="0" err="1">
                <a:solidFill>
                  <a:srgbClr val="010E3D"/>
                </a:solidFill>
                <a:latin typeface="Roboto Condensed"/>
              </a:rPr>
              <a:t>cần</a:t>
            </a:r>
            <a:r>
              <a:rPr lang="en-US" sz="3100" dirty="0">
                <a:solidFill>
                  <a:srgbClr val="010E3D"/>
                </a:solidFill>
                <a:latin typeface="Roboto Condensed"/>
              </a:rPr>
              <a:t> </a:t>
            </a:r>
            <a:r>
              <a:rPr lang="en-US" sz="3100" dirty="0" err="1">
                <a:solidFill>
                  <a:srgbClr val="010E3D"/>
                </a:solidFill>
                <a:latin typeface="Roboto Condensed"/>
              </a:rPr>
              <a:t>thiết</a:t>
            </a:r>
            <a:r>
              <a:rPr lang="en-US" sz="3100" dirty="0">
                <a:solidFill>
                  <a:srgbClr val="010E3D"/>
                </a:solidFill>
                <a:latin typeface="Roboto Condensed"/>
              </a:rPr>
              <a:t> </a:t>
            </a:r>
            <a:r>
              <a:rPr lang="en-US" sz="3100" dirty="0" err="1">
                <a:solidFill>
                  <a:srgbClr val="010E3D"/>
                </a:solidFill>
                <a:latin typeface="Roboto Condensed"/>
              </a:rPr>
              <a:t>không</a:t>
            </a:r>
            <a:r>
              <a:rPr lang="en-US" sz="3100" dirty="0">
                <a:solidFill>
                  <a:srgbClr val="010E3D"/>
                </a:solidFill>
                <a:latin typeface="Roboto Condensed"/>
              </a:rPr>
              <a:t>? </a:t>
            </a:r>
            <a:r>
              <a:rPr lang="en-US" sz="3100" dirty="0" err="1">
                <a:solidFill>
                  <a:srgbClr val="010E3D"/>
                </a:solidFill>
                <a:latin typeface="Roboto Condensed"/>
              </a:rPr>
              <a:t>Vì</a:t>
            </a:r>
            <a:r>
              <a:rPr lang="en-US" sz="3100" dirty="0">
                <a:solidFill>
                  <a:srgbClr val="010E3D"/>
                </a:solidFill>
                <a:latin typeface="Roboto Condensed"/>
              </a:rPr>
              <a:t> </a:t>
            </a:r>
            <a:r>
              <a:rPr lang="en-US" sz="3100" dirty="0" err="1">
                <a:solidFill>
                  <a:srgbClr val="010E3D"/>
                </a:solidFill>
                <a:latin typeface="Roboto Condensed"/>
              </a:rPr>
              <a:t>sao</a:t>
            </a:r>
            <a:r>
              <a:rPr lang="en-US" sz="3100" dirty="0">
                <a:solidFill>
                  <a:srgbClr val="010E3D"/>
                </a:solidFill>
                <a:latin typeface="Roboto Condensed"/>
              </a:rPr>
              <a:t>? </a:t>
            </a:r>
          </a:p>
        </p:txBody>
      </p:sp>
      <p:sp>
        <p:nvSpPr>
          <p:cNvPr id="20" name="TextBox 20"/>
          <p:cNvSpPr txBox="1"/>
          <p:nvPr/>
        </p:nvSpPr>
        <p:spPr>
          <a:xfrm>
            <a:off x="1028700" y="6535863"/>
            <a:ext cx="8068034" cy="2712084"/>
          </a:xfrm>
          <a:prstGeom prst="rect">
            <a:avLst/>
          </a:prstGeom>
        </p:spPr>
        <p:txBody>
          <a:bodyPr lIns="0" tIns="0" rIns="0" bIns="0" rtlCol="0" anchor="t">
            <a:spAutoFit/>
          </a:bodyPr>
          <a:lstStyle/>
          <a:p>
            <a:pPr algn="just">
              <a:lnSpc>
                <a:spcPts val="4340"/>
              </a:lnSpc>
            </a:pPr>
            <a:r>
              <a:rPr lang="en-US" sz="3100" dirty="0">
                <a:solidFill>
                  <a:srgbClr val="010E3D"/>
                </a:solidFill>
                <a:latin typeface="Roboto Condensed Bold"/>
              </a:rPr>
              <a:t>- </a:t>
            </a:r>
            <a:r>
              <a:rPr lang="en-US" sz="3100" dirty="0" err="1">
                <a:solidFill>
                  <a:srgbClr val="010E3D"/>
                </a:solidFill>
                <a:latin typeface="Roboto Condensed Bold"/>
              </a:rPr>
              <a:t>Câu</a:t>
            </a:r>
            <a:r>
              <a:rPr lang="en-US" sz="3100" dirty="0">
                <a:solidFill>
                  <a:srgbClr val="010E3D"/>
                </a:solidFill>
                <a:latin typeface="Roboto Condensed Bold"/>
              </a:rPr>
              <a:t> </a:t>
            </a:r>
            <a:r>
              <a:rPr lang="en-US" sz="3100" dirty="0" err="1">
                <a:solidFill>
                  <a:srgbClr val="010E3D"/>
                </a:solidFill>
                <a:latin typeface="Roboto Condensed Bold"/>
              </a:rPr>
              <a:t>hỏi</a:t>
            </a:r>
            <a:r>
              <a:rPr lang="en-US" sz="3100" dirty="0">
                <a:solidFill>
                  <a:srgbClr val="010E3D"/>
                </a:solidFill>
                <a:latin typeface="Roboto Condensed Bold"/>
              </a:rPr>
              <a:t> 2: </a:t>
            </a:r>
            <a:r>
              <a:rPr lang="en-US" sz="3100" dirty="0">
                <a:solidFill>
                  <a:srgbClr val="010E3D"/>
                </a:solidFill>
                <a:latin typeface="Roboto Condensed"/>
              </a:rPr>
              <a:t>Ở </a:t>
            </a:r>
            <a:r>
              <a:rPr lang="en-US" sz="3100" dirty="0" err="1">
                <a:solidFill>
                  <a:srgbClr val="010E3D"/>
                </a:solidFill>
                <a:latin typeface="Roboto Condensed"/>
              </a:rPr>
              <a:t>các</a:t>
            </a:r>
            <a:r>
              <a:rPr lang="en-US" sz="3100" dirty="0">
                <a:solidFill>
                  <a:srgbClr val="010E3D"/>
                </a:solidFill>
                <a:latin typeface="Roboto Condensed"/>
              </a:rPr>
              <a:t> </a:t>
            </a:r>
            <a:r>
              <a:rPr lang="en-US" sz="3100" dirty="0" err="1">
                <a:solidFill>
                  <a:srgbClr val="010E3D"/>
                </a:solidFill>
                <a:latin typeface="Roboto Condensed"/>
              </a:rPr>
              <a:t>văn</a:t>
            </a:r>
            <a:r>
              <a:rPr lang="en-US" sz="3100" dirty="0">
                <a:solidFill>
                  <a:srgbClr val="010E3D"/>
                </a:solidFill>
                <a:latin typeface="Roboto Condensed"/>
              </a:rPr>
              <a:t> </a:t>
            </a:r>
            <a:r>
              <a:rPr lang="en-US" sz="3100" dirty="0" err="1">
                <a:solidFill>
                  <a:srgbClr val="010E3D"/>
                </a:solidFill>
                <a:latin typeface="Roboto Condensed"/>
              </a:rPr>
              <a:t>bản</a:t>
            </a:r>
            <a:r>
              <a:rPr lang="en-US" sz="3100" dirty="0">
                <a:solidFill>
                  <a:srgbClr val="010E3D"/>
                </a:solidFill>
                <a:latin typeface="Roboto Condensed"/>
              </a:rPr>
              <a:t> </a:t>
            </a:r>
            <a:r>
              <a:rPr lang="en-US" sz="3100" i="1" dirty="0" err="1">
                <a:solidFill>
                  <a:srgbClr val="010E3D"/>
                </a:solidFill>
                <a:latin typeface="Roboto Condensed"/>
              </a:rPr>
              <a:t>Bầy</a:t>
            </a:r>
            <a:r>
              <a:rPr lang="en-US" sz="3100" i="1" dirty="0">
                <a:solidFill>
                  <a:srgbClr val="010E3D"/>
                </a:solidFill>
                <a:latin typeface="Roboto Condensed"/>
              </a:rPr>
              <a:t> </a:t>
            </a:r>
            <a:r>
              <a:rPr lang="en-US" sz="3100" i="1" dirty="0" err="1">
                <a:solidFill>
                  <a:srgbClr val="010E3D"/>
                </a:solidFill>
                <a:latin typeface="Roboto Condensed"/>
              </a:rPr>
              <a:t>chim</a:t>
            </a:r>
            <a:r>
              <a:rPr lang="en-US" sz="3100" i="1" dirty="0">
                <a:solidFill>
                  <a:srgbClr val="010E3D"/>
                </a:solidFill>
                <a:latin typeface="Roboto Condensed"/>
              </a:rPr>
              <a:t> </a:t>
            </a:r>
            <a:r>
              <a:rPr lang="en-US" sz="3100" i="1" dirty="0" err="1">
                <a:solidFill>
                  <a:srgbClr val="010E3D"/>
                </a:solidFill>
                <a:latin typeface="Roboto Condensed"/>
              </a:rPr>
              <a:t>chìa</a:t>
            </a:r>
            <a:r>
              <a:rPr lang="en-US" sz="3100" i="1" dirty="0">
                <a:solidFill>
                  <a:srgbClr val="010E3D"/>
                </a:solidFill>
                <a:latin typeface="Roboto Condensed"/>
              </a:rPr>
              <a:t> </a:t>
            </a:r>
            <a:r>
              <a:rPr lang="en-US" sz="3100" i="1" dirty="0" err="1">
                <a:solidFill>
                  <a:srgbClr val="010E3D"/>
                </a:solidFill>
                <a:latin typeface="Roboto Condensed"/>
              </a:rPr>
              <a:t>vôi</a:t>
            </a:r>
            <a:r>
              <a:rPr lang="en-US" sz="3100" i="1" dirty="0">
                <a:solidFill>
                  <a:srgbClr val="010E3D"/>
                </a:solidFill>
                <a:latin typeface="Roboto Condensed"/>
              </a:rPr>
              <a:t>, </a:t>
            </a:r>
            <a:r>
              <a:rPr lang="en-US" sz="3100" i="1" dirty="0" err="1">
                <a:solidFill>
                  <a:srgbClr val="010E3D"/>
                </a:solidFill>
                <a:latin typeface="Roboto Condensed"/>
              </a:rPr>
              <a:t>Đi</a:t>
            </a:r>
            <a:r>
              <a:rPr lang="en-US" sz="3100" i="1" dirty="0">
                <a:solidFill>
                  <a:srgbClr val="010E3D"/>
                </a:solidFill>
                <a:latin typeface="Roboto Condensed"/>
              </a:rPr>
              <a:t> </a:t>
            </a:r>
            <a:r>
              <a:rPr lang="en-US" sz="3100" i="1" dirty="0" err="1">
                <a:solidFill>
                  <a:srgbClr val="010E3D"/>
                </a:solidFill>
                <a:latin typeface="Roboto Condensed"/>
              </a:rPr>
              <a:t>lấy</a:t>
            </a:r>
            <a:r>
              <a:rPr lang="en-US" sz="3100" i="1" dirty="0">
                <a:solidFill>
                  <a:srgbClr val="010E3D"/>
                </a:solidFill>
                <a:latin typeface="Roboto Condensed"/>
              </a:rPr>
              <a:t> </a:t>
            </a:r>
            <a:r>
              <a:rPr lang="en-US" sz="3100" i="1" dirty="0" err="1">
                <a:solidFill>
                  <a:srgbClr val="010E3D"/>
                </a:solidFill>
                <a:latin typeface="Roboto Condensed"/>
              </a:rPr>
              <a:t>mật</a:t>
            </a:r>
            <a:r>
              <a:rPr lang="en-US" sz="3100" i="1" dirty="0">
                <a:solidFill>
                  <a:srgbClr val="010E3D"/>
                </a:solidFill>
                <a:latin typeface="Roboto Condensed"/>
              </a:rPr>
              <a:t>, </a:t>
            </a:r>
            <a:r>
              <a:rPr lang="en-US" sz="3100" i="1" dirty="0" err="1">
                <a:solidFill>
                  <a:srgbClr val="010E3D"/>
                </a:solidFill>
                <a:latin typeface="Roboto Condensed"/>
              </a:rPr>
              <a:t>Ngôi</a:t>
            </a:r>
            <a:r>
              <a:rPr lang="en-US" sz="3100" i="1" dirty="0">
                <a:solidFill>
                  <a:srgbClr val="010E3D"/>
                </a:solidFill>
                <a:latin typeface="Roboto Condensed"/>
              </a:rPr>
              <a:t> </a:t>
            </a:r>
            <a:r>
              <a:rPr lang="en-US" sz="3100" i="1" dirty="0" err="1">
                <a:solidFill>
                  <a:srgbClr val="010E3D"/>
                </a:solidFill>
                <a:latin typeface="Roboto Condensed"/>
              </a:rPr>
              <a:t>nhà</a:t>
            </a:r>
            <a:r>
              <a:rPr lang="en-US" sz="3100" i="1" dirty="0">
                <a:solidFill>
                  <a:srgbClr val="010E3D"/>
                </a:solidFill>
                <a:latin typeface="Roboto Condensed"/>
              </a:rPr>
              <a:t> </a:t>
            </a:r>
            <a:r>
              <a:rPr lang="en-US" sz="3100" i="1" dirty="0" err="1">
                <a:solidFill>
                  <a:srgbClr val="010E3D"/>
                </a:solidFill>
                <a:latin typeface="Roboto Condensed"/>
              </a:rPr>
              <a:t>trên</a:t>
            </a:r>
            <a:r>
              <a:rPr lang="en-US" sz="3100" i="1" dirty="0">
                <a:solidFill>
                  <a:srgbClr val="010E3D"/>
                </a:solidFill>
                <a:latin typeface="Roboto Condensed"/>
              </a:rPr>
              <a:t> </a:t>
            </a:r>
            <a:r>
              <a:rPr lang="en-US" sz="3100" i="1" dirty="0" err="1">
                <a:solidFill>
                  <a:srgbClr val="010E3D"/>
                </a:solidFill>
                <a:latin typeface="Roboto Condensed"/>
              </a:rPr>
              <a:t>cây</a:t>
            </a:r>
            <a:r>
              <a:rPr lang="en-US" sz="3100" i="1" dirty="0">
                <a:solidFill>
                  <a:srgbClr val="010E3D"/>
                </a:solidFill>
                <a:latin typeface="Roboto Condensed"/>
              </a:rPr>
              <a:t>, </a:t>
            </a:r>
            <a:r>
              <a:rPr lang="en-US" sz="3100" i="1" dirty="0" err="1">
                <a:solidFill>
                  <a:srgbClr val="010E3D"/>
                </a:solidFill>
                <a:latin typeface="Roboto Condensed"/>
              </a:rPr>
              <a:t>Ngàn</a:t>
            </a:r>
            <a:r>
              <a:rPr lang="en-US" sz="3100" i="1" dirty="0">
                <a:solidFill>
                  <a:srgbClr val="010E3D"/>
                </a:solidFill>
                <a:latin typeface="Roboto Condensed"/>
              </a:rPr>
              <a:t> </a:t>
            </a:r>
            <a:r>
              <a:rPr lang="en-US" sz="3100" i="1" dirty="0" err="1">
                <a:solidFill>
                  <a:srgbClr val="010E3D"/>
                </a:solidFill>
                <a:latin typeface="Roboto Condensed"/>
              </a:rPr>
              <a:t>sao</a:t>
            </a:r>
            <a:r>
              <a:rPr lang="en-US" sz="3100" i="1" dirty="0">
                <a:solidFill>
                  <a:srgbClr val="010E3D"/>
                </a:solidFill>
                <a:latin typeface="Roboto Condensed"/>
              </a:rPr>
              <a:t> </a:t>
            </a:r>
            <a:r>
              <a:rPr lang="en-US" sz="3100" i="1" dirty="0" err="1">
                <a:solidFill>
                  <a:srgbClr val="010E3D"/>
                </a:solidFill>
                <a:latin typeface="Roboto Condensed"/>
              </a:rPr>
              <a:t>làm</a:t>
            </a:r>
            <a:r>
              <a:rPr lang="en-US" sz="3100" i="1" dirty="0">
                <a:solidFill>
                  <a:srgbClr val="010E3D"/>
                </a:solidFill>
                <a:latin typeface="Roboto Condensed"/>
              </a:rPr>
              <a:t> </a:t>
            </a:r>
            <a:r>
              <a:rPr lang="en-US" sz="3100" i="1" dirty="0" err="1">
                <a:solidFill>
                  <a:srgbClr val="010E3D"/>
                </a:solidFill>
                <a:latin typeface="Roboto Condensed"/>
              </a:rPr>
              <a:t>việc</a:t>
            </a:r>
            <a:r>
              <a:rPr lang="en-US" sz="3100" dirty="0">
                <a:solidFill>
                  <a:srgbClr val="010E3D"/>
                </a:solidFill>
                <a:latin typeface="Roboto Condensed"/>
              </a:rPr>
              <a:t>, </a:t>
            </a:r>
            <a:r>
              <a:rPr lang="en-US" sz="3100" dirty="0" err="1">
                <a:solidFill>
                  <a:srgbClr val="010E3D"/>
                </a:solidFill>
                <a:latin typeface="Roboto Condensed"/>
              </a:rPr>
              <a:t>các</a:t>
            </a:r>
            <a:r>
              <a:rPr lang="en-US" sz="3100" dirty="0">
                <a:solidFill>
                  <a:srgbClr val="010E3D"/>
                </a:solidFill>
                <a:latin typeface="Roboto Condensed"/>
              </a:rPr>
              <a:t> </a:t>
            </a:r>
            <a:r>
              <a:rPr lang="en-US" sz="3100" dirty="0" err="1">
                <a:solidFill>
                  <a:srgbClr val="010E3D"/>
                </a:solidFill>
                <a:latin typeface="Roboto Condensed"/>
              </a:rPr>
              <a:t>nhân</a:t>
            </a:r>
            <a:r>
              <a:rPr lang="en-US" sz="3100" dirty="0">
                <a:solidFill>
                  <a:srgbClr val="010E3D"/>
                </a:solidFill>
                <a:latin typeface="Roboto Condensed"/>
              </a:rPr>
              <a:t> </a:t>
            </a:r>
            <a:r>
              <a:rPr lang="en-US" sz="3100" dirty="0" err="1">
                <a:solidFill>
                  <a:srgbClr val="010E3D"/>
                </a:solidFill>
                <a:latin typeface="Roboto Condensed"/>
              </a:rPr>
              <a:t>vật</a:t>
            </a:r>
            <a:r>
              <a:rPr lang="en-US" sz="3100" dirty="0">
                <a:solidFill>
                  <a:srgbClr val="010E3D"/>
                </a:solidFill>
                <a:latin typeface="Roboto Condensed"/>
              </a:rPr>
              <a:t> </a:t>
            </a:r>
            <a:r>
              <a:rPr lang="en-US" sz="3100" dirty="0" err="1">
                <a:solidFill>
                  <a:srgbClr val="010E3D"/>
                </a:solidFill>
                <a:latin typeface="Roboto Condensed"/>
              </a:rPr>
              <a:t>đều</a:t>
            </a:r>
            <a:r>
              <a:rPr lang="en-US" sz="3100" dirty="0">
                <a:solidFill>
                  <a:srgbClr val="010E3D"/>
                </a:solidFill>
                <a:latin typeface="Roboto Condensed"/>
              </a:rPr>
              <a:t> </a:t>
            </a:r>
            <a:r>
              <a:rPr lang="en-US" sz="3100" dirty="0" err="1">
                <a:solidFill>
                  <a:srgbClr val="010E3D"/>
                </a:solidFill>
                <a:latin typeface="Roboto Condensed"/>
              </a:rPr>
              <a:t>có</a:t>
            </a:r>
            <a:r>
              <a:rPr lang="en-US" sz="3100" dirty="0">
                <a:solidFill>
                  <a:srgbClr val="010E3D"/>
                </a:solidFill>
                <a:latin typeface="Roboto Condensed"/>
              </a:rPr>
              <a:t> </a:t>
            </a:r>
            <a:r>
              <a:rPr lang="en-US" sz="3100" dirty="0" err="1">
                <a:solidFill>
                  <a:srgbClr val="010E3D"/>
                </a:solidFill>
                <a:latin typeface="Roboto Condensed"/>
              </a:rPr>
              <a:t>những</a:t>
            </a:r>
            <a:r>
              <a:rPr lang="en-US" sz="3100" dirty="0">
                <a:solidFill>
                  <a:srgbClr val="010E3D"/>
                </a:solidFill>
                <a:latin typeface="Roboto Condensed"/>
              </a:rPr>
              <a:t> </a:t>
            </a:r>
            <a:r>
              <a:rPr lang="en-US" sz="3100" dirty="0" err="1">
                <a:solidFill>
                  <a:srgbClr val="010E3D"/>
                </a:solidFill>
                <a:latin typeface="Roboto Condensed"/>
              </a:rPr>
              <a:t>kỉ</a:t>
            </a:r>
            <a:r>
              <a:rPr lang="en-US" sz="3100" dirty="0">
                <a:solidFill>
                  <a:srgbClr val="010E3D"/>
                </a:solidFill>
                <a:latin typeface="Roboto Condensed"/>
              </a:rPr>
              <a:t> </a:t>
            </a:r>
            <a:r>
              <a:rPr lang="en-US" sz="3100" dirty="0" err="1">
                <a:solidFill>
                  <a:srgbClr val="010E3D"/>
                </a:solidFill>
                <a:latin typeface="Roboto Condensed"/>
              </a:rPr>
              <a:t>niệm</a:t>
            </a:r>
            <a:r>
              <a:rPr lang="en-US" sz="3100" dirty="0">
                <a:solidFill>
                  <a:srgbClr val="010E3D"/>
                </a:solidFill>
                <a:latin typeface="Roboto Condensed"/>
              </a:rPr>
              <a:t> </a:t>
            </a:r>
            <a:r>
              <a:rPr lang="en-US" sz="3100" dirty="0" err="1">
                <a:solidFill>
                  <a:srgbClr val="010E3D"/>
                </a:solidFill>
                <a:latin typeface="Roboto Condensed"/>
              </a:rPr>
              <a:t>thật</a:t>
            </a:r>
            <a:r>
              <a:rPr lang="en-US" sz="3100" dirty="0">
                <a:solidFill>
                  <a:srgbClr val="010E3D"/>
                </a:solidFill>
                <a:latin typeface="Roboto Condensed"/>
              </a:rPr>
              <a:t> </a:t>
            </a:r>
            <a:r>
              <a:rPr lang="en-US" sz="3100" dirty="0" err="1">
                <a:solidFill>
                  <a:srgbClr val="010E3D"/>
                </a:solidFill>
                <a:latin typeface="Roboto Condensed"/>
              </a:rPr>
              <a:t>đẹp</a:t>
            </a:r>
            <a:r>
              <a:rPr lang="en-US" sz="3100" dirty="0">
                <a:solidFill>
                  <a:srgbClr val="010E3D"/>
                </a:solidFill>
                <a:latin typeface="Roboto Condensed"/>
              </a:rPr>
              <a:t> </a:t>
            </a:r>
            <a:r>
              <a:rPr lang="en-US" sz="3100" dirty="0" err="1">
                <a:solidFill>
                  <a:srgbClr val="010E3D"/>
                </a:solidFill>
                <a:latin typeface="Roboto Condensed"/>
              </a:rPr>
              <a:t>đẽ</a:t>
            </a:r>
            <a:r>
              <a:rPr lang="en-US" sz="3100" dirty="0">
                <a:solidFill>
                  <a:srgbClr val="010E3D"/>
                </a:solidFill>
                <a:latin typeface="Roboto Condensed"/>
              </a:rPr>
              <a:t> </a:t>
            </a:r>
            <a:r>
              <a:rPr lang="en-US" sz="3100" dirty="0" err="1">
                <a:solidFill>
                  <a:srgbClr val="010E3D"/>
                </a:solidFill>
                <a:latin typeface="Roboto Condensed"/>
              </a:rPr>
              <a:t>khi</a:t>
            </a:r>
            <a:r>
              <a:rPr lang="en-US" sz="3100" dirty="0">
                <a:solidFill>
                  <a:srgbClr val="010E3D"/>
                </a:solidFill>
                <a:latin typeface="Roboto Condensed"/>
              </a:rPr>
              <a:t> </a:t>
            </a:r>
            <a:r>
              <a:rPr lang="en-US" sz="3100" dirty="0" err="1">
                <a:solidFill>
                  <a:srgbClr val="010E3D"/>
                </a:solidFill>
                <a:latin typeface="Roboto Condensed"/>
              </a:rPr>
              <a:t>hòa</a:t>
            </a:r>
            <a:r>
              <a:rPr lang="en-US" sz="3100" dirty="0">
                <a:solidFill>
                  <a:srgbClr val="010E3D"/>
                </a:solidFill>
                <a:latin typeface="Roboto Condensed"/>
              </a:rPr>
              <a:t> </a:t>
            </a:r>
            <a:r>
              <a:rPr lang="en-US" sz="3100" dirty="0" err="1">
                <a:solidFill>
                  <a:srgbClr val="010E3D"/>
                </a:solidFill>
                <a:latin typeface="Roboto Condensed"/>
              </a:rPr>
              <a:t>mình</a:t>
            </a:r>
            <a:r>
              <a:rPr lang="en-US" sz="3100" dirty="0">
                <a:solidFill>
                  <a:srgbClr val="010E3D"/>
                </a:solidFill>
                <a:latin typeface="Roboto Condensed"/>
              </a:rPr>
              <a:t> </a:t>
            </a:r>
            <a:r>
              <a:rPr lang="en-US" sz="3100" dirty="0" err="1">
                <a:solidFill>
                  <a:srgbClr val="010E3D"/>
                </a:solidFill>
                <a:latin typeface="Roboto Condensed"/>
              </a:rPr>
              <a:t>với</a:t>
            </a:r>
            <a:r>
              <a:rPr lang="en-US" sz="3100" dirty="0">
                <a:solidFill>
                  <a:srgbClr val="010E3D"/>
                </a:solidFill>
                <a:latin typeface="Roboto Condensed"/>
              </a:rPr>
              <a:t> </a:t>
            </a:r>
            <a:r>
              <a:rPr lang="en-US" sz="3100" dirty="0" err="1">
                <a:solidFill>
                  <a:srgbClr val="010E3D"/>
                </a:solidFill>
                <a:latin typeface="Roboto Condensed"/>
              </a:rPr>
              <a:t>thiên</a:t>
            </a:r>
            <a:r>
              <a:rPr lang="en-US" sz="3100" dirty="0">
                <a:solidFill>
                  <a:srgbClr val="010E3D"/>
                </a:solidFill>
                <a:latin typeface="Roboto Condensed"/>
              </a:rPr>
              <a:t> </a:t>
            </a:r>
            <a:r>
              <a:rPr lang="en-US" sz="3100" dirty="0" err="1">
                <a:solidFill>
                  <a:srgbClr val="010E3D"/>
                </a:solidFill>
                <a:latin typeface="Roboto Condensed"/>
              </a:rPr>
              <a:t>nhiên</a:t>
            </a:r>
            <a:r>
              <a:rPr lang="en-US" sz="3100" dirty="0">
                <a:solidFill>
                  <a:srgbClr val="010E3D"/>
                </a:solidFill>
                <a:latin typeface="Roboto Condensed"/>
              </a:rPr>
              <a:t>. </a:t>
            </a:r>
            <a:r>
              <a:rPr lang="en-US" sz="3100" dirty="0" err="1">
                <a:solidFill>
                  <a:srgbClr val="010E3D"/>
                </a:solidFill>
                <a:latin typeface="Roboto Condensed"/>
              </a:rPr>
              <a:t>Điều</a:t>
            </a:r>
            <a:r>
              <a:rPr lang="en-US" sz="3100" dirty="0">
                <a:solidFill>
                  <a:srgbClr val="010E3D"/>
                </a:solidFill>
                <a:latin typeface="Roboto Condensed"/>
              </a:rPr>
              <a:t> </a:t>
            </a:r>
            <a:r>
              <a:rPr lang="en-US" sz="3100" dirty="0" err="1">
                <a:solidFill>
                  <a:srgbClr val="010E3D"/>
                </a:solidFill>
                <a:latin typeface="Roboto Condensed"/>
              </a:rPr>
              <a:t>đó</a:t>
            </a:r>
            <a:r>
              <a:rPr lang="en-US" sz="3100" dirty="0">
                <a:solidFill>
                  <a:srgbClr val="010E3D"/>
                </a:solidFill>
                <a:latin typeface="Roboto Condensed"/>
              </a:rPr>
              <a:t> </a:t>
            </a:r>
            <a:r>
              <a:rPr lang="en-US" sz="3100" dirty="0" err="1">
                <a:solidFill>
                  <a:srgbClr val="010E3D"/>
                </a:solidFill>
                <a:latin typeface="Roboto Condensed"/>
              </a:rPr>
              <a:t>gợi</a:t>
            </a:r>
            <a:r>
              <a:rPr lang="en-US" sz="3100" dirty="0">
                <a:solidFill>
                  <a:srgbClr val="010E3D"/>
                </a:solidFill>
                <a:latin typeface="Roboto Condensed"/>
              </a:rPr>
              <a:t> </a:t>
            </a:r>
            <a:r>
              <a:rPr lang="en-US" sz="3100" dirty="0" err="1">
                <a:solidFill>
                  <a:srgbClr val="010E3D"/>
                </a:solidFill>
                <a:latin typeface="Roboto Condensed"/>
              </a:rPr>
              <a:t>cho</a:t>
            </a:r>
            <a:r>
              <a:rPr lang="en-US" sz="3100" dirty="0">
                <a:solidFill>
                  <a:srgbClr val="010E3D"/>
                </a:solidFill>
                <a:latin typeface="Roboto Condensed"/>
              </a:rPr>
              <a:t> </a:t>
            </a:r>
            <a:r>
              <a:rPr lang="en-US" sz="3100" dirty="0" err="1">
                <a:solidFill>
                  <a:srgbClr val="010E3D"/>
                </a:solidFill>
                <a:latin typeface="Roboto Condensed"/>
              </a:rPr>
              <a:t>em</a:t>
            </a:r>
            <a:r>
              <a:rPr lang="en-US" sz="3100" dirty="0">
                <a:solidFill>
                  <a:srgbClr val="010E3D"/>
                </a:solidFill>
                <a:latin typeface="Roboto Condensed"/>
              </a:rPr>
              <a:t> </a:t>
            </a:r>
            <a:r>
              <a:rPr lang="en-US" sz="3100" dirty="0" err="1">
                <a:solidFill>
                  <a:srgbClr val="010E3D"/>
                </a:solidFill>
                <a:latin typeface="Roboto Condensed"/>
              </a:rPr>
              <a:t>suy</a:t>
            </a:r>
            <a:r>
              <a:rPr lang="en-US" sz="3100" dirty="0">
                <a:solidFill>
                  <a:srgbClr val="010E3D"/>
                </a:solidFill>
                <a:latin typeface="Roboto Condensed"/>
              </a:rPr>
              <a:t> </a:t>
            </a:r>
            <a:r>
              <a:rPr lang="en-US" sz="3100" dirty="0" err="1">
                <a:solidFill>
                  <a:srgbClr val="010E3D"/>
                </a:solidFill>
                <a:latin typeface="Roboto Condensed"/>
              </a:rPr>
              <a:t>nghĩ</a:t>
            </a:r>
            <a:r>
              <a:rPr lang="en-US" sz="3100" dirty="0">
                <a:solidFill>
                  <a:srgbClr val="010E3D"/>
                </a:solidFill>
                <a:latin typeface="Roboto Condensed"/>
              </a:rPr>
              <a:t> </a:t>
            </a:r>
            <a:r>
              <a:rPr lang="en-US" sz="3100" dirty="0" err="1">
                <a:solidFill>
                  <a:srgbClr val="010E3D"/>
                </a:solidFill>
                <a:latin typeface="Roboto Condensed"/>
              </a:rPr>
              <a:t>gì</a:t>
            </a:r>
            <a:r>
              <a:rPr lang="en-US" sz="3100" dirty="0">
                <a:solidFill>
                  <a:srgbClr val="010E3D"/>
                </a:solidFill>
                <a:latin typeface="Roboto Condensed"/>
              </a:rPr>
              <a:t> </a:t>
            </a:r>
            <a:r>
              <a:rPr lang="en-US" sz="3100" dirty="0" err="1">
                <a:solidFill>
                  <a:srgbClr val="010E3D"/>
                </a:solidFill>
                <a:latin typeface="Roboto Condensed"/>
              </a:rPr>
              <a:t>về</a:t>
            </a:r>
            <a:r>
              <a:rPr lang="en-US" sz="3100" dirty="0">
                <a:solidFill>
                  <a:srgbClr val="010E3D"/>
                </a:solidFill>
                <a:latin typeface="Roboto Condensed"/>
              </a:rPr>
              <a:t> </a:t>
            </a:r>
            <a:r>
              <a:rPr lang="en-US" sz="3100" dirty="0" err="1">
                <a:solidFill>
                  <a:srgbClr val="010E3D"/>
                </a:solidFill>
                <a:latin typeface="Roboto Condensed"/>
              </a:rPr>
              <a:t>mối</a:t>
            </a:r>
            <a:r>
              <a:rPr lang="en-US" sz="3100" dirty="0">
                <a:solidFill>
                  <a:srgbClr val="010E3D"/>
                </a:solidFill>
                <a:latin typeface="Roboto Condensed"/>
              </a:rPr>
              <a:t> </a:t>
            </a:r>
            <a:r>
              <a:rPr lang="en-US" sz="3100" dirty="0" err="1">
                <a:solidFill>
                  <a:srgbClr val="010E3D"/>
                </a:solidFill>
                <a:latin typeface="Roboto Condensed"/>
              </a:rPr>
              <a:t>quan</a:t>
            </a:r>
            <a:r>
              <a:rPr lang="en-US" sz="3100" dirty="0">
                <a:solidFill>
                  <a:srgbClr val="010E3D"/>
                </a:solidFill>
                <a:latin typeface="Roboto Condensed"/>
              </a:rPr>
              <a:t> </a:t>
            </a:r>
            <a:r>
              <a:rPr lang="en-US" sz="3100" dirty="0" err="1">
                <a:solidFill>
                  <a:srgbClr val="010E3D"/>
                </a:solidFill>
                <a:latin typeface="Roboto Condensed"/>
              </a:rPr>
              <a:t>hệ</a:t>
            </a:r>
            <a:r>
              <a:rPr lang="en-US" sz="3100" dirty="0">
                <a:solidFill>
                  <a:srgbClr val="010E3D"/>
                </a:solidFill>
                <a:latin typeface="Roboto Condensed"/>
              </a:rPr>
              <a:t> </a:t>
            </a:r>
            <a:r>
              <a:rPr lang="en-US" sz="3100" dirty="0" err="1">
                <a:solidFill>
                  <a:srgbClr val="010E3D"/>
                </a:solidFill>
                <a:latin typeface="Roboto Condensed"/>
              </a:rPr>
              <a:t>giữa</a:t>
            </a:r>
            <a:r>
              <a:rPr lang="en-US" sz="3100" dirty="0">
                <a:solidFill>
                  <a:srgbClr val="010E3D"/>
                </a:solidFill>
                <a:latin typeface="Roboto Condensed"/>
              </a:rPr>
              <a:t> con </a:t>
            </a:r>
            <a:r>
              <a:rPr lang="en-US" sz="3100" dirty="0" err="1">
                <a:solidFill>
                  <a:srgbClr val="010E3D"/>
                </a:solidFill>
                <a:latin typeface="Roboto Condensed"/>
              </a:rPr>
              <a:t>người</a:t>
            </a:r>
            <a:r>
              <a:rPr lang="en-US" sz="3100" dirty="0">
                <a:solidFill>
                  <a:srgbClr val="010E3D"/>
                </a:solidFill>
                <a:latin typeface="Roboto Condensed"/>
              </a:rPr>
              <a:t> </a:t>
            </a:r>
            <a:r>
              <a:rPr lang="en-US" sz="3100" dirty="0" err="1">
                <a:solidFill>
                  <a:srgbClr val="010E3D"/>
                </a:solidFill>
                <a:latin typeface="Roboto Condensed"/>
              </a:rPr>
              <a:t>với</a:t>
            </a:r>
            <a:r>
              <a:rPr lang="en-US" sz="3100" dirty="0">
                <a:solidFill>
                  <a:srgbClr val="010E3D"/>
                </a:solidFill>
                <a:latin typeface="Roboto Condensed Bold"/>
              </a:rPr>
              <a:t> </a:t>
            </a:r>
            <a:r>
              <a:rPr lang="en-US" sz="3100" dirty="0" err="1">
                <a:solidFill>
                  <a:srgbClr val="010E3D"/>
                </a:solidFill>
                <a:latin typeface="Roboto Condensed"/>
              </a:rPr>
              <a:t>thiên</a:t>
            </a:r>
            <a:r>
              <a:rPr lang="en-US" sz="3100" dirty="0">
                <a:solidFill>
                  <a:srgbClr val="010E3D"/>
                </a:solidFill>
                <a:latin typeface="Roboto Condensed"/>
              </a:rPr>
              <a:t> </a:t>
            </a:r>
            <a:r>
              <a:rPr lang="en-US" sz="3100" dirty="0" err="1">
                <a:solidFill>
                  <a:srgbClr val="010E3D"/>
                </a:solidFill>
                <a:latin typeface="Roboto Condensed"/>
              </a:rPr>
              <a:t>nhiên</a:t>
            </a:r>
            <a:r>
              <a:rPr lang="en-US" sz="3100" dirty="0">
                <a:solidFill>
                  <a:srgbClr val="010E3D"/>
                </a:solidFill>
                <a:latin typeface="Roboto Condensed"/>
              </a:rPr>
              <a:t>?</a:t>
            </a:r>
            <a:r>
              <a:rPr lang="en-US" sz="3100" dirty="0">
                <a:solidFill>
                  <a:srgbClr val="010E3D"/>
                </a:solidFill>
                <a:latin typeface="Roboto Condensed Bold"/>
              </a:rPr>
              <a:t> </a:t>
            </a:r>
          </a:p>
        </p:txBody>
      </p:sp>
      <p:grpSp>
        <p:nvGrpSpPr>
          <p:cNvPr id="27" name="Group 30">
            <a:extLst>
              <a:ext uri="{FF2B5EF4-FFF2-40B4-BE49-F238E27FC236}">
                <a16:creationId xmlns:a16="http://schemas.microsoft.com/office/drawing/2014/main" id="{74ABD47E-555C-4A2C-B127-7E4D8B026356}"/>
              </a:ext>
            </a:extLst>
          </p:cNvPr>
          <p:cNvGrpSpPr/>
          <p:nvPr/>
        </p:nvGrpSpPr>
        <p:grpSpPr>
          <a:xfrm>
            <a:off x="511312" y="370110"/>
            <a:ext cx="17170844" cy="649065"/>
            <a:chOff x="0" y="0"/>
            <a:chExt cx="22894459" cy="865420"/>
          </a:xfrm>
        </p:grpSpPr>
        <p:grpSp>
          <p:nvGrpSpPr>
            <p:cNvPr id="28" name="Group 31">
              <a:extLst>
                <a:ext uri="{FF2B5EF4-FFF2-40B4-BE49-F238E27FC236}">
                  <a16:creationId xmlns:a16="http://schemas.microsoft.com/office/drawing/2014/main" id="{DFA848CB-2E76-B994-27BD-D0A5ECD9BB2F}"/>
                </a:ext>
              </a:extLst>
            </p:cNvPr>
            <p:cNvGrpSpPr/>
            <p:nvPr/>
          </p:nvGrpSpPr>
          <p:grpSpPr>
            <a:xfrm>
              <a:off x="0" y="0"/>
              <a:ext cx="22894459" cy="865420"/>
              <a:chOff x="0" y="0"/>
              <a:chExt cx="4522362" cy="170947"/>
            </a:xfrm>
          </p:grpSpPr>
          <p:sp>
            <p:nvSpPr>
              <p:cNvPr id="31" name="Freeform 32">
                <a:extLst>
                  <a:ext uri="{FF2B5EF4-FFF2-40B4-BE49-F238E27FC236}">
                    <a16:creationId xmlns:a16="http://schemas.microsoft.com/office/drawing/2014/main" id="{8C2B9E0D-6AEE-1B72-76DA-EEE1C4ADB4DF}"/>
                  </a:ext>
                </a:extLst>
              </p:cNvPr>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rgbClr val="FFFFFF"/>
              </a:solidFill>
            </p:spPr>
          </p:sp>
          <p:sp>
            <p:nvSpPr>
              <p:cNvPr id="32" name="TextBox 33">
                <a:extLst>
                  <a:ext uri="{FF2B5EF4-FFF2-40B4-BE49-F238E27FC236}">
                    <a16:creationId xmlns:a16="http://schemas.microsoft.com/office/drawing/2014/main" id="{7F7B1C7D-5F11-705F-32FE-A0B7A8564D78}"/>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latin typeface="SVN-HC Green Grove" panose="02000000000000000000" pitchFamily="50" charset="0"/>
                </a:endParaRPr>
              </a:p>
            </p:txBody>
          </p:sp>
        </p:grpSp>
        <p:sp>
          <p:nvSpPr>
            <p:cNvPr id="29" name="TextBox 34">
              <a:extLst>
                <a:ext uri="{FF2B5EF4-FFF2-40B4-BE49-F238E27FC236}">
                  <a16:creationId xmlns:a16="http://schemas.microsoft.com/office/drawing/2014/main" id="{F15DE3C4-516C-E19E-1F8E-6E64DA93CB9E}"/>
                </a:ext>
              </a:extLst>
            </p:cNvPr>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dirty="0">
                  <a:solidFill>
                    <a:srgbClr val="446889"/>
                  </a:solidFill>
                  <a:latin typeface="SVN-HC Green Grove" panose="02000000000000000000" pitchFamily="50" charset="0"/>
                </a:rPr>
                <a:t>LỚP 7</a:t>
              </a:r>
            </a:p>
          </p:txBody>
        </p:sp>
        <p:sp>
          <p:nvSpPr>
            <p:cNvPr id="30" name="TextBox 35">
              <a:extLst>
                <a:ext uri="{FF2B5EF4-FFF2-40B4-BE49-F238E27FC236}">
                  <a16:creationId xmlns:a16="http://schemas.microsoft.com/office/drawing/2014/main" id="{A4FA4CB5-ADC9-B833-8353-E1C331223DD9}"/>
                </a:ext>
              </a:extLst>
            </p:cNvPr>
            <p:cNvSpPr txBox="1"/>
            <p:nvPr/>
          </p:nvSpPr>
          <p:spPr>
            <a:xfrm>
              <a:off x="16463915" y="112415"/>
              <a:ext cx="5702833" cy="636413"/>
            </a:xfrm>
            <a:prstGeom prst="rect">
              <a:avLst/>
            </a:prstGeom>
          </p:spPr>
          <p:txBody>
            <a:bodyPr lIns="0" tIns="0" rIns="0" bIns="0" rtlCol="0" anchor="t">
              <a:spAutoFit/>
            </a:bodyPr>
            <a:lstStyle/>
            <a:p>
              <a:pPr algn="ctr">
                <a:lnSpc>
                  <a:spcPts val="3919"/>
                </a:lnSpc>
                <a:spcBef>
                  <a:spcPct val="0"/>
                </a:spcBef>
              </a:pPr>
              <a:r>
                <a:rPr lang="en-US" sz="2799" spc="61" dirty="0">
                  <a:solidFill>
                    <a:srgbClr val="446889"/>
                  </a:solidFill>
                  <a:latin typeface="SVN-HC Green Grove" panose="02000000000000000000" pitchFamily="50" charset="0"/>
                </a:rPr>
                <a:t>KẾT NỐI TRI THỨC VỚI CUỘC SỐNG</a:t>
              </a: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19D4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0503466" y="9344909"/>
            <a:ext cx="3600882" cy="942091"/>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3893521" y="466471"/>
            <a:ext cx="3737421" cy="1014312"/>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5675703" y="8312421"/>
            <a:ext cx="1955239" cy="945879"/>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2256180" y="913356"/>
            <a:ext cx="2275959" cy="2196301"/>
          </a:xfrm>
          <a:prstGeom prst="rect">
            <a:avLst/>
          </a:prstGeom>
        </p:spPr>
      </p:pic>
      <p:pic>
        <p:nvPicPr>
          <p:cNvPr id="6" name="Picture 6"/>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028700" y="4411287"/>
            <a:ext cx="1751950" cy="1867389"/>
          </a:xfrm>
          <a:prstGeom prst="rect">
            <a:avLst/>
          </a:prstGeom>
        </p:spPr>
      </p:pic>
      <p:pic>
        <p:nvPicPr>
          <p:cNvPr id="7" name="Picture 7"/>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4104348" y="6861698"/>
            <a:ext cx="2285126" cy="1450723"/>
          </a:xfrm>
          <a:prstGeom prst="rect">
            <a:avLst/>
          </a:prstGeom>
        </p:spPr>
      </p:pic>
      <p:pic>
        <p:nvPicPr>
          <p:cNvPr id="8" name="Picture 8"/>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12902388" y="319595"/>
            <a:ext cx="3487085" cy="1691911"/>
          </a:xfrm>
          <a:prstGeom prst="rect">
            <a:avLst/>
          </a:prstGeom>
        </p:spPr>
      </p:pic>
      <p:pic>
        <p:nvPicPr>
          <p:cNvPr id="9" name="Picture 9"/>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3145430" y="7437029"/>
            <a:ext cx="748091" cy="725362"/>
          </a:xfrm>
          <a:prstGeom prst="rect">
            <a:avLst/>
          </a:prstGeom>
        </p:spPr>
      </p:pic>
      <p:pic>
        <p:nvPicPr>
          <p:cNvPr id="10" name="Picture 10"/>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16389473" y="3662648"/>
            <a:ext cx="1127899" cy="121636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B0DAF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t="62064"/>
          <a:stretch>
            <a:fillRect/>
          </a:stretch>
        </p:blipFill>
        <p:spPr>
          <a:xfrm rot="5400000" flipH="1">
            <a:off x="8267547" y="500902"/>
            <a:ext cx="10421546" cy="970719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l="6081" t="68842" r="77102"/>
          <a:stretch>
            <a:fillRect/>
          </a:stretch>
        </p:blipFill>
        <p:spPr>
          <a:xfrm>
            <a:off x="13805403" y="7925672"/>
            <a:ext cx="1323548" cy="1860673"/>
          </a:xfrm>
          <a:prstGeom prst="rect">
            <a:avLst/>
          </a:prstGeom>
        </p:spPr>
      </p:pic>
      <p:sp>
        <p:nvSpPr>
          <p:cNvPr id="4" name="TextBox 4"/>
          <p:cNvSpPr txBox="1"/>
          <p:nvPr/>
        </p:nvSpPr>
        <p:spPr>
          <a:xfrm>
            <a:off x="10561545" y="1836746"/>
            <a:ext cx="3674946" cy="6668492"/>
          </a:xfrm>
          <a:prstGeom prst="rect">
            <a:avLst/>
          </a:prstGeom>
        </p:spPr>
        <p:txBody>
          <a:bodyPr wrap="square" lIns="0" tIns="0" rIns="0" bIns="0" rtlCol="0" anchor="t">
            <a:spAutoFit/>
          </a:bodyPr>
          <a:lstStyle/>
          <a:p>
            <a:pPr marL="0" marR="0" lvl="0" indent="0" algn="l" defTabSz="914400" rtl="0" eaLnBrk="1" fontAlgn="auto" latinLnBrk="0" hangingPunct="1">
              <a:lnSpc>
                <a:spcPts val="4030"/>
              </a:lnSpc>
              <a:spcBef>
                <a:spcPts val="0"/>
              </a:spcBef>
              <a:spcAft>
                <a:spcPts val="0"/>
              </a:spcAft>
              <a:buClrTx/>
              <a:buSzTx/>
              <a:buFontTx/>
              <a:buNone/>
              <a:tabLst/>
              <a:defRPr/>
            </a:pPr>
            <a:r>
              <a:rPr lang="vi-VN" sz="2941" b="1" i="1" noProof="0" dirty="0" smtClean="0">
                <a:solidFill>
                  <a:srgbClr val="FFFFFF"/>
                </a:solidFill>
                <a:latin typeface="Roboto Condensed"/>
              </a:rPr>
              <a:t>Muôn ngàn cây mía</a:t>
            </a:r>
            <a:endParaRPr kumimoji="0" lang="en-US" sz="2941" b="1" i="1" u="none" strike="noStrike" kern="1200" cap="none" spc="0" normalizeH="0" baseline="0" noProof="0" dirty="0">
              <a:ln>
                <a:noFill/>
              </a:ln>
              <a:solidFill>
                <a:srgbClr val="FFFFFF"/>
              </a:solidFill>
              <a:effectLst/>
              <a:uLnTx/>
              <a:uFillTx/>
              <a:latin typeface="Roboto Condensed"/>
            </a:endParaRPr>
          </a:p>
          <a:p>
            <a:pPr marL="0" marR="0" lvl="0" indent="0" algn="l" defTabSz="914400" rtl="0" eaLnBrk="1" fontAlgn="auto" latinLnBrk="0" hangingPunct="1">
              <a:lnSpc>
                <a:spcPts val="4030"/>
              </a:lnSpc>
              <a:spcBef>
                <a:spcPts val="0"/>
              </a:spcBef>
              <a:spcAft>
                <a:spcPts val="0"/>
              </a:spcAft>
              <a:buClrTx/>
              <a:buSzTx/>
              <a:buFontTx/>
              <a:buNone/>
              <a:tabLst/>
              <a:defRPr/>
            </a:pPr>
            <a:r>
              <a:rPr kumimoji="0" lang="en-US" sz="2941" b="0" i="1" u="none" strike="noStrike" kern="1200" cap="none" spc="0" normalizeH="0" baseline="0" noProof="0" dirty="0" err="1">
                <a:ln>
                  <a:noFill/>
                </a:ln>
                <a:solidFill>
                  <a:srgbClr val="FFFFFF"/>
                </a:solidFill>
                <a:effectLst/>
                <a:uLnTx/>
                <a:uFillTx/>
                <a:latin typeface="Roboto Condensed"/>
              </a:rPr>
              <a:t>Múa</a:t>
            </a:r>
            <a:r>
              <a:rPr kumimoji="0" lang="en-US" sz="2941" b="0" i="1" u="none" strike="noStrike" kern="1200" cap="none" spc="0" normalizeH="0" baseline="0" noProof="0" dirty="0">
                <a:ln>
                  <a:noFill/>
                </a:ln>
                <a:solidFill>
                  <a:srgbClr val="FFFFFF"/>
                </a:solidFill>
                <a:effectLst/>
                <a:uLnTx/>
                <a:uFillTx/>
                <a:latin typeface="Roboto Condensed"/>
              </a:rPr>
              <a:t> </a:t>
            </a:r>
            <a:r>
              <a:rPr kumimoji="0" lang="en-US" sz="2941" b="0" i="1" u="none" strike="noStrike" kern="1200" cap="none" spc="0" normalizeH="0" baseline="0" noProof="0" dirty="0" err="1">
                <a:ln>
                  <a:noFill/>
                </a:ln>
                <a:solidFill>
                  <a:srgbClr val="FFFFFF"/>
                </a:solidFill>
                <a:effectLst/>
                <a:uLnTx/>
                <a:uFillTx/>
                <a:latin typeface="Roboto Condensed"/>
              </a:rPr>
              <a:t>gươm</a:t>
            </a:r>
            <a:endParaRPr kumimoji="0" lang="en-US" sz="2941" b="0" i="1" u="none" strike="noStrike" kern="1200" cap="none" spc="0" normalizeH="0" baseline="0" noProof="0" dirty="0">
              <a:ln>
                <a:noFill/>
              </a:ln>
              <a:solidFill>
                <a:srgbClr val="FFFFFF"/>
              </a:solidFill>
              <a:effectLst/>
              <a:uLnTx/>
              <a:uFillTx/>
              <a:latin typeface="Roboto Condensed"/>
            </a:endParaRPr>
          </a:p>
          <a:p>
            <a:pPr marL="0" marR="0" lvl="0" indent="0" algn="l" defTabSz="914400" rtl="0" eaLnBrk="1" fontAlgn="auto" latinLnBrk="0" hangingPunct="1">
              <a:lnSpc>
                <a:spcPts val="4030"/>
              </a:lnSpc>
              <a:spcBef>
                <a:spcPts val="0"/>
              </a:spcBef>
              <a:spcAft>
                <a:spcPts val="0"/>
              </a:spcAft>
              <a:buClrTx/>
              <a:buSzTx/>
              <a:buFontTx/>
              <a:buNone/>
              <a:tabLst/>
              <a:defRPr/>
            </a:pPr>
            <a:r>
              <a:rPr lang="vi-VN" sz="2941" b="1" i="1" noProof="0" dirty="0">
                <a:solidFill>
                  <a:srgbClr val="FFFFFF"/>
                </a:solidFill>
                <a:latin typeface="Roboto Condensed"/>
              </a:rPr>
              <a:t>Kiến</a:t>
            </a:r>
            <a:endParaRPr kumimoji="0" lang="en-US" sz="2941" b="1" i="1" u="none" strike="noStrike" kern="1200" cap="none" spc="0" normalizeH="0" baseline="0" noProof="0" dirty="0">
              <a:ln>
                <a:noFill/>
              </a:ln>
              <a:solidFill>
                <a:srgbClr val="FFFFFF"/>
              </a:solidFill>
              <a:effectLst/>
              <a:uLnTx/>
              <a:uFillTx/>
              <a:latin typeface="Roboto Condensed"/>
            </a:endParaRPr>
          </a:p>
          <a:p>
            <a:pPr marL="0" marR="0" lvl="0" indent="0" algn="l" defTabSz="914400" rtl="0" eaLnBrk="1" fontAlgn="auto" latinLnBrk="0" hangingPunct="1">
              <a:lnSpc>
                <a:spcPts val="4030"/>
              </a:lnSpc>
              <a:spcBef>
                <a:spcPts val="0"/>
              </a:spcBef>
              <a:spcAft>
                <a:spcPts val="0"/>
              </a:spcAft>
              <a:buClrTx/>
              <a:buSzTx/>
              <a:buFontTx/>
              <a:buNone/>
              <a:tabLst/>
              <a:defRPr/>
            </a:pPr>
            <a:r>
              <a:rPr kumimoji="0" lang="en-US" sz="2941" b="0" i="1" u="none" strike="noStrike" kern="1200" cap="none" spc="0" normalizeH="0" baseline="0" noProof="0" dirty="0" err="1">
                <a:ln>
                  <a:noFill/>
                </a:ln>
                <a:solidFill>
                  <a:srgbClr val="FFFFFF"/>
                </a:solidFill>
                <a:effectLst/>
                <a:uLnTx/>
                <a:uFillTx/>
                <a:latin typeface="Roboto Condensed"/>
              </a:rPr>
              <a:t>Hành</a:t>
            </a:r>
            <a:r>
              <a:rPr kumimoji="0" lang="en-US" sz="2941" b="0" i="1" u="none" strike="noStrike" kern="1200" cap="none" spc="0" normalizeH="0" baseline="0" noProof="0" dirty="0">
                <a:ln>
                  <a:noFill/>
                </a:ln>
                <a:solidFill>
                  <a:srgbClr val="FFFFFF"/>
                </a:solidFill>
                <a:effectLst/>
                <a:uLnTx/>
                <a:uFillTx/>
                <a:latin typeface="Roboto Condensed"/>
              </a:rPr>
              <a:t> </a:t>
            </a:r>
            <a:r>
              <a:rPr kumimoji="0" lang="en-US" sz="2941" b="0" i="1" u="none" strike="noStrike" kern="1200" cap="none" spc="0" normalizeH="0" baseline="0" noProof="0" dirty="0" err="1">
                <a:ln>
                  <a:noFill/>
                </a:ln>
                <a:solidFill>
                  <a:srgbClr val="FFFFFF"/>
                </a:solidFill>
                <a:effectLst/>
                <a:uLnTx/>
                <a:uFillTx/>
                <a:latin typeface="Roboto Condensed"/>
              </a:rPr>
              <a:t>quân</a:t>
            </a:r>
            <a:r>
              <a:rPr kumimoji="0" lang="en-US" sz="2941" b="0" i="1" u="none" strike="noStrike" kern="1200" cap="none" spc="0" normalizeH="0" baseline="0" noProof="0" dirty="0">
                <a:ln>
                  <a:noFill/>
                </a:ln>
                <a:solidFill>
                  <a:srgbClr val="FFFFFF"/>
                </a:solidFill>
                <a:effectLst/>
                <a:uLnTx/>
                <a:uFillTx/>
                <a:latin typeface="Roboto Condensed"/>
              </a:rPr>
              <a:t> </a:t>
            </a:r>
            <a:r>
              <a:rPr kumimoji="0" lang="en-US" sz="2941" b="0" i="1" u="none" strike="noStrike" kern="1200" cap="none" spc="0" normalizeH="0" baseline="0" noProof="0" dirty="0" err="1">
                <a:ln>
                  <a:noFill/>
                </a:ln>
                <a:solidFill>
                  <a:srgbClr val="FFFFFF"/>
                </a:solidFill>
                <a:effectLst/>
                <a:uLnTx/>
                <a:uFillTx/>
                <a:latin typeface="Roboto Condensed"/>
              </a:rPr>
              <a:t>đầy</a:t>
            </a:r>
            <a:r>
              <a:rPr kumimoji="0" lang="en-US" sz="2941" b="0" i="1" u="none" strike="noStrike" kern="1200" cap="none" spc="0" normalizeH="0" baseline="0" noProof="0" dirty="0">
                <a:ln>
                  <a:noFill/>
                </a:ln>
                <a:solidFill>
                  <a:srgbClr val="FFFFFF"/>
                </a:solidFill>
                <a:effectLst/>
                <a:uLnTx/>
                <a:uFillTx/>
                <a:latin typeface="Roboto Condensed"/>
              </a:rPr>
              <a:t> </a:t>
            </a:r>
            <a:r>
              <a:rPr kumimoji="0" lang="en-US" sz="2941" b="0" i="1" u="none" strike="noStrike" kern="1200" cap="none" spc="0" normalizeH="0" baseline="0" noProof="0" dirty="0" err="1">
                <a:ln>
                  <a:noFill/>
                </a:ln>
                <a:solidFill>
                  <a:srgbClr val="FFFFFF"/>
                </a:solidFill>
                <a:effectLst/>
                <a:uLnTx/>
                <a:uFillTx/>
                <a:latin typeface="Roboto Condensed"/>
              </a:rPr>
              <a:t>đường</a:t>
            </a:r>
            <a:endParaRPr kumimoji="0" lang="en-US" sz="2941" b="0" i="1" u="none" strike="noStrike" kern="1200" cap="none" spc="0" normalizeH="0" baseline="0" noProof="0" dirty="0">
              <a:ln>
                <a:noFill/>
              </a:ln>
              <a:solidFill>
                <a:srgbClr val="FFFFFF"/>
              </a:solidFill>
              <a:effectLst/>
              <a:uLnTx/>
              <a:uFillTx/>
              <a:latin typeface="Roboto Condensed"/>
            </a:endParaRPr>
          </a:p>
          <a:p>
            <a:pPr marL="0" marR="0" lvl="0" indent="0" algn="l" defTabSz="914400" rtl="0" eaLnBrk="1" fontAlgn="auto" latinLnBrk="0" hangingPunct="1">
              <a:lnSpc>
                <a:spcPts val="4030"/>
              </a:lnSpc>
              <a:spcBef>
                <a:spcPts val="0"/>
              </a:spcBef>
              <a:spcAft>
                <a:spcPts val="0"/>
              </a:spcAft>
              <a:buClrTx/>
              <a:buSzTx/>
              <a:buFontTx/>
              <a:buNone/>
              <a:tabLst/>
              <a:defRPr/>
            </a:pPr>
            <a:endParaRPr kumimoji="0" lang="en-US" sz="2941" b="0" i="1" u="none" strike="noStrike" kern="1200" cap="none" spc="0" normalizeH="0" baseline="0" noProof="0" dirty="0">
              <a:ln>
                <a:noFill/>
              </a:ln>
              <a:solidFill>
                <a:srgbClr val="FFFFFF"/>
              </a:solidFill>
              <a:effectLst/>
              <a:uLnTx/>
              <a:uFillTx/>
              <a:latin typeface="Roboto Condensed"/>
            </a:endParaRPr>
          </a:p>
          <a:p>
            <a:pPr marL="0" marR="0" lvl="0" indent="0" algn="l" defTabSz="914400" rtl="0" eaLnBrk="1" fontAlgn="auto" latinLnBrk="0" hangingPunct="1">
              <a:lnSpc>
                <a:spcPts val="4030"/>
              </a:lnSpc>
              <a:spcBef>
                <a:spcPts val="0"/>
              </a:spcBef>
              <a:spcAft>
                <a:spcPts val="0"/>
              </a:spcAft>
              <a:buClrTx/>
              <a:buSzTx/>
              <a:buFontTx/>
              <a:buNone/>
              <a:tabLst/>
              <a:defRPr/>
            </a:pPr>
            <a:r>
              <a:rPr lang="vi-VN" sz="2941" b="1" i="1" dirty="0" smtClean="0">
                <a:solidFill>
                  <a:srgbClr val="FFFFFF"/>
                </a:solidFill>
                <a:latin typeface="Roboto Condensed"/>
              </a:rPr>
              <a:t>Sấm</a:t>
            </a:r>
            <a:endParaRPr kumimoji="0" lang="en-US" sz="2941" b="1" i="1" u="none" strike="noStrike" kern="1200" cap="none" spc="0" normalizeH="0" baseline="0" noProof="0" dirty="0">
              <a:ln>
                <a:noFill/>
              </a:ln>
              <a:solidFill>
                <a:srgbClr val="FFFFFF"/>
              </a:solidFill>
              <a:effectLst/>
              <a:uLnTx/>
              <a:uFillTx/>
              <a:latin typeface="Roboto Condensed"/>
            </a:endParaRPr>
          </a:p>
          <a:p>
            <a:pPr marL="0" marR="0" lvl="0" indent="0" algn="l" defTabSz="914400" rtl="0" eaLnBrk="1" fontAlgn="auto" latinLnBrk="0" hangingPunct="1">
              <a:lnSpc>
                <a:spcPts val="4030"/>
              </a:lnSpc>
              <a:spcBef>
                <a:spcPts val="0"/>
              </a:spcBef>
              <a:spcAft>
                <a:spcPts val="0"/>
              </a:spcAft>
              <a:buClrTx/>
              <a:buSzTx/>
              <a:buFontTx/>
              <a:buNone/>
              <a:tabLst/>
              <a:defRPr/>
            </a:pPr>
            <a:r>
              <a:rPr kumimoji="0" lang="en-US" sz="2941" b="0" i="1" u="none" strike="noStrike" kern="1200" cap="none" spc="0" normalizeH="0" baseline="0" noProof="0" dirty="0" err="1">
                <a:ln>
                  <a:noFill/>
                </a:ln>
                <a:solidFill>
                  <a:srgbClr val="FFFFFF"/>
                </a:solidFill>
                <a:effectLst/>
                <a:uLnTx/>
                <a:uFillTx/>
                <a:latin typeface="Roboto Condensed"/>
              </a:rPr>
              <a:t>Ghé</a:t>
            </a:r>
            <a:r>
              <a:rPr kumimoji="0" lang="en-US" sz="2941" b="0" i="1" u="none" strike="noStrike" kern="1200" cap="none" spc="0" normalizeH="0" baseline="0" noProof="0" dirty="0">
                <a:ln>
                  <a:noFill/>
                </a:ln>
                <a:solidFill>
                  <a:srgbClr val="FFFFFF"/>
                </a:solidFill>
                <a:effectLst/>
                <a:uLnTx/>
                <a:uFillTx/>
                <a:latin typeface="Roboto Condensed"/>
              </a:rPr>
              <a:t> </a:t>
            </a:r>
            <a:r>
              <a:rPr kumimoji="0" lang="en-US" sz="2941" b="0" i="1" u="none" strike="noStrike" kern="1200" cap="none" spc="0" normalizeH="0" baseline="0" noProof="0" dirty="0" err="1">
                <a:ln>
                  <a:noFill/>
                </a:ln>
                <a:solidFill>
                  <a:srgbClr val="FFFFFF"/>
                </a:solidFill>
                <a:effectLst/>
                <a:uLnTx/>
                <a:uFillTx/>
                <a:latin typeface="Roboto Condensed"/>
              </a:rPr>
              <a:t>xuống</a:t>
            </a:r>
            <a:r>
              <a:rPr kumimoji="0" lang="en-US" sz="2941" b="0" i="1" u="none" strike="noStrike" kern="1200" cap="none" spc="0" normalizeH="0" baseline="0" noProof="0" dirty="0">
                <a:ln>
                  <a:noFill/>
                </a:ln>
                <a:solidFill>
                  <a:srgbClr val="FFFFFF"/>
                </a:solidFill>
                <a:effectLst/>
                <a:uLnTx/>
                <a:uFillTx/>
                <a:latin typeface="Roboto Condensed"/>
              </a:rPr>
              <a:t> </a:t>
            </a:r>
            <a:r>
              <a:rPr kumimoji="0" lang="en-US" sz="2941" b="0" i="1" u="none" strike="noStrike" kern="1200" cap="none" spc="0" normalizeH="0" baseline="0" noProof="0" dirty="0" err="1">
                <a:ln>
                  <a:noFill/>
                </a:ln>
                <a:solidFill>
                  <a:srgbClr val="FFFFFF"/>
                </a:solidFill>
                <a:effectLst/>
                <a:uLnTx/>
                <a:uFillTx/>
                <a:latin typeface="Roboto Condensed"/>
              </a:rPr>
              <a:t>sân</a:t>
            </a:r>
            <a:endParaRPr kumimoji="0" lang="en-US" sz="2941" b="0" i="1" u="none" strike="noStrike" kern="1200" cap="none" spc="0" normalizeH="0" baseline="0" noProof="0" dirty="0">
              <a:ln>
                <a:noFill/>
              </a:ln>
              <a:solidFill>
                <a:srgbClr val="FFFFFF"/>
              </a:solidFill>
              <a:effectLst/>
              <a:uLnTx/>
              <a:uFillTx/>
              <a:latin typeface="Roboto Condensed"/>
            </a:endParaRPr>
          </a:p>
          <a:p>
            <a:pPr marL="0" marR="0" lvl="0" indent="0" algn="l" defTabSz="914400" rtl="0" eaLnBrk="1" fontAlgn="auto" latinLnBrk="0" hangingPunct="1">
              <a:lnSpc>
                <a:spcPts val="4030"/>
              </a:lnSpc>
              <a:spcBef>
                <a:spcPts val="0"/>
              </a:spcBef>
              <a:spcAft>
                <a:spcPts val="0"/>
              </a:spcAft>
              <a:buClrTx/>
              <a:buSzTx/>
              <a:buFontTx/>
              <a:buNone/>
              <a:tabLst/>
              <a:defRPr/>
            </a:pPr>
            <a:r>
              <a:rPr kumimoji="0" lang="en-US" sz="2941" b="0" i="1" u="none" strike="noStrike" kern="1200" cap="none" spc="0" normalizeH="0" baseline="0" noProof="0" dirty="0" err="1">
                <a:ln>
                  <a:noFill/>
                </a:ln>
                <a:solidFill>
                  <a:srgbClr val="FFFFFF"/>
                </a:solidFill>
                <a:effectLst/>
                <a:uLnTx/>
                <a:uFillTx/>
                <a:latin typeface="Roboto Condensed"/>
              </a:rPr>
              <a:t>Khanh</a:t>
            </a:r>
            <a:r>
              <a:rPr kumimoji="0" lang="en-US" sz="2941" b="0" i="1" u="none" strike="noStrike" kern="1200" cap="none" spc="0" normalizeH="0" baseline="0" noProof="0" dirty="0">
                <a:ln>
                  <a:noFill/>
                </a:ln>
                <a:solidFill>
                  <a:srgbClr val="FFFFFF"/>
                </a:solidFill>
                <a:effectLst/>
                <a:uLnTx/>
                <a:uFillTx/>
                <a:latin typeface="Roboto Condensed"/>
              </a:rPr>
              <a:t> </a:t>
            </a:r>
            <a:r>
              <a:rPr kumimoji="0" lang="en-US" sz="2941" b="0" i="1" u="none" strike="noStrike" kern="1200" cap="none" spc="0" normalizeH="0" baseline="0" noProof="0" dirty="0" err="1">
                <a:ln>
                  <a:noFill/>
                </a:ln>
                <a:solidFill>
                  <a:srgbClr val="FFFFFF"/>
                </a:solidFill>
                <a:effectLst/>
                <a:uLnTx/>
                <a:uFillTx/>
                <a:latin typeface="Roboto Condensed"/>
              </a:rPr>
              <a:t>khách</a:t>
            </a:r>
            <a:r>
              <a:rPr kumimoji="0" lang="en-US" sz="2941" b="0" i="1" u="none" strike="noStrike" kern="1200" cap="none" spc="0" normalizeH="0" baseline="0" noProof="0" dirty="0">
                <a:ln>
                  <a:noFill/>
                </a:ln>
                <a:solidFill>
                  <a:srgbClr val="FFFFFF"/>
                </a:solidFill>
                <a:effectLst/>
                <a:uLnTx/>
                <a:uFillTx/>
                <a:latin typeface="Roboto Condensed"/>
              </a:rPr>
              <a:t> </a:t>
            </a:r>
            <a:r>
              <a:rPr kumimoji="0" lang="en-US" sz="2941" b="0" i="1" u="none" strike="noStrike" kern="1200" cap="none" spc="0" normalizeH="0" baseline="0" noProof="0" dirty="0" err="1">
                <a:ln>
                  <a:noFill/>
                </a:ln>
                <a:solidFill>
                  <a:srgbClr val="FFFFFF"/>
                </a:solidFill>
                <a:effectLst/>
                <a:uLnTx/>
                <a:uFillTx/>
                <a:latin typeface="Roboto Condensed"/>
              </a:rPr>
              <a:t>cười</a:t>
            </a:r>
            <a:endParaRPr kumimoji="0" lang="en-US" sz="2941" b="0" i="1" u="none" strike="noStrike" kern="1200" cap="none" spc="0" normalizeH="0" baseline="0" noProof="0" dirty="0">
              <a:ln>
                <a:noFill/>
              </a:ln>
              <a:solidFill>
                <a:srgbClr val="FFFFFF"/>
              </a:solidFill>
              <a:effectLst/>
              <a:uLnTx/>
              <a:uFillTx/>
              <a:latin typeface="Roboto Condensed"/>
            </a:endParaRPr>
          </a:p>
          <a:p>
            <a:pPr marL="0" marR="0" lvl="0" indent="0" algn="l" defTabSz="914400" rtl="0" eaLnBrk="1" fontAlgn="auto" latinLnBrk="0" hangingPunct="1">
              <a:lnSpc>
                <a:spcPts val="4030"/>
              </a:lnSpc>
              <a:spcBef>
                <a:spcPts val="0"/>
              </a:spcBef>
              <a:spcAft>
                <a:spcPts val="0"/>
              </a:spcAft>
              <a:buClrTx/>
              <a:buSzTx/>
              <a:buFontTx/>
              <a:buNone/>
              <a:tabLst/>
              <a:defRPr/>
            </a:pPr>
            <a:r>
              <a:rPr lang="vi-VN" sz="2941" b="1" i="1" dirty="0" smtClean="0">
                <a:solidFill>
                  <a:srgbClr val="FFFFFF"/>
                </a:solidFill>
                <a:latin typeface="Roboto Condensed"/>
              </a:rPr>
              <a:t>Cây dừa</a:t>
            </a:r>
            <a:endParaRPr kumimoji="0" lang="en-US" sz="2941" b="1" i="1" u="none" strike="noStrike" kern="1200" cap="none" spc="0" normalizeH="0" baseline="0" noProof="0" dirty="0">
              <a:ln>
                <a:noFill/>
              </a:ln>
              <a:solidFill>
                <a:srgbClr val="FFFFFF"/>
              </a:solidFill>
              <a:effectLst/>
              <a:uLnTx/>
              <a:uFillTx/>
              <a:latin typeface="Roboto Condensed"/>
            </a:endParaRPr>
          </a:p>
          <a:p>
            <a:pPr marL="0" marR="0" lvl="0" indent="0" algn="l" defTabSz="914400" rtl="0" eaLnBrk="1" fontAlgn="auto" latinLnBrk="0" hangingPunct="1">
              <a:lnSpc>
                <a:spcPts val="4030"/>
              </a:lnSpc>
              <a:spcBef>
                <a:spcPts val="0"/>
              </a:spcBef>
              <a:spcAft>
                <a:spcPts val="0"/>
              </a:spcAft>
              <a:buClrTx/>
              <a:buSzTx/>
              <a:buFontTx/>
              <a:buNone/>
              <a:tabLst/>
              <a:defRPr/>
            </a:pPr>
            <a:r>
              <a:rPr kumimoji="0" lang="en-US" sz="2941" b="0" i="1" u="none" strike="noStrike" kern="1200" cap="none" spc="0" normalizeH="0" baseline="0" noProof="0" dirty="0" err="1">
                <a:ln>
                  <a:noFill/>
                </a:ln>
                <a:solidFill>
                  <a:srgbClr val="FFFFFF"/>
                </a:solidFill>
                <a:effectLst/>
                <a:uLnTx/>
                <a:uFillTx/>
                <a:latin typeface="Roboto Condensed"/>
              </a:rPr>
              <a:t>Sải</a:t>
            </a:r>
            <a:r>
              <a:rPr kumimoji="0" lang="en-US" sz="2941" b="0" i="1" u="none" strike="noStrike" kern="1200" cap="none" spc="0" normalizeH="0" baseline="0" noProof="0" dirty="0">
                <a:ln>
                  <a:noFill/>
                </a:ln>
                <a:solidFill>
                  <a:srgbClr val="FFFFFF"/>
                </a:solidFill>
                <a:effectLst/>
                <a:uLnTx/>
                <a:uFillTx/>
                <a:latin typeface="Roboto Condensed"/>
              </a:rPr>
              <a:t> </a:t>
            </a:r>
            <a:r>
              <a:rPr kumimoji="0" lang="en-US" sz="2941" b="0" i="1" u="none" strike="noStrike" kern="1200" cap="none" spc="0" normalizeH="0" baseline="0" noProof="0" dirty="0" err="1">
                <a:ln>
                  <a:noFill/>
                </a:ln>
                <a:solidFill>
                  <a:srgbClr val="FFFFFF"/>
                </a:solidFill>
                <a:effectLst/>
                <a:uLnTx/>
                <a:uFillTx/>
                <a:latin typeface="Roboto Condensed"/>
              </a:rPr>
              <a:t>tay</a:t>
            </a:r>
            <a:r>
              <a:rPr kumimoji="0" lang="en-US" sz="2941" b="0" i="1" u="none" strike="noStrike" kern="1200" cap="none" spc="0" normalizeH="0" baseline="0" noProof="0" dirty="0">
                <a:ln>
                  <a:noFill/>
                </a:ln>
                <a:solidFill>
                  <a:srgbClr val="FFFFFF"/>
                </a:solidFill>
                <a:effectLst/>
                <a:uLnTx/>
                <a:uFillTx/>
                <a:latin typeface="Roboto Condensed"/>
              </a:rPr>
              <a:t> </a:t>
            </a:r>
            <a:r>
              <a:rPr kumimoji="0" lang="en-US" sz="2941" b="0" i="1" u="none" strike="noStrike" kern="1200" cap="none" spc="0" normalizeH="0" baseline="0" noProof="0" dirty="0" err="1">
                <a:ln>
                  <a:noFill/>
                </a:ln>
                <a:solidFill>
                  <a:srgbClr val="FFFFFF"/>
                </a:solidFill>
                <a:effectLst/>
                <a:uLnTx/>
                <a:uFillTx/>
                <a:latin typeface="Roboto Condensed"/>
              </a:rPr>
              <a:t>bơi</a:t>
            </a:r>
            <a:endParaRPr kumimoji="0" lang="en-US" sz="2941" b="0" i="1" u="none" strike="noStrike" kern="1200" cap="none" spc="0" normalizeH="0" baseline="0" noProof="0" dirty="0">
              <a:ln>
                <a:noFill/>
              </a:ln>
              <a:solidFill>
                <a:srgbClr val="FFFFFF"/>
              </a:solidFill>
              <a:effectLst/>
              <a:uLnTx/>
              <a:uFillTx/>
              <a:latin typeface="Roboto Condensed"/>
            </a:endParaRPr>
          </a:p>
          <a:p>
            <a:pPr marL="0" marR="0" lvl="0" indent="0" algn="l" defTabSz="914400" rtl="0" eaLnBrk="1" fontAlgn="auto" latinLnBrk="0" hangingPunct="1">
              <a:lnSpc>
                <a:spcPts val="4030"/>
              </a:lnSpc>
              <a:spcBef>
                <a:spcPts val="0"/>
              </a:spcBef>
              <a:spcAft>
                <a:spcPts val="0"/>
              </a:spcAft>
              <a:buClrTx/>
              <a:buSzTx/>
              <a:buFontTx/>
              <a:buNone/>
              <a:tabLst/>
              <a:defRPr/>
            </a:pPr>
            <a:r>
              <a:rPr kumimoji="0" lang="vi-VN" sz="2941" b="1" i="1" u="none" strike="noStrike" kern="1200" cap="none" spc="0" normalizeH="0" baseline="0" noProof="0" dirty="0" smtClean="0">
                <a:ln>
                  <a:noFill/>
                </a:ln>
                <a:solidFill>
                  <a:srgbClr val="FFFFFF"/>
                </a:solidFill>
                <a:effectLst/>
                <a:uLnTx/>
                <a:uFillTx/>
                <a:latin typeface="Roboto Condensed"/>
              </a:rPr>
              <a:t>Ngọn mồng tơi</a:t>
            </a:r>
            <a:endParaRPr kumimoji="0" lang="en-US" sz="2941" b="1" i="1" u="none" strike="noStrike" kern="1200" cap="none" spc="0" normalizeH="0" baseline="0" noProof="0" dirty="0">
              <a:ln>
                <a:noFill/>
              </a:ln>
              <a:solidFill>
                <a:srgbClr val="FFFFFF"/>
              </a:solidFill>
              <a:effectLst/>
              <a:uLnTx/>
              <a:uFillTx/>
              <a:latin typeface="Roboto Condensed"/>
            </a:endParaRPr>
          </a:p>
          <a:p>
            <a:pPr marL="0" marR="0" lvl="0" indent="0" algn="l" defTabSz="914400" rtl="0" eaLnBrk="1" fontAlgn="auto" latinLnBrk="0" hangingPunct="1">
              <a:lnSpc>
                <a:spcPts val="4030"/>
              </a:lnSpc>
              <a:spcBef>
                <a:spcPts val="0"/>
              </a:spcBef>
              <a:spcAft>
                <a:spcPts val="0"/>
              </a:spcAft>
              <a:buClrTx/>
              <a:buSzTx/>
              <a:buFontTx/>
              <a:buNone/>
              <a:tabLst/>
              <a:defRPr/>
            </a:pPr>
            <a:r>
              <a:rPr kumimoji="0" lang="en-US" sz="2941" b="0" i="1" u="none" strike="noStrike" kern="1200" cap="none" spc="0" normalizeH="0" baseline="0" noProof="0" dirty="0" err="1">
                <a:ln>
                  <a:noFill/>
                </a:ln>
                <a:solidFill>
                  <a:srgbClr val="FFFFFF"/>
                </a:solidFill>
                <a:effectLst/>
                <a:uLnTx/>
                <a:uFillTx/>
                <a:latin typeface="Roboto Condensed"/>
              </a:rPr>
              <a:t>Nhảy</a:t>
            </a:r>
            <a:r>
              <a:rPr kumimoji="0" lang="en-US" sz="2941" b="0" i="1" u="none" strike="noStrike" kern="1200" cap="none" spc="0" normalizeH="0" baseline="0" noProof="0" dirty="0">
                <a:ln>
                  <a:noFill/>
                </a:ln>
                <a:solidFill>
                  <a:srgbClr val="FFFFFF"/>
                </a:solidFill>
                <a:effectLst/>
                <a:uLnTx/>
                <a:uFillTx/>
                <a:latin typeface="Roboto Condensed"/>
              </a:rPr>
              <a:t> </a:t>
            </a:r>
            <a:r>
              <a:rPr kumimoji="0" lang="en-US" sz="2941" b="0" i="1" u="none" strike="noStrike" kern="1200" cap="none" spc="0" normalizeH="0" baseline="0" noProof="0" dirty="0" err="1">
                <a:ln>
                  <a:noFill/>
                </a:ln>
                <a:solidFill>
                  <a:srgbClr val="FFFFFF"/>
                </a:solidFill>
                <a:effectLst/>
                <a:uLnTx/>
                <a:uFillTx/>
                <a:latin typeface="Roboto Condensed"/>
              </a:rPr>
              <a:t>múa</a:t>
            </a:r>
            <a:endParaRPr kumimoji="0" lang="en-US" sz="2941" b="0" i="1" u="none" strike="noStrike" kern="1200" cap="none" spc="0" normalizeH="0" baseline="0" noProof="0" dirty="0">
              <a:ln>
                <a:noFill/>
              </a:ln>
              <a:solidFill>
                <a:srgbClr val="FFFFFF"/>
              </a:solidFill>
              <a:effectLst/>
              <a:uLnTx/>
              <a:uFillTx/>
              <a:latin typeface="Roboto Condensed"/>
            </a:endParaRPr>
          </a:p>
          <a:p>
            <a:pPr marL="0" marR="0" lvl="0" indent="0" algn="l" defTabSz="914400" rtl="0" eaLnBrk="1" fontAlgn="auto" latinLnBrk="0" hangingPunct="1">
              <a:lnSpc>
                <a:spcPts val="4030"/>
              </a:lnSpc>
              <a:spcBef>
                <a:spcPts val="0"/>
              </a:spcBef>
              <a:spcAft>
                <a:spcPts val="0"/>
              </a:spcAft>
              <a:buClrTx/>
              <a:buSzTx/>
              <a:buFontTx/>
              <a:buNone/>
              <a:tabLst/>
              <a:defRPr/>
            </a:pPr>
            <a:r>
              <a:rPr kumimoji="0" lang="en-US" sz="2941" b="0" i="0" u="none" strike="noStrike" kern="1200" cap="none" spc="0" normalizeH="0" baseline="0" noProof="0" dirty="0">
                <a:ln>
                  <a:noFill/>
                </a:ln>
                <a:solidFill>
                  <a:srgbClr val="FFFFFF"/>
                </a:solidFill>
                <a:effectLst/>
                <a:uLnTx/>
                <a:uFillTx/>
                <a:latin typeface="Roboto Condensed"/>
                <a:ea typeface="+mn-ea"/>
                <a:cs typeface="+mn-cs"/>
              </a:rPr>
              <a:t>           (</a:t>
            </a:r>
            <a:r>
              <a:rPr kumimoji="0" lang="en-US" sz="2941" b="0" i="0" u="none" strike="noStrike" kern="1200" cap="none" spc="0" normalizeH="0" baseline="0" noProof="0" dirty="0" err="1">
                <a:ln>
                  <a:noFill/>
                </a:ln>
                <a:solidFill>
                  <a:srgbClr val="FFFFFF"/>
                </a:solidFill>
                <a:effectLst/>
                <a:uLnTx/>
                <a:uFillTx/>
                <a:latin typeface="Roboto Condensed"/>
                <a:ea typeface="+mn-ea"/>
                <a:cs typeface="+mn-cs"/>
              </a:rPr>
              <a:t>Trích</a:t>
            </a:r>
            <a:r>
              <a:rPr kumimoji="0" lang="en-US" sz="2941" b="0" i="0" u="none" strike="noStrike" kern="1200" cap="none" spc="0" normalizeH="0" baseline="0" noProof="0" dirty="0">
                <a:ln>
                  <a:noFill/>
                </a:ln>
                <a:solidFill>
                  <a:srgbClr val="FFFFFF"/>
                </a:solidFill>
                <a:effectLst/>
                <a:uLnTx/>
                <a:uFillTx/>
                <a:latin typeface="Roboto Condensed"/>
                <a:ea typeface="+mn-ea"/>
                <a:cs typeface="+mn-cs"/>
              </a:rPr>
              <a:t> </a:t>
            </a:r>
            <a:r>
              <a:rPr kumimoji="0" lang="en-US" sz="2941" b="0" i="0" u="none" strike="noStrike" kern="1200" cap="none" spc="0" normalizeH="0" baseline="0" noProof="0" dirty="0" err="1">
                <a:ln>
                  <a:noFill/>
                </a:ln>
                <a:solidFill>
                  <a:srgbClr val="FFFFFF"/>
                </a:solidFill>
                <a:effectLst/>
                <a:uLnTx/>
                <a:uFillTx/>
                <a:latin typeface="Roboto Condensed Italics"/>
                <a:ea typeface="+mn-ea"/>
                <a:cs typeface="+mn-cs"/>
              </a:rPr>
              <a:t>Mưa</a:t>
            </a:r>
            <a:r>
              <a:rPr kumimoji="0" lang="en-US" sz="2941" b="0" i="0" u="none" strike="noStrike" kern="1200" cap="none" spc="0" normalizeH="0" baseline="0" noProof="0" dirty="0">
                <a:ln>
                  <a:noFill/>
                </a:ln>
                <a:solidFill>
                  <a:srgbClr val="FFFFFF"/>
                </a:solidFill>
                <a:effectLst/>
                <a:uLnTx/>
                <a:uFillTx/>
                <a:latin typeface="Roboto Condensed"/>
                <a:ea typeface="+mn-ea"/>
                <a:cs typeface="+mn-cs"/>
              </a:rPr>
              <a:t>)</a:t>
            </a:r>
          </a:p>
        </p:txBody>
      </p:sp>
      <p:pic>
        <p:nvPicPr>
          <p:cNvPr id="5"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t="64973" r="77102"/>
          <a:stretch>
            <a:fillRect/>
          </a:stretch>
        </p:blipFill>
        <p:spPr>
          <a:xfrm>
            <a:off x="13009710" y="1995983"/>
            <a:ext cx="937219" cy="1087785"/>
          </a:xfrm>
          <a:prstGeom prst="rect">
            <a:avLst/>
          </a:prstGeom>
        </p:spPr>
      </p:pic>
      <p:grpSp>
        <p:nvGrpSpPr>
          <p:cNvPr id="6" name="Group 6"/>
          <p:cNvGrpSpPr/>
          <p:nvPr/>
        </p:nvGrpSpPr>
        <p:grpSpPr>
          <a:xfrm>
            <a:off x="2932359" y="5019929"/>
            <a:ext cx="4892127" cy="1574283"/>
            <a:chOff x="-18444" y="-76200"/>
            <a:chExt cx="948337" cy="889000"/>
          </a:xfrm>
        </p:grpSpPr>
        <p:sp>
          <p:nvSpPr>
            <p:cNvPr id="7" name="Freeform 7"/>
            <p:cNvSpPr/>
            <p:nvPr/>
          </p:nvSpPr>
          <p:spPr>
            <a:xfrm>
              <a:off x="-18444" y="-76200"/>
              <a:ext cx="948337" cy="603745"/>
            </a:xfrm>
            <a:custGeom>
              <a:avLst/>
              <a:gdLst/>
              <a:ahLst/>
              <a:cxnLst/>
              <a:rect l="l" t="t" r="r" b="b"/>
              <a:pathLst>
                <a:path w="929893" h="483211">
                  <a:moveTo>
                    <a:pt x="0" y="0"/>
                  </a:moveTo>
                  <a:lnTo>
                    <a:pt x="929893" y="0"/>
                  </a:lnTo>
                  <a:lnTo>
                    <a:pt x="929893" y="483211"/>
                  </a:lnTo>
                  <a:lnTo>
                    <a:pt x="0" y="483211"/>
                  </a:lnTo>
                  <a:close/>
                </a:path>
              </a:pathLst>
            </a:custGeom>
            <a:solidFill>
              <a:srgbClr val="FFFFFF"/>
            </a:solidFill>
            <a:ln>
              <a:solidFill>
                <a:srgbClr val="00000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TextBox 8"/>
            <p:cNvSpPr txBox="1"/>
            <p:nvPr/>
          </p:nvSpPr>
          <p:spPr>
            <a:xfrm>
              <a:off x="0" y="-76200"/>
              <a:ext cx="909101" cy="889000"/>
            </a:xfrm>
            <a:prstGeom prst="rect">
              <a:avLst/>
            </a:prstGeom>
          </p:spPr>
          <p:txBody>
            <a:bodyPr lIns="228600" tIns="228600" rIns="228600" bIns="228600" rtlCol="0" anchor="t"/>
            <a:lstStyle/>
            <a:p>
              <a:pPr marL="0" marR="0" lvl="0" indent="0" algn="ctr" defTabSz="914400" rtl="0" eaLnBrk="1" fontAlgn="auto" latinLnBrk="0" hangingPunct="1">
                <a:lnSpc>
                  <a:spcPts val="4480"/>
                </a:lnSpc>
                <a:spcBef>
                  <a:spcPts val="0"/>
                </a:spcBef>
                <a:spcAft>
                  <a:spcPts val="0"/>
                </a:spcAft>
                <a:buClrTx/>
                <a:buSzTx/>
                <a:buFontTx/>
                <a:buNone/>
                <a:tabLst/>
                <a:defRPr/>
              </a:pPr>
              <a:r>
                <a:rPr kumimoji="0" lang="vi-VN" sz="2800" b="1" i="0" u="none" strike="noStrike" kern="1200" cap="none" spc="6" normalizeH="0" baseline="0" noProof="0" dirty="0" smtClean="0">
                  <a:ln>
                    <a:noFill/>
                  </a:ln>
                  <a:solidFill>
                    <a:srgbClr val="242254">
                      <a:alpha val="77647"/>
                    </a:srgbClr>
                  </a:solidFill>
                  <a:effectLst/>
                  <a:uLnTx/>
                  <a:uFillTx/>
                  <a:latin typeface="Roboto Condensed"/>
                  <a:ea typeface="+mn-ea"/>
                  <a:cs typeface="+mn-cs"/>
                </a:rPr>
                <a:t>ĐÁP ÁN</a:t>
              </a:r>
              <a:endParaRPr kumimoji="0" lang="en-US" sz="2800" b="1" i="0" u="none" strike="noStrike" kern="1200" cap="none" spc="6" normalizeH="0" baseline="0" noProof="0" dirty="0">
                <a:ln>
                  <a:noFill/>
                </a:ln>
                <a:solidFill>
                  <a:srgbClr val="242254">
                    <a:alpha val="77647"/>
                  </a:srgbClr>
                </a:solidFill>
                <a:effectLst/>
                <a:uLnTx/>
                <a:uFillTx/>
                <a:latin typeface="Roboto Condensed"/>
                <a:ea typeface="+mn-ea"/>
                <a:cs typeface="+mn-cs"/>
              </a:endParaRPr>
            </a:p>
          </p:txBody>
        </p:sp>
      </p:grpSp>
      <p:pic>
        <p:nvPicPr>
          <p:cNvPr id="9" name="Picture 9"/>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l="63829" b="33320"/>
          <a:stretch>
            <a:fillRect/>
          </a:stretch>
        </p:blipFill>
        <p:spPr>
          <a:xfrm rot="1352551">
            <a:off x="606756" y="7942835"/>
            <a:ext cx="498647" cy="118070"/>
          </a:xfrm>
          <a:prstGeom prst="rect">
            <a:avLst/>
          </a:prstGeom>
        </p:spPr>
      </p:pic>
      <p:pic>
        <p:nvPicPr>
          <p:cNvPr id="10" name="Picture 10"/>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l="63829" b="33320"/>
          <a:stretch>
            <a:fillRect/>
          </a:stretch>
        </p:blipFill>
        <p:spPr>
          <a:xfrm rot="2762119">
            <a:off x="17072617" y="1190103"/>
            <a:ext cx="498647" cy="118070"/>
          </a:xfrm>
          <a:prstGeom prst="rect">
            <a:avLst/>
          </a:prstGeom>
        </p:spPr>
      </p:pic>
      <p:pic>
        <p:nvPicPr>
          <p:cNvPr id="11" name="Picture 11"/>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l="63829" b="33320"/>
          <a:stretch>
            <a:fillRect/>
          </a:stretch>
        </p:blipFill>
        <p:spPr>
          <a:xfrm rot="-2699999">
            <a:off x="7482672" y="8424063"/>
            <a:ext cx="498647" cy="118070"/>
          </a:xfrm>
          <a:prstGeom prst="rect">
            <a:avLst/>
          </a:prstGeom>
        </p:spPr>
      </p:pic>
      <p:pic>
        <p:nvPicPr>
          <p:cNvPr id="12" name="Picture 12"/>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l="63829" b="33320"/>
          <a:stretch>
            <a:fillRect/>
          </a:stretch>
        </p:blipFill>
        <p:spPr>
          <a:xfrm rot="-7234503">
            <a:off x="14546301" y="4932953"/>
            <a:ext cx="498647" cy="118070"/>
          </a:xfrm>
          <a:prstGeom prst="rect">
            <a:avLst/>
          </a:prstGeom>
        </p:spPr>
      </p:pic>
      <p:pic>
        <p:nvPicPr>
          <p:cNvPr id="13" name="Picture 13"/>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11885481" y="-2762832"/>
            <a:ext cx="8384173" cy="4875502"/>
          </a:xfrm>
          <a:prstGeom prst="rect">
            <a:avLst/>
          </a:prstGeom>
        </p:spPr>
      </p:pic>
      <p:grpSp>
        <p:nvGrpSpPr>
          <p:cNvPr id="14" name="Group 14"/>
          <p:cNvGrpSpPr/>
          <p:nvPr/>
        </p:nvGrpSpPr>
        <p:grpSpPr>
          <a:xfrm>
            <a:off x="511312" y="370110"/>
            <a:ext cx="17170844" cy="649065"/>
            <a:chOff x="0" y="0"/>
            <a:chExt cx="22894459" cy="865420"/>
          </a:xfrm>
        </p:grpSpPr>
        <p:grpSp>
          <p:nvGrpSpPr>
            <p:cNvPr id="15" name="Group 15"/>
            <p:cNvGrpSpPr/>
            <p:nvPr/>
          </p:nvGrpSpPr>
          <p:grpSpPr>
            <a:xfrm>
              <a:off x="0" y="0"/>
              <a:ext cx="22894459" cy="865420"/>
              <a:chOff x="0" y="0"/>
              <a:chExt cx="4522362" cy="170947"/>
            </a:xfrm>
          </p:grpSpPr>
          <p:sp>
            <p:nvSpPr>
              <p:cNvPr id="16" name="Freeform 16"/>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rgbClr val="FBE8D7"/>
              </a:solidFill>
            </p:spPr>
          </p:sp>
          <p:sp>
            <p:nvSpPr>
              <p:cNvPr id="17" name="TextBox 17"/>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SVN-HC Green Grove" panose="02000000000000000000" pitchFamily="50" charset="0"/>
                  <a:ea typeface="+mn-ea"/>
                  <a:cs typeface="+mn-cs"/>
                </a:endParaRPr>
              </a:p>
            </p:txBody>
          </p:sp>
        </p:grpSp>
        <p:sp>
          <p:nvSpPr>
            <p:cNvPr id="18" name="TextBox 18"/>
            <p:cNvSpPr txBox="1"/>
            <p:nvPr/>
          </p:nvSpPr>
          <p:spPr>
            <a:xfrm>
              <a:off x="981799" y="121939"/>
              <a:ext cx="1250401" cy="623589"/>
            </a:xfrm>
            <a:prstGeom prst="rect">
              <a:avLst/>
            </a:prstGeom>
          </p:spPr>
          <p:txBody>
            <a:bodyPr lIns="0" tIns="0" rIns="0" bIns="0" rtlCol="0" anchor="t">
              <a:spAutoFit/>
            </a:bodyPr>
            <a:lstStyle/>
            <a:p>
              <a:pPr marL="0" marR="0" lvl="0" indent="0" algn="l" defTabSz="914400" rtl="0" eaLnBrk="1" fontAlgn="auto" latinLnBrk="0" hangingPunct="1">
                <a:lnSpc>
                  <a:spcPts val="3835"/>
                </a:lnSpc>
                <a:spcBef>
                  <a:spcPts val="0"/>
                </a:spcBef>
                <a:spcAft>
                  <a:spcPts val="0"/>
                </a:spcAft>
                <a:buClrTx/>
                <a:buSzTx/>
                <a:buFontTx/>
                <a:buNone/>
                <a:tabLst/>
                <a:defRPr/>
              </a:pPr>
              <a:r>
                <a:rPr kumimoji="0" lang="en-US" sz="2799" b="0" i="0" u="none" strike="noStrike" kern="1200" cap="none" spc="61" normalizeH="0" baseline="0" noProof="0" dirty="0">
                  <a:ln>
                    <a:noFill/>
                  </a:ln>
                  <a:solidFill>
                    <a:srgbClr val="446889"/>
                  </a:solidFill>
                  <a:effectLst/>
                  <a:uLnTx/>
                  <a:uFillTx/>
                  <a:latin typeface="SVN-HC Green Grove" panose="02000000000000000000" pitchFamily="50" charset="0"/>
                  <a:ea typeface="+mn-ea"/>
                  <a:cs typeface="+mn-cs"/>
                </a:rPr>
                <a:t>LỚP 7</a:t>
              </a:r>
            </a:p>
          </p:txBody>
        </p:sp>
        <p:sp>
          <p:nvSpPr>
            <p:cNvPr id="19" name="TextBox 19"/>
            <p:cNvSpPr txBox="1"/>
            <p:nvPr/>
          </p:nvSpPr>
          <p:spPr>
            <a:xfrm>
              <a:off x="16463915" y="112415"/>
              <a:ext cx="5702833" cy="623589"/>
            </a:xfrm>
            <a:prstGeom prst="rect">
              <a:avLst/>
            </a:prstGeom>
          </p:spPr>
          <p:txBody>
            <a:bodyPr lIns="0" tIns="0" rIns="0" bIns="0" rtlCol="0" anchor="t">
              <a:spAutoFit/>
            </a:bodyPr>
            <a:lstStyle/>
            <a:p>
              <a:pPr marL="0" marR="0" lvl="0" indent="0" algn="l" defTabSz="914400" rtl="0" eaLnBrk="1" fontAlgn="auto" latinLnBrk="0" hangingPunct="1">
                <a:lnSpc>
                  <a:spcPts val="3835"/>
                </a:lnSpc>
                <a:spcBef>
                  <a:spcPct val="0"/>
                </a:spcBef>
                <a:spcAft>
                  <a:spcPts val="0"/>
                </a:spcAft>
                <a:buClrTx/>
                <a:buSzTx/>
                <a:buFontTx/>
                <a:buNone/>
                <a:tabLst/>
                <a:defRPr/>
              </a:pPr>
              <a:r>
                <a:rPr kumimoji="0" lang="en-US" sz="2799" b="0" i="0" u="none" strike="noStrike" kern="1200" cap="none" spc="61" normalizeH="0" baseline="0" noProof="0" dirty="0">
                  <a:ln>
                    <a:noFill/>
                  </a:ln>
                  <a:solidFill>
                    <a:srgbClr val="446889"/>
                  </a:solidFill>
                  <a:effectLst/>
                  <a:uLnTx/>
                  <a:uFillTx/>
                  <a:latin typeface="SVN-HC Green Grove" panose="02000000000000000000" pitchFamily="50" charset="0"/>
                  <a:ea typeface="+mn-ea"/>
                  <a:cs typeface="+mn-cs"/>
                </a:rPr>
                <a:t>KẾT NỐI TRI THỨC VỚI CUỘC SỐNG</a:t>
              </a:r>
            </a:p>
          </p:txBody>
        </p:sp>
      </p:grpSp>
      <p:pic>
        <p:nvPicPr>
          <p:cNvPr id="35" name="Picture 35"/>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flipH="1">
            <a:off x="1783386" y="6823741"/>
            <a:ext cx="2623419" cy="3463259"/>
          </a:xfrm>
          <a:prstGeom prst="rect">
            <a:avLst/>
          </a:prstGeom>
        </p:spPr>
      </p:pic>
      <p:pic>
        <p:nvPicPr>
          <p:cNvPr id="36" name="Picture 36"/>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t="64973" r="77102"/>
          <a:stretch>
            <a:fillRect/>
          </a:stretch>
        </p:blipFill>
        <p:spPr>
          <a:xfrm>
            <a:off x="8935208" y="6480179"/>
            <a:ext cx="1312012" cy="1522789"/>
          </a:xfrm>
          <a:prstGeom prst="rect">
            <a:avLst/>
          </a:prstGeom>
        </p:spPr>
      </p:pic>
      <p:pic>
        <p:nvPicPr>
          <p:cNvPr id="37" name="Picture 37"/>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t="64973" r="77102"/>
          <a:stretch>
            <a:fillRect/>
          </a:stretch>
        </p:blipFill>
        <p:spPr>
          <a:xfrm>
            <a:off x="17106365" y="5956210"/>
            <a:ext cx="1763456" cy="2046757"/>
          </a:xfrm>
          <a:prstGeom prst="rect">
            <a:avLst/>
          </a:prstGeom>
        </p:spPr>
      </p:pic>
      <p:pic>
        <p:nvPicPr>
          <p:cNvPr id="38" name="Picture 3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t="64973" r="77102"/>
          <a:stretch>
            <a:fillRect/>
          </a:stretch>
        </p:blipFill>
        <p:spPr>
          <a:xfrm>
            <a:off x="15789294" y="5885216"/>
            <a:ext cx="1278052" cy="1483372"/>
          </a:xfrm>
          <a:prstGeom prst="rect">
            <a:avLst/>
          </a:prstGeom>
        </p:spPr>
      </p:pic>
      <p:pic>
        <p:nvPicPr>
          <p:cNvPr id="39" name="Picture 39"/>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521356" y="3444786"/>
            <a:ext cx="1871946" cy="1188414"/>
          </a:xfrm>
          <a:prstGeom prst="rect">
            <a:avLst/>
          </a:prstGeom>
        </p:spPr>
      </p:pic>
      <p:pic>
        <p:nvPicPr>
          <p:cNvPr id="40" name="Picture 40"/>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b="28880"/>
          <a:stretch>
            <a:fillRect/>
          </a:stretch>
        </p:blipFill>
        <p:spPr>
          <a:xfrm rot="-2793688">
            <a:off x="903113" y="630652"/>
            <a:ext cx="139313" cy="243274"/>
          </a:xfrm>
          <a:prstGeom prst="rect">
            <a:avLst/>
          </a:prstGeom>
        </p:spPr>
      </p:pic>
      <p:pic>
        <p:nvPicPr>
          <p:cNvPr id="41" name="Picture 41"/>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 xmlns:asvg="http://schemas.microsoft.com/office/drawing/2016/SVG/main" r:embed="rId23"/>
              </a:ext>
            </a:extLst>
          </a:blip>
          <a:srcRect/>
          <a:stretch>
            <a:fillRect/>
          </a:stretch>
        </p:blipFill>
        <p:spPr>
          <a:xfrm rot="-631842">
            <a:off x="12235937" y="8795481"/>
            <a:ext cx="1164090" cy="1429128"/>
          </a:xfrm>
          <a:prstGeom prst="rect">
            <a:avLst/>
          </a:prstGeom>
        </p:spPr>
      </p:pic>
      <p:pic>
        <p:nvPicPr>
          <p:cNvPr id="42" name="Picture 42"/>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 xmlns:asvg="http://schemas.microsoft.com/office/drawing/2016/SVG/main" r:embed="rId25"/>
              </a:ext>
            </a:extLst>
          </a:blip>
          <a:srcRect/>
          <a:stretch>
            <a:fillRect/>
          </a:stretch>
        </p:blipFill>
        <p:spPr>
          <a:xfrm>
            <a:off x="16629479" y="2240043"/>
            <a:ext cx="1358613" cy="1687449"/>
          </a:xfrm>
          <a:prstGeom prst="rect">
            <a:avLst/>
          </a:prstGeom>
        </p:spPr>
      </p:pic>
      <p:pic>
        <p:nvPicPr>
          <p:cNvPr id="43" name="Picture 43"/>
          <p:cNvPicPr>
            <a:picLocks noChangeAspect="1"/>
          </p:cNvPicPr>
          <p:nvPr/>
        </p:nvPicPr>
        <p:blipFill>
          <a:blip r:embed="rId26" cstate="print">
            <a:extLst>
              <a:ext uri="{28A0092B-C50C-407E-A947-70E740481C1C}">
                <a14:useLocalDpi xmlns:a14="http://schemas.microsoft.com/office/drawing/2010/main" val="0"/>
              </a:ext>
              <a:ext uri="{96DAC541-7B7A-43D3-8B79-37D633B846F1}">
                <asvg:svgBlip xmlns="" xmlns:asvg="http://schemas.microsoft.com/office/drawing/2016/SVG/main" r:embed="rId27"/>
              </a:ext>
            </a:extLst>
          </a:blip>
          <a:srcRect/>
          <a:stretch>
            <a:fillRect/>
          </a:stretch>
        </p:blipFill>
        <p:spPr>
          <a:xfrm>
            <a:off x="7121870" y="6594212"/>
            <a:ext cx="1388555" cy="573863"/>
          </a:xfrm>
          <a:prstGeom prst="rect">
            <a:avLst/>
          </a:prstGeom>
        </p:spPr>
      </p:pic>
      <p:pic>
        <p:nvPicPr>
          <p:cNvPr id="44" name="Picture 44"/>
          <p:cNvPicPr>
            <a:picLocks noChangeAspect="1"/>
          </p:cNvPicPr>
          <p:nvPr/>
        </p:nvPicPr>
        <p:blipFill>
          <a:blip r:embed="rId28" cstate="print">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972770" y="5527628"/>
            <a:ext cx="868782" cy="1066585"/>
          </a:xfrm>
          <a:prstGeom prst="rect">
            <a:avLst/>
          </a:prstGeom>
        </p:spPr>
      </p:pic>
      <p:pic>
        <p:nvPicPr>
          <p:cNvPr id="45" name="Picture 45"/>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 xmlns:asvg="http://schemas.microsoft.com/office/drawing/2016/SVG/main" r:embed="rId31"/>
              </a:ext>
            </a:extLst>
          </a:blip>
          <a:srcRect/>
          <a:stretch>
            <a:fillRect/>
          </a:stretch>
        </p:blipFill>
        <p:spPr>
          <a:xfrm>
            <a:off x="5393681" y="7338840"/>
            <a:ext cx="1443997" cy="1793500"/>
          </a:xfrm>
          <a:prstGeom prst="rect">
            <a:avLst/>
          </a:prstGeom>
        </p:spPr>
      </p:pic>
      <p:sp>
        <p:nvSpPr>
          <p:cNvPr id="46" name="TextBox 46"/>
          <p:cNvSpPr txBox="1"/>
          <p:nvPr/>
        </p:nvSpPr>
        <p:spPr>
          <a:xfrm>
            <a:off x="0" y="1590438"/>
            <a:ext cx="8624724" cy="1416157"/>
          </a:xfrm>
          <a:prstGeom prst="rect">
            <a:avLst/>
          </a:prstGeom>
        </p:spPr>
        <p:txBody>
          <a:bodyPr wrap="square" lIns="0" tIns="0" rIns="0" bIns="0" rtlCol="0" anchor="t">
            <a:spAutoFit/>
          </a:bodyPr>
          <a:lstStyle/>
          <a:p>
            <a:pPr marL="856888" marR="0" lvl="1" indent="0" algn="ctr" defTabSz="914400" rtl="0" eaLnBrk="1" fontAlgn="auto" latinLnBrk="0" hangingPunct="1">
              <a:lnSpc>
                <a:spcPts val="10874"/>
              </a:lnSpc>
              <a:spcBef>
                <a:spcPct val="0"/>
              </a:spcBef>
              <a:spcAft>
                <a:spcPts val="0"/>
              </a:spcAft>
              <a:buClrTx/>
              <a:buSzTx/>
              <a:buFontTx/>
              <a:buNone/>
              <a:tabLst/>
              <a:defRPr/>
            </a:pPr>
            <a:r>
              <a:rPr kumimoji="0" lang="en-US" sz="8800" b="0" i="0" u="none" strike="noStrike" kern="1200" cap="none" spc="174" normalizeH="0" baseline="0" noProof="0" dirty="0">
                <a:ln>
                  <a:noFill/>
                </a:ln>
                <a:solidFill>
                  <a:srgbClr val="1A4B93"/>
                </a:solidFill>
                <a:effectLst/>
                <a:uLnTx/>
                <a:uFillTx/>
                <a:latin typeface="SVN-HC Belinda" panose="020A0502060000020003" pitchFamily="18" charset="77"/>
                <a:ea typeface="+mn-ea"/>
                <a:cs typeface="+mn-cs"/>
              </a:rPr>
              <a:t>1. </a:t>
            </a:r>
            <a:r>
              <a:rPr kumimoji="0" lang="en-US" sz="8800" b="0" i="0" u="none" strike="noStrike" kern="1200" cap="none" spc="174" normalizeH="0" baseline="0" noProof="0" dirty="0" err="1">
                <a:ln>
                  <a:noFill/>
                </a:ln>
                <a:solidFill>
                  <a:srgbClr val="1A4B93"/>
                </a:solidFill>
                <a:effectLst/>
                <a:uLnTx/>
                <a:uFillTx/>
                <a:latin typeface="SVN-HC Belinda" panose="020A0502060000020003" pitchFamily="18" charset="77"/>
                <a:ea typeface="+mn-ea"/>
                <a:cs typeface="+mn-cs"/>
              </a:rPr>
              <a:t>Chuẩn</a:t>
            </a:r>
            <a:r>
              <a:rPr kumimoji="0" lang="en-US" sz="8800" b="0" i="0" u="none" strike="noStrike" kern="1200" cap="none" spc="174" normalizeH="0" baseline="0" noProof="0" dirty="0">
                <a:ln>
                  <a:noFill/>
                </a:ln>
                <a:solidFill>
                  <a:srgbClr val="1A4B93"/>
                </a:solidFill>
                <a:effectLst/>
                <a:uLnTx/>
                <a:uFillTx/>
                <a:latin typeface="SVN-HC Belinda" panose="020A0502060000020003" pitchFamily="18" charset="77"/>
                <a:ea typeface="+mn-ea"/>
                <a:cs typeface="+mn-cs"/>
              </a:rPr>
              <a:t> </a:t>
            </a:r>
            <a:r>
              <a:rPr kumimoji="0" lang="en-US" sz="8800" b="0" i="0" u="none" strike="noStrike" kern="1200" cap="none" spc="174" normalizeH="0" baseline="0" noProof="0" dirty="0" err="1" smtClean="0">
                <a:ln>
                  <a:noFill/>
                </a:ln>
                <a:solidFill>
                  <a:srgbClr val="1A4B93"/>
                </a:solidFill>
                <a:effectLst/>
                <a:uLnTx/>
                <a:uFillTx/>
                <a:latin typeface="SVN-HC Belinda" panose="020A0502060000020003" pitchFamily="18" charset="77"/>
                <a:ea typeface="+mn-ea"/>
                <a:cs typeface="+mn-cs"/>
              </a:rPr>
              <a:t>bị</a:t>
            </a:r>
            <a:r>
              <a:rPr kumimoji="0" lang="en-US" sz="8800" b="0" i="0" u="none" strike="noStrike" kern="1200" cap="none" spc="174" normalizeH="0" baseline="0" noProof="0" dirty="0" smtClean="0">
                <a:ln>
                  <a:noFill/>
                </a:ln>
                <a:solidFill>
                  <a:srgbClr val="1A4B93"/>
                </a:solidFill>
                <a:effectLst/>
                <a:uLnTx/>
                <a:uFillTx/>
                <a:latin typeface="SVN-HC Belinda" panose="020A0502060000020003" pitchFamily="18" charset="77"/>
                <a:ea typeface="+mn-ea"/>
                <a:cs typeface="+mn-cs"/>
              </a:rPr>
              <a:t> </a:t>
            </a:r>
            <a:r>
              <a:rPr kumimoji="0" lang="en-US" sz="8800" b="0" i="0" u="none" strike="noStrike" kern="1200" cap="none" spc="174" normalizeH="0" baseline="0" noProof="0" dirty="0" err="1" smtClean="0">
                <a:ln>
                  <a:noFill/>
                </a:ln>
                <a:solidFill>
                  <a:srgbClr val="1A4B93"/>
                </a:solidFill>
                <a:effectLst/>
                <a:uLnTx/>
                <a:uFillTx/>
                <a:latin typeface="SVN-HC Belinda" panose="020A0502060000020003" pitchFamily="18" charset="77"/>
                <a:ea typeface="+mn-ea"/>
                <a:cs typeface="+mn-cs"/>
              </a:rPr>
              <a:t>đọc</a:t>
            </a:r>
            <a:endParaRPr kumimoji="0" lang="en-US" sz="8800" b="0" i="0" u="none" strike="noStrike" kern="1200" cap="none" spc="174" normalizeH="0" baseline="0" noProof="0" dirty="0">
              <a:ln>
                <a:noFill/>
              </a:ln>
              <a:solidFill>
                <a:srgbClr val="1A4B93"/>
              </a:solidFill>
              <a:effectLst/>
              <a:uLnTx/>
              <a:uFillTx/>
              <a:latin typeface="SVN-HC Belinda" panose="020A0502060000020003" pitchFamily="18" charset="77"/>
              <a:ea typeface="+mn-ea"/>
              <a:cs typeface="+mn-cs"/>
            </a:endParaRPr>
          </a:p>
        </p:txBody>
      </p:sp>
    </p:spTree>
    <p:extLst>
      <p:ext uri="{BB962C8B-B14F-4D97-AF65-F5344CB8AC3E}">
        <p14:creationId xmlns:p14="http://schemas.microsoft.com/office/powerpoint/2010/main" val="34317359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6"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BE8D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r="72341"/>
          <a:stretch>
            <a:fillRect/>
          </a:stretch>
        </p:blipFill>
        <p:spPr>
          <a:xfrm>
            <a:off x="-827683" y="0"/>
            <a:ext cx="5055023" cy="10293515"/>
          </a:xfrm>
          <a:prstGeom prst="rect">
            <a:avLst/>
          </a:prstGeom>
        </p:spPr>
      </p:pic>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l="70286"/>
          <a:stretch>
            <a:fillRect/>
          </a:stretch>
        </p:blipFill>
        <p:spPr>
          <a:xfrm flipH="1">
            <a:off x="13759297" y="0"/>
            <a:ext cx="5427049" cy="10287000"/>
          </a:xfrm>
          <a:prstGeom prst="rect">
            <a:avLst/>
          </a:prstGeom>
        </p:spPr>
      </p:pic>
      <p:pic>
        <p:nvPicPr>
          <p:cNvPr id="4" name="Picture 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5857212" y="0"/>
            <a:ext cx="6573577" cy="2198353"/>
          </a:xfrm>
          <a:prstGeom prst="rect">
            <a:avLst/>
          </a:prstGeom>
        </p:spPr>
      </p:pic>
      <p:pic>
        <p:nvPicPr>
          <p:cNvPr id="5"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flipH="1" flipV="1">
            <a:off x="5857212" y="8088647"/>
            <a:ext cx="6573577" cy="2198353"/>
          </a:xfrm>
          <a:prstGeom prst="rect">
            <a:avLst/>
          </a:prstGeom>
        </p:spPr>
      </p:pic>
      <p:sp>
        <p:nvSpPr>
          <p:cNvPr id="6" name="TextBox 6"/>
          <p:cNvSpPr txBox="1"/>
          <p:nvPr/>
        </p:nvSpPr>
        <p:spPr>
          <a:xfrm>
            <a:off x="6925462" y="6122386"/>
            <a:ext cx="4437075" cy="491490"/>
          </a:xfrm>
          <a:prstGeom prst="rect">
            <a:avLst/>
          </a:prstGeom>
        </p:spPr>
        <p:txBody>
          <a:bodyPr lIns="0" tIns="0" rIns="0" bIns="0" rtlCol="0" anchor="t">
            <a:spAutoFit/>
          </a:bodyPr>
          <a:lstStyle/>
          <a:p>
            <a:pPr algn="ctr">
              <a:lnSpc>
                <a:spcPts val="3600"/>
              </a:lnSpc>
            </a:pPr>
            <a:r>
              <a:rPr lang="en-US" sz="3600">
                <a:solidFill>
                  <a:srgbClr val="FBE8D7"/>
                </a:solidFill>
                <a:latin typeface="Roboto Condensed Bold"/>
              </a:rPr>
              <a:t>Are you ready?</a:t>
            </a:r>
          </a:p>
        </p:txBody>
      </p:sp>
      <p:sp>
        <p:nvSpPr>
          <p:cNvPr id="7" name="TextBox 7"/>
          <p:cNvSpPr txBox="1"/>
          <p:nvPr/>
        </p:nvSpPr>
        <p:spPr>
          <a:xfrm>
            <a:off x="4394288" y="3974181"/>
            <a:ext cx="8903057" cy="2854960"/>
          </a:xfrm>
          <a:prstGeom prst="rect">
            <a:avLst/>
          </a:prstGeom>
        </p:spPr>
        <p:txBody>
          <a:bodyPr lIns="0" tIns="0" rIns="0" bIns="0" rtlCol="0" anchor="t">
            <a:spAutoFit/>
          </a:bodyPr>
          <a:lstStyle/>
          <a:p>
            <a:pPr algn="ctr">
              <a:lnSpc>
                <a:spcPts val="5734"/>
              </a:lnSpc>
            </a:pPr>
            <a:r>
              <a:rPr lang="en-US" sz="3699" dirty="0" err="1">
                <a:solidFill>
                  <a:srgbClr val="1A4B93"/>
                </a:solidFill>
                <a:latin typeface="Roboto Condensed Bold"/>
              </a:rPr>
              <a:t>Cơn</a:t>
            </a:r>
            <a:r>
              <a:rPr lang="en-US" sz="3699" dirty="0">
                <a:solidFill>
                  <a:srgbClr val="1A4B93"/>
                </a:solidFill>
                <a:latin typeface="Roboto Condensed Bold"/>
              </a:rPr>
              <a:t> </a:t>
            </a:r>
            <a:r>
              <a:rPr lang="en-US" sz="3699" dirty="0" err="1">
                <a:solidFill>
                  <a:srgbClr val="1A4B93"/>
                </a:solidFill>
                <a:latin typeface="Roboto Condensed Bold"/>
              </a:rPr>
              <a:t>mưa</a:t>
            </a:r>
            <a:r>
              <a:rPr lang="en-US" sz="3699" dirty="0">
                <a:solidFill>
                  <a:srgbClr val="1A4B93"/>
                </a:solidFill>
                <a:latin typeface="Roboto Condensed Bold"/>
              </a:rPr>
              <a:t> </a:t>
            </a:r>
            <a:r>
              <a:rPr lang="en-US" sz="3699" dirty="0" err="1">
                <a:solidFill>
                  <a:srgbClr val="1A4B93"/>
                </a:solidFill>
                <a:latin typeface="Roboto Condensed Bold"/>
              </a:rPr>
              <a:t>được</a:t>
            </a:r>
            <a:r>
              <a:rPr lang="en-US" sz="3699" dirty="0">
                <a:solidFill>
                  <a:srgbClr val="1A4B93"/>
                </a:solidFill>
                <a:latin typeface="Roboto Condensed Bold"/>
              </a:rPr>
              <a:t> </a:t>
            </a:r>
            <a:r>
              <a:rPr lang="en-US" sz="3699" dirty="0" err="1">
                <a:solidFill>
                  <a:srgbClr val="1A4B93"/>
                </a:solidFill>
                <a:latin typeface="Roboto Condensed Bold"/>
              </a:rPr>
              <a:t>miêu</a:t>
            </a:r>
            <a:r>
              <a:rPr lang="en-US" sz="3699" dirty="0">
                <a:solidFill>
                  <a:srgbClr val="1A4B93"/>
                </a:solidFill>
                <a:latin typeface="Roboto Condensed Bold"/>
              </a:rPr>
              <a:t> </a:t>
            </a:r>
            <a:r>
              <a:rPr lang="en-US" sz="3699" dirty="0" err="1">
                <a:solidFill>
                  <a:srgbClr val="1A4B93"/>
                </a:solidFill>
                <a:latin typeface="Roboto Condensed Bold"/>
              </a:rPr>
              <a:t>tả</a:t>
            </a:r>
            <a:r>
              <a:rPr lang="en-US" sz="3699" dirty="0">
                <a:solidFill>
                  <a:srgbClr val="1A4B93"/>
                </a:solidFill>
                <a:latin typeface="Roboto Condensed Bold"/>
              </a:rPr>
              <a:t> </a:t>
            </a:r>
            <a:r>
              <a:rPr lang="en-US" sz="3699" dirty="0" err="1">
                <a:solidFill>
                  <a:srgbClr val="1A4B93"/>
                </a:solidFill>
                <a:latin typeface="Roboto Condensed Bold"/>
              </a:rPr>
              <a:t>sinh</a:t>
            </a:r>
            <a:r>
              <a:rPr lang="en-US" sz="3699" dirty="0">
                <a:solidFill>
                  <a:srgbClr val="1A4B93"/>
                </a:solidFill>
                <a:latin typeface="Roboto Condensed Bold"/>
              </a:rPr>
              <a:t> </a:t>
            </a:r>
            <a:r>
              <a:rPr lang="en-US" sz="3699" dirty="0" err="1">
                <a:solidFill>
                  <a:srgbClr val="1A4B93"/>
                </a:solidFill>
                <a:latin typeface="Roboto Condensed Bold"/>
              </a:rPr>
              <a:t>động</a:t>
            </a:r>
            <a:r>
              <a:rPr lang="en-US" sz="3699" dirty="0">
                <a:solidFill>
                  <a:srgbClr val="1A4B93"/>
                </a:solidFill>
                <a:latin typeface="Roboto Condensed Bold"/>
              </a:rPr>
              <a:t> </a:t>
            </a:r>
            <a:r>
              <a:rPr lang="en-US" sz="3699" dirty="0" err="1">
                <a:solidFill>
                  <a:srgbClr val="1A4B93"/>
                </a:solidFill>
                <a:latin typeface="Roboto Condensed Bold"/>
              </a:rPr>
              <a:t>như</a:t>
            </a:r>
            <a:r>
              <a:rPr lang="en-US" sz="3699" dirty="0">
                <a:solidFill>
                  <a:srgbClr val="1A4B93"/>
                </a:solidFill>
                <a:latin typeface="Roboto Condensed Bold"/>
              </a:rPr>
              <a:t> </a:t>
            </a:r>
            <a:r>
              <a:rPr lang="en-US" sz="3699" dirty="0" err="1">
                <a:solidFill>
                  <a:srgbClr val="1A4B93"/>
                </a:solidFill>
                <a:latin typeface="Roboto Condensed Bold"/>
              </a:rPr>
              <a:t>một</a:t>
            </a:r>
            <a:r>
              <a:rPr lang="en-US" sz="3699" dirty="0">
                <a:solidFill>
                  <a:srgbClr val="1A4B93"/>
                </a:solidFill>
                <a:latin typeface="Roboto Condensed Bold"/>
              </a:rPr>
              <a:t> </a:t>
            </a:r>
            <a:r>
              <a:rPr lang="en-US" sz="3699" dirty="0" err="1">
                <a:solidFill>
                  <a:srgbClr val="1A4B93"/>
                </a:solidFill>
                <a:latin typeface="Roboto Condensed Bold"/>
              </a:rPr>
              <a:t>trận</a:t>
            </a:r>
            <a:r>
              <a:rPr lang="en-US" sz="3699" dirty="0">
                <a:solidFill>
                  <a:srgbClr val="1A4B93"/>
                </a:solidFill>
                <a:latin typeface="Roboto Condensed Bold"/>
              </a:rPr>
              <a:t> </a:t>
            </a:r>
            <a:r>
              <a:rPr lang="en-US" sz="3699" dirty="0" err="1">
                <a:solidFill>
                  <a:srgbClr val="1A4B93"/>
                </a:solidFill>
                <a:latin typeface="Roboto Condensed Bold"/>
              </a:rPr>
              <a:t>chiến</a:t>
            </a:r>
            <a:r>
              <a:rPr lang="en-US" sz="3699" dirty="0">
                <a:solidFill>
                  <a:srgbClr val="1A4B93"/>
                </a:solidFill>
                <a:latin typeface="Roboto Condensed Bold"/>
              </a:rPr>
              <a:t>, </a:t>
            </a:r>
            <a:r>
              <a:rPr lang="en-US" sz="3699" dirty="0" err="1">
                <a:solidFill>
                  <a:srgbClr val="1A4B93"/>
                </a:solidFill>
                <a:latin typeface="Roboto Condensed Bold"/>
              </a:rPr>
              <a:t>hoặc</a:t>
            </a:r>
            <a:r>
              <a:rPr lang="en-US" sz="3699" dirty="0">
                <a:solidFill>
                  <a:srgbClr val="1A4B93"/>
                </a:solidFill>
                <a:latin typeface="Roboto Condensed Bold"/>
              </a:rPr>
              <a:t> </a:t>
            </a:r>
            <a:r>
              <a:rPr lang="en-US" sz="3699" dirty="0" err="1">
                <a:solidFill>
                  <a:srgbClr val="1A4B93"/>
                </a:solidFill>
                <a:latin typeface="Roboto Condensed Bold"/>
              </a:rPr>
              <a:t>đôi</a:t>
            </a:r>
            <a:r>
              <a:rPr lang="en-US" sz="3699" dirty="0">
                <a:solidFill>
                  <a:srgbClr val="1A4B93"/>
                </a:solidFill>
                <a:latin typeface="Roboto Condensed Bold"/>
              </a:rPr>
              <a:t> </a:t>
            </a:r>
            <a:r>
              <a:rPr lang="en-US" sz="3699" dirty="0" err="1">
                <a:solidFill>
                  <a:srgbClr val="1A4B93"/>
                </a:solidFill>
                <a:latin typeface="Roboto Condensed Bold"/>
              </a:rPr>
              <a:t>lúc</a:t>
            </a:r>
            <a:r>
              <a:rPr lang="en-US" sz="3699" dirty="0">
                <a:solidFill>
                  <a:srgbClr val="1A4B93"/>
                </a:solidFill>
                <a:latin typeface="Roboto Condensed Bold"/>
              </a:rPr>
              <a:t> </a:t>
            </a:r>
            <a:r>
              <a:rPr lang="en-US" sz="3699" dirty="0" err="1">
                <a:solidFill>
                  <a:srgbClr val="1A4B93"/>
                </a:solidFill>
                <a:latin typeface="Roboto Condensed Bold"/>
              </a:rPr>
              <a:t>như</a:t>
            </a:r>
            <a:r>
              <a:rPr lang="en-US" sz="3699" dirty="0">
                <a:solidFill>
                  <a:srgbClr val="1A4B93"/>
                </a:solidFill>
                <a:latin typeface="Roboto Condensed Bold"/>
              </a:rPr>
              <a:t> </a:t>
            </a:r>
            <a:r>
              <a:rPr lang="en-US" sz="3699" dirty="0" err="1">
                <a:solidFill>
                  <a:srgbClr val="1A4B93"/>
                </a:solidFill>
                <a:latin typeface="Roboto Condensed Bold"/>
              </a:rPr>
              <a:t>một</a:t>
            </a:r>
            <a:r>
              <a:rPr lang="en-US" sz="3699" dirty="0">
                <a:solidFill>
                  <a:srgbClr val="1A4B93"/>
                </a:solidFill>
                <a:latin typeface="Roboto Condensed Bold"/>
              </a:rPr>
              <a:t> </a:t>
            </a:r>
            <a:r>
              <a:rPr lang="en-US" sz="3699" dirty="0" err="1">
                <a:solidFill>
                  <a:srgbClr val="1A4B93"/>
                </a:solidFill>
                <a:latin typeface="Roboto Condensed Bold"/>
              </a:rPr>
              <a:t>vũ</a:t>
            </a:r>
            <a:r>
              <a:rPr lang="en-US" sz="3699" dirty="0">
                <a:solidFill>
                  <a:srgbClr val="1A4B93"/>
                </a:solidFill>
                <a:latin typeface="Roboto Condensed Bold"/>
              </a:rPr>
              <a:t> </a:t>
            </a:r>
            <a:r>
              <a:rPr lang="en-US" sz="3699" dirty="0" err="1">
                <a:solidFill>
                  <a:srgbClr val="1A4B93"/>
                </a:solidFill>
                <a:latin typeface="Roboto Condensed Bold"/>
              </a:rPr>
              <a:t>hội</a:t>
            </a:r>
            <a:r>
              <a:rPr lang="en-US" sz="3699" dirty="0">
                <a:solidFill>
                  <a:srgbClr val="1A4B93"/>
                </a:solidFill>
                <a:latin typeface="Roboto Condensed Bold"/>
              </a:rPr>
              <a:t> </a:t>
            </a:r>
            <a:r>
              <a:rPr lang="en-US" sz="3699" dirty="0" err="1">
                <a:solidFill>
                  <a:srgbClr val="1A4B93"/>
                </a:solidFill>
                <a:latin typeface="Roboto Condensed Bold"/>
              </a:rPr>
              <a:t>thiên</a:t>
            </a:r>
            <a:r>
              <a:rPr lang="en-US" sz="3699" dirty="0">
                <a:solidFill>
                  <a:srgbClr val="1A4B93"/>
                </a:solidFill>
                <a:latin typeface="Roboto Condensed Bold"/>
              </a:rPr>
              <a:t> </a:t>
            </a:r>
            <a:r>
              <a:rPr lang="en-US" sz="3699" dirty="0" err="1">
                <a:solidFill>
                  <a:srgbClr val="1A4B93"/>
                </a:solidFill>
                <a:latin typeface="Roboto Condensed Bold"/>
              </a:rPr>
              <a:t>nhiên</a:t>
            </a:r>
            <a:r>
              <a:rPr lang="en-US" sz="3699" dirty="0">
                <a:solidFill>
                  <a:srgbClr val="1A4B93"/>
                </a:solidFill>
                <a:latin typeface="Roboto Condensed Bold"/>
              </a:rPr>
              <a:t>. </a:t>
            </a:r>
            <a:r>
              <a:rPr lang="en-US" sz="3699" dirty="0" err="1">
                <a:solidFill>
                  <a:srgbClr val="1A4B93"/>
                </a:solidFill>
                <a:latin typeface="Roboto Condensed Bold"/>
              </a:rPr>
              <a:t>Những</a:t>
            </a:r>
            <a:r>
              <a:rPr lang="en-US" sz="3699" dirty="0">
                <a:solidFill>
                  <a:srgbClr val="1A4B93"/>
                </a:solidFill>
                <a:latin typeface="Roboto Condensed Bold"/>
              </a:rPr>
              <a:t> </a:t>
            </a:r>
            <a:r>
              <a:rPr lang="en-US" sz="3699" dirty="0" err="1">
                <a:solidFill>
                  <a:srgbClr val="1A4B93"/>
                </a:solidFill>
                <a:latin typeface="Roboto Condensed Bold"/>
              </a:rPr>
              <a:t>câu</a:t>
            </a:r>
            <a:r>
              <a:rPr lang="en-US" sz="3699" dirty="0">
                <a:solidFill>
                  <a:srgbClr val="1A4B93"/>
                </a:solidFill>
                <a:latin typeface="Roboto Condensed Bold"/>
              </a:rPr>
              <a:t> </a:t>
            </a:r>
            <a:r>
              <a:rPr lang="en-US" sz="3699" dirty="0" err="1">
                <a:solidFill>
                  <a:srgbClr val="1A4B93"/>
                </a:solidFill>
                <a:latin typeface="Roboto Condensed Bold"/>
              </a:rPr>
              <a:t>thơ</a:t>
            </a:r>
            <a:r>
              <a:rPr lang="en-US" sz="3699" dirty="0">
                <a:solidFill>
                  <a:srgbClr val="1A4B93"/>
                </a:solidFill>
                <a:latin typeface="Roboto Condensed Bold"/>
              </a:rPr>
              <a:t> </a:t>
            </a:r>
            <a:r>
              <a:rPr lang="en-US" sz="3699" dirty="0" err="1">
                <a:solidFill>
                  <a:srgbClr val="1A4B93"/>
                </a:solidFill>
                <a:latin typeface="Roboto Condensed Bold"/>
              </a:rPr>
              <a:t>trên</a:t>
            </a:r>
            <a:r>
              <a:rPr lang="en-US" sz="3699" dirty="0">
                <a:solidFill>
                  <a:srgbClr val="1A4B93"/>
                </a:solidFill>
                <a:latin typeface="Roboto Condensed Bold"/>
              </a:rPr>
              <a:t> </a:t>
            </a:r>
            <a:r>
              <a:rPr lang="en-US" sz="3699" dirty="0" err="1">
                <a:solidFill>
                  <a:srgbClr val="1A4B93"/>
                </a:solidFill>
                <a:latin typeface="Roboto Condensed Bold"/>
              </a:rPr>
              <a:t>cho</a:t>
            </a:r>
            <a:r>
              <a:rPr lang="en-US" sz="3699" dirty="0">
                <a:solidFill>
                  <a:srgbClr val="1A4B93"/>
                </a:solidFill>
                <a:latin typeface="Roboto Condensed Bold"/>
              </a:rPr>
              <a:t> </a:t>
            </a:r>
            <a:r>
              <a:rPr lang="en-US" sz="3699" dirty="0" err="1">
                <a:solidFill>
                  <a:srgbClr val="1A4B93"/>
                </a:solidFill>
                <a:latin typeface="Roboto Condensed Bold"/>
              </a:rPr>
              <a:t>thấy</a:t>
            </a:r>
            <a:r>
              <a:rPr lang="en-US" sz="3699" dirty="0">
                <a:solidFill>
                  <a:srgbClr val="1A4B93"/>
                </a:solidFill>
                <a:latin typeface="Roboto Condensed Bold"/>
              </a:rPr>
              <a:t> </a:t>
            </a:r>
            <a:r>
              <a:rPr lang="en-US" sz="3699" dirty="0" err="1">
                <a:solidFill>
                  <a:srgbClr val="1A4B93"/>
                </a:solidFill>
                <a:latin typeface="Roboto Condensed Bold"/>
              </a:rPr>
              <a:t>khả</a:t>
            </a:r>
            <a:r>
              <a:rPr lang="en-US" sz="3699" dirty="0">
                <a:solidFill>
                  <a:srgbClr val="1A4B93"/>
                </a:solidFill>
                <a:latin typeface="Roboto Condensed Bold"/>
              </a:rPr>
              <a:t> </a:t>
            </a:r>
            <a:r>
              <a:rPr lang="en-US" sz="3699" dirty="0" err="1">
                <a:solidFill>
                  <a:srgbClr val="1A4B93"/>
                </a:solidFill>
                <a:latin typeface="Roboto Condensed Bold"/>
              </a:rPr>
              <a:t>năng</a:t>
            </a:r>
            <a:r>
              <a:rPr lang="en-US" sz="3699" dirty="0">
                <a:solidFill>
                  <a:srgbClr val="1A4B93"/>
                </a:solidFill>
                <a:latin typeface="Roboto Condensed Bold"/>
              </a:rPr>
              <a:t> </a:t>
            </a:r>
            <a:r>
              <a:rPr lang="en-US" sz="3699" dirty="0" err="1">
                <a:solidFill>
                  <a:srgbClr val="1A4B93"/>
                </a:solidFill>
                <a:latin typeface="Roboto Condensed Bold"/>
              </a:rPr>
              <a:t>đặc</a:t>
            </a:r>
            <a:r>
              <a:rPr lang="en-US" sz="3699" dirty="0">
                <a:solidFill>
                  <a:srgbClr val="1A4B93"/>
                </a:solidFill>
                <a:latin typeface="Roboto Condensed Bold"/>
              </a:rPr>
              <a:t> </a:t>
            </a:r>
            <a:r>
              <a:rPr lang="en-US" sz="3699" dirty="0" err="1">
                <a:solidFill>
                  <a:srgbClr val="1A4B93"/>
                </a:solidFill>
                <a:latin typeface="Roboto Condensed Bold"/>
              </a:rPr>
              <a:t>biệt</a:t>
            </a:r>
            <a:r>
              <a:rPr lang="en-US" sz="3699" dirty="0">
                <a:solidFill>
                  <a:srgbClr val="1A4B93"/>
                </a:solidFill>
                <a:latin typeface="Roboto Condensed Bold"/>
              </a:rPr>
              <a:t> </a:t>
            </a:r>
            <a:r>
              <a:rPr lang="en-US" sz="3699" dirty="0" err="1">
                <a:solidFill>
                  <a:srgbClr val="1A4B93"/>
                </a:solidFill>
                <a:latin typeface="Roboto Condensed Bold"/>
              </a:rPr>
              <a:t>nào</a:t>
            </a:r>
            <a:r>
              <a:rPr lang="en-US" sz="3699" dirty="0">
                <a:solidFill>
                  <a:srgbClr val="1A4B93"/>
                </a:solidFill>
                <a:latin typeface="Roboto Condensed Bold"/>
              </a:rPr>
              <a:t> </a:t>
            </a:r>
            <a:r>
              <a:rPr lang="en-US" sz="3699" dirty="0" err="1">
                <a:solidFill>
                  <a:srgbClr val="1A4B93"/>
                </a:solidFill>
                <a:latin typeface="Roboto Condensed Bold"/>
              </a:rPr>
              <a:t>ở</a:t>
            </a:r>
            <a:r>
              <a:rPr lang="en-US" sz="3699" dirty="0">
                <a:solidFill>
                  <a:srgbClr val="1A4B93"/>
                </a:solidFill>
                <a:latin typeface="Roboto Condensed Bold"/>
              </a:rPr>
              <a:t> </a:t>
            </a:r>
            <a:r>
              <a:rPr lang="en-US" sz="3699" dirty="0" err="1">
                <a:solidFill>
                  <a:srgbClr val="1A4B93"/>
                </a:solidFill>
                <a:latin typeface="Roboto Condensed Bold"/>
              </a:rPr>
              <a:t>nhà</a:t>
            </a:r>
            <a:r>
              <a:rPr lang="en-US" sz="3699" dirty="0">
                <a:solidFill>
                  <a:srgbClr val="1A4B93"/>
                </a:solidFill>
                <a:latin typeface="Roboto Condensed Bold"/>
              </a:rPr>
              <a:t> </a:t>
            </a:r>
            <a:r>
              <a:rPr lang="en-US" sz="3699" dirty="0" err="1">
                <a:solidFill>
                  <a:srgbClr val="1A4B93"/>
                </a:solidFill>
                <a:latin typeface="Roboto Condensed Bold"/>
              </a:rPr>
              <a:t>thơ</a:t>
            </a:r>
            <a:r>
              <a:rPr lang="en-US" sz="3699" dirty="0">
                <a:solidFill>
                  <a:srgbClr val="1A4B93"/>
                </a:solidFill>
                <a:latin typeface="Roboto Condensed Bold"/>
              </a:rPr>
              <a:t> </a:t>
            </a:r>
            <a:r>
              <a:rPr lang="en-US" sz="3699" dirty="0" err="1">
                <a:solidFill>
                  <a:srgbClr val="1A4B93"/>
                </a:solidFill>
                <a:latin typeface="Roboto Condensed Bold"/>
              </a:rPr>
              <a:t>Trần</a:t>
            </a:r>
            <a:r>
              <a:rPr lang="en-US" sz="3699" dirty="0">
                <a:solidFill>
                  <a:srgbClr val="1A4B93"/>
                </a:solidFill>
                <a:latin typeface="Roboto Condensed Bold"/>
              </a:rPr>
              <a:t> </a:t>
            </a:r>
            <a:r>
              <a:rPr lang="en-US" sz="3699" dirty="0" err="1">
                <a:solidFill>
                  <a:srgbClr val="1A4B93"/>
                </a:solidFill>
                <a:latin typeface="Roboto Condensed Bold"/>
              </a:rPr>
              <a:t>Đăng</a:t>
            </a:r>
            <a:r>
              <a:rPr lang="en-US" sz="3699" dirty="0">
                <a:solidFill>
                  <a:srgbClr val="1A4B93"/>
                </a:solidFill>
                <a:latin typeface="Roboto Condensed Bold"/>
              </a:rPr>
              <a:t> Khoa?</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A4B9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flipV="1">
            <a:off x="-1225550" y="3990776"/>
            <a:ext cx="3977049" cy="4882537"/>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1265764" y="-1477332"/>
            <a:ext cx="3977049" cy="4882537"/>
          </a:xfrm>
          <a:prstGeom prst="rect">
            <a:avLst/>
          </a:prstGeom>
        </p:spPr>
      </p:pic>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8100000" flipV="1">
            <a:off x="13737647" y="8157420"/>
            <a:ext cx="3977049" cy="4882537"/>
          </a:xfrm>
          <a:prstGeom prst="rect">
            <a:avLst/>
          </a:prstGeom>
        </p:spPr>
      </p:pic>
      <p:pic>
        <p:nvPicPr>
          <p:cNvPr id="5"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044474" flipH="1" flipV="1">
            <a:off x="-442966" y="-957307"/>
            <a:ext cx="4154324" cy="4428059"/>
          </a:xfrm>
          <a:prstGeom prst="rect">
            <a:avLst/>
          </a:prstGeom>
        </p:spPr>
      </p:pic>
      <p:pic>
        <p:nvPicPr>
          <p:cNvPr id="6"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2798598" y="8314721"/>
            <a:ext cx="3816445" cy="4067916"/>
          </a:xfrm>
          <a:prstGeom prst="rect">
            <a:avLst/>
          </a:prstGeom>
        </p:spPr>
      </p:pic>
      <p:pic>
        <p:nvPicPr>
          <p:cNvPr id="7" name="Picture 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6001345" y="3794323"/>
            <a:ext cx="3816445" cy="4067916"/>
          </a:xfrm>
          <a:prstGeom prst="rect">
            <a:avLst/>
          </a:prstGeom>
        </p:spPr>
      </p:pic>
      <p:pic>
        <p:nvPicPr>
          <p:cNvPr id="8" name="Picture 8"/>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10671952">
            <a:off x="16079224" y="-1103773"/>
            <a:ext cx="4417553" cy="4264946"/>
          </a:xfrm>
          <a:prstGeom prst="rect">
            <a:avLst/>
          </a:prstGeom>
        </p:spPr>
      </p:pic>
      <p:pic>
        <p:nvPicPr>
          <p:cNvPr id="9" name="Picture 9"/>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8693258" y="8154527"/>
            <a:ext cx="4417553" cy="4264946"/>
          </a:xfrm>
          <a:prstGeom prst="rect">
            <a:avLst/>
          </a:prstGeom>
        </p:spPr>
      </p:pic>
      <p:pic>
        <p:nvPicPr>
          <p:cNvPr id="10" name="Picture 10"/>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b="30274"/>
          <a:stretch>
            <a:fillRect/>
          </a:stretch>
        </p:blipFill>
        <p:spPr>
          <a:xfrm rot="995904">
            <a:off x="1522580" y="9224803"/>
            <a:ext cx="365261" cy="625332"/>
          </a:xfrm>
          <a:prstGeom prst="rect">
            <a:avLst/>
          </a:prstGeom>
        </p:spPr>
      </p:pic>
      <p:pic>
        <p:nvPicPr>
          <p:cNvPr id="11" name="Picture 11"/>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b="28880"/>
          <a:stretch>
            <a:fillRect/>
          </a:stretch>
        </p:blipFill>
        <p:spPr>
          <a:xfrm rot="2307632">
            <a:off x="6075913" y="1697694"/>
            <a:ext cx="375811" cy="656258"/>
          </a:xfrm>
          <a:prstGeom prst="rect">
            <a:avLst/>
          </a:prstGeom>
        </p:spPr>
      </p:pic>
      <p:pic>
        <p:nvPicPr>
          <p:cNvPr id="12" name="Picture 1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b="28880"/>
          <a:stretch>
            <a:fillRect/>
          </a:stretch>
        </p:blipFill>
        <p:spPr>
          <a:xfrm rot="1099711">
            <a:off x="13788170" y="9228104"/>
            <a:ext cx="375811" cy="656258"/>
          </a:xfrm>
          <a:prstGeom prst="rect">
            <a:avLst/>
          </a:prstGeom>
        </p:spPr>
      </p:pic>
      <p:pic>
        <p:nvPicPr>
          <p:cNvPr id="13" name="Picture 1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b="48430"/>
          <a:stretch>
            <a:fillRect/>
          </a:stretch>
        </p:blipFill>
        <p:spPr>
          <a:xfrm rot="-10307006">
            <a:off x="8443455" y="9273251"/>
            <a:ext cx="230159" cy="291430"/>
          </a:xfrm>
          <a:prstGeom prst="rect">
            <a:avLst/>
          </a:prstGeom>
        </p:spPr>
      </p:pic>
      <p:pic>
        <p:nvPicPr>
          <p:cNvPr id="14" name="Picture 14"/>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b="28880"/>
          <a:stretch>
            <a:fillRect/>
          </a:stretch>
        </p:blipFill>
        <p:spPr>
          <a:xfrm rot="6354552">
            <a:off x="15889491" y="3288838"/>
            <a:ext cx="375811" cy="656258"/>
          </a:xfrm>
          <a:prstGeom prst="rect">
            <a:avLst/>
          </a:prstGeom>
        </p:spPr>
      </p:pic>
      <p:pic>
        <p:nvPicPr>
          <p:cNvPr id="15" name="Picture 15"/>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b="28880"/>
          <a:stretch>
            <a:fillRect/>
          </a:stretch>
        </p:blipFill>
        <p:spPr>
          <a:xfrm rot="8677607">
            <a:off x="10554673" y="470180"/>
            <a:ext cx="245806" cy="429238"/>
          </a:xfrm>
          <a:prstGeom prst="rect">
            <a:avLst/>
          </a:prstGeom>
        </p:spPr>
      </p:pic>
      <p:pic>
        <p:nvPicPr>
          <p:cNvPr id="16" name="Picture 16"/>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b="28880"/>
          <a:stretch>
            <a:fillRect/>
          </a:stretch>
        </p:blipFill>
        <p:spPr>
          <a:xfrm rot="-4839762">
            <a:off x="15875215" y="8094467"/>
            <a:ext cx="252259" cy="440507"/>
          </a:xfrm>
          <a:prstGeom prst="rect">
            <a:avLst/>
          </a:prstGeom>
        </p:spPr>
      </p:pic>
      <p:pic>
        <p:nvPicPr>
          <p:cNvPr id="17" name="Picture 17"/>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b="28880"/>
          <a:stretch>
            <a:fillRect/>
          </a:stretch>
        </p:blipFill>
        <p:spPr>
          <a:xfrm rot="-1138157">
            <a:off x="15266789" y="1874695"/>
            <a:ext cx="124918" cy="218137"/>
          </a:xfrm>
          <a:prstGeom prst="rect">
            <a:avLst/>
          </a:prstGeom>
        </p:spPr>
      </p:pic>
      <p:pic>
        <p:nvPicPr>
          <p:cNvPr id="18" name="Picture 18"/>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b="28880"/>
          <a:stretch>
            <a:fillRect/>
          </a:stretch>
        </p:blipFill>
        <p:spPr>
          <a:xfrm rot="-1138157">
            <a:off x="4036433" y="453030"/>
            <a:ext cx="124918" cy="218137"/>
          </a:xfrm>
          <a:prstGeom prst="rect">
            <a:avLst/>
          </a:prstGeom>
        </p:spPr>
      </p:pic>
      <p:pic>
        <p:nvPicPr>
          <p:cNvPr id="19" name="Picture 19"/>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b="28880"/>
          <a:stretch>
            <a:fillRect/>
          </a:stretch>
        </p:blipFill>
        <p:spPr>
          <a:xfrm rot="1252675">
            <a:off x="16382005" y="453748"/>
            <a:ext cx="124918" cy="218137"/>
          </a:xfrm>
          <a:prstGeom prst="rect">
            <a:avLst/>
          </a:prstGeom>
        </p:spPr>
      </p:pic>
      <p:pic>
        <p:nvPicPr>
          <p:cNvPr id="20" name="Picture 20"/>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b="28880"/>
          <a:stretch>
            <a:fillRect/>
          </a:stretch>
        </p:blipFill>
        <p:spPr>
          <a:xfrm rot="5980117">
            <a:off x="15054259" y="5114321"/>
            <a:ext cx="124918" cy="218137"/>
          </a:xfrm>
          <a:prstGeom prst="rect">
            <a:avLst/>
          </a:prstGeom>
        </p:spPr>
      </p:pic>
      <p:pic>
        <p:nvPicPr>
          <p:cNvPr id="21" name="Picture 21"/>
          <p:cNvPicPr>
            <a:picLocks noChangeAspect="1"/>
          </p:cNvPicPr>
          <p:nvPr/>
        </p:nvPicPr>
        <p:blipFill>
          <a:blip r:embed="rId23"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b="28880"/>
          <a:stretch>
            <a:fillRect/>
          </a:stretch>
        </p:blipFill>
        <p:spPr>
          <a:xfrm rot="4277671">
            <a:off x="3008073" y="7264466"/>
            <a:ext cx="231223" cy="403773"/>
          </a:xfrm>
          <a:prstGeom prst="rect">
            <a:avLst/>
          </a:prstGeom>
        </p:spPr>
      </p:pic>
      <p:pic>
        <p:nvPicPr>
          <p:cNvPr id="22" name="Picture 22"/>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b="28880"/>
          <a:stretch>
            <a:fillRect/>
          </a:stretch>
        </p:blipFill>
        <p:spPr>
          <a:xfrm rot="-6226708">
            <a:off x="14160542" y="6794367"/>
            <a:ext cx="416707" cy="727673"/>
          </a:xfrm>
          <a:prstGeom prst="rect">
            <a:avLst/>
          </a:prstGeom>
        </p:spPr>
      </p:pic>
      <p:pic>
        <p:nvPicPr>
          <p:cNvPr id="23" name="Picture 23"/>
          <p:cNvPicPr>
            <a:picLocks noChangeAspect="1"/>
          </p:cNvPicPr>
          <p:nvPr/>
        </p:nvPicPr>
        <p:blipFill>
          <a:blip r:embed="rId25"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b="28880"/>
          <a:stretch>
            <a:fillRect/>
          </a:stretch>
        </p:blipFill>
        <p:spPr>
          <a:xfrm rot="-2793688">
            <a:off x="3798499" y="5476263"/>
            <a:ext cx="139313" cy="243274"/>
          </a:xfrm>
          <a:prstGeom prst="rect">
            <a:avLst/>
          </a:prstGeom>
        </p:spPr>
      </p:pic>
      <p:pic>
        <p:nvPicPr>
          <p:cNvPr id="24" name="Picture 24"/>
          <p:cNvPicPr>
            <a:picLocks noChangeAspect="1"/>
          </p:cNvPicPr>
          <p:nvPr/>
        </p:nvPicPr>
        <p:blipFill>
          <a:blip r:embed="rId25"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b="28880"/>
          <a:stretch>
            <a:fillRect/>
          </a:stretch>
        </p:blipFill>
        <p:spPr>
          <a:xfrm rot="-7061439">
            <a:off x="1371217" y="3896145"/>
            <a:ext cx="139313" cy="243274"/>
          </a:xfrm>
          <a:prstGeom prst="rect">
            <a:avLst/>
          </a:prstGeom>
        </p:spPr>
      </p:pic>
      <p:pic>
        <p:nvPicPr>
          <p:cNvPr id="25" name="Picture 25"/>
          <p:cNvPicPr>
            <a:picLocks noChangeAspect="1"/>
          </p:cNvPicPr>
          <p:nvPr/>
        </p:nvPicPr>
        <p:blipFill>
          <a:blip r:embed="rId26"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b="28880"/>
          <a:stretch>
            <a:fillRect/>
          </a:stretch>
        </p:blipFill>
        <p:spPr>
          <a:xfrm rot="-4839762" flipH="1">
            <a:off x="9850689" y="1993989"/>
            <a:ext cx="189149" cy="330301"/>
          </a:xfrm>
          <a:prstGeom prst="rect">
            <a:avLst/>
          </a:prstGeom>
        </p:spPr>
      </p:pic>
      <p:sp>
        <p:nvSpPr>
          <p:cNvPr id="26" name="TextBox 26"/>
          <p:cNvSpPr txBox="1"/>
          <p:nvPr/>
        </p:nvSpPr>
        <p:spPr>
          <a:xfrm>
            <a:off x="2190126" y="5577136"/>
            <a:ext cx="13659711" cy="1769715"/>
          </a:xfrm>
          <a:prstGeom prst="rect">
            <a:avLst/>
          </a:prstGeom>
        </p:spPr>
        <p:txBody>
          <a:bodyPr lIns="0" tIns="0" rIns="0" bIns="0" rtlCol="0" anchor="t">
            <a:spAutoFit/>
          </a:bodyPr>
          <a:lstStyle/>
          <a:p>
            <a:pPr algn="ctr">
              <a:lnSpc>
                <a:spcPts val="13803"/>
              </a:lnSpc>
            </a:pPr>
            <a:r>
              <a:rPr lang="en-US" sz="11314" dirty="0">
                <a:solidFill>
                  <a:srgbClr val="FFBFB6"/>
                </a:solidFill>
                <a:latin typeface="SVN-HC Rostrum" panose="02000506000000020003" pitchFamily="50" charset="0"/>
              </a:rPr>
              <a:t> NGÀN SAO LÀM VIỆC</a:t>
            </a:r>
          </a:p>
        </p:txBody>
      </p:sp>
      <p:sp>
        <p:nvSpPr>
          <p:cNvPr id="27" name="TextBox 27"/>
          <p:cNvSpPr txBox="1"/>
          <p:nvPr/>
        </p:nvSpPr>
        <p:spPr>
          <a:xfrm>
            <a:off x="5110117" y="4184915"/>
            <a:ext cx="7819727" cy="995866"/>
          </a:xfrm>
          <a:prstGeom prst="rect">
            <a:avLst/>
          </a:prstGeom>
        </p:spPr>
        <p:txBody>
          <a:bodyPr lIns="0" tIns="0" rIns="0" bIns="0" rtlCol="0" anchor="t">
            <a:spAutoFit/>
          </a:bodyPr>
          <a:lstStyle/>
          <a:p>
            <a:pPr algn="ctr">
              <a:lnSpc>
                <a:spcPts val="8109"/>
              </a:lnSpc>
              <a:spcBef>
                <a:spcPct val="0"/>
              </a:spcBef>
            </a:pPr>
            <a:r>
              <a:rPr lang="en-US" sz="5792" spc="289" dirty="0" err="1">
                <a:solidFill>
                  <a:srgbClr val="FFFFFF"/>
                </a:solidFill>
                <a:latin typeface="SVN-HC Carosello" panose="020A0502060000020003" pitchFamily="18" charset="77"/>
              </a:rPr>
              <a:t>Đọc</a:t>
            </a:r>
            <a:r>
              <a:rPr lang="en-US" sz="5792" spc="289" dirty="0">
                <a:solidFill>
                  <a:srgbClr val="FFFFFF"/>
                </a:solidFill>
                <a:latin typeface="SVN-HC Carosello" panose="020A0502060000020003" pitchFamily="18" charset="77"/>
              </a:rPr>
              <a:t> </a:t>
            </a:r>
            <a:r>
              <a:rPr lang="en-US" sz="5792" spc="289" dirty="0" err="1">
                <a:solidFill>
                  <a:srgbClr val="FFFFFF"/>
                </a:solidFill>
                <a:latin typeface="SVN-HC Carosello" panose="020A0502060000020003" pitchFamily="18" charset="77"/>
              </a:rPr>
              <a:t>kết</a:t>
            </a:r>
            <a:r>
              <a:rPr lang="en-US" sz="5792" spc="289" dirty="0">
                <a:solidFill>
                  <a:srgbClr val="FFFFFF"/>
                </a:solidFill>
                <a:latin typeface="SVN-HC Carosello" panose="020A0502060000020003" pitchFamily="18" charset="77"/>
              </a:rPr>
              <a:t> </a:t>
            </a:r>
            <a:r>
              <a:rPr lang="en-US" sz="5792" spc="289" dirty="0" err="1">
                <a:solidFill>
                  <a:srgbClr val="FFFFFF"/>
                </a:solidFill>
                <a:latin typeface="SVN-HC Carosello" panose="020A0502060000020003" pitchFamily="18" charset="77"/>
              </a:rPr>
              <a:t>nối</a:t>
            </a:r>
            <a:r>
              <a:rPr lang="en-US" sz="5792" spc="289" dirty="0">
                <a:solidFill>
                  <a:srgbClr val="FFFFFF"/>
                </a:solidFill>
                <a:latin typeface="SVN-HC Carosello" panose="020A0502060000020003" pitchFamily="18" charset="77"/>
              </a:rPr>
              <a:t> </a:t>
            </a:r>
            <a:r>
              <a:rPr lang="en-US" sz="5792" spc="289" dirty="0" err="1">
                <a:solidFill>
                  <a:srgbClr val="FFFFFF"/>
                </a:solidFill>
                <a:latin typeface="SVN-HC Carosello" panose="020A0502060000020003" pitchFamily="18" charset="77"/>
              </a:rPr>
              <a:t>theo</a:t>
            </a:r>
            <a:r>
              <a:rPr lang="en-US" sz="5792" spc="289" dirty="0">
                <a:solidFill>
                  <a:srgbClr val="FFFFFF"/>
                </a:solidFill>
                <a:latin typeface="SVN-HC Carosello" panose="020A0502060000020003" pitchFamily="18" charset="77"/>
              </a:rPr>
              <a:t> </a:t>
            </a:r>
            <a:r>
              <a:rPr lang="en-US" sz="5792" spc="289" dirty="0" err="1">
                <a:solidFill>
                  <a:srgbClr val="FFFFFF"/>
                </a:solidFill>
                <a:latin typeface="SVN-HC Carosello" panose="020A0502060000020003" pitchFamily="18" charset="77"/>
              </a:rPr>
              <a:t>chủ</a:t>
            </a:r>
            <a:r>
              <a:rPr lang="en-US" sz="5792" spc="289" dirty="0">
                <a:solidFill>
                  <a:srgbClr val="FFFFFF"/>
                </a:solidFill>
                <a:latin typeface="SVN-HC Carosello" panose="020A0502060000020003" pitchFamily="18" charset="77"/>
              </a:rPr>
              <a:t> </a:t>
            </a:r>
            <a:r>
              <a:rPr lang="en-US" sz="5792" spc="289" dirty="0" err="1">
                <a:solidFill>
                  <a:srgbClr val="FFFFFF"/>
                </a:solidFill>
                <a:latin typeface="SVN-HC Carosello" panose="020A0502060000020003" pitchFamily="18" charset="77"/>
              </a:rPr>
              <a:t>điểm</a:t>
            </a:r>
            <a:endParaRPr lang="en-US" sz="5792" spc="289" dirty="0">
              <a:solidFill>
                <a:srgbClr val="FFFFFF"/>
              </a:solidFill>
              <a:latin typeface="SVN-HC Carosello" panose="020A0502060000020003" pitchFamily="18" charset="77"/>
            </a:endParaRPr>
          </a:p>
        </p:txBody>
      </p:sp>
      <p:sp>
        <p:nvSpPr>
          <p:cNvPr id="28" name="TextBox 28"/>
          <p:cNvSpPr txBox="1"/>
          <p:nvPr/>
        </p:nvSpPr>
        <p:spPr>
          <a:xfrm>
            <a:off x="4622694" y="7791131"/>
            <a:ext cx="8794574" cy="709895"/>
          </a:xfrm>
          <a:prstGeom prst="rect">
            <a:avLst/>
          </a:prstGeom>
        </p:spPr>
        <p:txBody>
          <a:bodyPr lIns="0" tIns="0" rIns="0" bIns="0" rtlCol="0" anchor="t">
            <a:spAutoFit/>
          </a:bodyPr>
          <a:lstStyle/>
          <a:p>
            <a:pPr algn="ctr">
              <a:lnSpc>
                <a:spcPts val="5723"/>
              </a:lnSpc>
              <a:spcBef>
                <a:spcPct val="0"/>
              </a:spcBef>
            </a:pPr>
            <a:r>
              <a:rPr lang="en-US" sz="4178" spc="91" dirty="0">
                <a:solidFill>
                  <a:srgbClr val="FFFFFF"/>
                </a:solidFill>
                <a:latin typeface="SVN-HC Green Grove" panose="02000000000000000000" pitchFamily="50" charset="0"/>
              </a:rPr>
              <a:t> </a:t>
            </a:r>
            <a:r>
              <a:rPr lang="en-US" sz="4178" spc="91" dirty="0" smtClean="0">
                <a:solidFill>
                  <a:srgbClr val="FFFFFF"/>
                </a:solidFill>
                <a:latin typeface="SVN-HC Green Grove" panose="02000000000000000000" pitchFamily="50" charset="0"/>
              </a:rPr>
              <a:t>(</a:t>
            </a:r>
            <a:r>
              <a:rPr lang="vi-VN" sz="4178" spc="91" dirty="0" smtClean="0">
                <a:solidFill>
                  <a:srgbClr val="FFFFFF"/>
                </a:solidFill>
                <a:latin typeface="SVN-HC Green Grove" panose="02000000000000000000" pitchFamily="50" charset="0"/>
              </a:rPr>
              <a:t>võ quảng</a:t>
            </a:r>
            <a:r>
              <a:rPr lang="en-US" sz="4178" spc="91" dirty="0" smtClean="0">
                <a:solidFill>
                  <a:srgbClr val="FFFFFF"/>
                </a:solidFill>
                <a:latin typeface="SVN-HC Green Grove" panose="02000000000000000000" pitchFamily="50" charset="0"/>
              </a:rPr>
              <a:t>)</a:t>
            </a:r>
            <a:endParaRPr lang="en-US" sz="4178" spc="91" dirty="0">
              <a:solidFill>
                <a:srgbClr val="FFFFFF"/>
              </a:solidFill>
              <a:latin typeface="SVN-HC Green Grove" panose="02000000000000000000" pitchFamily="50" charset="0"/>
            </a:endParaRPr>
          </a:p>
        </p:txBody>
      </p:sp>
      <p:sp>
        <p:nvSpPr>
          <p:cNvPr id="29" name="TextBox 29"/>
          <p:cNvSpPr txBox="1"/>
          <p:nvPr/>
        </p:nvSpPr>
        <p:spPr>
          <a:xfrm>
            <a:off x="5181516" y="2967207"/>
            <a:ext cx="7676931" cy="930704"/>
          </a:xfrm>
          <a:prstGeom prst="rect">
            <a:avLst/>
          </a:prstGeom>
        </p:spPr>
        <p:txBody>
          <a:bodyPr lIns="0" tIns="0" rIns="0" bIns="0" rtlCol="0" anchor="t">
            <a:spAutoFit/>
          </a:bodyPr>
          <a:lstStyle/>
          <a:p>
            <a:pPr algn="ctr">
              <a:lnSpc>
                <a:spcPts val="7376"/>
              </a:lnSpc>
            </a:pPr>
            <a:r>
              <a:rPr lang="en-US" sz="6000" spc="61" dirty="0">
                <a:solidFill>
                  <a:schemeClr val="bg1"/>
                </a:solidFill>
                <a:latin typeface="SVN-HC Green Grove" panose="02000000000000000000" pitchFamily="50" charset="0"/>
              </a:rPr>
              <a:t>BÀI 1: BẦU TRỜI TUỔI THƠ</a:t>
            </a:r>
          </a:p>
        </p:txBody>
      </p:sp>
      <p:grpSp>
        <p:nvGrpSpPr>
          <p:cNvPr id="30" name="Group 30"/>
          <p:cNvGrpSpPr/>
          <p:nvPr/>
        </p:nvGrpSpPr>
        <p:grpSpPr>
          <a:xfrm>
            <a:off x="511312" y="370110"/>
            <a:ext cx="17170844" cy="649065"/>
            <a:chOff x="0" y="0"/>
            <a:chExt cx="22894459" cy="865420"/>
          </a:xfrm>
        </p:grpSpPr>
        <p:grpSp>
          <p:nvGrpSpPr>
            <p:cNvPr id="31" name="Group 31"/>
            <p:cNvGrpSpPr/>
            <p:nvPr/>
          </p:nvGrpSpPr>
          <p:grpSpPr>
            <a:xfrm>
              <a:off x="0" y="0"/>
              <a:ext cx="22894459" cy="865420"/>
              <a:chOff x="0" y="0"/>
              <a:chExt cx="4522362" cy="170947"/>
            </a:xfrm>
          </p:grpSpPr>
          <p:sp>
            <p:nvSpPr>
              <p:cNvPr id="32" name="Freeform 32"/>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rgbClr val="FFFFFF"/>
              </a:solidFill>
            </p:spPr>
          </p:sp>
          <p:sp>
            <p:nvSpPr>
              <p:cNvPr id="33" name="TextBox 33"/>
              <p:cNvSpPr txBox="1"/>
              <p:nvPr/>
            </p:nvSpPr>
            <p:spPr>
              <a:xfrm>
                <a:off x="0" y="-38100"/>
                <a:ext cx="812800" cy="850900"/>
              </a:xfrm>
              <a:prstGeom prst="rect">
                <a:avLst/>
              </a:prstGeom>
            </p:spPr>
            <p:txBody>
              <a:bodyPr lIns="50800" tIns="50800" rIns="50800" bIns="50800" rtlCol="0" anchor="ctr"/>
              <a:lstStyle/>
              <a:p>
                <a:pPr algn="ctr">
                  <a:lnSpc>
                    <a:spcPts val="2659"/>
                  </a:lnSpc>
                </a:pPr>
                <a:endParaRPr>
                  <a:latin typeface="SVN-HC Green Grove" panose="02000000000000000000" pitchFamily="50" charset="0"/>
                </a:endParaRPr>
              </a:p>
            </p:txBody>
          </p:sp>
        </p:grpSp>
        <p:sp>
          <p:nvSpPr>
            <p:cNvPr id="34" name="TextBox 34"/>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dirty="0">
                  <a:solidFill>
                    <a:srgbClr val="446889"/>
                  </a:solidFill>
                  <a:latin typeface="SVN-HC Green Grove" panose="02000000000000000000" pitchFamily="50" charset="0"/>
                </a:rPr>
                <a:t>LỚP 7</a:t>
              </a:r>
            </a:p>
          </p:txBody>
        </p:sp>
        <p:sp>
          <p:nvSpPr>
            <p:cNvPr id="35" name="TextBox 35"/>
            <p:cNvSpPr txBox="1"/>
            <p:nvPr/>
          </p:nvSpPr>
          <p:spPr>
            <a:xfrm>
              <a:off x="16463915" y="112415"/>
              <a:ext cx="5702833" cy="636413"/>
            </a:xfrm>
            <a:prstGeom prst="rect">
              <a:avLst/>
            </a:prstGeom>
          </p:spPr>
          <p:txBody>
            <a:bodyPr lIns="0" tIns="0" rIns="0" bIns="0" rtlCol="0" anchor="t">
              <a:spAutoFit/>
            </a:bodyPr>
            <a:lstStyle/>
            <a:p>
              <a:pPr algn="ctr">
                <a:lnSpc>
                  <a:spcPts val="3919"/>
                </a:lnSpc>
                <a:spcBef>
                  <a:spcPct val="0"/>
                </a:spcBef>
              </a:pPr>
              <a:r>
                <a:rPr lang="en-US" sz="2799" spc="61" dirty="0">
                  <a:solidFill>
                    <a:srgbClr val="446889"/>
                  </a:solidFill>
                  <a:latin typeface="SVN-HC Green Grove" panose="02000000000000000000" pitchFamily="50" charset="0"/>
                </a:rPr>
                <a:t>KẾT NỐI TRI THỨC VỚI CUỘC SỐNG</a:t>
              </a: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P spid="2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BFB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0180158" y="1459608"/>
            <a:ext cx="868782" cy="1066585"/>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6557197" y="122425"/>
            <a:ext cx="1443997" cy="1793500"/>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7259300" y="1019175"/>
            <a:ext cx="1443997" cy="1507018"/>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666657" y="8779982"/>
            <a:ext cx="1443997" cy="1507018"/>
          </a:xfrm>
          <a:prstGeom prst="rect">
            <a:avLst/>
          </a:prstGeom>
        </p:spPr>
      </p:pic>
      <p:graphicFrame>
        <p:nvGraphicFramePr>
          <p:cNvPr id="6" name="Table 6"/>
          <p:cNvGraphicFramePr>
            <a:graphicFrameLocks noGrp="1"/>
          </p:cNvGraphicFramePr>
          <p:nvPr>
            <p:extLst>
              <p:ext uri="{D42A27DB-BD31-4B8C-83A1-F6EECF244321}">
                <p14:modId xmlns:p14="http://schemas.microsoft.com/office/powerpoint/2010/main" val="4061657055"/>
              </p:ext>
            </p:extLst>
          </p:nvPr>
        </p:nvGraphicFramePr>
        <p:xfrm>
          <a:off x="1715169" y="4510106"/>
          <a:ext cx="15660518" cy="5094704"/>
        </p:xfrm>
        <a:graphic>
          <a:graphicData uri="http://schemas.openxmlformats.org/drawingml/2006/table">
            <a:tbl>
              <a:tblPr/>
              <a:tblGrid>
                <a:gridCol w="12419537">
                  <a:extLst>
                    <a:ext uri="{9D8B030D-6E8A-4147-A177-3AD203B41FA5}">
                      <a16:colId xmlns:a16="http://schemas.microsoft.com/office/drawing/2014/main" val="20000"/>
                    </a:ext>
                  </a:extLst>
                </a:gridCol>
                <a:gridCol w="1528718">
                  <a:extLst>
                    <a:ext uri="{9D8B030D-6E8A-4147-A177-3AD203B41FA5}">
                      <a16:colId xmlns:a16="http://schemas.microsoft.com/office/drawing/2014/main" val="20001"/>
                    </a:ext>
                  </a:extLst>
                </a:gridCol>
                <a:gridCol w="1712263">
                  <a:extLst>
                    <a:ext uri="{9D8B030D-6E8A-4147-A177-3AD203B41FA5}">
                      <a16:colId xmlns:a16="http://schemas.microsoft.com/office/drawing/2014/main" val="20002"/>
                    </a:ext>
                  </a:extLst>
                </a:gridCol>
              </a:tblGrid>
              <a:tr h="909104">
                <a:tc>
                  <a:txBody>
                    <a:bodyPr/>
                    <a:lstStyle/>
                    <a:p>
                      <a:pPr algn="ctr">
                        <a:lnSpc>
                          <a:spcPct val="150000"/>
                        </a:lnSpc>
                        <a:defRPr/>
                      </a:pPr>
                      <a:r>
                        <a:rPr lang="en-US" sz="3000" dirty="0">
                          <a:solidFill>
                            <a:srgbClr val="1A4B93"/>
                          </a:solidFill>
                          <a:latin typeface="Roboto Condensed Bold"/>
                        </a:rPr>
                        <a:t>  TIÊU CHÍ</a:t>
                      </a:r>
                      <a:endParaRPr lang="en-US" sz="1100" dirty="0"/>
                    </a:p>
                  </a:txBody>
                  <a:tcPr anchor="ctr">
                    <a:lnL w="28575" cap="flat" cmpd="sng" algn="ctr">
                      <a:solidFill>
                        <a:srgbClr val="B0DAF6"/>
                      </a:solidFill>
                      <a:prstDash val="solid"/>
                      <a:round/>
                      <a:headEnd type="none" w="med" len="med"/>
                      <a:tailEnd type="none" w="med" len="med"/>
                    </a:lnL>
                    <a:lnR w="28575" cap="flat" cmpd="sng" algn="ctr">
                      <a:solidFill>
                        <a:srgbClr val="B0DAF6"/>
                      </a:solidFill>
                      <a:prstDash val="solid"/>
                      <a:round/>
                      <a:headEnd type="none" w="med" len="med"/>
                      <a:tailEnd type="none" w="med" len="med"/>
                    </a:lnR>
                    <a:lnT w="28575" cap="flat" cmpd="sng" algn="ctr">
                      <a:solidFill>
                        <a:srgbClr val="B0DAF6"/>
                      </a:solidFill>
                      <a:prstDash val="solid"/>
                      <a:round/>
                      <a:headEnd type="none" w="med" len="med"/>
                      <a:tailEnd type="none" w="med" len="med"/>
                    </a:lnT>
                    <a:lnB w="28575" cap="flat" cmpd="sng" algn="ctr">
                      <a:solidFill>
                        <a:srgbClr val="B0DAF6"/>
                      </a:solidFill>
                      <a:prstDash val="solid"/>
                      <a:round/>
                      <a:headEnd type="none" w="med" len="med"/>
                      <a:tailEnd type="none" w="med" len="med"/>
                    </a:lnB>
                    <a:solidFill>
                      <a:srgbClr val="FBE8D7"/>
                    </a:solidFill>
                  </a:tcPr>
                </a:tc>
                <a:tc>
                  <a:txBody>
                    <a:bodyPr/>
                    <a:lstStyle/>
                    <a:p>
                      <a:pPr algn="ctr">
                        <a:lnSpc>
                          <a:spcPct val="150000"/>
                        </a:lnSpc>
                        <a:defRPr/>
                      </a:pPr>
                      <a:r>
                        <a:rPr lang="en-US" sz="3000" dirty="0">
                          <a:solidFill>
                            <a:srgbClr val="1A4B93"/>
                          </a:solidFill>
                          <a:latin typeface="Roboto Condensed Bold"/>
                        </a:rPr>
                        <a:t>CÓ</a:t>
                      </a:r>
                      <a:endParaRPr lang="en-US" sz="1100" dirty="0"/>
                    </a:p>
                  </a:txBody>
                  <a:tcPr anchor="ctr">
                    <a:lnL w="28575" cap="flat" cmpd="sng" algn="ctr">
                      <a:solidFill>
                        <a:srgbClr val="B0DAF6"/>
                      </a:solidFill>
                      <a:prstDash val="solid"/>
                      <a:round/>
                      <a:headEnd type="none" w="med" len="med"/>
                      <a:tailEnd type="none" w="med" len="med"/>
                    </a:lnL>
                    <a:lnR w="28575" cap="flat" cmpd="sng" algn="ctr">
                      <a:solidFill>
                        <a:srgbClr val="B0DAF6"/>
                      </a:solidFill>
                      <a:prstDash val="solid"/>
                      <a:round/>
                      <a:headEnd type="none" w="med" len="med"/>
                      <a:tailEnd type="none" w="med" len="med"/>
                    </a:lnR>
                    <a:lnT w="28575" cap="flat" cmpd="sng" algn="ctr">
                      <a:solidFill>
                        <a:srgbClr val="B0DAF6"/>
                      </a:solidFill>
                      <a:prstDash val="solid"/>
                      <a:round/>
                      <a:headEnd type="none" w="med" len="med"/>
                      <a:tailEnd type="none" w="med" len="med"/>
                    </a:lnT>
                    <a:lnB w="28575" cap="flat" cmpd="sng" algn="ctr">
                      <a:solidFill>
                        <a:srgbClr val="B0DAF6"/>
                      </a:solidFill>
                      <a:prstDash val="solid"/>
                      <a:round/>
                      <a:headEnd type="none" w="med" len="med"/>
                      <a:tailEnd type="none" w="med" len="med"/>
                    </a:lnB>
                    <a:solidFill>
                      <a:srgbClr val="FBE8D7"/>
                    </a:solidFill>
                  </a:tcPr>
                </a:tc>
                <a:tc>
                  <a:txBody>
                    <a:bodyPr/>
                    <a:lstStyle/>
                    <a:p>
                      <a:pPr algn="ctr">
                        <a:lnSpc>
                          <a:spcPct val="150000"/>
                        </a:lnSpc>
                        <a:defRPr/>
                      </a:pPr>
                      <a:r>
                        <a:rPr lang="en-US" sz="3000" dirty="0">
                          <a:solidFill>
                            <a:srgbClr val="1A4B93"/>
                          </a:solidFill>
                          <a:latin typeface="Roboto Condensed Bold"/>
                        </a:rPr>
                        <a:t>  KHÔNG</a:t>
                      </a:r>
                      <a:endParaRPr lang="en-US" sz="1100" dirty="0"/>
                    </a:p>
                  </a:txBody>
                  <a:tcPr anchor="ctr">
                    <a:lnL w="28575" cap="flat" cmpd="sng" algn="ctr">
                      <a:solidFill>
                        <a:srgbClr val="B0DAF6"/>
                      </a:solidFill>
                      <a:prstDash val="solid"/>
                      <a:round/>
                      <a:headEnd type="none" w="med" len="med"/>
                      <a:tailEnd type="none" w="med" len="med"/>
                    </a:lnL>
                    <a:lnR w="28575" cap="flat" cmpd="sng" algn="ctr">
                      <a:solidFill>
                        <a:srgbClr val="B0DAF6"/>
                      </a:solidFill>
                      <a:prstDash val="solid"/>
                      <a:round/>
                      <a:headEnd type="none" w="med" len="med"/>
                      <a:tailEnd type="none" w="med" len="med"/>
                    </a:lnR>
                    <a:lnT w="28575" cap="flat" cmpd="sng" algn="ctr">
                      <a:solidFill>
                        <a:srgbClr val="B0DAF6"/>
                      </a:solidFill>
                      <a:prstDash val="solid"/>
                      <a:round/>
                      <a:headEnd type="none" w="med" len="med"/>
                      <a:tailEnd type="none" w="med" len="med"/>
                    </a:lnT>
                    <a:lnB w="28575" cap="flat" cmpd="sng" algn="ctr">
                      <a:solidFill>
                        <a:srgbClr val="B0DAF6"/>
                      </a:solidFill>
                      <a:prstDash val="solid"/>
                      <a:round/>
                      <a:headEnd type="none" w="med" len="med"/>
                      <a:tailEnd type="none" w="med" len="med"/>
                    </a:lnB>
                    <a:solidFill>
                      <a:srgbClr val="FBE8D7"/>
                    </a:solidFill>
                  </a:tcPr>
                </a:tc>
                <a:extLst>
                  <a:ext uri="{0D108BD9-81ED-4DB2-BD59-A6C34878D82A}">
                    <a16:rowId xmlns:a16="http://schemas.microsoft.com/office/drawing/2014/main" val="10000"/>
                  </a:ext>
                </a:extLst>
              </a:tr>
              <a:tr h="900537">
                <a:tc>
                  <a:txBody>
                    <a:bodyPr/>
                    <a:lstStyle/>
                    <a:p>
                      <a:pPr algn="l">
                        <a:lnSpc>
                          <a:spcPct val="150000"/>
                        </a:lnSpc>
                        <a:defRPr/>
                      </a:pPr>
                      <a:r>
                        <a:rPr lang="en-US" sz="3000">
                          <a:solidFill>
                            <a:srgbClr val="454B85"/>
                          </a:solidFill>
                          <a:latin typeface="Roboto Condensed"/>
                        </a:rPr>
                        <a:t>Đọc trôi chảy, không bỏ từ, thêm từ.</a:t>
                      </a:r>
                      <a:endParaRPr lang="en-US" sz="1100"/>
                    </a:p>
                  </a:txBody>
                  <a:tcPr anchor="ctr">
                    <a:lnL w="28575" cap="flat" cmpd="sng" algn="ctr">
                      <a:solidFill>
                        <a:srgbClr val="B0DAF6"/>
                      </a:solidFill>
                      <a:prstDash val="solid"/>
                      <a:round/>
                      <a:headEnd type="none" w="med" len="med"/>
                      <a:tailEnd type="none" w="med" len="med"/>
                    </a:lnL>
                    <a:lnR w="28575" cap="flat" cmpd="sng" algn="ctr">
                      <a:solidFill>
                        <a:srgbClr val="B0DAF6"/>
                      </a:solidFill>
                      <a:prstDash val="solid"/>
                      <a:round/>
                      <a:headEnd type="none" w="med" len="med"/>
                      <a:tailEnd type="none" w="med" len="med"/>
                    </a:lnR>
                    <a:lnT w="28575" cap="flat" cmpd="sng" algn="ctr">
                      <a:solidFill>
                        <a:srgbClr val="B0DAF6"/>
                      </a:solidFill>
                      <a:prstDash val="solid"/>
                      <a:round/>
                      <a:headEnd type="none" w="med" len="med"/>
                      <a:tailEnd type="none" w="med" len="med"/>
                    </a:lnT>
                    <a:lnB w="28575" cap="flat" cmpd="sng" algn="ctr">
                      <a:solidFill>
                        <a:srgbClr val="B0DAF6"/>
                      </a:solidFill>
                      <a:prstDash val="solid"/>
                      <a:round/>
                      <a:headEnd type="none" w="med" len="med"/>
                      <a:tailEnd type="none" w="med" len="med"/>
                    </a:lnB>
                    <a:solidFill>
                      <a:srgbClr val="FEFFFE"/>
                    </a:solidFill>
                  </a:tcPr>
                </a:tc>
                <a:tc>
                  <a:txBody>
                    <a:bodyPr/>
                    <a:lstStyle/>
                    <a:p>
                      <a:pPr>
                        <a:lnSpc>
                          <a:spcPct val="150000"/>
                        </a:lnSpc>
                      </a:pPr>
                      <a:endParaRPr lang="en-US"/>
                    </a:p>
                  </a:txBody>
                  <a:tcPr anchor="ctr">
                    <a:lnL w="28575" cap="flat" cmpd="sng" algn="ctr">
                      <a:solidFill>
                        <a:srgbClr val="B0DAF6"/>
                      </a:solidFill>
                      <a:prstDash val="solid"/>
                      <a:round/>
                      <a:headEnd type="none" w="med" len="med"/>
                      <a:tailEnd type="none" w="med" len="med"/>
                    </a:lnL>
                    <a:lnR w="28575" cap="flat" cmpd="sng" algn="ctr">
                      <a:solidFill>
                        <a:srgbClr val="B0DAF6"/>
                      </a:solidFill>
                      <a:prstDash val="solid"/>
                      <a:round/>
                      <a:headEnd type="none" w="med" len="med"/>
                      <a:tailEnd type="none" w="med" len="med"/>
                    </a:lnR>
                    <a:lnT w="28575" cap="flat" cmpd="sng" algn="ctr">
                      <a:solidFill>
                        <a:srgbClr val="B0DAF6"/>
                      </a:solidFill>
                      <a:prstDash val="solid"/>
                      <a:round/>
                      <a:headEnd type="none" w="med" len="med"/>
                      <a:tailEnd type="none" w="med" len="med"/>
                    </a:lnT>
                    <a:lnB w="28575" cap="flat" cmpd="sng" algn="ctr">
                      <a:solidFill>
                        <a:srgbClr val="B0DAF6"/>
                      </a:solidFill>
                      <a:prstDash val="solid"/>
                      <a:round/>
                      <a:headEnd type="none" w="med" len="med"/>
                      <a:tailEnd type="none" w="med" len="med"/>
                    </a:lnB>
                    <a:solidFill>
                      <a:srgbClr val="FEFFFE"/>
                    </a:solidFill>
                  </a:tcPr>
                </a:tc>
                <a:tc>
                  <a:txBody>
                    <a:bodyPr/>
                    <a:lstStyle/>
                    <a:p>
                      <a:pPr>
                        <a:lnSpc>
                          <a:spcPct val="150000"/>
                        </a:lnSpc>
                      </a:pPr>
                      <a:endParaRPr lang="en-US"/>
                    </a:p>
                  </a:txBody>
                  <a:tcPr anchor="ctr">
                    <a:lnL w="28575" cap="flat" cmpd="sng" algn="ctr">
                      <a:solidFill>
                        <a:srgbClr val="B0DAF6"/>
                      </a:solidFill>
                      <a:prstDash val="solid"/>
                      <a:round/>
                      <a:headEnd type="none" w="med" len="med"/>
                      <a:tailEnd type="none" w="med" len="med"/>
                    </a:lnL>
                    <a:lnR w="28575" cap="flat" cmpd="sng" algn="ctr">
                      <a:solidFill>
                        <a:srgbClr val="B0DAF6"/>
                      </a:solidFill>
                      <a:prstDash val="solid"/>
                      <a:round/>
                      <a:headEnd type="none" w="med" len="med"/>
                      <a:tailEnd type="none" w="med" len="med"/>
                    </a:lnR>
                    <a:lnT w="28575" cap="flat" cmpd="sng" algn="ctr">
                      <a:solidFill>
                        <a:srgbClr val="B0DAF6"/>
                      </a:solidFill>
                      <a:prstDash val="solid"/>
                      <a:round/>
                      <a:headEnd type="none" w="med" len="med"/>
                      <a:tailEnd type="none" w="med" len="med"/>
                    </a:lnT>
                    <a:lnB w="28575" cap="flat" cmpd="sng" algn="ctr">
                      <a:solidFill>
                        <a:srgbClr val="B0DAF6"/>
                      </a:solidFill>
                      <a:prstDash val="solid"/>
                      <a:round/>
                      <a:headEnd type="none" w="med" len="med"/>
                      <a:tailEnd type="none" w="med" len="med"/>
                    </a:lnB>
                    <a:solidFill>
                      <a:srgbClr val="FEFFFE"/>
                    </a:solidFill>
                  </a:tcPr>
                </a:tc>
                <a:extLst>
                  <a:ext uri="{0D108BD9-81ED-4DB2-BD59-A6C34878D82A}">
                    <a16:rowId xmlns:a16="http://schemas.microsoft.com/office/drawing/2014/main" val="10001"/>
                  </a:ext>
                </a:extLst>
              </a:tr>
              <a:tr h="900537">
                <a:tc>
                  <a:txBody>
                    <a:bodyPr/>
                    <a:lstStyle/>
                    <a:p>
                      <a:pPr algn="l">
                        <a:lnSpc>
                          <a:spcPct val="150000"/>
                        </a:lnSpc>
                        <a:defRPr/>
                      </a:pPr>
                      <a:r>
                        <a:rPr lang="en-US" sz="3000">
                          <a:solidFill>
                            <a:srgbClr val="454B85"/>
                          </a:solidFill>
                          <a:latin typeface="Roboto Condensed"/>
                        </a:rPr>
                        <a:t>Đọc to, rõ bảo đảm trong không gian lớp học, cả lớp cùng nghe được.</a:t>
                      </a:r>
                      <a:endParaRPr lang="en-US" sz="1100"/>
                    </a:p>
                  </a:txBody>
                  <a:tcPr anchor="ctr">
                    <a:lnL w="28575" cap="flat" cmpd="sng" algn="ctr">
                      <a:solidFill>
                        <a:srgbClr val="B0DAF6"/>
                      </a:solidFill>
                      <a:prstDash val="solid"/>
                      <a:round/>
                      <a:headEnd type="none" w="med" len="med"/>
                      <a:tailEnd type="none" w="med" len="med"/>
                    </a:lnL>
                    <a:lnR w="28575" cap="flat" cmpd="sng" algn="ctr">
                      <a:solidFill>
                        <a:srgbClr val="B0DAF6"/>
                      </a:solidFill>
                      <a:prstDash val="solid"/>
                      <a:round/>
                      <a:headEnd type="none" w="med" len="med"/>
                      <a:tailEnd type="none" w="med" len="med"/>
                    </a:lnR>
                    <a:lnT w="28575" cap="flat" cmpd="sng" algn="ctr">
                      <a:solidFill>
                        <a:srgbClr val="B0DAF6"/>
                      </a:solidFill>
                      <a:prstDash val="solid"/>
                      <a:round/>
                      <a:headEnd type="none" w="med" len="med"/>
                      <a:tailEnd type="none" w="med" len="med"/>
                    </a:lnT>
                    <a:lnB w="28575" cap="flat" cmpd="sng" algn="ctr">
                      <a:solidFill>
                        <a:srgbClr val="B0DAF6"/>
                      </a:solidFill>
                      <a:prstDash val="solid"/>
                      <a:round/>
                      <a:headEnd type="none" w="med" len="med"/>
                      <a:tailEnd type="none" w="med" len="med"/>
                    </a:lnB>
                    <a:solidFill>
                      <a:srgbClr val="FEFFFE"/>
                    </a:solidFill>
                  </a:tcPr>
                </a:tc>
                <a:tc>
                  <a:txBody>
                    <a:bodyPr/>
                    <a:lstStyle/>
                    <a:p>
                      <a:pPr>
                        <a:lnSpc>
                          <a:spcPct val="150000"/>
                        </a:lnSpc>
                      </a:pPr>
                      <a:endParaRPr lang="en-US"/>
                    </a:p>
                  </a:txBody>
                  <a:tcPr anchor="ctr">
                    <a:lnL w="28575" cap="flat" cmpd="sng" algn="ctr">
                      <a:solidFill>
                        <a:srgbClr val="B0DAF6"/>
                      </a:solidFill>
                      <a:prstDash val="solid"/>
                      <a:round/>
                      <a:headEnd type="none" w="med" len="med"/>
                      <a:tailEnd type="none" w="med" len="med"/>
                    </a:lnL>
                    <a:lnR w="28575" cap="flat" cmpd="sng" algn="ctr">
                      <a:solidFill>
                        <a:srgbClr val="B0DAF6"/>
                      </a:solidFill>
                      <a:prstDash val="solid"/>
                      <a:round/>
                      <a:headEnd type="none" w="med" len="med"/>
                      <a:tailEnd type="none" w="med" len="med"/>
                    </a:lnR>
                    <a:lnT w="28575" cap="flat" cmpd="sng" algn="ctr">
                      <a:solidFill>
                        <a:srgbClr val="B0DAF6"/>
                      </a:solidFill>
                      <a:prstDash val="solid"/>
                      <a:round/>
                      <a:headEnd type="none" w="med" len="med"/>
                      <a:tailEnd type="none" w="med" len="med"/>
                    </a:lnT>
                    <a:lnB w="28575" cap="flat" cmpd="sng" algn="ctr">
                      <a:solidFill>
                        <a:srgbClr val="B0DAF6"/>
                      </a:solidFill>
                      <a:prstDash val="solid"/>
                      <a:round/>
                      <a:headEnd type="none" w="med" len="med"/>
                      <a:tailEnd type="none" w="med" len="med"/>
                    </a:lnB>
                    <a:solidFill>
                      <a:srgbClr val="FEFFFE"/>
                    </a:solidFill>
                  </a:tcPr>
                </a:tc>
                <a:tc>
                  <a:txBody>
                    <a:bodyPr/>
                    <a:lstStyle/>
                    <a:p>
                      <a:pPr>
                        <a:lnSpc>
                          <a:spcPct val="150000"/>
                        </a:lnSpc>
                      </a:pPr>
                      <a:endParaRPr lang="en-US"/>
                    </a:p>
                  </a:txBody>
                  <a:tcPr anchor="ctr">
                    <a:lnL w="28575" cap="flat" cmpd="sng" algn="ctr">
                      <a:solidFill>
                        <a:srgbClr val="B0DAF6"/>
                      </a:solidFill>
                      <a:prstDash val="solid"/>
                      <a:round/>
                      <a:headEnd type="none" w="med" len="med"/>
                      <a:tailEnd type="none" w="med" len="med"/>
                    </a:lnL>
                    <a:lnR w="28575" cap="flat" cmpd="sng" algn="ctr">
                      <a:solidFill>
                        <a:srgbClr val="B0DAF6"/>
                      </a:solidFill>
                      <a:prstDash val="solid"/>
                      <a:round/>
                      <a:headEnd type="none" w="med" len="med"/>
                      <a:tailEnd type="none" w="med" len="med"/>
                    </a:lnR>
                    <a:lnT w="28575" cap="flat" cmpd="sng" algn="ctr">
                      <a:solidFill>
                        <a:srgbClr val="B0DAF6"/>
                      </a:solidFill>
                      <a:prstDash val="solid"/>
                      <a:round/>
                      <a:headEnd type="none" w="med" len="med"/>
                      <a:tailEnd type="none" w="med" len="med"/>
                    </a:lnT>
                    <a:lnB w="28575" cap="flat" cmpd="sng" algn="ctr">
                      <a:solidFill>
                        <a:srgbClr val="B0DAF6"/>
                      </a:solidFill>
                      <a:prstDash val="solid"/>
                      <a:round/>
                      <a:headEnd type="none" w="med" len="med"/>
                      <a:tailEnd type="none" w="med" len="med"/>
                    </a:lnB>
                    <a:solidFill>
                      <a:srgbClr val="FEFFFE"/>
                    </a:solidFill>
                  </a:tcPr>
                </a:tc>
                <a:extLst>
                  <a:ext uri="{0D108BD9-81ED-4DB2-BD59-A6C34878D82A}">
                    <a16:rowId xmlns:a16="http://schemas.microsoft.com/office/drawing/2014/main" val="10002"/>
                  </a:ext>
                </a:extLst>
              </a:tr>
              <a:tr h="900537">
                <a:tc>
                  <a:txBody>
                    <a:bodyPr/>
                    <a:lstStyle/>
                    <a:p>
                      <a:pPr algn="l">
                        <a:lnSpc>
                          <a:spcPct val="150000"/>
                        </a:lnSpc>
                        <a:defRPr/>
                      </a:pPr>
                      <a:r>
                        <a:rPr lang="en-US" sz="3000" dirty="0" err="1">
                          <a:solidFill>
                            <a:srgbClr val="454B85"/>
                          </a:solidFill>
                          <a:latin typeface="Roboto Condensed"/>
                        </a:rPr>
                        <a:t>Tốc</a:t>
                      </a:r>
                      <a:r>
                        <a:rPr lang="en-US" sz="3000" dirty="0">
                          <a:solidFill>
                            <a:srgbClr val="454B85"/>
                          </a:solidFill>
                          <a:latin typeface="Roboto Condensed"/>
                        </a:rPr>
                        <a:t> </a:t>
                      </a:r>
                      <a:r>
                        <a:rPr lang="en-US" sz="3000" dirty="0" err="1">
                          <a:solidFill>
                            <a:srgbClr val="454B85"/>
                          </a:solidFill>
                          <a:latin typeface="Roboto Condensed"/>
                        </a:rPr>
                        <a:t>độ</a:t>
                      </a:r>
                      <a:r>
                        <a:rPr lang="en-US" sz="3000" dirty="0">
                          <a:solidFill>
                            <a:srgbClr val="454B85"/>
                          </a:solidFill>
                          <a:latin typeface="Roboto Condensed"/>
                        </a:rPr>
                        <a:t> </a:t>
                      </a:r>
                      <a:r>
                        <a:rPr lang="en-US" sz="3000" dirty="0" err="1">
                          <a:solidFill>
                            <a:srgbClr val="454B85"/>
                          </a:solidFill>
                          <a:latin typeface="Roboto Condensed"/>
                        </a:rPr>
                        <a:t>đọc</a:t>
                      </a:r>
                      <a:r>
                        <a:rPr lang="en-US" sz="3000" dirty="0">
                          <a:solidFill>
                            <a:srgbClr val="454B85"/>
                          </a:solidFill>
                          <a:latin typeface="Roboto Condensed"/>
                        </a:rPr>
                        <a:t> </a:t>
                      </a:r>
                      <a:r>
                        <a:rPr lang="en-US" sz="3000" dirty="0" err="1">
                          <a:solidFill>
                            <a:srgbClr val="454B85"/>
                          </a:solidFill>
                          <a:latin typeface="Roboto Condensed"/>
                        </a:rPr>
                        <a:t>phù</a:t>
                      </a:r>
                      <a:r>
                        <a:rPr lang="en-US" sz="3000" dirty="0">
                          <a:solidFill>
                            <a:srgbClr val="454B85"/>
                          </a:solidFill>
                          <a:latin typeface="Roboto Condensed"/>
                        </a:rPr>
                        <a:t> </a:t>
                      </a:r>
                      <a:r>
                        <a:rPr lang="en-US" sz="3000" dirty="0" err="1">
                          <a:solidFill>
                            <a:srgbClr val="454B85"/>
                          </a:solidFill>
                          <a:latin typeface="Roboto Condensed"/>
                        </a:rPr>
                        <a:t>hợp</a:t>
                      </a:r>
                      <a:endParaRPr lang="en-US" sz="1100" dirty="0"/>
                    </a:p>
                  </a:txBody>
                  <a:tcPr anchor="ctr">
                    <a:lnL w="28575" cap="flat" cmpd="sng" algn="ctr">
                      <a:solidFill>
                        <a:srgbClr val="B0DAF6"/>
                      </a:solidFill>
                      <a:prstDash val="solid"/>
                      <a:round/>
                      <a:headEnd type="none" w="med" len="med"/>
                      <a:tailEnd type="none" w="med" len="med"/>
                    </a:lnL>
                    <a:lnR w="28575" cap="flat" cmpd="sng" algn="ctr">
                      <a:solidFill>
                        <a:srgbClr val="B0DAF6"/>
                      </a:solidFill>
                      <a:prstDash val="solid"/>
                      <a:round/>
                      <a:headEnd type="none" w="med" len="med"/>
                      <a:tailEnd type="none" w="med" len="med"/>
                    </a:lnR>
                    <a:lnT w="28575" cap="flat" cmpd="sng" algn="ctr">
                      <a:solidFill>
                        <a:srgbClr val="B0DAF6"/>
                      </a:solidFill>
                      <a:prstDash val="solid"/>
                      <a:round/>
                      <a:headEnd type="none" w="med" len="med"/>
                      <a:tailEnd type="none" w="med" len="med"/>
                    </a:lnT>
                    <a:lnB w="28575" cap="flat" cmpd="sng" algn="ctr">
                      <a:solidFill>
                        <a:srgbClr val="B0DAF6"/>
                      </a:solidFill>
                      <a:prstDash val="solid"/>
                      <a:round/>
                      <a:headEnd type="none" w="med" len="med"/>
                      <a:tailEnd type="none" w="med" len="med"/>
                    </a:lnB>
                    <a:solidFill>
                      <a:srgbClr val="FEFFFE"/>
                    </a:solidFill>
                  </a:tcPr>
                </a:tc>
                <a:tc>
                  <a:txBody>
                    <a:bodyPr/>
                    <a:lstStyle/>
                    <a:p>
                      <a:pPr>
                        <a:lnSpc>
                          <a:spcPct val="150000"/>
                        </a:lnSpc>
                      </a:pPr>
                      <a:endParaRPr lang="en-US"/>
                    </a:p>
                  </a:txBody>
                  <a:tcPr anchor="ctr">
                    <a:lnL w="28575" cap="flat" cmpd="sng" algn="ctr">
                      <a:solidFill>
                        <a:srgbClr val="B0DAF6"/>
                      </a:solidFill>
                      <a:prstDash val="solid"/>
                      <a:round/>
                      <a:headEnd type="none" w="med" len="med"/>
                      <a:tailEnd type="none" w="med" len="med"/>
                    </a:lnL>
                    <a:lnR w="28575" cap="flat" cmpd="sng" algn="ctr">
                      <a:solidFill>
                        <a:srgbClr val="B0DAF6"/>
                      </a:solidFill>
                      <a:prstDash val="solid"/>
                      <a:round/>
                      <a:headEnd type="none" w="med" len="med"/>
                      <a:tailEnd type="none" w="med" len="med"/>
                    </a:lnR>
                    <a:lnT w="28575" cap="flat" cmpd="sng" algn="ctr">
                      <a:solidFill>
                        <a:srgbClr val="B0DAF6"/>
                      </a:solidFill>
                      <a:prstDash val="solid"/>
                      <a:round/>
                      <a:headEnd type="none" w="med" len="med"/>
                      <a:tailEnd type="none" w="med" len="med"/>
                    </a:lnT>
                    <a:lnB w="28575" cap="flat" cmpd="sng" algn="ctr">
                      <a:solidFill>
                        <a:srgbClr val="B0DAF6"/>
                      </a:solidFill>
                      <a:prstDash val="solid"/>
                      <a:round/>
                      <a:headEnd type="none" w="med" len="med"/>
                      <a:tailEnd type="none" w="med" len="med"/>
                    </a:lnB>
                    <a:solidFill>
                      <a:srgbClr val="FEFFFE"/>
                    </a:solidFill>
                  </a:tcPr>
                </a:tc>
                <a:tc>
                  <a:txBody>
                    <a:bodyPr/>
                    <a:lstStyle/>
                    <a:p>
                      <a:pPr>
                        <a:lnSpc>
                          <a:spcPct val="150000"/>
                        </a:lnSpc>
                      </a:pPr>
                      <a:endParaRPr lang="en-US"/>
                    </a:p>
                  </a:txBody>
                  <a:tcPr anchor="ctr">
                    <a:lnL w="28575" cap="flat" cmpd="sng" algn="ctr">
                      <a:solidFill>
                        <a:srgbClr val="B0DAF6"/>
                      </a:solidFill>
                      <a:prstDash val="solid"/>
                      <a:round/>
                      <a:headEnd type="none" w="med" len="med"/>
                      <a:tailEnd type="none" w="med" len="med"/>
                    </a:lnL>
                    <a:lnR w="28575" cap="flat" cmpd="sng" algn="ctr">
                      <a:solidFill>
                        <a:srgbClr val="B0DAF6"/>
                      </a:solidFill>
                      <a:prstDash val="solid"/>
                      <a:round/>
                      <a:headEnd type="none" w="med" len="med"/>
                      <a:tailEnd type="none" w="med" len="med"/>
                    </a:lnR>
                    <a:lnT w="28575" cap="flat" cmpd="sng" algn="ctr">
                      <a:solidFill>
                        <a:srgbClr val="B0DAF6"/>
                      </a:solidFill>
                      <a:prstDash val="solid"/>
                      <a:round/>
                      <a:headEnd type="none" w="med" len="med"/>
                      <a:tailEnd type="none" w="med" len="med"/>
                    </a:lnT>
                    <a:lnB w="28575" cap="flat" cmpd="sng" algn="ctr">
                      <a:solidFill>
                        <a:srgbClr val="B0DAF6"/>
                      </a:solidFill>
                      <a:prstDash val="solid"/>
                      <a:round/>
                      <a:headEnd type="none" w="med" len="med"/>
                      <a:tailEnd type="none" w="med" len="med"/>
                    </a:lnB>
                    <a:solidFill>
                      <a:srgbClr val="FEFFFE"/>
                    </a:solidFill>
                  </a:tcPr>
                </a:tc>
                <a:extLst>
                  <a:ext uri="{0D108BD9-81ED-4DB2-BD59-A6C34878D82A}">
                    <a16:rowId xmlns:a16="http://schemas.microsoft.com/office/drawing/2014/main" val="10003"/>
                  </a:ext>
                </a:extLst>
              </a:tr>
              <a:tr h="1483989">
                <a:tc>
                  <a:txBody>
                    <a:bodyPr/>
                    <a:lstStyle/>
                    <a:p>
                      <a:pPr algn="l">
                        <a:lnSpc>
                          <a:spcPct val="150000"/>
                        </a:lnSpc>
                        <a:defRPr/>
                      </a:pPr>
                      <a:r>
                        <a:rPr lang="en-US" sz="3000" dirty="0" err="1">
                          <a:solidFill>
                            <a:srgbClr val="454B85"/>
                          </a:solidFill>
                          <a:latin typeface="Roboto Condensed"/>
                        </a:rPr>
                        <a:t>Sử</a:t>
                      </a:r>
                      <a:r>
                        <a:rPr lang="en-US" sz="3000" dirty="0">
                          <a:solidFill>
                            <a:srgbClr val="454B85"/>
                          </a:solidFill>
                          <a:latin typeface="Roboto Condensed"/>
                        </a:rPr>
                        <a:t> </a:t>
                      </a:r>
                      <a:r>
                        <a:rPr lang="en-US" sz="3000" dirty="0" err="1">
                          <a:solidFill>
                            <a:srgbClr val="454B85"/>
                          </a:solidFill>
                          <a:latin typeface="Roboto Condensed"/>
                        </a:rPr>
                        <a:t>dụng</a:t>
                      </a:r>
                      <a:r>
                        <a:rPr lang="en-US" sz="3000" dirty="0">
                          <a:solidFill>
                            <a:srgbClr val="454B85"/>
                          </a:solidFill>
                          <a:latin typeface="Roboto Condensed"/>
                        </a:rPr>
                        <a:t> </a:t>
                      </a:r>
                      <a:r>
                        <a:rPr lang="en-US" sz="3000" dirty="0" err="1">
                          <a:solidFill>
                            <a:srgbClr val="454B85"/>
                          </a:solidFill>
                          <a:latin typeface="Roboto Condensed"/>
                        </a:rPr>
                        <a:t>giọng</a:t>
                      </a:r>
                      <a:r>
                        <a:rPr lang="en-US" sz="3000" dirty="0">
                          <a:solidFill>
                            <a:srgbClr val="454B85"/>
                          </a:solidFill>
                          <a:latin typeface="Roboto Condensed"/>
                        </a:rPr>
                        <a:t> </a:t>
                      </a:r>
                      <a:r>
                        <a:rPr lang="en-US" sz="3000" dirty="0" err="1">
                          <a:solidFill>
                            <a:srgbClr val="454B85"/>
                          </a:solidFill>
                          <a:latin typeface="Roboto Condensed"/>
                        </a:rPr>
                        <a:t>điệu</a:t>
                      </a:r>
                      <a:r>
                        <a:rPr lang="en-US" sz="3000" dirty="0">
                          <a:solidFill>
                            <a:srgbClr val="454B85"/>
                          </a:solidFill>
                          <a:latin typeface="Roboto Condensed"/>
                        </a:rPr>
                        <a:t> </a:t>
                      </a:r>
                      <a:r>
                        <a:rPr lang="en-US" sz="3000" dirty="0" err="1">
                          <a:solidFill>
                            <a:srgbClr val="454B85"/>
                          </a:solidFill>
                          <a:latin typeface="Roboto Condensed"/>
                        </a:rPr>
                        <a:t>khác</a:t>
                      </a:r>
                      <a:r>
                        <a:rPr lang="en-US" sz="3000" dirty="0">
                          <a:solidFill>
                            <a:srgbClr val="454B85"/>
                          </a:solidFill>
                          <a:latin typeface="Roboto Condensed"/>
                        </a:rPr>
                        <a:t> </a:t>
                      </a:r>
                      <a:r>
                        <a:rPr lang="en-US" sz="3000" dirty="0" err="1">
                          <a:solidFill>
                            <a:srgbClr val="454B85"/>
                          </a:solidFill>
                          <a:latin typeface="Roboto Condensed"/>
                        </a:rPr>
                        <a:t>nhau</a:t>
                      </a:r>
                      <a:r>
                        <a:rPr lang="en-US" sz="3000" dirty="0">
                          <a:solidFill>
                            <a:srgbClr val="454B85"/>
                          </a:solidFill>
                          <a:latin typeface="Roboto Condensed"/>
                        </a:rPr>
                        <a:t> </a:t>
                      </a:r>
                      <a:r>
                        <a:rPr lang="en-US" sz="3000" dirty="0" err="1">
                          <a:solidFill>
                            <a:srgbClr val="454B85"/>
                          </a:solidFill>
                          <a:latin typeface="Roboto Condensed"/>
                        </a:rPr>
                        <a:t>để</a:t>
                      </a:r>
                      <a:r>
                        <a:rPr lang="en-US" sz="3000" dirty="0">
                          <a:solidFill>
                            <a:srgbClr val="454B85"/>
                          </a:solidFill>
                          <a:latin typeface="Roboto Condensed"/>
                        </a:rPr>
                        <a:t> </a:t>
                      </a:r>
                      <a:r>
                        <a:rPr lang="en-US" sz="3000" dirty="0" err="1">
                          <a:solidFill>
                            <a:srgbClr val="454B85"/>
                          </a:solidFill>
                          <a:latin typeface="Roboto Condensed"/>
                        </a:rPr>
                        <a:t>thể</a:t>
                      </a:r>
                      <a:r>
                        <a:rPr lang="en-US" sz="3000" dirty="0">
                          <a:solidFill>
                            <a:srgbClr val="454B85"/>
                          </a:solidFill>
                          <a:latin typeface="Roboto Condensed"/>
                        </a:rPr>
                        <a:t> </a:t>
                      </a:r>
                      <a:r>
                        <a:rPr lang="en-US" sz="3000" dirty="0" err="1">
                          <a:solidFill>
                            <a:srgbClr val="454B85"/>
                          </a:solidFill>
                          <a:latin typeface="Roboto Condensed"/>
                        </a:rPr>
                        <a:t>hiện</a:t>
                      </a:r>
                      <a:r>
                        <a:rPr lang="en-US" sz="3000" dirty="0">
                          <a:solidFill>
                            <a:srgbClr val="454B85"/>
                          </a:solidFill>
                          <a:latin typeface="Roboto Condensed"/>
                        </a:rPr>
                        <a:t> </a:t>
                      </a:r>
                      <a:r>
                        <a:rPr lang="en-US" sz="3000" dirty="0" err="1">
                          <a:solidFill>
                            <a:srgbClr val="454B85"/>
                          </a:solidFill>
                          <a:latin typeface="Roboto Condensed"/>
                        </a:rPr>
                        <a:t>được</a:t>
                      </a:r>
                      <a:r>
                        <a:rPr lang="en-US" sz="3000" dirty="0">
                          <a:solidFill>
                            <a:srgbClr val="454B85"/>
                          </a:solidFill>
                          <a:latin typeface="Roboto Condensed"/>
                        </a:rPr>
                        <a:t> </a:t>
                      </a:r>
                      <a:r>
                        <a:rPr lang="en-US" sz="3000" dirty="0" err="1">
                          <a:solidFill>
                            <a:srgbClr val="454B85"/>
                          </a:solidFill>
                          <a:latin typeface="Roboto Condensed"/>
                        </a:rPr>
                        <a:t>cảm</a:t>
                      </a:r>
                      <a:r>
                        <a:rPr lang="en-US" sz="3000" dirty="0">
                          <a:solidFill>
                            <a:srgbClr val="454B85"/>
                          </a:solidFill>
                          <a:latin typeface="Roboto Condensed"/>
                        </a:rPr>
                        <a:t> </a:t>
                      </a:r>
                      <a:r>
                        <a:rPr lang="en-US" sz="3000" dirty="0" err="1">
                          <a:solidFill>
                            <a:srgbClr val="454B85"/>
                          </a:solidFill>
                          <a:latin typeface="Roboto Condensed"/>
                        </a:rPr>
                        <a:t>xúc</a:t>
                      </a:r>
                      <a:r>
                        <a:rPr lang="en-US" sz="3000" dirty="0">
                          <a:solidFill>
                            <a:srgbClr val="454B85"/>
                          </a:solidFill>
                          <a:latin typeface="Roboto Condensed"/>
                        </a:rPr>
                        <a:t> </a:t>
                      </a:r>
                      <a:r>
                        <a:rPr lang="en-US" sz="3000" dirty="0" err="1">
                          <a:solidFill>
                            <a:srgbClr val="454B85"/>
                          </a:solidFill>
                          <a:latin typeface="Roboto Condensed"/>
                        </a:rPr>
                        <a:t>của</a:t>
                      </a:r>
                      <a:r>
                        <a:rPr lang="en-US" sz="3000" dirty="0">
                          <a:solidFill>
                            <a:srgbClr val="454B85"/>
                          </a:solidFill>
                          <a:latin typeface="Roboto Condensed"/>
                        </a:rPr>
                        <a:t> </a:t>
                      </a:r>
                      <a:r>
                        <a:rPr lang="vi-VN" sz="3000" dirty="0" smtClean="0">
                          <a:solidFill>
                            <a:srgbClr val="454B85"/>
                          </a:solidFill>
                          <a:latin typeface="Roboto Condensed"/>
                        </a:rPr>
                        <a:t>nhân vật trữ tình.</a:t>
                      </a:r>
                      <a:endParaRPr lang="en-US" sz="1100" dirty="0"/>
                    </a:p>
                  </a:txBody>
                  <a:tcPr anchor="ctr">
                    <a:lnL w="28575" cap="flat" cmpd="sng" algn="ctr">
                      <a:solidFill>
                        <a:srgbClr val="B0DAF6"/>
                      </a:solidFill>
                      <a:prstDash val="solid"/>
                      <a:round/>
                      <a:headEnd type="none" w="med" len="med"/>
                      <a:tailEnd type="none" w="med" len="med"/>
                    </a:lnL>
                    <a:lnR w="28575" cap="flat" cmpd="sng" algn="ctr">
                      <a:solidFill>
                        <a:srgbClr val="B0DAF6"/>
                      </a:solidFill>
                      <a:prstDash val="solid"/>
                      <a:round/>
                      <a:headEnd type="none" w="med" len="med"/>
                      <a:tailEnd type="none" w="med" len="med"/>
                    </a:lnR>
                    <a:lnT w="28575" cap="flat" cmpd="sng" algn="ctr">
                      <a:solidFill>
                        <a:srgbClr val="B0DAF6"/>
                      </a:solidFill>
                      <a:prstDash val="solid"/>
                      <a:round/>
                      <a:headEnd type="none" w="med" len="med"/>
                      <a:tailEnd type="none" w="med" len="med"/>
                    </a:lnT>
                    <a:lnB w="28575" cap="flat" cmpd="sng" algn="ctr">
                      <a:solidFill>
                        <a:srgbClr val="B0DAF6"/>
                      </a:solidFill>
                      <a:prstDash val="solid"/>
                      <a:round/>
                      <a:headEnd type="none" w="med" len="med"/>
                      <a:tailEnd type="none" w="med" len="med"/>
                    </a:lnB>
                    <a:solidFill>
                      <a:srgbClr val="FEFFFE"/>
                    </a:solidFill>
                  </a:tcPr>
                </a:tc>
                <a:tc>
                  <a:txBody>
                    <a:bodyPr/>
                    <a:lstStyle/>
                    <a:p>
                      <a:pPr>
                        <a:lnSpc>
                          <a:spcPct val="150000"/>
                        </a:lnSpc>
                      </a:pPr>
                      <a:endParaRPr lang="en-US"/>
                    </a:p>
                  </a:txBody>
                  <a:tcPr anchor="ctr">
                    <a:lnL w="28575" cap="flat" cmpd="sng" algn="ctr">
                      <a:solidFill>
                        <a:srgbClr val="B0DAF6"/>
                      </a:solidFill>
                      <a:prstDash val="solid"/>
                      <a:round/>
                      <a:headEnd type="none" w="med" len="med"/>
                      <a:tailEnd type="none" w="med" len="med"/>
                    </a:lnL>
                    <a:lnR w="28575" cap="flat" cmpd="sng" algn="ctr">
                      <a:solidFill>
                        <a:srgbClr val="B0DAF6"/>
                      </a:solidFill>
                      <a:prstDash val="solid"/>
                      <a:round/>
                      <a:headEnd type="none" w="med" len="med"/>
                      <a:tailEnd type="none" w="med" len="med"/>
                    </a:lnR>
                    <a:lnT w="28575" cap="flat" cmpd="sng" algn="ctr">
                      <a:solidFill>
                        <a:srgbClr val="B0DAF6"/>
                      </a:solidFill>
                      <a:prstDash val="solid"/>
                      <a:round/>
                      <a:headEnd type="none" w="med" len="med"/>
                      <a:tailEnd type="none" w="med" len="med"/>
                    </a:lnT>
                    <a:lnB w="28575" cap="flat" cmpd="sng" algn="ctr">
                      <a:solidFill>
                        <a:srgbClr val="B0DAF6"/>
                      </a:solidFill>
                      <a:prstDash val="solid"/>
                      <a:round/>
                      <a:headEnd type="none" w="med" len="med"/>
                      <a:tailEnd type="none" w="med" len="med"/>
                    </a:lnB>
                    <a:solidFill>
                      <a:srgbClr val="FEFFFE"/>
                    </a:solidFill>
                  </a:tcPr>
                </a:tc>
                <a:tc>
                  <a:txBody>
                    <a:bodyPr/>
                    <a:lstStyle/>
                    <a:p>
                      <a:pPr>
                        <a:lnSpc>
                          <a:spcPct val="150000"/>
                        </a:lnSpc>
                      </a:pPr>
                      <a:endParaRPr lang="en-US" dirty="0"/>
                    </a:p>
                  </a:txBody>
                  <a:tcPr anchor="ctr">
                    <a:lnL w="28575" cap="flat" cmpd="sng" algn="ctr">
                      <a:solidFill>
                        <a:srgbClr val="B0DAF6"/>
                      </a:solidFill>
                      <a:prstDash val="solid"/>
                      <a:round/>
                      <a:headEnd type="none" w="med" len="med"/>
                      <a:tailEnd type="none" w="med" len="med"/>
                    </a:lnL>
                    <a:lnR w="28575" cap="flat" cmpd="sng" algn="ctr">
                      <a:solidFill>
                        <a:srgbClr val="B0DAF6"/>
                      </a:solidFill>
                      <a:prstDash val="solid"/>
                      <a:round/>
                      <a:headEnd type="none" w="med" len="med"/>
                      <a:tailEnd type="none" w="med" len="med"/>
                    </a:lnR>
                    <a:lnT w="28575" cap="flat" cmpd="sng" algn="ctr">
                      <a:solidFill>
                        <a:srgbClr val="B0DAF6"/>
                      </a:solidFill>
                      <a:prstDash val="solid"/>
                      <a:round/>
                      <a:headEnd type="none" w="med" len="med"/>
                      <a:tailEnd type="none" w="med" len="med"/>
                    </a:lnT>
                    <a:lnB w="28575" cap="flat" cmpd="sng" algn="ctr">
                      <a:solidFill>
                        <a:srgbClr val="B0DAF6"/>
                      </a:solidFill>
                      <a:prstDash val="solid"/>
                      <a:round/>
                      <a:headEnd type="none" w="med" len="med"/>
                      <a:tailEnd type="none" w="med" len="med"/>
                    </a:lnB>
                    <a:solidFill>
                      <a:srgbClr val="FEFFFE"/>
                    </a:solidFill>
                  </a:tcPr>
                </a:tc>
                <a:extLst>
                  <a:ext uri="{0D108BD9-81ED-4DB2-BD59-A6C34878D82A}">
                    <a16:rowId xmlns:a16="http://schemas.microsoft.com/office/drawing/2014/main" val="10004"/>
                  </a:ext>
                </a:extLst>
              </a:tr>
            </a:tbl>
          </a:graphicData>
        </a:graphic>
      </p:graphicFrame>
      <p:pic>
        <p:nvPicPr>
          <p:cNvPr id="13" name="Picture 13"/>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137980" y="1212150"/>
            <a:ext cx="2275959" cy="2196301"/>
          </a:xfrm>
          <a:prstGeom prst="rect">
            <a:avLst/>
          </a:prstGeom>
        </p:spPr>
      </p:pic>
      <p:pic>
        <p:nvPicPr>
          <p:cNvPr id="14" name="Picture 14"/>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875975" y="5344982"/>
            <a:ext cx="1751950" cy="1867389"/>
          </a:xfrm>
          <a:prstGeom prst="rect">
            <a:avLst/>
          </a:prstGeom>
        </p:spPr>
      </p:pic>
      <p:pic>
        <p:nvPicPr>
          <p:cNvPr id="15" name="Picture 15"/>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13230164" y="1564865"/>
            <a:ext cx="2071402" cy="856070"/>
          </a:xfrm>
          <a:prstGeom prst="rect">
            <a:avLst/>
          </a:prstGeom>
        </p:spPr>
      </p:pic>
      <p:sp>
        <p:nvSpPr>
          <p:cNvPr id="16" name="TextBox 16"/>
          <p:cNvSpPr txBox="1"/>
          <p:nvPr/>
        </p:nvSpPr>
        <p:spPr>
          <a:xfrm>
            <a:off x="1102621" y="2998427"/>
            <a:ext cx="15870645" cy="1154430"/>
          </a:xfrm>
          <a:prstGeom prst="rect">
            <a:avLst/>
          </a:prstGeom>
        </p:spPr>
        <p:txBody>
          <a:bodyPr lIns="0" tIns="0" rIns="0" bIns="0" rtlCol="0" anchor="t">
            <a:spAutoFit/>
          </a:bodyPr>
          <a:lstStyle/>
          <a:p>
            <a:pPr marL="712470" lvl="1" indent="-356235">
              <a:lnSpc>
                <a:spcPts val="4620"/>
              </a:lnSpc>
              <a:buFont typeface="Arial"/>
              <a:buChar char="•"/>
            </a:pPr>
            <a:r>
              <a:rPr lang="en-US" sz="3200" dirty="0">
                <a:solidFill>
                  <a:srgbClr val="010E3D"/>
                </a:solidFill>
                <a:latin typeface="Roboto Condensed"/>
              </a:rPr>
              <a:t>GV </a:t>
            </a:r>
            <a:r>
              <a:rPr lang="en-US" sz="3200" dirty="0" err="1">
                <a:solidFill>
                  <a:srgbClr val="010E3D"/>
                </a:solidFill>
                <a:latin typeface="Roboto Condensed"/>
              </a:rPr>
              <a:t>đọc</a:t>
            </a:r>
            <a:r>
              <a:rPr lang="en-US" sz="3200" dirty="0">
                <a:solidFill>
                  <a:srgbClr val="010E3D"/>
                </a:solidFill>
                <a:latin typeface="Roboto Condensed"/>
              </a:rPr>
              <a:t> </a:t>
            </a:r>
            <a:r>
              <a:rPr lang="en-US" sz="3200" dirty="0" err="1">
                <a:solidFill>
                  <a:srgbClr val="010E3D"/>
                </a:solidFill>
                <a:latin typeface="Roboto Condensed"/>
              </a:rPr>
              <a:t>mẫu</a:t>
            </a:r>
            <a:r>
              <a:rPr lang="en-US" sz="3200" dirty="0">
                <a:solidFill>
                  <a:srgbClr val="010E3D"/>
                </a:solidFill>
                <a:latin typeface="Roboto Condensed"/>
              </a:rPr>
              <a:t> </a:t>
            </a:r>
            <a:r>
              <a:rPr lang="en-US" sz="3200" dirty="0" err="1">
                <a:solidFill>
                  <a:srgbClr val="010E3D"/>
                </a:solidFill>
                <a:latin typeface="Roboto Condensed"/>
              </a:rPr>
              <a:t>một</a:t>
            </a:r>
            <a:r>
              <a:rPr lang="en-US" sz="3200" dirty="0">
                <a:solidFill>
                  <a:srgbClr val="010E3D"/>
                </a:solidFill>
                <a:latin typeface="Roboto Condensed"/>
              </a:rPr>
              <a:t> </a:t>
            </a:r>
            <a:r>
              <a:rPr lang="en-US" sz="3200" dirty="0" err="1">
                <a:solidFill>
                  <a:srgbClr val="010E3D"/>
                </a:solidFill>
                <a:latin typeface="Roboto Condensed"/>
              </a:rPr>
              <a:t>lượt</a:t>
            </a:r>
            <a:r>
              <a:rPr lang="en-US" sz="3200" dirty="0">
                <a:solidFill>
                  <a:srgbClr val="010E3D"/>
                </a:solidFill>
                <a:latin typeface="Roboto Condensed"/>
              </a:rPr>
              <a:t>, HS </a:t>
            </a:r>
            <a:r>
              <a:rPr lang="en-US" sz="3200" dirty="0" err="1">
                <a:solidFill>
                  <a:srgbClr val="010E3D"/>
                </a:solidFill>
                <a:latin typeface="Roboto Condensed"/>
              </a:rPr>
              <a:t>lắng</a:t>
            </a:r>
            <a:r>
              <a:rPr lang="en-US" sz="3200" dirty="0">
                <a:solidFill>
                  <a:srgbClr val="010E3D"/>
                </a:solidFill>
                <a:latin typeface="Roboto Condensed"/>
              </a:rPr>
              <a:t> </a:t>
            </a:r>
            <a:r>
              <a:rPr lang="en-US" sz="3200" dirty="0" err="1">
                <a:solidFill>
                  <a:srgbClr val="010E3D"/>
                </a:solidFill>
                <a:latin typeface="Roboto Condensed"/>
              </a:rPr>
              <a:t>nghe</a:t>
            </a:r>
            <a:r>
              <a:rPr lang="en-US" sz="3200" dirty="0">
                <a:solidFill>
                  <a:srgbClr val="010E3D"/>
                </a:solidFill>
                <a:latin typeface="Roboto Condensed"/>
              </a:rPr>
              <a:t> </a:t>
            </a:r>
            <a:r>
              <a:rPr lang="en-US" sz="3200" dirty="0" err="1">
                <a:solidFill>
                  <a:srgbClr val="010E3D"/>
                </a:solidFill>
                <a:latin typeface="Roboto Condensed"/>
              </a:rPr>
              <a:t>hướng</a:t>
            </a:r>
            <a:r>
              <a:rPr lang="en-US" sz="3200" dirty="0">
                <a:solidFill>
                  <a:srgbClr val="010E3D"/>
                </a:solidFill>
                <a:latin typeface="Roboto Condensed"/>
              </a:rPr>
              <a:t> </a:t>
            </a:r>
            <a:r>
              <a:rPr lang="en-US" sz="3200" dirty="0" err="1">
                <a:solidFill>
                  <a:srgbClr val="010E3D"/>
                </a:solidFill>
                <a:latin typeface="Roboto Condensed"/>
              </a:rPr>
              <a:t>dẫn</a:t>
            </a:r>
            <a:r>
              <a:rPr lang="en-US" sz="3200" dirty="0">
                <a:solidFill>
                  <a:srgbClr val="010E3D"/>
                </a:solidFill>
                <a:latin typeface="Roboto Condensed"/>
              </a:rPr>
              <a:t> </a:t>
            </a:r>
            <a:r>
              <a:rPr lang="en-US" sz="3200" dirty="0" err="1">
                <a:solidFill>
                  <a:srgbClr val="010E3D"/>
                </a:solidFill>
                <a:latin typeface="Roboto Condensed"/>
              </a:rPr>
              <a:t>về</a:t>
            </a:r>
            <a:r>
              <a:rPr lang="en-US" sz="3200" dirty="0">
                <a:solidFill>
                  <a:srgbClr val="010E3D"/>
                </a:solidFill>
                <a:latin typeface="Roboto Condensed"/>
              </a:rPr>
              <a:t> </a:t>
            </a:r>
            <a:r>
              <a:rPr lang="en-US" sz="3200" dirty="0" err="1">
                <a:solidFill>
                  <a:srgbClr val="010E3D"/>
                </a:solidFill>
                <a:latin typeface="Roboto Condensed"/>
              </a:rPr>
              <a:t>cách</a:t>
            </a:r>
            <a:r>
              <a:rPr lang="en-US" sz="3200" dirty="0">
                <a:solidFill>
                  <a:srgbClr val="010E3D"/>
                </a:solidFill>
                <a:latin typeface="Roboto Condensed"/>
              </a:rPr>
              <a:t> </a:t>
            </a:r>
            <a:r>
              <a:rPr lang="en-US" sz="3200" dirty="0" err="1">
                <a:solidFill>
                  <a:srgbClr val="010E3D"/>
                </a:solidFill>
                <a:latin typeface="Roboto Condensed"/>
              </a:rPr>
              <a:t>đọc</a:t>
            </a:r>
            <a:r>
              <a:rPr lang="en-US" sz="3200" dirty="0">
                <a:solidFill>
                  <a:srgbClr val="010E3D"/>
                </a:solidFill>
                <a:latin typeface="Roboto Condensed"/>
              </a:rPr>
              <a:t> (</a:t>
            </a:r>
            <a:r>
              <a:rPr lang="en-US" sz="3200" dirty="0" err="1">
                <a:solidFill>
                  <a:srgbClr val="010E3D"/>
                </a:solidFill>
                <a:latin typeface="Roboto Condensed"/>
              </a:rPr>
              <a:t>giọng</a:t>
            </a:r>
            <a:r>
              <a:rPr lang="en-US" sz="3200" dirty="0">
                <a:solidFill>
                  <a:srgbClr val="010E3D"/>
                </a:solidFill>
                <a:latin typeface="Roboto Condensed"/>
              </a:rPr>
              <a:t> </a:t>
            </a:r>
            <a:r>
              <a:rPr lang="en-US" sz="3200" dirty="0" err="1">
                <a:solidFill>
                  <a:srgbClr val="010E3D"/>
                </a:solidFill>
                <a:latin typeface="Roboto Condensed"/>
              </a:rPr>
              <a:t>điệu</a:t>
            </a:r>
            <a:r>
              <a:rPr lang="en-US" sz="3200" dirty="0">
                <a:solidFill>
                  <a:srgbClr val="010E3D"/>
                </a:solidFill>
                <a:latin typeface="Roboto Condensed"/>
              </a:rPr>
              <a:t>, </a:t>
            </a:r>
            <a:r>
              <a:rPr lang="en-US" sz="3200" dirty="0" err="1">
                <a:solidFill>
                  <a:srgbClr val="010E3D"/>
                </a:solidFill>
                <a:latin typeface="Roboto Condensed"/>
              </a:rPr>
              <a:t>cách</a:t>
            </a:r>
            <a:r>
              <a:rPr lang="en-US" sz="3200" dirty="0">
                <a:solidFill>
                  <a:srgbClr val="010E3D"/>
                </a:solidFill>
                <a:latin typeface="Roboto Condensed"/>
              </a:rPr>
              <a:t> </a:t>
            </a:r>
            <a:r>
              <a:rPr lang="en-US" sz="3200" dirty="0" err="1">
                <a:solidFill>
                  <a:srgbClr val="010E3D"/>
                </a:solidFill>
                <a:latin typeface="Roboto Condensed"/>
              </a:rPr>
              <a:t>ngắt</a:t>
            </a:r>
            <a:r>
              <a:rPr lang="en-US" sz="3200" dirty="0">
                <a:solidFill>
                  <a:srgbClr val="010E3D"/>
                </a:solidFill>
                <a:latin typeface="Roboto Condensed"/>
              </a:rPr>
              <a:t> </a:t>
            </a:r>
            <a:r>
              <a:rPr lang="en-US" sz="3200" dirty="0" err="1">
                <a:solidFill>
                  <a:srgbClr val="010E3D"/>
                </a:solidFill>
                <a:latin typeface="Roboto Condensed"/>
              </a:rPr>
              <a:t>nghỉ</a:t>
            </a:r>
            <a:r>
              <a:rPr lang="en-US" sz="3200" dirty="0">
                <a:solidFill>
                  <a:srgbClr val="010E3D"/>
                </a:solidFill>
                <a:latin typeface="Roboto Condensed"/>
              </a:rPr>
              <a:t>...) </a:t>
            </a:r>
            <a:r>
              <a:rPr lang="en-US" sz="3200" dirty="0" err="1">
                <a:solidFill>
                  <a:srgbClr val="010E3D"/>
                </a:solidFill>
                <a:latin typeface="Roboto Condensed"/>
              </a:rPr>
              <a:t>và</a:t>
            </a:r>
            <a:r>
              <a:rPr lang="en-US" sz="3200" dirty="0">
                <a:solidFill>
                  <a:srgbClr val="010E3D"/>
                </a:solidFill>
                <a:latin typeface="Roboto Condensed"/>
              </a:rPr>
              <a:t> </a:t>
            </a:r>
            <a:r>
              <a:rPr lang="en-US" sz="3200" dirty="0" err="1">
                <a:solidFill>
                  <a:srgbClr val="010E3D"/>
                </a:solidFill>
                <a:latin typeface="Roboto Condensed"/>
              </a:rPr>
              <a:t>đọc</a:t>
            </a:r>
            <a:r>
              <a:rPr lang="en-US" sz="3200" dirty="0">
                <a:solidFill>
                  <a:srgbClr val="010E3D"/>
                </a:solidFill>
                <a:latin typeface="Roboto Condensed"/>
              </a:rPr>
              <a:t> </a:t>
            </a:r>
            <a:r>
              <a:rPr lang="en-US" sz="3200" dirty="0" err="1">
                <a:solidFill>
                  <a:srgbClr val="010E3D"/>
                </a:solidFill>
                <a:latin typeface="Roboto Condensed"/>
              </a:rPr>
              <a:t>bài</a:t>
            </a:r>
            <a:r>
              <a:rPr lang="en-US" sz="3200" dirty="0">
                <a:solidFill>
                  <a:srgbClr val="010E3D"/>
                </a:solidFill>
                <a:latin typeface="Roboto Condensed"/>
              </a:rPr>
              <a:t> </a:t>
            </a:r>
            <a:r>
              <a:rPr lang="en-US" sz="3200" dirty="0" err="1">
                <a:solidFill>
                  <a:srgbClr val="010E3D"/>
                </a:solidFill>
                <a:latin typeface="Roboto Condensed"/>
              </a:rPr>
              <a:t>thơ</a:t>
            </a:r>
            <a:r>
              <a:rPr lang="en-US" sz="3200" dirty="0">
                <a:solidFill>
                  <a:srgbClr val="010E3D"/>
                </a:solidFill>
                <a:latin typeface="Roboto Condensed"/>
              </a:rPr>
              <a:t>.</a:t>
            </a:r>
          </a:p>
        </p:txBody>
      </p:sp>
      <p:sp>
        <p:nvSpPr>
          <p:cNvPr id="17" name="TextBox 17"/>
          <p:cNvSpPr txBox="1"/>
          <p:nvPr/>
        </p:nvSpPr>
        <p:spPr>
          <a:xfrm>
            <a:off x="875975" y="1355914"/>
            <a:ext cx="8267031" cy="1385507"/>
          </a:xfrm>
          <a:prstGeom prst="rect">
            <a:avLst/>
          </a:prstGeom>
        </p:spPr>
        <p:txBody>
          <a:bodyPr wrap="square" lIns="0" tIns="0" rIns="0" bIns="0" rtlCol="0" anchor="t">
            <a:spAutoFit/>
          </a:bodyPr>
          <a:lstStyle/>
          <a:p>
            <a:pPr marL="856888" lvl="1">
              <a:lnSpc>
                <a:spcPts val="10874"/>
              </a:lnSpc>
              <a:spcBef>
                <a:spcPct val="0"/>
              </a:spcBef>
            </a:pPr>
            <a:r>
              <a:rPr lang="en-US" sz="8800" spc="174" dirty="0">
                <a:solidFill>
                  <a:srgbClr val="C00000"/>
                </a:solidFill>
                <a:latin typeface="SVN-HC Belinda" panose="020A0502060000020003" pitchFamily="18" charset="77"/>
              </a:rPr>
              <a:t>2. </a:t>
            </a:r>
            <a:r>
              <a:rPr lang="en-US" sz="8800" spc="174" dirty="0" err="1">
                <a:solidFill>
                  <a:srgbClr val="C00000"/>
                </a:solidFill>
                <a:latin typeface="SVN-HC Belinda" panose="020A0502060000020003" pitchFamily="18" charset="77"/>
              </a:rPr>
              <a:t>Đọc</a:t>
            </a:r>
            <a:r>
              <a:rPr lang="en-US" sz="8800" spc="174" dirty="0">
                <a:solidFill>
                  <a:srgbClr val="C00000"/>
                </a:solidFill>
                <a:latin typeface="SVN-HC Belinda" panose="020A0502060000020003" pitchFamily="18" charset="77"/>
              </a:rPr>
              <a:t> </a:t>
            </a:r>
            <a:r>
              <a:rPr lang="en-US" sz="8800" spc="174" dirty="0" err="1">
                <a:solidFill>
                  <a:srgbClr val="C00000"/>
                </a:solidFill>
                <a:latin typeface="SVN-HC Belinda" panose="020A0502060000020003" pitchFamily="18" charset="77"/>
              </a:rPr>
              <a:t>văn</a:t>
            </a:r>
            <a:r>
              <a:rPr lang="en-US" sz="8800" spc="174" dirty="0">
                <a:solidFill>
                  <a:srgbClr val="C00000"/>
                </a:solidFill>
                <a:latin typeface="SVN-HC Belinda" panose="020A0502060000020003" pitchFamily="18" charset="77"/>
              </a:rPr>
              <a:t> </a:t>
            </a:r>
            <a:r>
              <a:rPr lang="en-US" sz="8800" spc="174" dirty="0" err="1">
                <a:solidFill>
                  <a:srgbClr val="C00000"/>
                </a:solidFill>
                <a:latin typeface="SVN-HC Belinda" panose="020A0502060000020003" pitchFamily="18" charset="77"/>
              </a:rPr>
              <a:t>bản</a:t>
            </a:r>
            <a:endParaRPr lang="en-US" sz="8800" spc="174" dirty="0">
              <a:solidFill>
                <a:srgbClr val="C00000"/>
              </a:solidFill>
              <a:latin typeface="SVN-HC Belinda" panose="020A0502060000020003" pitchFamily="18" charset="77"/>
            </a:endParaRPr>
          </a:p>
        </p:txBody>
      </p:sp>
      <p:grpSp>
        <p:nvGrpSpPr>
          <p:cNvPr id="18" name="Group 30">
            <a:extLst>
              <a:ext uri="{FF2B5EF4-FFF2-40B4-BE49-F238E27FC236}">
                <a16:creationId xmlns:a16="http://schemas.microsoft.com/office/drawing/2014/main" id="{8B55D29A-D04B-698C-A1E1-6CF9DFC95A29}"/>
              </a:ext>
            </a:extLst>
          </p:cNvPr>
          <p:cNvGrpSpPr/>
          <p:nvPr/>
        </p:nvGrpSpPr>
        <p:grpSpPr>
          <a:xfrm>
            <a:off x="511312" y="370110"/>
            <a:ext cx="17170844" cy="649065"/>
            <a:chOff x="0" y="0"/>
            <a:chExt cx="22894459" cy="865420"/>
          </a:xfrm>
        </p:grpSpPr>
        <p:grpSp>
          <p:nvGrpSpPr>
            <p:cNvPr id="19" name="Group 31">
              <a:extLst>
                <a:ext uri="{FF2B5EF4-FFF2-40B4-BE49-F238E27FC236}">
                  <a16:creationId xmlns:a16="http://schemas.microsoft.com/office/drawing/2014/main" id="{4B3DE143-714E-D750-3F8B-AB2CF53E198C}"/>
                </a:ext>
              </a:extLst>
            </p:cNvPr>
            <p:cNvGrpSpPr/>
            <p:nvPr/>
          </p:nvGrpSpPr>
          <p:grpSpPr>
            <a:xfrm>
              <a:off x="0" y="0"/>
              <a:ext cx="22894459" cy="865420"/>
              <a:chOff x="0" y="0"/>
              <a:chExt cx="4522362" cy="170947"/>
            </a:xfrm>
          </p:grpSpPr>
          <p:sp>
            <p:nvSpPr>
              <p:cNvPr id="22" name="Freeform 32">
                <a:extLst>
                  <a:ext uri="{FF2B5EF4-FFF2-40B4-BE49-F238E27FC236}">
                    <a16:creationId xmlns:a16="http://schemas.microsoft.com/office/drawing/2014/main" id="{056AAAD5-F87F-F887-702F-F41BB885D0C3}"/>
                  </a:ext>
                </a:extLst>
              </p:cNvPr>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rgbClr val="FFFFFF"/>
              </a:solidFill>
            </p:spPr>
          </p:sp>
          <p:sp>
            <p:nvSpPr>
              <p:cNvPr id="23" name="TextBox 33">
                <a:extLst>
                  <a:ext uri="{FF2B5EF4-FFF2-40B4-BE49-F238E27FC236}">
                    <a16:creationId xmlns:a16="http://schemas.microsoft.com/office/drawing/2014/main" id="{A2AB7BEB-7E4A-8E2F-2EA6-5C5FA3C4CF96}"/>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latin typeface="SVN-HC Green Grove" panose="02000000000000000000" pitchFamily="50" charset="0"/>
                </a:endParaRPr>
              </a:p>
            </p:txBody>
          </p:sp>
        </p:grpSp>
        <p:sp>
          <p:nvSpPr>
            <p:cNvPr id="20" name="TextBox 34">
              <a:extLst>
                <a:ext uri="{FF2B5EF4-FFF2-40B4-BE49-F238E27FC236}">
                  <a16:creationId xmlns:a16="http://schemas.microsoft.com/office/drawing/2014/main" id="{A70FFCB3-7AA6-72FD-853C-0865D3F010DF}"/>
                </a:ext>
              </a:extLst>
            </p:cNvPr>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dirty="0">
                  <a:solidFill>
                    <a:srgbClr val="446889"/>
                  </a:solidFill>
                  <a:latin typeface="SVN-HC Green Grove" panose="02000000000000000000" pitchFamily="50" charset="0"/>
                </a:rPr>
                <a:t>LỚP 7</a:t>
              </a:r>
            </a:p>
          </p:txBody>
        </p:sp>
        <p:sp>
          <p:nvSpPr>
            <p:cNvPr id="21" name="TextBox 35">
              <a:extLst>
                <a:ext uri="{FF2B5EF4-FFF2-40B4-BE49-F238E27FC236}">
                  <a16:creationId xmlns:a16="http://schemas.microsoft.com/office/drawing/2014/main" id="{3599CD69-B1EE-3804-F781-818222CFD280}"/>
                </a:ext>
              </a:extLst>
            </p:cNvPr>
            <p:cNvSpPr txBox="1"/>
            <p:nvPr/>
          </p:nvSpPr>
          <p:spPr>
            <a:xfrm>
              <a:off x="16463915" y="112415"/>
              <a:ext cx="5702833" cy="636413"/>
            </a:xfrm>
            <a:prstGeom prst="rect">
              <a:avLst/>
            </a:prstGeom>
          </p:spPr>
          <p:txBody>
            <a:bodyPr lIns="0" tIns="0" rIns="0" bIns="0" rtlCol="0" anchor="t">
              <a:spAutoFit/>
            </a:bodyPr>
            <a:lstStyle/>
            <a:p>
              <a:pPr algn="ctr">
                <a:lnSpc>
                  <a:spcPts val="3919"/>
                </a:lnSpc>
                <a:spcBef>
                  <a:spcPct val="0"/>
                </a:spcBef>
              </a:pPr>
              <a:r>
                <a:rPr lang="en-US" sz="2799" spc="61" dirty="0">
                  <a:solidFill>
                    <a:srgbClr val="446889"/>
                  </a:solidFill>
                  <a:latin typeface="SVN-HC Green Grove" panose="02000000000000000000" pitchFamily="50" charset="0"/>
                </a:rPr>
                <a:t>KẾT NỐI TRI THỨC VỚI CUỘC SỐNG</a:t>
              </a: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BE8D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2229346" y="8218114"/>
            <a:ext cx="3485094" cy="1040186"/>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5516753" y="8323777"/>
            <a:ext cx="3485094" cy="1040186"/>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4114618" y="4141752"/>
            <a:ext cx="3485094" cy="1040186"/>
          </a:xfrm>
          <a:prstGeom prst="rect">
            <a:avLst/>
          </a:prstGeom>
        </p:spPr>
      </p:pic>
      <p:pic>
        <p:nvPicPr>
          <p:cNvPr id="5"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2998294" y="0"/>
            <a:ext cx="3485094" cy="1040186"/>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0548611" y="-11486"/>
            <a:ext cx="3485094" cy="1040186"/>
          </a:xfrm>
          <a:prstGeom prst="rect">
            <a:avLst/>
          </a:prstGeom>
        </p:spPr>
      </p:pic>
      <p:pic>
        <p:nvPicPr>
          <p:cNvPr id="7"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231235" y="4400134"/>
            <a:ext cx="3485094" cy="1040186"/>
          </a:xfrm>
          <a:prstGeom prst="rect">
            <a:avLst/>
          </a:prstGeom>
        </p:spPr>
      </p:pic>
      <p:pic>
        <p:nvPicPr>
          <p:cNvPr id="8" name="Picture 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5516753" y="1275413"/>
            <a:ext cx="3485094" cy="1040186"/>
          </a:xfrm>
          <a:prstGeom prst="rect">
            <a:avLst/>
          </a:prstGeom>
        </p:spPr>
      </p:pic>
      <p:grpSp>
        <p:nvGrpSpPr>
          <p:cNvPr id="17" name="Group 17"/>
          <p:cNvGrpSpPr/>
          <p:nvPr/>
        </p:nvGrpSpPr>
        <p:grpSpPr>
          <a:xfrm rot="115701">
            <a:off x="1359587" y="4252878"/>
            <a:ext cx="6710591" cy="6284730"/>
            <a:chOff x="0" y="0"/>
            <a:chExt cx="1278770" cy="1197618"/>
          </a:xfrm>
        </p:grpSpPr>
        <p:sp>
          <p:nvSpPr>
            <p:cNvPr id="18" name="Freeform 18"/>
            <p:cNvSpPr/>
            <p:nvPr/>
          </p:nvSpPr>
          <p:spPr>
            <a:xfrm>
              <a:off x="0" y="0"/>
              <a:ext cx="1278770" cy="1197618"/>
            </a:xfrm>
            <a:custGeom>
              <a:avLst/>
              <a:gdLst/>
              <a:ahLst/>
              <a:cxnLst/>
              <a:rect l="l" t="t" r="r" b="b"/>
              <a:pathLst>
                <a:path w="1278770" h="1197618">
                  <a:moveTo>
                    <a:pt x="639385" y="0"/>
                  </a:moveTo>
                  <a:lnTo>
                    <a:pt x="763499" y="165005"/>
                  </a:lnTo>
                  <a:lnTo>
                    <a:pt x="959077" y="80225"/>
                  </a:lnTo>
                  <a:lnTo>
                    <a:pt x="978471" y="281242"/>
                  </a:lnTo>
                  <a:lnTo>
                    <a:pt x="1193108" y="299404"/>
                  </a:lnTo>
                  <a:lnTo>
                    <a:pt x="1102583" y="482571"/>
                  </a:lnTo>
                  <a:lnTo>
                    <a:pt x="1278770" y="598809"/>
                  </a:lnTo>
                  <a:lnTo>
                    <a:pt x="1102583" y="715047"/>
                  </a:lnTo>
                  <a:lnTo>
                    <a:pt x="1193108" y="898213"/>
                  </a:lnTo>
                  <a:lnTo>
                    <a:pt x="978471" y="916376"/>
                  </a:lnTo>
                  <a:lnTo>
                    <a:pt x="959077" y="1117392"/>
                  </a:lnTo>
                  <a:lnTo>
                    <a:pt x="763499" y="1032612"/>
                  </a:lnTo>
                  <a:lnTo>
                    <a:pt x="639385" y="1197618"/>
                  </a:lnTo>
                  <a:lnTo>
                    <a:pt x="515270" y="1032612"/>
                  </a:lnTo>
                  <a:lnTo>
                    <a:pt x="319692" y="1117392"/>
                  </a:lnTo>
                  <a:lnTo>
                    <a:pt x="300299" y="916376"/>
                  </a:lnTo>
                  <a:lnTo>
                    <a:pt x="85661" y="898213"/>
                  </a:lnTo>
                  <a:lnTo>
                    <a:pt x="176186" y="715047"/>
                  </a:lnTo>
                  <a:lnTo>
                    <a:pt x="0" y="598809"/>
                  </a:lnTo>
                  <a:lnTo>
                    <a:pt x="176186" y="482571"/>
                  </a:lnTo>
                  <a:lnTo>
                    <a:pt x="85661" y="299404"/>
                  </a:lnTo>
                  <a:lnTo>
                    <a:pt x="300299" y="281242"/>
                  </a:lnTo>
                  <a:lnTo>
                    <a:pt x="319692" y="80225"/>
                  </a:lnTo>
                  <a:lnTo>
                    <a:pt x="515270" y="165005"/>
                  </a:lnTo>
                  <a:lnTo>
                    <a:pt x="639385" y="0"/>
                  </a:lnTo>
                  <a:close/>
                </a:path>
              </a:pathLst>
            </a:custGeom>
            <a:solidFill>
              <a:srgbClr val="FFFFFF">
                <a:alpha val="77647"/>
              </a:srgbClr>
            </a:solidFill>
          </p:spPr>
        </p:sp>
        <p:sp>
          <p:nvSpPr>
            <p:cNvPr id="19" name="TextBox 19"/>
            <p:cNvSpPr txBox="1"/>
            <p:nvPr/>
          </p:nvSpPr>
          <p:spPr>
            <a:xfrm>
              <a:off x="306755" y="287692"/>
              <a:ext cx="682784" cy="635000"/>
            </a:xfrm>
            <a:prstGeom prst="rect">
              <a:avLst/>
            </a:prstGeom>
          </p:spPr>
          <p:txBody>
            <a:bodyPr lIns="254000" tIns="254000" rIns="254000" bIns="254000" rtlCol="0" anchor="ctr"/>
            <a:lstStyle/>
            <a:p>
              <a:pPr algn="ctr">
                <a:lnSpc>
                  <a:spcPts val="4759"/>
                </a:lnSpc>
              </a:pPr>
              <a:r>
                <a:rPr lang="en-US" sz="3399" dirty="0" err="1">
                  <a:solidFill>
                    <a:srgbClr val="2C2760">
                      <a:alpha val="77647"/>
                    </a:srgbClr>
                  </a:solidFill>
                  <a:latin typeface="Roboto Condensed Bold"/>
                </a:rPr>
                <a:t>Nhiệm</a:t>
              </a:r>
              <a:r>
                <a:rPr lang="en-US" sz="3399" dirty="0">
                  <a:solidFill>
                    <a:srgbClr val="2C2760">
                      <a:alpha val="77647"/>
                    </a:srgbClr>
                  </a:solidFill>
                  <a:latin typeface="Roboto Condensed Bold"/>
                </a:rPr>
                <a:t> </a:t>
              </a:r>
              <a:r>
                <a:rPr lang="en-US" sz="3399" dirty="0" err="1">
                  <a:solidFill>
                    <a:srgbClr val="2C2760">
                      <a:alpha val="77647"/>
                    </a:srgbClr>
                  </a:solidFill>
                  <a:latin typeface="Roboto Condensed Bold"/>
                </a:rPr>
                <a:t>vụ</a:t>
              </a:r>
              <a:r>
                <a:rPr lang="en-US" sz="3399" dirty="0">
                  <a:solidFill>
                    <a:srgbClr val="2C2760">
                      <a:alpha val="77647"/>
                    </a:srgbClr>
                  </a:solidFill>
                  <a:latin typeface="Roboto Condensed Bold"/>
                </a:rPr>
                <a:t> 1 </a:t>
              </a:r>
              <a:r>
                <a:rPr lang="en-US" sz="3399" dirty="0">
                  <a:solidFill>
                    <a:srgbClr val="2C2760">
                      <a:alpha val="77647"/>
                    </a:srgbClr>
                  </a:solidFill>
                  <a:latin typeface="Roboto Condensed"/>
                </a:rPr>
                <a:t>(</a:t>
              </a:r>
              <a:r>
                <a:rPr lang="en-US" sz="3399" dirty="0" err="1">
                  <a:solidFill>
                    <a:srgbClr val="2C2760">
                      <a:alpha val="77647"/>
                    </a:srgbClr>
                  </a:solidFill>
                  <a:latin typeface="Roboto Condensed"/>
                </a:rPr>
                <a:t>Nhóm</a:t>
              </a:r>
              <a:r>
                <a:rPr lang="en-US" sz="3399" dirty="0">
                  <a:solidFill>
                    <a:srgbClr val="2C2760">
                      <a:alpha val="77647"/>
                    </a:srgbClr>
                  </a:solidFill>
                  <a:latin typeface="Roboto Condensed"/>
                </a:rPr>
                <a:t> 1, 2): </a:t>
              </a:r>
              <a:r>
                <a:rPr lang="en-US" sz="3399" dirty="0" err="1">
                  <a:solidFill>
                    <a:srgbClr val="2C2760">
                      <a:alpha val="77647"/>
                    </a:srgbClr>
                  </a:solidFill>
                  <a:latin typeface="Roboto Condensed"/>
                </a:rPr>
                <a:t>Tìm</a:t>
              </a:r>
              <a:r>
                <a:rPr lang="en-US" sz="3399" dirty="0">
                  <a:solidFill>
                    <a:srgbClr val="2C2760">
                      <a:alpha val="77647"/>
                    </a:srgbClr>
                  </a:solidFill>
                  <a:latin typeface="Roboto Condensed"/>
                </a:rPr>
                <a:t> </a:t>
              </a:r>
              <a:r>
                <a:rPr lang="en-US" sz="3399" dirty="0" err="1">
                  <a:solidFill>
                    <a:srgbClr val="2C2760">
                      <a:alpha val="77647"/>
                    </a:srgbClr>
                  </a:solidFill>
                  <a:latin typeface="Roboto Condensed"/>
                </a:rPr>
                <a:t>hiểu</a:t>
              </a:r>
              <a:r>
                <a:rPr lang="en-US" sz="3399" dirty="0">
                  <a:solidFill>
                    <a:srgbClr val="2C2760">
                      <a:alpha val="77647"/>
                    </a:srgbClr>
                  </a:solidFill>
                  <a:latin typeface="Roboto Condensed"/>
                </a:rPr>
                <a:t> </a:t>
              </a:r>
              <a:r>
                <a:rPr lang="en-US" sz="3399" dirty="0" err="1">
                  <a:solidFill>
                    <a:srgbClr val="2C2760">
                      <a:alpha val="77647"/>
                    </a:srgbClr>
                  </a:solidFill>
                  <a:latin typeface="Roboto Condensed"/>
                </a:rPr>
                <a:t>không</a:t>
              </a:r>
              <a:r>
                <a:rPr lang="en-US" sz="3399" dirty="0">
                  <a:solidFill>
                    <a:srgbClr val="2C2760">
                      <a:alpha val="77647"/>
                    </a:srgbClr>
                  </a:solidFill>
                  <a:latin typeface="Roboto Condensed"/>
                </a:rPr>
                <a:t> </a:t>
              </a:r>
              <a:r>
                <a:rPr lang="en-US" sz="3399" dirty="0" err="1">
                  <a:solidFill>
                    <a:srgbClr val="2C2760">
                      <a:alpha val="77647"/>
                    </a:srgbClr>
                  </a:solidFill>
                  <a:latin typeface="Roboto Condensed"/>
                </a:rPr>
                <a:t>gian</a:t>
              </a:r>
              <a:r>
                <a:rPr lang="en-US" sz="3399" dirty="0">
                  <a:solidFill>
                    <a:srgbClr val="2C2760">
                      <a:alpha val="77647"/>
                    </a:srgbClr>
                  </a:solidFill>
                  <a:latin typeface="Roboto Condensed"/>
                </a:rPr>
                <a:t>, </a:t>
              </a:r>
              <a:r>
                <a:rPr lang="en-US" sz="3399" dirty="0" err="1">
                  <a:solidFill>
                    <a:srgbClr val="2C2760">
                      <a:alpha val="77647"/>
                    </a:srgbClr>
                  </a:solidFill>
                  <a:latin typeface="Roboto Condensed"/>
                </a:rPr>
                <a:t>thời</a:t>
              </a:r>
              <a:r>
                <a:rPr lang="en-US" sz="3399" dirty="0">
                  <a:solidFill>
                    <a:srgbClr val="2C2760">
                      <a:alpha val="77647"/>
                    </a:srgbClr>
                  </a:solidFill>
                  <a:latin typeface="Roboto Condensed"/>
                </a:rPr>
                <a:t> </a:t>
              </a:r>
              <a:r>
                <a:rPr lang="en-US" sz="3399" dirty="0" err="1">
                  <a:solidFill>
                    <a:srgbClr val="2C2760">
                      <a:alpha val="77647"/>
                    </a:srgbClr>
                  </a:solidFill>
                  <a:latin typeface="Roboto Condensed"/>
                </a:rPr>
                <a:t>gian</a:t>
              </a:r>
              <a:r>
                <a:rPr lang="en-US" sz="3399" dirty="0">
                  <a:solidFill>
                    <a:srgbClr val="2C2760">
                      <a:alpha val="77647"/>
                    </a:srgbClr>
                  </a:solidFill>
                  <a:latin typeface="Roboto Condensed"/>
                </a:rPr>
                <a:t> </a:t>
              </a:r>
              <a:r>
                <a:rPr lang="en-US" sz="3399" dirty="0" err="1">
                  <a:solidFill>
                    <a:srgbClr val="2C2760">
                      <a:alpha val="77647"/>
                    </a:srgbClr>
                  </a:solidFill>
                  <a:latin typeface="Roboto Condensed"/>
                </a:rPr>
                <a:t>và</a:t>
              </a:r>
              <a:r>
                <a:rPr lang="en-US" sz="3399" dirty="0">
                  <a:solidFill>
                    <a:srgbClr val="2C2760">
                      <a:alpha val="77647"/>
                    </a:srgbClr>
                  </a:solidFill>
                  <a:latin typeface="Roboto Condensed"/>
                </a:rPr>
                <a:t> </a:t>
              </a:r>
              <a:r>
                <a:rPr lang="en-US" sz="3399" dirty="0" err="1">
                  <a:solidFill>
                    <a:srgbClr val="2C2760">
                      <a:alpha val="77647"/>
                    </a:srgbClr>
                  </a:solidFill>
                  <a:latin typeface="Roboto Condensed"/>
                </a:rPr>
                <a:t>nhân</a:t>
              </a:r>
              <a:r>
                <a:rPr lang="en-US" sz="3399" dirty="0">
                  <a:solidFill>
                    <a:srgbClr val="2C2760">
                      <a:alpha val="77647"/>
                    </a:srgbClr>
                  </a:solidFill>
                  <a:latin typeface="Roboto Condensed"/>
                </a:rPr>
                <a:t> </a:t>
              </a:r>
              <a:r>
                <a:rPr lang="en-US" sz="3399" dirty="0" err="1">
                  <a:solidFill>
                    <a:srgbClr val="2C2760">
                      <a:alpha val="77647"/>
                    </a:srgbClr>
                  </a:solidFill>
                  <a:latin typeface="Roboto Condensed"/>
                </a:rPr>
                <a:t>vật</a:t>
              </a:r>
              <a:r>
                <a:rPr lang="en-US" sz="3399" dirty="0">
                  <a:solidFill>
                    <a:srgbClr val="2C2760">
                      <a:alpha val="77647"/>
                    </a:srgbClr>
                  </a:solidFill>
                  <a:latin typeface="Roboto Condensed"/>
                </a:rPr>
                <a:t> </a:t>
              </a:r>
              <a:r>
                <a:rPr lang="en-US" sz="3399" dirty="0" err="1">
                  <a:solidFill>
                    <a:srgbClr val="2C2760">
                      <a:alpha val="77647"/>
                    </a:srgbClr>
                  </a:solidFill>
                  <a:latin typeface="Roboto Condensed"/>
                </a:rPr>
                <a:t>trữ</a:t>
              </a:r>
              <a:r>
                <a:rPr lang="en-US" sz="3399" dirty="0">
                  <a:solidFill>
                    <a:srgbClr val="2C2760">
                      <a:alpha val="77647"/>
                    </a:srgbClr>
                  </a:solidFill>
                  <a:latin typeface="Roboto Condensed"/>
                </a:rPr>
                <a:t> </a:t>
              </a:r>
              <a:r>
                <a:rPr lang="en-US" sz="3399" dirty="0" err="1">
                  <a:solidFill>
                    <a:srgbClr val="2C2760">
                      <a:alpha val="77647"/>
                    </a:srgbClr>
                  </a:solidFill>
                  <a:latin typeface="Roboto Condensed"/>
                </a:rPr>
                <a:t>tình</a:t>
              </a:r>
              <a:r>
                <a:rPr lang="en-US" sz="3399" dirty="0">
                  <a:solidFill>
                    <a:srgbClr val="2C2760">
                      <a:alpha val="77647"/>
                    </a:srgbClr>
                  </a:solidFill>
                  <a:latin typeface="Roboto Condensed"/>
                </a:rPr>
                <a:t> </a:t>
              </a:r>
              <a:r>
                <a:rPr lang="en-US" sz="3399" dirty="0" err="1">
                  <a:solidFill>
                    <a:srgbClr val="2C2760">
                      <a:alpha val="77647"/>
                    </a:srgbClr>
                  </a:solidFill>
                  <a:latin typeface="Roboto Condensed"/>
                </a:rPr>
                <a:t>trong</a:t>
              </a:r>
              <a:r>
                <a:rPr lang="en-US" sz="3399" dirty="0">
                  <a:solidFill>
                    <a:srgbClr val="2C2760">
                      <a:alpha val="77647"/>
                    </a:srgbClr>
                  </a:solidFill>
                  <a:latin typeface="Roboto Condensed"/>
                </a:rPr>
                <a:t> </a:t>
              </a:r>
              <a:r>
                <a:rPr lang="en-US" sz="3399" dirty="0" err="1">
                  <a:solidFill>
                    <a:srgbClr val="2C2760">
                      <a:alpha val="77647"/>
                    </a:srgbClr>
                  </a:solidFill>
                  <a:latin typeface="Roboto Condensed"/>
                </a:rPr>
                <a:t>bài</a:t>
              </a:r>
              <a:r>
                <a:rPr lang="en-US" sz="3399" dirty="0">
                  <a:solidFill>
                    <a:srgbClr val="2C2760">
                      <a:alpha val="77647"/>
                    </a:srgbClr>
                  </a:solidFill>
                  <a:latin typeface="Roboto Condensed"/>
                </a:rPr>
                <a:t> </a:t>
              </a:r>
              <a:r>
                <a:rPr lang="en-US" sz="3399" dirty="0" err="1">
                  <a:solidFill>
                    <a:srgbClr val="2C2760">
                      <a:alpha val="77647"/>
                    </a:srgbClr>
                  </a:solidFill>
                  <a:latin typeface="Roboto Condensed"/>
                </a:rPr>
                <a:t>thơ</a:t>
              </a:r>
              <a:r>
                <a:rPr lang="en-US" sz="3399" dirty="0">
                  <a:solidFill>
                    <a:srgbClr val="2C2760">
                      <a:alpha val="77647"/>
                    </a:srgbClr>
                  </a:solidFill>
                  <a:latin typeface="Roboto Condensed"/>
                </a:rPr>
                <a:t> (</a:t>
              </a:r>
              <a:r>
                <a:rPr lang="en-US" sz="3399" dirty="0" err="1">
                  <a:solidFill>
                    <a:srgbClr val="2C2760">
                      <a:alpha val="77647"/>
                    </a:srgbClr>
                  </a:solidFill>
                  <a:latin typeface="Roboto Condensed"/>
                </a:rPr>
                <a:t>Phiếu</a:t>
              </a:r>
              <a:r>
                <a:rPr lang="en-US" sz="3399" dirty="0">
                  <a:solidFill>
                    <a:srgbClr val="2C2760">
                      <a:alpha val="77647"/>
                    </a:srgbClr>
                  </a:solidFill>
                  <a:latin typeface="Roboto Condensed"/>
                </a:rPr>
                <a:t> </a:t>
              </a:r>
              <a:r>
                <a:rPr lang="en-US" sz="3399" dirty="0" err="1">
                  <a:solidFill>
                    <a:srgbClr val="2C2760">
                      <a:alpha val="77647"/>
                    </a:srgbClr>
                  </a:solidFill>
                  <a:latin typeface="Roboto Condensed"/>
                </a:rPr>
                <a:t>học</a:t>
              </a:r>
              <a:r>
                <a:rPr lang="en-US" sz="3399" dirty="0">
                  <a:solidFill>
                    <a:srgbClr val="2C2760">
                      <a:alpha val="77647"/>
                    </a:srgbClr>
                  </a:solidFill>
                  <a:latin typeface="Roboto Condensed"/>
                </a:rPr>
                <a:t> </a:t>
              </a:r>
              <a:r>
                <a:rPr lang="en-US" sz="3399" dirty="0" err="1">
                  <a:solidFill>
                    <a:srgbClr val="2C2760">
                      <a:alpha val="77647"/>
                    </a:srgbClr>
                  </a:solidFill>
                  <a:latin typeface="Roboto Condensed"/>
                </a:rPr>
                <a:t>tập</a:t>
              </a:r>
              <a:r>
                <a:rPr lang="en-US" sz="3399" dirty="0">
                  <a:solidFill>
                    <a:srgbClr val="2C2760">
                      <a:alpha val="77647"/>
                    </a:srgbClr>
                  </a:solidFill>
                  <a:latin typeface="Roboto Condensed"/>
                </a:rPr>
                <a:t> </a:t>
              </a:r>
              <a:r>
                <a:rPr lang="en-US" sz="3399" dirty="0" err="1">
                  <a:solidFill>
                    <a:srgbClr val="2C2760">
                      <a:alpha val="77647"/>
                    </a:srgbClr>
                  </a:solidFill>
                  <a:latin typeface="Roboto Condensed"/>
                </a:rPr>
                <a:t>số</a:t>
              </a:r>
              <a:r>
                <a:rPr lang="en-US" sz="3399" dirty="0">
                  <a:solidFill>
                    <a:srgbClr val="2C2760">
                      <a:alpha val="77647"/>
                    </a:srgbClr>
                  </a:solidFill>
                  <a:latin typeface="Roboto Condensed"/>
                </a:rPr>
                <a:t> 14).</a:t>
              </a:r>
            </a:p>
          </p:txBody>
        </p:sp>
      </p:grpSp>
      <p:grpSp>
        <p:nvGrpSpPr>
          <p:cNvPr id="20" name="Group 20"/>
          <p:cNvGrpSpPr/>
          <p:nvPr/>
        </p:nvGrpSpPr>
        <p:grpSpPr>
          <a:xfrm rot="-194058">
            <a:off x="8006143" y="4305111"/>
            <a:ext cx="5952104" cy="5711179"/>
            <a:chOff x="0" y="0"/>
            <a:chExt cx="1248139" cy="1197618"/>
          </a:xfrm>
        </p:grpSpPr>
        <p:sp>
          <p:nvSpPr>
            <p:cNvPr id="21" name="Freeform 21"/>
            <p:cNvSpPr/>
            <p:nvPr/>
          </p:nvSpPr>
          <p:spPr>
            <a:xfrm>
              <a:off x="0" y="0"/>
              <a:ext cx="1248139" cy="1197618"/>
            </a:xfrm>
            <a:custGeom>
              <a:avLst/>
              <a:gdLst/>
              <a:ahLst/>
              <a:cxnLst/>
              <a:rect l="l" t="t" r="r" b="b"/>
              <a:pathLst>
                <a:path w="1248139" h="1197618">
                  <a:moveTo>
                    <a:pt x="624070" y="0"/>
                  </a:moveTo>
                  <a:lnTo>
                    <a:pt x="745211" y="165005"/>
                  </a:lnTo>
                  <a:lnTo>
                    <a:pt x="936104" y="80225"/>
                  </a:lnTo>
                  <a:lnTo>
                    <a:pt x="955033" y="281242"/>
                  </a:lnTo>
                  <a:lnTo>
                    <a:pt x="1164529" y="299404"/>
                  </a:lnTo>
                  <a:lnTo>
                    <a:pt x="1076173" y="482571"/>
                  </a:lnTo>
                  <a:lnTo>
                    <a:pt x="1248139" y="598809"/>
                  </a:lnTo>
                  <a:lnTo>
                    <a:pt x="1076173" y="715047"/>
                  </a:lnTo>
                  <a:lnTo>
                    <a:pt x="1164529" y="898213"/>
                  </a:lnTo>
                  <a:lnTo>
                    <a:pt x="955033" y="916376"/>
                  </a:lnTo>
                  <a:lnTo>
                    <a:pt x="936104" y="1117392"/>
                  </a:lnTo>
                  <a:lnTo>
                    <a:pt x="745211" y="1032612"/>
                  </a:lnTo>
                  <a:lnTo>
                    <a:pt x="624070" y="1197618"/>
                  </a:lnTo>
                  <a:lnTo>
                    <a:pt x="502928" y="1032612"/>
                  </a:lnTo>
                  <a:lnTo>
                    <a:pt x="312035" y="1117392"/>
                  </a:lnTo>
                  <a:lnTo>
                    <a:pt x="293106" y="916376"/>
                  </a:lnTo>
                  <a:lnTo>
                    <a:pt x="83610" y="898213"/>
                  </a:lnTo>
                  <a:lnTo>
                    <a:pt x="171966" y="715047"/>
                  </a:lnTo>
                  <a:lnTo>
                    <a:pt x="0" y="598809"/>
                  </a:lnTo>
                  <a:lnTo>
                    <a:pt x="171966" y="482571"/>
                  </a:lnTo>
                  <a:lnTo>
                    <a:pt x="83610" y="299404"/>
                  </a:lnTo>
                  <a:lnTo>
                    <a:pt x="293106" y="281242"/>
                  </a:lnTo>
                  <a:lnTo>
                    <a:pt x="312035" y="80225"/>
                  </a:lnTo>
                  <a:lnTo>
                    <a:pt x="502928" y="165005"/>
                  </a:lnTo>
                  <a:lnTo>
                    <a:pt x="624070" y="0"/>
                  </a:lnTo>
                  <a:close/>
                </a:path>
              </a:pathLst>
            </a:custGeom>
            <a:solidFill>
              <a:srgbClr val="FFFFFF">
                <a:alpha val="77647"/>
              </a:srgbClr>
            </a:solidFill>
          </p:spPr>
        </p:sp>
        <p:sp>
          <p:nvSpPr>
            <p:cNvPr id="22" name="TextBox 22"/>
            <p:cNvSpPr txBox="1"/>
            <p:nvPr/>
          </p:nvSpPr>
          <p:spPr>
            <a:xfrm>
              <a:off x="311536" y="309004"/>
              <a:ext cx="702609" cy="635000"/>
            </a:xfrm>
            <a:prstGeom prst="rect">
              <a:avLst/>
            </a:prstGeom>
          </p:spPr>
          <p:txBody>
            <a:bodyPr lIns="254000" tIns="254000" rIns="254000" bIns="254000" rtlCol="0" anchor="ctr"/>
            <a:lstStyle/>
            <a:p>
              <a:pPr algn="ctr">
                <a:lnSpc>
                  <a:spcPts val="4759"/>
                </a:lnSpc>
              </a:pPr>
              <a:r>
                <a:rPr lang="en-US" sz="3399" dirty="0" err="1">
                  <a:solidFill>
                    <a:srgbClr val="2C2760">
                      <a:alpha val="77647"/>
                    </a:srgbClr>
                  </a:solidFill>
                  <a:latin typeface="Roboto Condensed Bold"/>
                </a:rPr>
                <a:t>Nhiệm</a:t>
              </a:r>
              <a:r>
                <a:rPr lang="en-US" sz="3399" dirty="0">
                  <a:solidFill>
                    <a:srgbClr val="2C2760">
                      <a:alpha val="77647"/>
                    </a:srgbClr>
                  </a:solidFill>
                  <a:latin typeface="Roboto Condensed Bold"/>
                </a:rPr>
                <a:t> </a:t>
              </a:r>
              <a:r>
                <a:rPr lang="en-US" sz="3399" dirty="0" err="1">
                  <a:solidFill>
                    <a:srgbClr val="2C2760">
                      <a:alpha val="77647"/>
                    </a:srgbClr>
                  </a:solidFill>
                  <a:latin typeface="Roboto Condensed Bold"/>
                </a:rPr>
                <a:t>vụ</a:t>
              </a:r>
              <a:r>
                <a:rPr lang="en-US" sz="3399" dirty="0">
                  <a:solidFill>
                    <a:srgbClr val="2C2760">
                      <a:alpha val="77647"/>
                    </a:srgbClr>
                  </a:solidFill>
                  <a:latin typeface="Roboto Condensed Bold"/>
                </a:rPr>
                <a:t> 2 </a:t>
              </a:r>
              <a:r>
                <a:rPr lang="en-US" sz="3399" dirty="0">
                  <a:solidFill>
                    <a:srgbClr val="2C2760">
                      <a:alpha val="77647"/>
                    </a:srgbClr>
                  </a:solidFill>
                  <a:latin typeface="Roboto Condensed"/>
                </a:rPr>
                <a:t>(</a:t>
              </a:r>
              <a:r>
                <a:rPr lang="en-US" sz="3399" dirty="0" err="1">
                  <a:solidFill>
                    <a:srgbClr val="2C2760">
                      <a:alpha val="77647"/>
                    </a:srgbClr>
                  </a:solidFill>
                  <a:latin typeface="Roboto Condensed"/>
                </a:rPr>
                <a:t>Nhóm</a:t>
              </a:r>
              <a:r>
                <a:rPr lang="en-US" sz="3399" dirty="0">
                  <a:solidFill>
                    <a:srgbClr val="2C2760">
                      <a:alpha val="77647"/>
                    </a:srgbClr>
                  </a:solidFill>
                  <a:latin typeface="Roboto Condensed"/>
                </a:rPr>
                <a:t> 3, 4) </a:t>
              </a:r>
              <a:r>
                <a:rPr lang="en-US" sz="3399" dirty="0" err="1">
                  <a:solidFill>
                    <a:srgbClr val="2C2760">
                      <a:alpha val="77647"/>
                    </a:srgbClr>
                  </a:solidFill>
                  <a:latin typeface="Roboto Condensed"/>
                </a:rPr>
                <a:t>Tìm</a:t>
              </a:r>
              <a:r>
                <a:rPr lang="en-US" sz="3399" dirty="0">
                  <a:solidFill>
                    <a:srgbClr val="2C2760">
                      <a:alpha val="77647"/>
                    </a:srgbClr>
                  </a:solidFill>
                  <a:latin typeface="Roboto Condensed"/>
                </a:rPr>
                <a:t> </a:t>
              </a:r>
              <a:r>
                <a:rPr lang="en-US" sz="3399" dirty="0" err="1">
                  <a:solidFill>
                    <a:srgbClr val="2C2760">
                      <a:alpha val="77647"/>
                    </a:srgbClr>
                  </a:solidFill>
                  <a:latin typeface="Roboto Condensed"/>
                </a:rPr>
                <a:t>hiểu</a:t>
              </a:r>
              <a:r>
                <a:rPr lang="en-US" sz="3399" dirty="0">
                  <a:solidFill>
                    <a:srgbClr val="2C2760">
                      <a:alpha val="77647"/>
                    </a:srgbClr>
                  </a:solidFill>
                  <a:latin typeface="Roboto Condensed"/>
                </a:rPr>
                <a:t> </a:t>
              </a:r>
              <a:r>
                <a:rPr lang="en-US" sz="3399" dirty="0" err="1">
                  <a:solidFill>
                    <a:srgbClr val="2C2760">
                      <a:alpha val="77647"/>
                    </a:srgbClr>
                  </a:solidFill>
                  <a:latin typeface="Roboto Condensed"/>
                </a:rPr>
                <a:t>khung</a:t>
              </a:r>
              <a:r>
                <a:rPr lang="en-US" sz="3399" dirty="0">
                  <a:solidFill>
                    <a:srgbClr val="2C2760">
                      <a:alpha val="77647"/>
                    </a:srgbClr>
                  </a:solidFill>
                  <a:latin typeface="Roboto Condensed"/>
                </a:rPr>
                <a:t> </a:t>
              </a:r>
              <a:r>
                <a:rPr lang="en-US" sz="3399" dirty="0" err="1">
                  <a:solidFill>
                    <a:srgbClr val="2C2760">
                      <a:alpha val="77647"/>
                    </a:srgbClr>
                  </a:solidFill>
                  <a:latin typeface="Roboto Condensed"/>
                </a:rPr>
                <a:t>cảnh</a:t>
              </a:r>
              <a:r>
                <a:rPr lang="en-US" sz="3399" dirty="0">
                  <a:solidFill>
                    <a:srgbClr val="2C2760">
                      <a:alpha val="77647"/>
                    </a:srgbClr>
                  </a:solidFill>
                  <a:latin typeface="Roboto Condensed"/>
                </a:rPr>
                <a:t> </a:t>
              </a:r>
              <a:r>
                <a:rPr lang="en-US" sz="3399" dirty="0" err="1">
                  <a:solidFill>
                    <a:srgbClr val="2C2760">
                      <a:alpha val="77647"/>
                    </a:srgbClr>
                  </a:solidFill>
                  <a:latin typeface="Roboto Condensed"/>
                </a:rPr>
                <a:t>bầu</a:t>
              </a:r>
              <a:r>
                <a:rPr lang="en-US" sz="3399" dirty="0">
                  <a:solidFill>
                    <a:srgbClr val="2C2760">
                      <a:alpha val="77647"/>
                    </a:srgbClr>
                  </a:solidFill>
                  <a:latin typeface="Roboto Condensed"/>
                </a:rPr>
                <a:t> </a:t>
              </a:r>
              <a:r>
                <a:rPr lang="en-US" sz="3399" dirty="0" err="1">
                  <a:solidFill>
                    <a:srgbClr val="2C2760">
                      <a:alpha val="77647"/>
                    </a:srgbClr>
                  </a:solidFill>
                  <a:latin typeface="Roboto Condensed"/>
                </a:rPr>
                <a:t>trời</a:t>
              </a:r>
              <a:r>
                <a:rPr lang="en-US" sz="3399" dirty="0">
                  <a:solidFill>
                    <a:srgbClr val="2C2760">
                      <a:alpha val="77647"/>
                    </a:srgbClr>
                  </a:solidFill>
                  <a:latin typeface="Roboto Condensed"/>
                </a:rPr>
                <a:t> </a:t>
              </a:r>
              <a:r>
                <a:rPr lang="en-US" sz="3399" dirty="0" err="1">
                  <a:solidFill>
                    <a:srgbClr val="2C2760">
                      <a:alpha val="77647"/>
                    </a:srgbClr>
                  </a:solidFill>
                  <a:latin typeface="Roboto Condensed"/>
                </a:rPr>
                <a:t>đêm</a:t>
              </a:r>
              <a:r>
                <a:rPr lang="en-US" sz="3399" dirty="0">
                  <a:solidFill>
                    <a:srgbClr val="2C2760">
                      <a:alpha val="77647"/>
                    </a:srgbClr>
                  </a:solidFill>
                  <a:latin typeface="Roboto Condensed"/>
                </a:rPr>
                <a:t> (</a:t>
              </a:r>
              <a:r>
                <a:rPr lang="en-US" sz="3399" dirty="0" err="1">
                  <a:solidFill>
                    <a:srgbClr val="2C2760">
                      <a:alpha val="77647"/>
                    </a:srgbClr>
                  </a:solidFill>
                  <a:latin typeface="Roboto Condensed"/>
                </a:rPr>
                <a:t>Phiếu</a:t>
              </a:r>
              <a:r>
                <a:rPr lang="en-US" sz="3399" dirty="0">
                  <a:solidFill>
                    <a:srgbClr val="2C2760">
                      <a:alpha val="77647"/>
                    </a:srgbClr>
                  </a:solidFill>
                  <a:latin typeface="Roboto Condensed"/>
                </a:rPr>
                <a:t> </a:t>
              </a:r>
              <a:r>
                <a:rPr lang="en-US" sz="3399" dirty="0" err="1">
                  <a:solidFill>
                    <a:srgbClr val="2C2760">
                      <a:alpha val="77647"/>
                    </a:srgbClr>
                  </a:solidFill>
                  <a:latin typeface="Roboto Condensed"/>
                </a:rPr>
                <a:t>học</a:t>
              </a:r>
              <a:r>
                <a:rPr lang="en-US" sz="3399" dirty="0">
                  <a:solidFill>
                    <a:srgbClr val="2C2760">
                      <a:alpha val="77647"/>
                    </a:srgbClr>
                  </a:solidFill>
                  <a:latin typeface="Roboto Condensed"/>
                </a:rPr>
                <a:t> </a:t>
              </a:r>
              <a:r>
                <a:rPr lang="en-US" sz="3399" dirty="0" err="1">
                  <a:solidFill>
                    <a:srgbClr val="2C2760">
                      <a:alpha val="77647"/>
                    </a:srgbClr>
                  </a:solidFill>
                  <a:latin typeface="Roboto Condensed"/>
                </a:rPr>
                <a:t>tập</a:t>
              </a:r>
              <a:r>
                <a:rPr lang="en-US" sz="3399" dirty="0">
                  <a:solidFill>
                    <a:srgbClr val="2C2760">
                      <a:alpha val="77647"/>
                    </a:srgbClr>
                  </a:solidFill>
                  <a:latin typeface="Roboto Condensed"/>
                </a:rPr>
                <a:t> </a:t>
              </a:r>
              <a:r>
                <a:rPr lang="en-US" sz="3399" dirty="0" err="1">
                  <a:solidFill>
                    <a:srgbClr val="2C2760">
                      <a:alpha val="77647"/>
                    </a:srgbClr>
                  </a:solidFill>
                  <a:latin typeface="Roboto Condensed"/>
                </a:rPr>
                <a:t>số</a:t>
              </a:r>
              <a:r>
                <a:rPr lang="en-US" sz="3399" dirty="0">
                  <a:solidFill>
                    <a:srgbClr val="2C2760">
                      <a:alpha val="77647"/>
                    </a:srgbClr>
                  </a:solidFill>
                  <a:latin typeface="Roboto Condensed"/>
                </a:rPr>
                <a:t> 15).</a:t>
              </a:r>
            </a:p>
          </p:txBody>
        </p:sp>
      </p:grpSp>
      <p:pic>
        <p:nvPicPr>
          <p:cNvPr id="23" name="Picture 23"/>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63439" flipH="1">
            <a:off x="12713074" y="4994653"/>
            <a:ext cx="6844928" cy="6658248"/>
          </a:xfrm>
          <a:prstGeom prst="rect">
            <a:avLst/>
          </a:prstGeom>
        </p:spPr>
      </p:pic>
      <p:grpSp>
        <p:nvGrpSpPr>
          <p:cNvPr id="32" name="Group 31">
            <a:extLst>
              <a:ext uri="{FF2B5EF4-FFF2-40B4-BE49-F238E27FC236}">
                <a16:creationId xmlns:a16="http://schemas.microsoft.com/office/drawing/2014/main" id="{0F92BF48-3FB7-1037-1514-AE6BA35969BD}"/>
              </a:ext>
            </a:extLst>
          </p:cNvPr>
          <p:cNvGrpSpPr/>
          <p:nvPr/>
        </p:nvGrpSpPr>
        <p:grpSpPr>
          <a:xfrm>
            <a:off x="1028700" y="2681214"/>
            <a:ext cx="16653456" cy="1547469"/>
            <a:chOff x="1028700" y="2681214"/>
            <a:chExt cx="16653456" cy="1547469"/>
          </a:xfrm>
        </p:grpSpPr>
        <p:grpSp>
          <p:nvGrpSpPr>
            <p:cNvPr id="15" name="Group 15"/>
            <p:cNvGrpSpPr/>
            <p:nvPr/>
          </p:nvGrpSpPr>
          <p:grpSpPr>
            <a:xfrm>
              <a:off x="1028700" y="2681214"/>
              <a:ext cx="16653456" cy="1547469"/>
              <a:chOff x="0" y="0"/>
              <a:chExt cx="24095762" cy="2239022"/>
            </a:xfrm>
          </p:grpSpPr>
          <p:sp>
            <p:nvSpPr>
              <p:cNvPr id="16" name="Freeform 16"/>
              <p:cNvSpPr/>
              <p:nvPr/>
            </p:nvSpPr>
            <p:spPr>
              <a:xfrm>
                <a:off x="26670" y="26670"/>
                <a:ext cx="24042422" cy="2143772"/>
              </a:xfrm>
              <a:custGeom>
                <a:avLst/>
                <a:gdLst/>
                <a:ahLst/>
                <a:cxnLst/>
                <a:rect l="l" t="t" r="r" b="b"/>
                <a:pathLst>
                  <a:path w="24042422" h="2143772">
                    <a:moveTo>
                      <a:pt x="0" y="0"/>
                    </a:moveTo>
                    <a:lnTo>
                      <a:pt x="0" y="107950"/>
                    </a:lnTo>
                    <a:lnTo>
                      <a:pt x="0" y="148590"/>
                    </a:lnTo>
                    <a:lnTo>
                      <a:pt x="0" y="1698002"/>
                    </a:lnTo>
                    <a:lnTo>
                      <a:pt x="0" y="1772932"/>
                    </a:lnTo>
                    <a:lnTo>
                      <a:pt x="0" y="1858022"/>
                    </a:lnTo>
                    <a:lnTo>
                      <a:pt x="3641090" y="1858022"/>
                    </a:lnTo>
                    <a:lnTo>
                      <a:pt x="3759200" y="2143772"/>
                    </a:lnTo>
                    <a:lnTo>
                      <a:pt x="3877310" y="1858022"/>
                    </a:lnTo>
                    <a:lnTo>
                      <a:pt x="24042422" y="1858022"/>
                    </a:lnTo>
                    <a:lnTo>
                      <a:pt x="24042422" y="1772932"/>
                    </a:lnTo>
                    <a:lnTo>
                      <a:pt x="24042422" y="1698002"/>
                    </a:lnTo>
                    <a:lnTo>
                      <a:pt x="24042422" y="148590"/>
                    </a:lnTo>
                    <a:lnTo>
                      <a:pt x="24042422" y="107950"/>
                    </a:lnTo>
                    <a:lnTo>
                      <a:pt x="24042422" y="0"/>
                    </a:lnTo>
                    <a:lnTo>
                      <a:pt x="0" y="0"/>
                    </a:lnTo>
                    <a:close/>
                  </a:path>
                </a:pathLst>
              </a:custGeom>
              <a:solidFill>
                <a:srgbClr val="BB332A"/>
              </a:solidFill>
            </p:spPr>
          </p:sp>
        </p:grpSp>
        <p:sp>
          <p:nvSpPr>
            <p:cNvPr id="24" name="TextBox 24"/>
            <p:cNvSpPr txBox="1"/>
            <p:nvPr/>
          </p:nvSpPr>
          <p:spPr>
            <a:xfrm>
              <a:off x="1487062" y="3084220"/>
              <a:ext cx="8709527" cy="589915"/>
            </a:xfrm>
            <a:prstGeom prst="rect">
              <a:avLst/>
            </a:prstGeom>
          </p:spPr>
          <p:txBody>
            <a:bodyPr lIns="0" tIns="0" rIns="0" bIns="0" rtlCol="0" anchor="t">
              <a:spAutoFit/>
            </a:bodyPr>
            <a:lstStyle/>
            <a:p>
              <a:pPr>
                <a:lnSpc>
                  <a:spcPts val="4759"/>
                </a:lnSpc>
              </a:pPr>
              <a:r>
                <a:rPr lang="en-US" sz="3399">
                  <a:solidFill>
                    <a:srgbClr val="FFFFFF"/>
                  </a:solidFill>
                  <a:latin typeface="Roboto Condensed Bold"/>
                </a:rPr>
                <a:t>Yêu cầu: HS chia 4 nhóm, thực hiện 2 nhiệm vụ</a:t>
              </a:r>
            </a:p>
          </p:txBody>
        </p:sp>
      </p:grpSp>
      <p:sp>
        <p:nvSpPr>
          <p:cNvPr id="25" name="TextBox 25"/>
          <p:cNvSpPr txBox="1"/>
          <p:nvPr/>
        </p:nvSpPr>
        <p:spPr>
          <a:xfrm>
            <a:off x="270944" y="1152624"/>
            <a:ext cx="11141761" cy="1318181"/>
          </a:xfrm>
          <a:prstGeom prst="rect">
            <a:avLst/>
          </a:prstGeom>
        </p:spPr>
        <p:txBody>
          <a:bodyPr wrap="square" lIns="0" tIns="0" rIns="0" bIns="0" rtlCol="0" anchor="t">
            <a:spAutoFit/>
          </a:bodyPr>
          <a:lstStyle/>
          <a:p>
            <a:pPr algn="ctr">
              <a:lnSpc>
                <a:spcPts val="10168"/>
              </a:lnSpc>
              <a:spcBef>
                <a:spcPct val="0"/>
              </a:spcBef>
            </a:pPr>
            <a:r>
              <a:rPr lang="en-US" sz="8800" spc="174" dirty="0">
                <a:solidFill>
                  <a:srgbClr val="C00000"/>
                </a:solidFill>
                <a:latin typeface="SVN-HC Belinda" panose="020A0502060000020003" pitchFamily="18" charset="77"/>
              </a:rPr>
              <a:t>3. </a:t>
            </a:r>
            <a:r>
              <a:rPr lang="en-US" sz="8800" spc="174" dirty="0" err="1">
                <a:solidFill>
                  <a:srgbClr val="C00000"/>
                </a:solidFill>
                <a:latin typeface="SVN-HC Belinda" panose="020A0502060000020003" pitchFamily="18" charset="77"/>
              </a:rPr>
              <a:t>Khám</a:t>
            </a:r>
            <a:r>
              <a:rPr lang="en-US" sz="8800" spc="174" dirty="0">
                <a:solidFill>
                  <a:srgbClr val="C00000"/>
                </a:solidFill>
                <a:latin typeface="SVN-HC Belinda" panose="020A0502060000020003" pitchFamily="18" charset="77"/>
              </a:rPr>
              <a:t> </a:t>
            </a:r>
            <a:r>
              <a:rPr lang="en-US" sz="8800" spc="174" dirty="0" err="1">
                <a:solidFill>
                  <a:srgbClr val="C00000"/>
                </a:solidFill>
                <a:latin typeface="SVN-HC Belinda" panose="020A0502060000020003" pitchFamily="18" charset="77"/>
              </a:rPr>
              <a:t>phá</a:t>
            </a:r>
            <a:r>
              <a:rPr lang="en-US" sz="8800" spc="174" dirty="0">
                <a:solidFill>
                  <a:srgbClr val="C00000"/>
                </a:solidFill>
                <a:latin typeface="SVN-HC Belinda" panose="020A0502060000020003" pitchFamily="18" charset="77"/>
              </a:rPr>
              <a:t> </a:t>
            </a:r>
            <a:r>
              <a:rPr lang="en-US" sz="8800" spc="174" dirty="0" err="1">
                <a:solidFill>
                  <a:srgbClr val="C00000"/>
                </a:solidFill>
                <a:latin typeface="SVN-HC Belinda" panose="020A0502060000020003" pitchFamily="18" charset="77"/>
              </a:rPr>
              <a:t>văn</a:t>
            </a:r>
            <a:r>
              <a:rPr lang="en-US" sz="8800" spc="174" dirty="0">
                <a:solidFill>
                  <a:srgbClr val="C00000"/>
                </a:solidFill>
                <a:latin typeface="SVN-HC Belinda" panose="020A0502060000020003" pitchFamily="18" charset="77"/>
              </a:rPr>
              <a:t> </a:t>
            </a:r>
            <a:r>
              <a:rPr lang="en-US" sz="8800" spc="174" dirty="0" err="1">
                <a:solidFill>
                  <a:srgbClr val="C00000"/>
                </a:solidFill>
                <a:latin typeface="SVN-HC Belinda" panose="020A0502060000020003" pitchFamily="18" charset="77"/>
              </a:rPr>
              <a:t>bản</a:t>
            </a:r>
            <a:endParaRPr lang="en-US" sz="8800" spc="174" dirty="0">
              <a:solidFill>
                <a:srgbClr val="C00000"/>
              </a:solidFill>
              <a:latin typeface="SVN-HC Belinda" panose="020A0502060000020003" pitchFamily="18" charset="77"/>
            </a:endParaRPr>
          </a:p>
        </p:txBody>
      </p:sp>
      <p:grpSp>
        <p:nvGrpSpPr>
          <p:cNvPr id="26" name="Group 30">
            <a:extLst>
              <a:ext uri="{FF2B5EF4-FFF2-40B4-BE49-F238E27FC236}">
                <a16:creationId xmlns:a16="http://schemas.microsoft.com/office/drawing/2014/main" id="{0EB1C2E1-F252-83C0-9107-392E84E694FD}"/>
              </a:ext>
            </a:extLst>
          </p:cNvPr>
          <p:cNvGrpSpPr/>
          <p:nvPr/>
        </p:nvGrpSpPr>
        <p:grpSpPr>
          <a:xfrm>
            <a:off x="511312" y="370110"/>
            <a:ext cx="17170844" cy="649065"/>
            <a:chOff x="0" y="0"/>
            <a:chExt cx="22894459" cy="865420"/>
          </a:xfrm>
        </p:grpSpPr>
        <p:grpSp>
          <p:nvGrpSpPr>
            <p:cNvPr id="27" name="Group 31">
              <a:extLst>
                <a:ext uri="{FF2B5EF4-FFF2-40B4-BE49-F238E27FC236}">
                  <a16:creationId xmlns:a16="http://schemas.microsoft.com/office/drawing/2014/main" id="{F4D111E2-09FA-3977-89E5-8F1DE2F0934F}"/>
                </a:ext>
              </a:extLst>
            </p:cNvPr>
            <p:cNvGrpSpPr/>
            <p:nvPr/>
          </p:nvGrpSpPr>
          <p:grpSpPr>
            <a:xfrm>
              <a:off x="0" y="0"/>
              <a:ext cx="22894459" cy="865420"/>
              <a:chOff x="0" y="0"/>
              <a:chExt cx="4522362" cy="170947"/>
            </a:xfrm>
          </p:grpSpPr>
          <p:sp>
            <p:nvSpPr>
              <p:cNvPr id="30" name="Freeform 32">
                <a:extLst>
                  <a:ext uri="{FF2B5EF4-FFF2-40B4-BE49-F238E27FC236}">
                    <a16:creationId xmlns:a16="http://schemas.microsoft.com/office/drawing/2014/main" id="{1F6F1C95-36F5-0CCF-F893-1553E5EE7511}"/>
                  </a:ext>
                </a:extLst>
              </p:cNvPr>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rgbClr val="FFFFFF"/>
              </a:solidFill>
            </p:spPr>
          </p:sp>
          <p:sp>
            <p:nvSpPr>
              <p:cNvPr id="31" name="TextBox 33">
                <a:extLst>
                  <a:ext uri="{FF2B5EF4-FFF2-40B4-BE49-F238E27FC236}">
                    <a16:creationId xmlns:a16="http://schemas.microsoft.com/office/drawing/2014/main" id="{7970FA37-1139-142E-F669-9146B4FDCC85}"/>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latin typeface="SVN-HC Green Grove" panose="02000000000000000000" pitchFamily="50" charset="0"/>
                </a:endParaRPr>
              </a:p>
            </p:txBody>
          </p:sp>
        </p:grpSp>
        <p:sp>
          <p:nvSpPr>
            <p:cNvPr id="28" name="TextBox 34">
              <a:extLst>
                <a:ext uri="{FF2B5EF4-FFF2-40B4-BE49-F238E27FC236}">
                  <a16:creationId xmlns:a16="http://schemas.microsoft.com/office/drawing/2014/main" id="{8D95A998-7026-643B-3A3F-6695B539067B}"/>
                </a:ext>
              </a:extLst>
            </p:cNvPr>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dirty="0">
                  <a:solidFill>
                    <a:srgbClr val="446889"/>
                  </a:solidFill>
                  <a:latin typeface="SVN-HC Green Grove" panose="02000000000000000000" pitchFamily="50" charset="0"/>
                </a:rPr>
                <a:t>LỚP 7</a:t>
              </a:r>
            </a:p>
          </p:txBody>
        </p:sp>
        <p:sp>
          <p:nvSpPr>
            <p:cNvPr id="29" name="TextBox 35">
              <a:extLst>
                <a:ext uri="{FF2B5EF4-FFF2-40B4-BE49-F238E27FC236}">
                  <a16:creationId xmlns:a16="http://schemas.microsoft.com/office/drawing/2014/main" id="{917B7C8E-150F-1591-0987-56021CB19946}"/>
                </a:ext>
              </a:extLst>
            </p:cNvPr>
            <p:cNvSpPr txBox="1"/>
            <p:nvPr/>
          </p:nvSpPr>
          <p:spPr>
            <a:xfrm>
              <a:off x="16463915" y="112415"/>
              <a:ext cx="5702833" cy="636413"/>
            </a:xfrm>
            <a:prstGeom prst="rect">
              <a:avLst/>
            </a:prstGeom>
          </p:spPr>
          <p:txBody>
            <a:bodyPr lIns="0" tIns="0" rIns="0" bIns="0" rtlCol="0" anchor="t">
              <a:spAutoFit/>
            </a:bodyPr>
            <a:lstStyle/>
            <a:p>
              <a:pPr algn="ctr">
                <a:lnSpc>
                  <a:spcPts val="3919"/>
                </a:lnSpc>
                <a:spcBef>
                  <a:spcPct val="0"/>
                </a:spcBef>
              </a:pPr>
              <a:r>
                <a:rPr lang="en-US" sz="2799" spc="61" dirty="0">
                  <a:solidFill>
                    <a:srgbClr val="446889"/>
                  </a:solidFill>
                  <a:latin typeface="SVN-HC Green Grove" panose="02000000000000000000" pitchFamily="50" charset="0"/>
                </a:rPr>
                <a:t>KẾT NỐI TRI THỨC VỚI CUỘC SỐNG</a:t>
              </a: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9E0A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6770991" y="8794982"/>
            <a:ext cx="1778029" cy="2182848"/>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6256842" y="4045289"/>
            <a:ext cx="1778029" cy="2182848"/>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036077" y="3119615"/>
            <a:ext cx="1917591" cy="1851347"/>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b="28880"/>
          <a:stretch>
            <a:fillRect/>
          </a:stretch>
        </p:blipFill>
        <p:spPr>
          <a:xfrm rot="1099711">
            <a:off x="9390438" y="3346588"/>
            <a:ext cx="375811" cy="656258"/>
          </a:xfrm>
          <a:prstGeom prst="rect">
            <a:avLst/>
          </a:prstGeom>
        </p:spPr>
      </p:pic>
      <p:pic>
        <p:nvPicPr>
          <p:cNvPr id="6" name="Picture 6"/>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b="28880"/>
          <a:stretch>
            <a:fillRect/>
          </a:stretch>
        </p:blipFill>
        <p:spPr>
          <a:xfrm rot="8677607">
            <a:off x="4271384" y="1418442"/>
            <a:ext cx="245806" cy="429238"/>
          </a:xfrm>
          <a:prstGeom prst="rect">
            <a:avLst/>
          </a:prstGeom>
        </p:spPr>
      </p:pic>
      <p:pic>
        <p:nvPicPr>
          <p:cNvPr id="7" name="Picture 7"/>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b="28880"/>
          <a:stretch>
            <a:fillRect/>
          </a:stretch>
        </p:blipFill>
        <p:spPr>
          <a:xfrm rot="-1138157">
            <a:off x="17877891" y="2514850"/>
            <a:ext cx="124918" cy="218137"/>
          </a:xfrm>
          <a:prstGeom prst="rect">
            <a:avLst/>
          </a:prstGeom>
        </p:spPr>
      </p:pic>
      <p:pic>
        <p:nvPicPr>
          <p:cNvPr id="8" name="Picture 8"/>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b="28880"/>
          <a:stretch>
            <a:fillRect/>
          </a:stretch>
        </p:blipFill>
        <p:spPr>
          <a:xfrm rot="1252675">
            <a:off x="17780663" y="1523992"/>
            <a:ext cx="124918" cy="218137"/>
          </a:xfrm>
          <a:prstGeom prst="rect">
            <a:avLst/>
          </a:prstGeom>
        </p:spPr>
      </p:pic>
      <p:pic>
        <p:nvPicPr>
          <p:cNvPr id="9" name="Picture 9"/>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b="28880"/>
          <a:stretch>
            <a:fillRect/>
          </a:stretch>
        </p:blipFill>
        <p:spPr>
          <a:xfrm rot="4277671">
            <a:off x="112688" y="2418856"/>
            <a:ext cx="231223" cy="403773"/>
          </a:xfrm>
          <a:prstGeom prst="rect">
            <a:avLst/>
          </a:prstGeom>
        </p:spPr>
      </p:pic>
      <p:pic>
        <p:nvPicPr>
          <p:cNvPr id="10" name="Picture 10"/>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b="28880"/>
          <a:stretch>
            <a:fillRect/>
          </a:stretch>
        </p:blipFill>
        <p:spPr>
          <a:xfrm rot="-6226708">
            <a:off x="17858964" y="8063284"/>
            <a:ext cx="351813" cy="614352"/>
          </a:xfrm>
          <a:prstGeom prst="rect">
            <a:avLst/>
          </a:prstGeom>
        </p:spPr>
      </p:pic>
      <p:pic>
        <p:nvPicPr>
          <p:cNvPr id="11" name="Picture 11"/>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b="28880"/>
          <a:stretch>
            <a:fillRect/>
          </a:stretch>
        </p:blipFill>
        <p:spPr>
          <a:xfrm rot="-2793688">
            <a:off x="903113" y="630652"/>
            <a:ext cx="139313" cy="243274"/>
          </a:xfrm>
          <a:prstGeom prst="rect">
            <a:avLst/>
          </a:prstGeom>
        </p:spPr>
      </p:pic>
      <p:pic>
        <p:nvPicPr>
          <p:cNvPr id="12" name="Picture 12"/>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b="28880"/>
          <a:stretch>
            <a:fillRect/>
          </a:stretch>
        </p:blipFill>
        <p:spPr>
          <a:xfrm rot="-4839762" flipH="1">
            <a:off x="3173374" y="9093150"/>
            <a:ext cx="189149" cy="330301"/>
          </a:xfrm>
          <a:prstGeom prst="rect">
            <a:avLst/>
          </a:prstGeom>
        </p:spPr>
      </p:pic>
      <p:pic>
        <p:nvPicPr>
          <p:cNvPr id="13" name="Picture 13"/>
          <p:cNvPicPr>
            <a:picLocks noChangeAspect="1"/>
          </p:cNvPicPr>
          <p:nvPr/>
        </p:nvPicPr>
        <p:blipFill>
          <a:blip r:embed="rId20"/>
          <a:srcRect/>
          <a:stretch>
            <a:fillRect/>
          </a:stretch>
        </p:blipFill>
        <p:spPr>
          <a:xfrm rot="558840">
            <a:off x="10158495" y="1893981"/>
            <a:ext cx="5378389" cy="7607339"/>
          </a:xfrm>
          <a:prstGeom prst="rect">
            <a:avLst/>
          </a:prstGeom>
        </p:spPr>
      </p:pic>
      <p:pic>
        <p:nvPicPr>
          <p:cNvPr id="14" name="Picture 14"/>
          <p:cNvPicPr>
            <a:picLocks noChangeAspect="1"/>
          </p:cNvPicPr>
          <p:nvPr/>
        </p:nvPicPr>
        <p:blipFill>
          <a:blip r:embed="rId21"/>
          <a:srcRect/>
          <a:stretch>
            <a:fillRect/>
          </a:stretch>
        </p:blipFill>
        <p:spPr>
          <a:xfrm rot="-159900">
            <a:off x="3263590" y="642197"/>
            <a:ext cx="5378389" cy="7607339"/>
          </a:xfrm>
          <a:prstGeom prst="rect">
            <a:avLst/>
          </a:prstGeom>
        </p:spPr>
      </p:pic>
      <p:pic>
        <p:nvPicPr>
          <p:cNvPr id="15" name="Picture 15"/>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 xmlns:asvg="http://schemas.microsoft.com/office/drawing/2016/SVG/main" r:embed="rId23"/>
              </a:ext>
            </a:extLst>
          </a:blip>
          <a:srcRect/>
          <a:stretch>
            <a:fillRect/>
          </a:stretch>
        </p:blipFill>
        <p:spPr>
          <a:xfrm>
            <a:off x="14673038" y="-478318"/>
            <a:ext cx="1443997" cy="1507018"/>
          </a:xfrm>
          <a:prstGeom prst="rect">
            <a:avLst/>
          </a:prstGeom>
        </p:spPr>
      </p:pic>
      <p:pic>
        <p:nvPicPr>
          <p:cNvPr id="16" name="Picture 16"/>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 xmlns:asvg="http://schemas.microsoft.com/office/drawing/2016/SVG/main" r:embed="rId25"/>
              </a:ext>
            </a:extLst>
          </a:blip>
          <a:srcRect/>
          <a:stretch>
            <a:fillRect/>
          </a:stretch>
        </p:blipFill>
        <p:spPr>
          <a:xfrm>
            <a:off x="456599" y="6927593"/>
            <a:ext cx="1751950" cy="186738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B0DAF6"/>
        </a:solidFill>
        <a:effectLst/>
      </p:bgPr>
    </p:bg>
    <p:spTree>
      <p:nvGrpSpPr>
        <p:cNvPr id="1" name=""/>
        <p:cNvGrpSpPr/>
        <p:nvPr/>
      </p:nvGrpSpPr>
      <p:grpSpPr>
        <a:xfrm>
          <a:off x="0" y="0"/>
          <a:ext cx="0" cy="0"/>
          <a:chOff x="0" y="0"/>
          <a:chExt cx="0" cy="0"/>
        </a:xfrm>
      </p:grpSpPr>
      <p:sp>
        <p:nvSpPr>
          <p:cNvPr id="8" name="TextBox 8"/>
          <p:cNvSpPr txBox="1"/>
          <p:nvPr/>
        </p:nvSpPr>
        <p:spPr>
          <a:xfrm>
            <a:off x="405693" y="1090558"/>
            <a:ext cx="10695341" cy="1318181"/>
          </a:xfrm>
          <a:prstGeom prst="rect">
            <a:avLst/>
          </a:prstGeom>
        </p:spPr>
        <p:txBody>
          <a:bodyPr wrap="square" lIns="0" tIns="0" rIns="0" bIns="0" rtlCol="0" anchor="t">
            <a:spAutoFit/>
          </a:bodyPr>
          <a:lstStyle/>
          <a:p>
            <a:pPr algn="ctr">
              <a:lnSpc>
                <a:spcPts val="10168"/>
              </a:lnSpc>
              <a:spcBef>
                <a:spcPct val="0"/>
              </a:spcBef>
            </a:pPr>
            <a:r>
              <a:rPr lang="en-US" sz="8800" spc="174" dirty="0">
                <a:solidFill>
                  <a:srgbClr val="C00000"/>
                </a:solidFill>
                <a:latin typeface="SVN-HC Belinda" panose="020A0502060000020003" pitchFamily="18" charset="77"/>
              </a:rPr>
              <a:t>3. </a:t>
            </a:r>
            <a:r>
              <a:rPr lang="en-US" sz="8800" spc="174" dirty="0" err="1">
                <a:solidFill>
                  <a:srgbClr val="C00000"/>
                </a:solidFill>
                <a:latin typeface="SVN-HC Belinda" panose="020A0502060000020003" pitchFamily="18" charset="77"/>
              </a:rPr>
              <a:t>Khám</a:t>
            </a:r>
            <a:r>
              <a:rPr lang="en-US" sz="8800" spc="174" dirty="0">
                <a:solidFill>
                  <a:srgbClr val="C00000"/>
                </a:solidFill>
                <a:latin typeface="SVN-HC Belinda" panose="020A0502060000020003" pitchFamily="18" charset="77"/>
              </a:rPr>
              <a:t> </a:t>
            </a:r>
            <a:r>
              <a:rPr lang="en-US" sz="8800" spc="174" dirty="0" err="1">
                <a:solidFill>
                  <a:srgbClr val="C00000"/>
                </a:solidFill>
                <a:latin typeface="SVN-HC Belinda" panose="020A0502060000020003" pitchFamily="18" charset="77"/>
              </a:rPr>
              <a:t>phá</a:t>
            </a:r>
            <a:r>
              <a:rPr lang="en-US" sz="8800" spc="174" dirty="0">
                <a:solidFill>
                  <a:srgbClr val="C00000"/>
                </a:solidFill>
                <a:latin typeface="SVN-HC Belinda" panose="020A0502060000020003" pitchFamily="18" charset="77"/>
              </a:rPr>
              <a:t> </a:t>
            </a:r>
            <a:r>
              <a:rPr lang="en-US" sz="8800" spc="174" dirty="0" err="1">
                <a:solidFill>
                  <a:srgbClr val="C00000"/>
                </a:solidFill>
                <a:latin typeface="SVN-HC Belinda" panose="020A0502060000020003" pitchFamily="18" charset="77"/>
              </a:rPr>
              <a:t>văn</a:t>
            </a:r>
            <a:r>
              <a:rPr lang="en-US" sz="8800" spc="174" dirty="0">
                <a:solidFill>
                  <a:srgbClr val="C00000"/>
                </a:solidFill>
                <a:latin typeface="SVN-HC Belinda" panose="020A0502060000020003" pitchFamily="18" charset="77"/>
              </a:rPr>
              <a:t> </a:t>
            </a:r>
            <a:r>
              <a:rPr lang="en-US" sz="8800" spc="174" dirty="0" err="1">
                <a:solidFill>
                  <a:srgbClr val="C00000"/>
                </a:solidFill>
                <a:latin typeface="SVN-HC Belinda" panose="020A0502060000020003" pitchFamily="18" charset="77"/>
              </a:rPr>
              <a:t>bản</a:t>
            </a:r>
            <a:endParaRPr lang="en-US" sz="8800" spc="174" dirty="0">
              <a:solidFill>
                <a:srgbClr val="C00000"/>
              </a:solidFill>
              <a:latin typeface="SVN-HC Belinda" panose="020A0502060000020003" pitchFamily="18" charset="77"/>
            </a:endParaRPr>
          </a:p>
        </p:txBody>
      </p:sp>
      <p:sp>
        <p:nvSpPr>
          <p:cNvPr id="9" name="TextBox 9"/>
          <p:cNvSpPr txBox="1"/>
          <p:nvPr/>
        </p:nvSpPr>
        <p:spPr>
          <a:xfrm>
            <a:off x="152725" y="2587619"/>
            <a:ext cx="10259680" cy="784552"/>
          </a:xfrm>
          <a:prstGeom prst="rect">
            <a:avLst/>
          </a:prstGeom>
        </p:spPr>
        <p:txBody>
          <a:bodyPr lIns="0" tIns="0" rIns="0" bIns="0" rtlCol="0" anchor="t">
            <a:spAutoFit/>
          </a:bodyPr>
          <a:lstStyle/>
          <a:p>
            <a:pPr algn="ctr">
              <a:lnSpc>
                <a:spcPts val="6426"/>
              </a:lnSpc>
              <a:spcBef>
                <a:spcPct val="0"/>
              </a:spcBef>
            </a:pPr>
            <a:r>
              <a:rPr lang="en-US" sz="4690" spc="103" dirty="0">
                <a:solidFill>
                  <a:srgbClr val="454B85"/>
                </a:solidFill>
                <a:latin typeface="SVN-HC Green Grove" panose="02000000000000000000" pitchFamily="50" charset="0"/>
              </a:rPr>
              <a:t>A. THỜI GIAN, KHÔNG GIAN VÀ NHÂN VẬT TRỮ TÌNH</a:t>
            </a:r>
          </a:p>
        </p:txBody>
      </p:sp>
      <p:pic>
        <p:nvPicPr>
          <p:cNvPr id="10" name="Picture 10"/>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4530765" y="9390250"/>
            <a:ext cx="1443997" cy="1793500"/>
          </a:xfrm>
          <a:prstGeom prst="rect">
            <a:avLst/>
          </a:prstGeom>
        </p:spPr>
      </p:pic>
      <p:graphicFrame>
        <p:nvGraphicFramePr>
          <p:cNvPr id="11" name="Table 11"/>
          <p:cNvGraphicFramePr>
            <a:graphicFrameLocks noGrp="1"/>
          </p:cNvGraphicFramePr>
          <p:nvPr>
            <p:extLst>
              <p:ext uri="{D42A27DB-BD31-4B8C-83A1-F6EECF244321}">
                <p14:modId xmlns:p14="http://schemas.microsoft.com/office/powerpoint/2010/main" val="3427741326"/>
              </p:ext>
            </p:extLst>
          </p:nvPr>
        </p:nvGraphicFramePr>
        <p:xfrm>
          <a:off x="822540" y="3599940"/>
          <a:ext cx="16859617" cy="6316949"/>
        </p:xfrm>
        <a:graphic>
          <a:graphicData uri="http://schemas.openxmlformats.org/drawingml/2006/table">
            <a:tbl>
              <a:tblPr/>
              <a:tblGrid>
                <a:gridCol w="2687281">
                  <a:extLst>
                    <a:ext uri="{9D8B030D-6E8A-4147-A177-3AD203B41FA5}">
                      <a16:colId xmlns:a16="http://schemas.microsoft.com/office/drawing/2014/main" val="20000"/>
                    </a:ext>
                  </a:extLst>
                </a:gridCol>
                <a:gridCol w="8746818">
                  <a:extLst>
                    <a:ext uri="{9D8B030D-6E8A-4147-A177-3AD203B41FA5}">
                      <a16:colId xmlns:a16="http://schemas.microsoft.com/office/drawing/2014/main" val="20001"/>
                    </a:ext>
                  </a:extLst>
                </a:gridCol>
                <a:gridCol w="5425518">
                  <a:extLst>
                    <a:ext uri="{9D8B030D-6E8A-4147-A177-3AD203B41FA5}">
                      <a16:colId xmlns:a16="http://schemas.microsoft.com/office/drawing/2014/main" val="20002"/>
                    </a:ext>
                  </a:extLst>
                </a:gridCol>
              </a:tblGrid>
              <a:tr h="830915">
                <a:tc>
                  <a:txBody>
                    <a:bodyPr/>
                    <a:lstStyle/>
                    <a:p>
                      <a:endParaRPr lang="en-US" dirty="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7F7E7"/>
                    </a:solidFill>
                  </a:tcPr>
                </a:tc>
                <a:tc>
                  <a:txBody>
                    <a:bodyPr/>
                    <a:lstStyle/>
                    <a:p>
                      <a:pPr algn="ctr">
                        <a:defRPr/>
                      </a:pPr>
                      <a:r>
                        <a:rPr lang="en-US" sz="2999" dirty="0">
                          <a:solidFill>
                            <a:srgbClr val="9491D0"/>
                          </a:solidFill>
                          <a:latin typeface="Roboto Condensed Bold"/>
                        </a:rPr>
                        <a:t>HÌNH ẢNH/TỪ NGỮ MIÊU TẢ</a:t>
                      </a:r>
                      <a:endParaRPr lang="en-US" sz="1100" dirty="0"/>
                    </a:p>
                  </a:txBody>
                  <a:tcPr anchor="ct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7F7E7"/>
                    </a:solidFill>
                  </a:tcPr>
                </a:tc>
                <a:tc>
                  <a:txBody>
                    <a:bodyPr/>
                    <a:lstStyle/>
                    <a:p>
                      <a:pPr algn="ctr">
                        <a:defRPr/>
                      </a:pPr>
                      <a:r>
                        <a:rPr lang="en-US" sz="2999" dirty="0">
                          <a:solidFill>
                            <a:srgbClr val="9491D0"/>
                          </a:solidFill>
                          <a:latin typeface="Roboto Condensed Bold"/>
                        </a:rPr>
                        <a:t>NHẬN XÉT</a:t>
                      </a:r>
                      <a:endParaRPr lang="en-US" sz="1100" dirty="0"/>
                    </a:p>
                  </a:txBody>
                  <a:tcPr anchor="ct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7F7E7"/>
                    </a:solidFill>
                  </a:tcPr>
                </a:tc>
                <a:extLst>
                  <a:ext uri="{0D108BD9-81ED-4DB2-BD59-A6C34878D82A}">
                    <a16:rowId xmlns:a16="http://schemas.microsoft.com/office/drawing/2014/main" val="10000"/>
                  </a:ext>
                </a:extLst>
              </a:tr>
              <a:tr h="1365490">
                <a:tc>
                  <a:txBody>
                    <a:bodyPr/>
                    <a:lstStyle/>
                    <a:p>
                      <a:pPr algn="ctr">
                        <a:lnSpc>
                          <a:spcPct val="120000"/>
                        </a:lnSpc>
                        <a:defRPr/>
                      </a:pPr>
                      <a:r>
                        <a:rPr lang="en-US" sz="2999" b="1" kern="1200" dirty="0" err="1">
                          <a:solidFill>
                            <a:srgbClr val="000000"/>
                          </a:solidFill>
                          <a:latin typeface="Roboto Condensed"/>
                          <a:ea typeface="+mn-ea"/>
                          <a:cs typeface="+mn-cs"/>
                        </a:rPr>
                        <a:t>Thời</a:t>
                      </a:r>
                      <a:r>
                        <a:rPr lang="en-US" sz="2999" b="1" kern="1200" dirty="0">
                          <a:solidFill>
                            <a:srgbClr val="000000"/>
                          </a:solidFill>
                          <a:latin typeface="Roboto Condensed"/>
                          <a:ea typeface="+mn-ea"/>
                          <a:cs typeface="+mn-cs"/>
                        </a:rPr>
                        <a:t> </a:t>
                      </a:r>
                      <a:r>
                        <a:rPr lang="en-US" sz="2999" b="1" kern="1200" dirty="0" err="1">
                          <a:solidFill>
                            <a:srgbClr val="000000"/>
                          </a:solidFill>
                          <a:latin typeface="Roboto Condensed"/>
                          <a:ea typeface="+mn-ea"/>
                          <a:cs typeface="+mn-cs"/>
                        </a:rPr>
                        <a:t>gian</a:t>
                      </a:r>
                      <a:endParaRPr lang="en-US" sz="2999" b="1" kern="1200" dirty="0">
                        <a:solidFill>
                          <a:srgbClr val="000000"/>
                        </a:solidFill>
                        <a:latin typeface="Roboto Condensed"/>
                        <a:ea typeface="+mn-ea"/>
                        <a:cs typeface="+mn-cs"/>
                      </a:endParaRP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tc>
                  <a:txBody>
                    <a:bodyPr/>
                    <a:lstStyle/>
                    <a:p>
                      <a:pPr algn="just">
                        <a:lnSpc>
                          <a:spcPct val="120000"/>
                        </a:lnSpc>
                        <a:defRPr/>
                      </a:pPr>
                      <a:r>
                        <a:rPr lang="en-US" sz="2999" i="1" kern="1200" dirty="0" err="1">
                          <a:solidFill>
                            <a:srgbClr val="000000"/>
                          </a:solidFill>
                          <a:latin typeface="Roboto Condensed"/>
                          <a:ea typeface="+mn-ea"/>
                          <a:cs typeface="+mn-cs"/>
                        </a:rPr>
                        <a:t>Bóng</a:t>
                      </a:r>
                      <a:r>
                        <a:rPr lang="en-US" sz="2999" i="1" kern="1200" dirty="0">
                          <a:solidFill>
                            <a:srgbClr val="000000"/>
                          </a:solidFill>
                          <a:latin typeface="Roboto Condensed"/>
                          <a:ea typeface="+mn-ea"/>
                          <a:cs typeface="+mn-cs"/>
                        </a:rPr>
                        <a:t> </a:t>
                      </a:r>
                      <a:r>
                        <a:rPr lang="en-US" sz="2999" i="1" kern="1200" dirty="0" err="1">
                          <a:solidFill>
                            <a:srgbClr val="000000"/>
                          </a:solidFill>
                          <a:latin typeface="Roboto Condensed"/>
                          <a:ea typeface="+mn-ea"/>
                          <a:cs typeface="+mn-cs"/>
                        </a:rPr>
                        <a:t>chiều</a:t>
                      </a:r>
                      <a:r>
                        <a:rPr lang="en-US" sz="2999" i="1" kern="1200" dirty="0">
                          <a:solidFill>
                            <a:srgbClr val="000000"/>
                          </a:solidFill>
                          <a:latin typeface="Roboto Condensed"/>
                          <a:ea typeface="+mn-ea"/>
                          <a:cs typeface="+mn-cs"/>
                        </a:rPr>
                        <a:t> </a:t>
                      </a:r>
                      <a:r>
                        <a:rPr lang="en-US" sz="2999" i="1" kern="1200" dirty="0" err="1">
                          <a:solidFill>
                            <a:srgbClr val="000000"/>
                          </a:solidFill>
                          <a:latin typeface="Roboto Condensed"/>
                          <a:ea typeface="+mn-ea"/>
                          <a:cs typeface="+mn-cs"/>
                        </a:rPr>
                        <a:t>tỏa</a:t>
                      </a:r>
                      <a:r>
                        <a:rPr lang="en-US" sz="2999" i="1" kern="1200" dirty="0">
                          <a:solidFill>
                            <a:srgbClr val="000000"/>
                          </a:solidFill>
                          <a:latin typeface="Roboto Condensed"/>
                          <a:ea typeface="+mn-ea"/>
                          <a:cs typeface="+mn-cs"/>
                        </a:rPr>
                        <a:t> </a:t>
                      </a:r>
                      <a:r>
                        <a:rPr lang="en-US" sz="2999" i="1" kern="1200" dirty="0" err="1">
                          <a:solidFill>
                            <a:srgbClr val="000000"/>
                          </a:solidFill>
                          <a:latin typeface="Roboto Condensed"/>
                          <a:ea typeface="+mn-ea"/>
                          <a:cs typeface="+mn-cs"/>
                        </a:rPr>
                        <a:t>ra</a:t>
                      </a:r>
                      <a:r>
                        <a:rPr lang="en-US" sz="2999" i="1" kern="1200" dirty="0">
                          <a:solidFill>
                            <a:srgbClr val="000000"/>
                          </a:solidFill>
                          <a:latin typeface="Roboto Condensed"/>
                          <a:ea typeface="+mn-ea"/>
                          <a:cs typeface="+mn-cs"/>
                        </a:rPr>
                        <a:t> </a:t>
                      </a:r>
                      <a:r>
                        <a:rPr lang="en-US" sz="2999" i="1" kern="1200" dirty="0" err="1">
                          <a:solidFill>
                            <a:srgbClr val="000000"/>
                          </a:solidFill>
                          <a:latin typeface="Roboto Condensed"/>
                          <a:ea typeface="+mn-ea"/>
                          <a:cs typeface="+mn-cs"/>
                        </a:rPr>
                        <a:t>nhanh</a:t>
                      </a:r>
                      <a:endParaRPr lang="en-US" sz="2999" i="1" kern="1200" dirty="0">
                        <a:solidFill>
                          <a:srgbClr val="000000"/>
                        </a:solidFill>
                        <a:latin typeface="Roboto Condensed"/>
                        <a:ea typeface="+mn-ea"/>
                        <a:cs typeface="+mn-cs"/>
                      </a:endParaRPr>
                    </a:p>
                    <a:p>
                      <a:pPr algn="just">
                        <a:lnSpc>
                          <a:spcPct val="120000"/>
                        </a:lnSpc>
                      </a:pPr>
                      <a:r>
                        <a:rPr lang="en-US" sz="2999" i="1" kern="1200" dirty="0" err="1">
                          <a:solidFill>
                            <a:srgbClr val="000000"/>
                          </a:solidFill>
                          <a:latin typeface="Roboto Condensed"/>
                          <a:ea typeface="+mn-ea"/>
                          <a:cs typeface="+mn-cs"/>
                        </a:rPr>
                        <a:t>Bỗng</a:t>
                      </a:r>
                      <a:r>
                        <a:rPr lang="en-US" sz="2999" i="1" kern="1200" dirty="0">
                          <a:solidFill>
                            <a:srgbClr val="000000"/>
                          </a:solidFill>
                          <a:latin typeface="Roboto Condensed"/>
                          <a:ea typeface="+mn-ea"/>
                          <a:cs typeface="+mn-cs"/>
                        </a:rPr>
                        <a:t> </a:t>
                      </a:r>
                      <a:r>
                        <a:rPr lang="en-US" sz="2999" i="1" kern="1200" dirty="0" err="1">
                          <a:solidFill>
                            <a:srgbClr val="000000"/>
                          </a:solidFill>
                          <a:latin typeface="Roboto Condensed"/>
                          <a:ea typeface="+mn-ea"/>
                          <a:cs typeface="+mn-cs"/>
                        </a:rPr>
                        <a:t>chốc</a:t>
                      </a:r>
                      <a:r>
                        <a:rPr lang="en-US" sz="2999" i="1" kern="1200" dirty="0">
                          <a:solidFill>
                            <a:srgbClr val="000000"/>
                          </a:solidFill>
                          <a:latin typeface="Roboto Condensed"/>
                          <a:ea typeface="+mn-ea"/>
                          <a:cs typeface="+mn-cs"/>
                        </a:rPr>
                        <a:t> </a:t>
                      </a:r>
                      <a:r>
                        <a:rPr lang="en-US" sz="2999" i="1" kern="1200" dirty="0" err="1">
                          <a:solidFill>
                            <a:srgbClr val="000000"/>
                          </a:solidFill>
                          <a:latin typeface="Roboto Condensed"/>
                          <a:ea typeface="+mn-ea"/>
                          <a:cs typeface="+mn-cs"/>
                        </a:rPr>
                        <a:t>trở</a:t>
                      </a:r>
                      <a:r>
                        <a:rPr lang="en-US" sz="2999" i="1" kern="1200" dirty="0">
                          <a:solidFill>
                            <a:srgbClr val="000000"/>
                          </a:solidFill>
                          <a:latin typeface="Roboto Condensed"/>
                          <a:ea typeface="+mn-ea"/>
                          <a:cs typeface="+mn-cs"/>
                        </a:rPr>
                        <a:t> </a:t>
                      </a:r>
                      <a:r>
                        <a:rPr lang="en-US" sz="2999" i="1" kern="1200" dirty="0" err="1">
                          <a:solidFill>
                            <a:srgbClr val="000000"/>
                          </a:solidFill>
                          <a:latin typeface="Roboto Condensed"/>
                          <a:ea typeface="+mn-ea"/>
                          <a:cs typeface="+mn-cs"/>
                        </a:rPr>
                        <a:t>tối</a:t>
                      </a:r>
                      <a:r>
                        <a:rPr lang="en-US" sz="2999" i="1" kern="1200" dirty="0">
                          <a:solidFill>
                            <a:srgbClr val="000000"/>
                          </a:solidFill>
                          <a:latin typeface="Roboto Condensed"/>
                          <a:ea typeface="+mn-ea"/>
                          <a:cs typeface="+mn-cs"/>
                        </a:rPr>
                        <a:t> </a:t>
                      </a:r>
                      <a:r>
                        <a:rPr lang="en-US" sz="2999" i="1" kern="1200" dirty="0" err="1">
                          <a:solidFill>
                            <a:srgbClr val="000000"/>
                          </a:solidFill>
                          <a:latin typeface="Roboto Condensed"/>
                          <a:ea typeface="+mn-ea"/>
                          <a:cs typeface="+mn-cs"/>
                        </a:rPr>
                        <a:t>tò</a:t>
                      </a:r>
                      <a:r>
                        <a:rPr lang="en-US" sz="2999" i="1" kern="1200" dirty="0">
                          <a:solidFill>
                            <a:srgbClr val="000000"/>
                          </a:solidFill>
                          <a:latin typeface="Roboto Condensed"/>
                          <a:ea typeface="+mn-ea"/>
                          <a:cs typeface="+mn-cs"/>
                        </a:rPr>
                        <a:t>.</a:t>
                      </a: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tc rowSpan="2">
                  <a:txBody>
                    <a:bodyPr/>
                    <a:lstStyle/>
                    <a:p>
                      <a:pPr algn="just">
                        <a:lnSpc>
                          <a:spcPct val="120000"/>
                        </a:lnSpc>
                        <a:defRPr/>
                      </a:pPr>
                      <a:r>
                        <a:rPr lang="en-US" sz="2999" dirty="0" err="1">
                          <a:solidFill>
                            <a:srgbClr val="000000"/>
                          </a:solidFill>
                          <a:latin typeface="Roboto Condensed"/>
                        </a:rPr>
                        <a:t>Từ</a:t>
                      </a:r>
                      <a:r>
                        <a:rPr lang="en-US" sz="2999" dirty="0">
                          <a:solidFill>
                            <a:srgbClr val="000000"/>
                          </a:solidFill>
                          <a:latin typeface="Roboto Condensed"/>
                        </a:rPr>
                        <a:t> </a:t>
                      </a:r>
                      <a:r>
                        <a:rPr lang="en-US" sz="2999" dirty="0" err="1">
                          <a:solidFill>
                            <a:srgbClr val="000000"/>
                          </a:solidFill>
                          <a:latin typeface="Roboto Condensed"/>
                        </a:rPr>
                        <a:t>ngữ</a:t>
                      </a:r>
                      <a:r>
                        <a:rPr lang="en-US" sz="2999" dirty="0">
                          <a:solidFill>
                            <a:srgbClr val="000000"/>
                          </a:solidFill>
                          <a:latin typeface="Roboto Condensed"/>
                        </a:rPr>
                        <a:t> </a:t>
                      </a:r>
                      <a:r>
                        <a:rPr lang="en-US" sz="2999" dirty="0" err="1">
                          <a:solidFill>
                            <a:srgbClr val="000000"/>
                          </a:solidFill>
                          <a:latin typeface="Roboto Condensed"/>
                        </a:rPr>
                        <a:t>gợi</a:t>
                      </a:r>
                      <a:r>
                        <a:rPr lang="en-US" sz="2999" dirty="0">
                          <a:solidFill>
                            <a:srgbClr val="000000"/>
                          </a:solidFill>
                          <a:latin typeface="Roboto Condensed"/>
                        </a:rPr>
                        <a:t> </a:t>
                      </a:r>
                      <a:r>
                        <a:rPr lang="en-US" sz="2999" dirty="0" err="1">
                          <a:solidFill>
                            <a:srgbClr val="000000"/>
                          </a:solidFill>
                          <a:latin typeface="Roboto Condensed"/>
                        </a:rPr>
                        <a:t>tả</a:t>
                      </a:r>
                      <a:r>
                        <a:rPr lang="en-US" sz="2999" dirty="0">
                          <a:solidFill>
                            <a:srgbClr val="000000"/>
                          </a:solidFill>
                          <a:latin typeface="Roboto Condensed"/>
                        </a:rPr>
                        <a:t>, </a:t>
                      </a:r>
                      <a:r>
                        <a:rPr lang="en-US" sz="2999" dirty="0" err="1">
                          <a:solidFill>
                            <a:srgbClr val="000000"/>
                          </a:solidFill>
                          <a:latin typeface="Roboto Condensed"/>
                        </a:rPr>
                        <a:t>biện</a:t>
                      </a:r>
                      <a:r>
                        <a:rPr lang="en-US" sz="2999" dirty="0">
                          <a:solidFill>
                            <a:srgbClr val="000000"/>
                          </a:solidFill>
                          <a:latin typeface="Roboto Condensed"/>
                        </a:rPr>
                        <a:t> </a:t>
                      </a:r>
                      <a:r>
                        <a:rPr lang="en-US" sz="2999" dirty="0" err="1">
                          <a:solidFill>
                            <a:srgbClr val="000000"/>
                          </a:solidFill>
                          <a:latin typeface="Roboto Condensed"/>
                        </a:rPr>
                        <a:t>pháp</a:t>
                      </a:r>
                      <a:r>
                        <a:rPr lang="en-US" sz="2999" dirty="0">
                          <a:solidFill>
                            <a:srgbClr val="000000"/>
                          </a:solidFill>
                          <a:latin typeface="Roboto Condensed"/>
                        </a:rPr>
                        <a:t> so </a:t>
                      </a:r>
                      <a:r>
                        <a:rPr lang="en-US" sz="2999" dirty="0" err="1">
                          <a:solidFill>
                            <a:srgbClr val="000000"/>
                          </a:solidFill>
                          <a:latin typeface="Roboto Condensed"/>
                        </a:rPr>
                        <a:t>sánh</a:t>
                      </a:r>
                      <a:r>
                        <a:rPr lang="en-US" sz="2999" dirty="0">
                          <a:solidFill>
                            <a:srgbClr val="000000"/>
                          </a:solidFill>
                          <a:latin typeface="Roboto Condensed"/>
                        </a:rPr>
                        <a:t> </a:t>
                      </a:r>
                      <a:endParaRPr lang="vi-VN" sz="2999" dirty="0" smtClean="0">
                        <a:solidFill>
                          <a:srgbClr val="000000"/>
                        </a:solidFill>
                        <a:latin typeface="Roboto Condensed"/>
                      </a:endParaRPr>
                    </a:p>
                    <a:p>
                      <a:pPr algn="just">
                        <a:lnSpc>
                          <a:spcPct val="120000"/>
                        </a:lnSpc>
                        <a:defRPr/>
                      </a:pPr>
                      <a:r>
                        <a:rPr lang="en-US" sz="2999" dirty="0" smtClean="0">
                          <a:solidFill>
                            <a:srgbClr val="000000"/>
                          </a:solidFill>
                          <a:latin typeface="Roboto Condensed"/>
                        </a:rPr>
                        <a:t>-&gt; </a:t>
                      </a:r>
                      <a:r>
                        <a:rPr lang="en-US" sz="2999" dirty="0" err="1">
                          <a:solidFill>
                            <a:srgbClr val="000000"/>
                          </a:solidFill>
                          <a:latin typeface="Roboto Condensed"/>
                        </a:rPr>
                        <a:t>Khung</a:t>
                      </a:r>
                      <a:r>
                        <a:rPr lang="en-US" sz="2999" dirty="0">
                          <a:solidFill>
                            <a:srgbClr val="000000"/>
                          </a:solidFill>
                          <a:latin typeface="Roboto Condensed"/>
                        </a:rPr>
                        <a:t> </a:t>
                      </a:r>
                      <a:r>
                        <a:rPr lang="en-US" sz="2999" dirty="0" err="1">
                          <a:solidFill>
                            <a:srgbClr val="000000"/>
                          </a:solidFill>
                          <a:latin typeface="Roboto Condensed"/>
                        </a:rPr>
                        <a:t>cảnh</a:t>
                      </a:r>
                      <a:r>
                        <a:rPr lang="en-US" sz="2999" dirty="0">
                          <a:solidFill>
                            <a:srgbClr val="000000"/>
                          </a:solidFill>
                          <a:latin typeface="Roboto Condensed"/>
                        </a:rPr>
                        <a:t> </a:t>
                      </a:r>
                      <a:r>
                        <a:rPr lang="en-US" sz="2999" dirty="0" err="1">
                          <a:solidFill>
                            <a:srgbClr val="000000"/>
                          </a:solidFill>
                          <a:latin typeface="Roboto Condensed"/>
                        </a:rPr>
                        <a:t>đồng</a:t>
                      </a:r>
                      <a:r>
                        <a:rPr lang="en-US" sz="2999" dirty="0">
                          <a:solidFill>
                            <a:srgbClr val="000000"/>
                          </a:solidFill>
                          <a:latin typeface="Roboto Condensed"/>
                        </a:rPr>
                        <a:t> </a:t>
                      </a:r>
                      <a:r>
                        <a:rPr lang="en-US" sz="2999" dirty="0" err="1">
                          <a:solidFill>
                            <a:srgbClr val="000000"/>
                          </a:solidFill>
                          <a:latin typeface="Roboto Condensed"/>
                        </a:rPr>
                        <a:t>quê</a:t>
                      </a:r>
                      <a:r>
                        <a:rPr lang="en-US" sz="2999" dirty="0">
                          <a:solidFill>
                            <a:srgbClr val="000000"/>
                          </a:solidFill>
                          <a:latin typeface="Roboto Condensed"/>
                        </a:rPr>
                        <a:t> </a:t>
                      </a:r>
                      <a:r>
                        <a:rPr lang="en-US" sz="2999" dirty="0" err="1">
                          <a:solidFill>
                            <a:srgbClr val="000000"/>
                          </a:solidFill>
                          <a:latin typeface="Roboto Condensed"/>
                        </a:rPr>
                        <a:t>thanh</a:t>
                      </a:r>
                      <a:r>
                        <a:rPr lang="en-US" sz="2999" dirty="0">
                          <a:solidFill>
                            <a:srgbClr val="000000"/>
                          </a:solidFill>
                          <a:latin typeface="Roboto Condensed"/>
                        </a:rPr>
                        <a:t> </a:t>
                      </a:r>
                      <a:r>
                        <a:rPr lang="en-US" sz="2999" dirty="0" err="1">
                          <a:solidFill>
                            <a:srgbClr val="000000"/>
                          </a:solidFill>
                          <a:latin typeface="Roboto Condensed"/>
                        </a:rPr>
                        <a:t>bình</a:t>
                      </a:r>
                      <a:r>
                        <a:rPr lang="en-US" sz="2999" dirty="0">
                          <a:solidFill>
                            <a:srgbClr val="000000"/>
                          </a:solidFill>
                          <a:latin typeface="Roboto Condensed"/>
                        </a:rPr>
                        <a:t>, </a:t>
                      </a:r>
                      <a:r>
                        <a:rPr lang="en-US" sz="2999" dirty="0" err="1">
                          <a:solidFill>
                            <a:srgbClr val="000000"/>
                          </a:solidFill>
                          <a:latin typeface="Roboto Condensed"/>
                        </a:rPr>
                        <a:t>yên</a:t>
                      </a:r>
                      <a:r>
                        <a:rPr lang="en-US" sz="2999" dirty="0">
                          <a:solidFill>
                            <a:srgbClr val="000000"/>
                          </a:solidFill>
                          <a:latin typeface="Roboto Condensed"/>
                        </a:rPr>
                        <a:t> ả </a:t>
                      </a:r>
                      <a:r>
                        <a:rPr lang="en-US" sz="2999" dirty="0" err="1">
                          <a:solidFill>
                            <a:srgbClr val="000000"/>
                          </a:solidFill>
                          <a:latin typeface="Roboto Condensed"/>
                        </a:rPr>
                        <a:t>trong</a:t>
                      </a:r>
                      <a:r>
                        <a:rPr lang="en-US" sz="2999" dirty="0">
                          <a:solidFill>
                            <a:srgbClr val="000000"/>
                          </a:solidFill>
                          <a:latin typeface="Roboto Condensed"/>
                        </a:rPr>
                        <a:t> </a:t>
                      </a:r>
                      <a:r>
                        <a:rPr lang="en-US" sz="2999" dirty="0" err="1">
                          <a:solidFill>
                            <a:srgbClr val="000000"/>
                          </a:solidFill>
                          <a:latin typeface="Roboto Condensed"/>
                        </a:rPr>
                        <a:t>khoảnh</a:t>
                      </a:r>
                      <a:r>
                        <a:rPr lang="en-US" sz="2999" dirty="0">
                          <a:solidFill>
                            <a:srgbClr val="000000"/>
                          </a:solidFill>
                          <a:latin typeface="Roboto Condensed"/>
                        </a:rPr>
                        <a:t> </a:t>
                      </a:r>
                      <a:r>
                        <a:rPr lang="en-US" sz="2999" dirty="0" err="1">
                          <a:solidFill>
                            <a:srgbClr val="000000"/>
                          </a:solidFill>
                          <a:latin typeface="Roboto Condensed"/>
                        </a:rPr>
                        <a:t>khắc</a:t>
                      </a:r>
                      <a:r>
                        <a:rPr lang="en-US" sz="2999" dirty="0">
                          <a:solidFill>
                            <a:srgbClr val="000000"/>
                          </a:solidFill>
                          <a:latin typeface="Roboto Condensed"/>
                        </a:rPr>
                        <a:t> </a:t>
                      </a:r>
                      <a:r>
                        <a:rPr lang="en-US" sz="2999" dirty="0" err="1">
                          <a:solidFill>
                            <a:srgbClr val="000000"/>
                          </a:solidFill>
                          <a:latin typeface="Roboto Condensed"/>
                        </a:rPr>
                        <a:t>từ</a:t>
                      </a:r>
                      <a:r>
                        <a:rPr lang="en-US" sz="2999" dirty="0">
                          <a:solidFill>
                            <a:srgbClr val="000000"/>
                          </a:solidFill>
                          <a:latin typeface="Roboto Condensed"/>
                        </a:rPr>
                        <a:t> </a:t>
                      </a:r>
                      <a:r>
                        <a:rPr lang="en-US" sz="2999" dirty="0" err="1">
                          <a:solidFill>
                            <a:srgbClr val="000000"/>
                          </a:solidFill>
                          <a:latin typeface="Roboto Condensed"/>
                        </a:rPr>
                        <a:t>buổi</a:t>
                      </a:r>
                      <a:r>
                        <a:rPr lang="en-US" sz="2999" dirty="0">
                          <a:solidFill>
                            <a:srgbClr val="000000"/>
                          </a:solidFill>
                          <a:latin typeface="Roboto Condensed"/>
                        </a:rPr>
                        <a:t> </a:t>
                      </a:r>
                      <a:r>
                        <a:rPr lang="en-US" sz="2999" dirty="0" err="1">
                          <a:solidFill>
                            <a:srgbClr val="000000"/>
                          </a:solidFill>
                          <a:latin typeface="Roboto Condensed"/>
                        </a:rPr>
                        <a:t>chiều</a:t>
                      </a:r>
                      <a:r>
                        <a:rPr lang="en-US" sz="2999" dirty="0">
                          <a:solidFill>
                            <a:srgbClr val="000000"/>
                          </a:solidFill>
                          <a:latin typeface="Roboto Condensed"/>
                        </a:rPr>
                        <a:t> sang ban </a:t>
                      </a:r>
                      <a:r>
                        <a:rPr lang="en-US" sz="2999" dirty="0" err="1">
                          <a:solidFill>
                            <a:srgbClr val="000000"/>
                          </a:solidFill>
                          <a:latin typeface="Roboto Condensed"/>
                        </a:rPr>
                        <a:t>đêm</a:t>
                      </a:r>
                      <a:r>
                        <a:rPr lang="en-US" sz="2999" dirty="0">
                          <a:solidFill>
                            <a:srgbClr val="000000"/>
                          </a:solidFill>
                          <a:latin typeface="Roboto Condensed"/>
                        </a:rPr>
                        <a:t>; </a:t>
                      </a:r>
                      <a:r>
                        <a:rPr lang="en-US" sz="2999" dirty="0" err="1">
                          <a:solidFill>
                            <a:srgbClr val="000000"/>
                          </a:solidFill>
                          <a:latin typeface="Roboto Condensed"/>
                        </a:rPr>
                        <a:t>hé</a:t>
                      </a:r>
                      <a:r>
                        <a:rPr lang="en-US" sz="2999" dirty="0">
                          <a:solidFill>
                            <a:srgbClr val="000000"/>
                          </a:solidFill>
                          <a:latin typeface="Roboto Condensed"/>
                        </a:rPr>
                        <a:t> </a:t>
                      </a:r>
                      <a:r>
                        <a:rPr lang="en-US" sz="2999" dirty="0" err="1">
                          <a:solidFill>
                            <a:srgbClr val="000000"/>
                          </a:solidFill>
                          <a:latin typeface="Roboto Condensed"/>
                        </a:rPr>
                        <a:t>mở</a:t>
                      </a:r>
                      <a:r>
                        <a:rPr lang="en-US" sz="2999" dirty="0">
                          <a:solidFill>
                            <a:srgbClr val="000000"/>
                          </a:solidFill>
                          <a:latin typeface="Roboto Condensed"/>
                        </a:rPr>
                        <a:t> </a:t>
                      </a:r>
                      <a:r>
                        <a:rPr lang="en-US" sz="2999" dirty="0" err="1">
                          <a:solidFill>
                            <a:srgbClr val="000000"/>
                          </a:solidFill>
                          <a:latin typeface="Roboto Condensed"/>
                        </a:rPr>
                        <a:t>bầu</a:t>
                      </a:r>
                      <a:r>
                        <a:rPr lang="en-US" sz="2999" dirty="0">
                          <a:solidFill>
                            <a:srgbClr val="000000"/>
                          </a:solidFill>
                          <a:latin typeface="Roboto Condensed"/>
                        </a:rPr>
                        <a:t> </a:t>
                      </a:r>
                      <a:r>
                        <a:rPr lang="en-US" sz="2999" dirty="0" err="1">
                          <a:solidFill>
                            <a:srgbClr val="000000"/>
                          </a:solidFill>
                          <a:latin typeface="Roboto Condensed"/>
                        </a:rPr>
                        <a:t>trời</a:t>
                      </a:r>
                      <a:r>
                        <a:rPr lang="en-US" sz="2999" dirty="0">
                          <a:solidFill>
                            <a:srgbClr val="000000"/>
                          </a:solidFill>
                          <a:latin typeface="Roboto Condensed"/>
                        </a:rPr>
                        <a:t> </a:t>
                      </a:r>
                      <a:r>
                        <a:rPr lang="en-US" sz="2999" dirty="0" err="1">
                          <a:solidFill>
                            <a:srgbClr val="000000"/>
                          </a:solidFill>
                          <a:latin typeface="Roboto Condensed"/>
                        </a:rPr>
                        <a:t>đêm</a:t>
                      </a:r>
                      <a:r>
                        <a:rPr lang="en-US" sz="2999" dirty="0">
                          <a:solidFill>
                            <a:srgbClr val="000000"/>
                          </a:solidFill>
                          <a:latin typeface="Roboto Condensed"/>
                        </a:rPr>
                        <a:t> lung </a:t>
                      </a:r>
                      <a:r>
                        <a:rPr lang="en-US" sz="2999" dirty="0" err="1">
                          <a:solidFill>
                            <a:srgbClr val="000000"/>
                          </a:solidFill>
                          <a:latin typeface="Roboto Condensed"/>
                        </a:rPr>
                        <a:t>linh</a:t>
                      </a:r>
                      <a:r>
                        <a:rPr lang="en-US" sz="2999" dirty="0">
                          <a:solidFill>
                            <a:srgbClr val="000000"/>
                          </a:solidFill>
                          <a:latin typeface="Roboto Condensed"/>
                        </a:rPr>
                        <a:t> </a:t>
                      </a:r>
                      <a:r>
                        <a:rPr lang="en-US" sz="2999" dirty="0" err="1">
                          <a:solidFill>
                            <a:srgbClr val="000000"/>
                          </a:solidFill>
                          <a:latin typeface="Roboto Condensed"/>
                        </a:rPr>
                        <a:t>huyền</a:t>
                      </a:r>
                      <a:r>
                        <a:rPr lang="en-US" sz="2999" dirty="0">
                          <a:solidFill>
                            <a:srgbClr val="000000"/>
                          </a:solidFill>
                          <a:latin typeface="Roboto Condensed"/>
                        </a:rPr>
                        <a:t> </a:t>
                      </a:r>
                      <a:r>
                        <a:rPr lang="en-US" sz="2999" dirty="0" err="1">
                          <a:solidFill>
                            <a:srgbClr val="000000"/>
                          </a:solidFill>
                          <a:latin typeface="Roboto Condensed"/>
                        </a:rPr>
                        <a:t>ảo</a:t>
                      </a:r>
                      <a:r>
                        <a:rPr lang="en-US" sz="2999" dirty="0">
                          <a:solidFill>
                            <a:srgbClr val="000000"/>
                          </a:solidFill>
                          <a:latin typeface="Roboto Condensed"/>
                        </a:rPr>
                        <a:t>.</a:t>
                      </a:r>
                      <a:endParaRPr lang="en-US" sz="1100" dirty="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2208026">
                <a:tc>
                  <a:txBody>
                    <a:bodyPr/>
                    <a:lstStyle/>
                    <a:p>
                      <a:pPr algn="ctr">
                        <a:lnSpc>
                          <a:spcPct val="120000"/>
                        </a:lnSpc>
                        <a:defRPr/>
                      </a:pPr>
                      <a:r>
                        <a:rPr lang="en-US" sz="2999" b="1" kern="1200" dirty="0" err="1">
                          <a:solidFill>
                            <a:srgbClr val="000000"/>
                          </a:solidFill>
                          <a:latin typeface="Roboto Condensed"/>
                          <a:ea typeface="+mn-ea"/>
                          <a:cs typeface="+mn-cs"/>
                        </a:rPr>
                        <a:t>Không</a:t>
                      </a:r>
                      <a:r>
                        <a:rPr lang="en-US" sz="2999" b="1" kern="1200" dirty="0">
                          <a:solidFill>
                            <a:srgbClr val="000000"/>
                          </a:solidFill>
                          <a:latin typeface="Roboto Condensed"/>
                          <a:ea typeface="+mn-ea"/>
                          <a:cs typeface="+mn-cs"/>
                        </a:rPr>
                        <a:t> </a:t>
                      </a:r>
                      <a:r>
                        <a:rPr lang="en-US" sz="2999" b="1" kern="1200" dirty="0" err="1">
                          <a:solidFill>
                            <a:srgbClr val="000000"/>
                          </a:solidFill>
                          <a:latin typeface="Roboto Condensed"/>
                          <a:ea typeface="+mn-ea"/>
                          <a:cs typeface="+mn-cs"/>
                        </a:rPr>
                        <a:t>gian</a:t>
                      </a:r>
                      <a:r>
                        <a:rPr lang="en-US" sz="2999" b="1" kern="1200" dirty="0">
                          <a:solidFill>
                            <a:srgbClr val="000000"/>
                          </a:solidFill>
                          <a:latin typeface="Roboto Condensed"/>
                          <a:ea typeface="+mn-ea"/>
                          <a:cs typeface="+mn-cs"/>
                        </a:rPr>
                        <a:t>/ </a:t>
                      </a:r>
                    </a:p>
                    <a:p>
                      <a:pPr algn="ctr">
                        <a:lnSpc>
                          <a:spcPct val="120000"/>
                        </a:lnSpc>
                      </a:pPr>
                      <a:r>
                        <a:rPr lang="en-US" sz="2999" b="1" kern="1200" dirty="0" err="1">
                          <a:solidFill>
                            <a:srgbClr val="000000"/>
                          </a:solidFill>
                          <a:latin typeface="Roboto Condensed"/>
                          <a:ea typeface="+mn-ea"/>
                          <a:cs typeface="+mn-cs"/>
                        </a:rPr>
                        <a:t>Cảnh</a:t>
                      </a:r>
                      <a:r>
                        <a:rPr lang="en-US" sz="2999" b="1" kern="1200" dirty="0">
                          <a:solidFill>
                            <a:srgbClr val="000000"/>
                          </a:solidFill>
                          <a:latin typeface="Roboto Condensed"/>
                          <a:ea typeface="+mn-ea"/>
                          <a:cs typeface="+mn-cs"/>
                        </a:rPr>
                        <a:t> </a:t>
                      </a:r>
                      <a:r>
                        <a:rPr lang="en-US" sz="2999" b="1" kern="1200" dirty="0" err="1">
                          <a:solidFill>
                            <a:srgbClr val="000000"/>
                          </a:solidFill>
                          <a:latin typeface="Roboto Condensed"/>
                          <a:ea typeface="+mn-ea"/>
                          <a:cs typeface="+mn-cs"/>
                        </a:rPr>
                        <a:t>vật</a:t>
                      </a:r>
                      <a:endParaRPr lang="en-US" sz="2999" b="1" kern="1200" dirty="0">
                        <a:solidFill>
                          <a:srgbClr val="000000"/>
                        </a:solidFill>
                        <a:latin typeface="Roboto Condensed"/>
                        <a:ea typeface="+mn-ea"/>
                        <a:cs typeface="+mn-cs"/>
                      </a:endParaRP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tc>
                  <a:txBody>
                    <a:bodyPr/>
                    <a:lstStyle/>
                    <a:p>
                      <a:pPr algn="just">
                        <a:lnSpc>
                          <a:spcPct val="120000"/>
                        </a:lnSpc>
                        <a:defRPr/>
                      </a:pPr>
                      <a:r>
                        <a:rPr lang="en-US" sz="2999" kern="1200" dirty="0">
                          <a:solidFill>
                            <a:srgbClr val="000000"/>
                          </a:solidFill>
                          <a:latin typeface="Roboto Condensed"/>
                          <a:ea typeface="+mn-ea"/>
                          <a:cs typeface="+mn-cs"/>
                        </a:rPr>
                        <a:t>- </a:t>
                      </a:r>
                      <a:r>
                        <a:rPr lang="en-US" sz="2999" kern="1200" dirty="0" err="1">
                          <a:solidFill>
                            <a:srgbClr val="000000"/>
                          </a:solidFill>
                          <a:latin typeface="Roboto Condensed"/>
                          <a:ea typeface="+mn-ea"/>
                          <a:cs typeface="+mn-cs"/>
                        </a:rPr>
                        <a:t>Đồng</a:t>
                      </a:r>
                      <a:r>
                        <a:rPr lang="en-US" sz="2999" kern="1200" dirty="0">
                          <a:solidFill>
                            <a:srgbClr val="000000"/>
                          </a:solidFill>
                          <a:latin typeface="Roboto Condensed"/>
                          <a:ea typeface="+mn-ea"/>
                          <a:cs typeface="+mn-cs"/>
                        </a:rPr>
                        <a:t> </a:t>
                      </a:r>
                      <a:r>
                        <a:rPr lang="en-US" sz="2999" kern="1200" dirty="0" err="1">
                          <a:solidFill>
                            <a:srgbClr val="000000"/>
                          </a:solidFill>
                          <a:latin typeface="Roboto Condensed"/>
                          <a:ea typeface="+mn-ea"/>
                          <a:cs typeface="+mn-cs"/>
                        </a:rPr>
                        <a:t>quê</a:t>
                      </a:r>
                      <a:r>
                        <a:rPr lang="en-US" sz="2999" kern="1200" dirty="0">
                          <a:solidFill>
                            <a:srgbClr val="000000"/>
                          </a:solidFill>
                          <a:latin typeface="Roboto Condensed"/>
                          <a:ea typeface="+mn-ea"/>
                          <a:cs typeface="+mn-cs"/>
                        </a:rPr>
                        <a:t>: </a:t>
                      </a:r>
                      <a:r>
                        <a:rPr lang="en-US" sz="2999" i="1" kern="1200" dirty="0" err="1">
                          <a:solidFill>
                            <a:srgbClr val="000000"/>
                          </a:solidFill>
                          <a:latin typeface="Roboto Condensed"/>
                          <a:ea typeface="+mn-ea"/>
                          <a:cs typeface="+mn-cs"/>
                        </a:rPr>
                        <a:t>tối</a:t>
                      </a:r>
                      <a:r>
                        <a:rPr lang="en-US" sz="2999" i="1" kern="1200" dirty="0">
                          <a:solidFill>
                            <a:srgbClr val="000000"/>
                          </a:solidFill>
                          <a:latin typeface="Roboto Condensed"/>
                          <a:ea typeface="+mn-ea"/>
                          <a:cs typeface="+mn-cs"/>
                        </a:rPr>
                        <a:t> </a:t>
                      </a:r>
                      <a:r>
                        <a:rPr lang="en-US" sz="2999" i="1" kern="1200" dirty="0" err="1">
                          <a:solidFill>
                            <a:srgbClr val="000000"/>
                          </a:solidFill>
                          <a:latin typeface="Roboto Condensed"/>
                          <a:ea typeface="+mn-ea"/>
                          <a:cs typeface="+mn-cs"/>
                        </a:rPr>
                        <a:t>mò</a:t>
                      </a:r>
                      <a:r>
                        <a:rPr lang="en-US" sz="2999" i="1" kern="1200" dirty="0">
                          <a:solidFill>
                            <a:srgbClr val="000000"/>
                          </a:solidFill>
                          <a:latin typeface="Roboto Condensed"/>
                          <a:ea typeface="+mn-ea"/>
                          <a:cs typeface="+mn-cs"/>
                        </a:rPr>
                        <a:t>.</a:t>
                      </a:r>
                    </a:p>
                    <a:p>
                      <a:pPr algn="just">
                        <a:lnSpc>
                          <a:spcPct val="120000"/>
                        </a:lnSpc>
                      </a:pPr>
                      <a:r>
                        <a:rPr lang="en-US" sz="2999" kern="1200" dirty="0">
                          <a:solidFill>
                            <a:srgbClr val="000000"/>
                          </a:solidFill>
                          <a:latin typeface="Roboto Condensed"/>
                          <a:ea typeface="+mn-ea"/>
                          <a:cs typeface="+mn-cs"/>
                        </a:rPr>
                        <a:t>- </a:t>
                      </a:r>
                      <a:r>
                        <a:rPr lang="en-US" sz="2999" kern="1200" dirty="0" err="1">
                          <a:solidFill>
                            <a:srgbClr val="000000"/>
                          </a:solidFill>
                          <a:latin typeface="Roboto Condensed"/>
                          <a:ea typeface="+mn-ea"/>
                          <a:cs typeface="+mn-cs"/>
                        </a:rPr>
                        <a:t>Trời</a:t>
                      </a:r>
                      <a:r>
                        <a:rPr lang="en-US" sz="2999" kern="1200" dirty="0">
                          <a:solidFill>
                            <a:srgbClr val="000000"/>
                          </a:solidFill>
                          <a:latin typeface="Roboto Condensed"/>
                          <a:ea typeface="+mn-ea"/>
                          <a:cs typeface="+mn-cs"/>
                        </a:rPr>
                        <a:t>: </a:t>
                      </a:r>
                      <a:r>
                        <a:rPr lang="en-US" sz="2999" i="1" kern="1200" dirty="0" err="1">
                          <a:solidFill>
                            <a:srgbClr val="000000"/>
                          </a:solidFill>
                          <a:latin typeface="Roboto Condensed"/>
                          <a:ea typeface="+mn-ea"/>
                          <a:cs typeface="+mn-cs"/>
                        </a:rPr>
                        <a:t>yên</a:t>
                      </a:r>
                      <a:r>
                        <a:rPr lang="en-US" sz="2999" i="1" kern="1200" dirty="0">
                          <a:solidFill>
                            <a:srgbClr val="000000"/>
                          </a:solidFill>
                          <a:latin typeface="Roboto Condensed"/>
                          <a:ea typeface="+mn-ea"/>
                          <a:cs typeface="+mn-cs"/>
                        </a:rPr>
                        <a:t> </a:t>
                      </a:r>
                      <a:r>
                        <a:rPr lang="en-US" sz="2999" i="1" kern="1200" dirty="0" err="1">
                          <a:solidFill>
                            <a:srgbClr val="000000"/>
                          </a:solidFill>
                          <a:latin typeface="Roboto Condensed"/>
                          <a:ea typeface="+mn-ea"/>
                          <a:cs typeface="+mn-cs"/>
                        </a:rPr>
                        <a:t>tĩnh</a:t>
                      </a:r>
                      <a:r>
                        <a:rPr lang="en-US" sz="2999" i="1" kern="1200" dirty="0">
                          <a:solidFill>
                            <a:srgbClr val="000000"/>
                          </a:solidFill>
                          <a:latin typeface="Roboto Condensed"/>
                          <a:ea typeface="+mn-ea"/>
                          <a:cs typeface="+mn-cs"/>
                        </a:rPr>
                        <a:t>, </a:t>
                      </a:r>
                      <a:r>
                        <a:rPr lang="en-US" sz="2999" i="1" kern="1200" dirty="0" err="1">
                          <a:solidFill>
                            <a:srgbClr val="000000"/>
                          </a:solidFill>
                          <a:latin typeface="Roboto Condensed"/>
                          <a:ea typeface="+mn-ea"/>
                          <a:cs typeface="+mn-cs"/>
                        </a:rPr>
                        <a:t>ngàn</a:t>
                      </a:r>
                      <a:r>
                        <a:rPr lang="en-US" sz="2999" i="1" kern="1200" dirty="0">
                          <a:solidFill>
                            <a:srgbClr val="000000"/>
                          </a:solidFill>
                          <a:latin typeface="Roboto Condensed"/>
                          <a:ea typeface="+mn-ea"/>
                          <a:cs typeface="+mn-cs"/>
                        </a:rPr>
                        <a:t> </a:t>
                      </a:r>
                      <a:r>
                        <a:rPr lang="en-US" sz="2999" i="1" kern="1200" dirty="0" err="1">
                          <a:solidFill>
                            <a:srgbClr val="000000"/>
                          </a:solidFill>
                          <a:latin typeface="Roboto Condensed"/>
                          <a:ea typeface="+mn-ea"/>
                          <a:cs typeface="+mn-cs"/>
                        </a:rPr>
                        <a:t>sao</a:t>
                      </a:r>
                      <a:r>
                        <a:rPr lang="en-US" sz="2999" i="1" kern="1200" dirty="0">
                          <a:solidFill>
                            <a:srgbClr val="000000"/>
                          </a:solidFill>
                          <a:latin typeface="Roboto Condensed"/>
                          <a:ea typeface="+mn-ea"/>
                          <a:cs typeface="+mn-cs"/>
                        </a:rPr>
                        <a:t>.</a:t>
                      </a:r>
                    </a:p>
                    <a:p>
                      <a:pPr algn="just">
                        <a:lnSpc>
                          <a:spcPct val="120000"/>
                        </a:lnSpc>
                      </a:pPr>
                      <a:r>
                        <a:rPr lang="en-US" sz="2999" kern="1200" dirty="0">
                          <a:solidFill>
                            <a:srgbClr val="000000"/>
                          </a:solidFill>
                          <a:latin typeface="Roboto Condensed"/>
                          <a:ea typeface="+mn-ea"/>
                          <a:cs typeface="+mn-cs"/>
                        </a:rPr>
                        <a:t>- Con </a:t>
                      </a:r>
                      <a:r>
                        <a:rPr lang="en-US" sz="2999" kern="1200" dirty="0" err="1">
                          <a:solidFill>
                            <a:srgbClr val="000000"/>
                          </a:solidFill>
                          <a:latin typeface="Roboto Condensed"/>
                          <a:ea typeface="+mn-ea"/>
                          <a:cs typeface="+mn-cs"/>
                        </a:rPr>
                        <a:t>trâu</a:t>
                      </a:r>
                      <a:r>
                        <a:rPr lang="en-US" sz="2999" kern="1200" dirty="0">
                          <a:solidFill>
                            <a:srgbClr val="000000"/>
                          </a:solidFill>
                          <a:latin typeface="Roboto Condensed"/>
                          <a:ea typeface="+mn-ea"/>
                          <a:cs typeface="+mn-cs"/>
                        </a:rPr>
                        <a:t>: </a:t>
                      </a:r>
                      <a:r>
                        <a:rPr lang="en-US" sz="2999" i="1" kern="1200" dirty="0" err="1">
                          <a:solidFill>
                            <a:srgbClr val="000000"/>
                          </a:solidFill>
                          <a:latin typeface="Roboto Condensed"/>
                          <a:ea typeface="+mn-ea"/>
                          <a:cs typeface="+mn-cs"/>
                        </a:rPr>
                        <a:t>ăn</a:t>
                      </a:r>
                      <a:r>
                        <a:rPr lang="en-US" sz="2999" i="1" kern="1200" dirty="0">
                          <a:solidFill>
                            <a:srgbClr val="000000"/>
                          </a:solidFill>
                          <a:latin typeface="Roboto Condensed"/>
                          <a:ea typeface="+mn-ea"/>
                          <a:cs typeface="+mn-cs"/>
                        </a:rPr>
                        <a:t> no, </a:t>
                      </a:r>
                      <a:r>
                        <a:rPr lang="en-US" sz="2999" i="1" kern="1200" dirty="0" err="1">
                          <a:solidFill>
                            <a:srgbClr val="000000"/>
                          </a:solidFill>
                          <a:latin typeface="Roboto Condensed"/>
                          <a:ea typeface="+mn-ea"/>
                          <a:cs typeface="+mn-cs"/>
                        </a:rPr>
                        <a:t>bước</a:t>
                      </a:r>
                      <a:r>
                        <a:rPr lang="en-US" sz="2999" i="1" kern="1200" dirty="0">
                          <a:solidFill>
                            <a:srgbClr val="000000"/>
                          </a:solidFill>
                          <a:latin typeface="Roboto Condensed"/>
                          <a:ea typeface="+mn-ea"/>
                          <a:cs typeface="+mn-cs"/>
                        </a:rPr>
                        <a:t> </a:t>
                      </a:r>
                      <a:r>
                        <a:rPr lang="en-US" sz="2999" i="1" kern="1200" dirty="0" err="1">
                          <a:solidFill>
                            <a:srgbClr val="000000"/>
                          </a:solidFill>
                          <a:latin typeface="Roboto Condensed"/>
                          <a:ea typeface="+mn-ea"/>
                          <a:cs typeface="+mn-cs"/>
                        </a:rPr>
                        <a:t>giữa</a:t>
                      </a:r>
                      <a:r>
                        <a:rPr lang="en-US" sz="2999" i="1" kern="1200" dirty="0">
                          <a:solidFill>
                            <a:srgbClr val="000000"/>
                          </a:solidFill>
                          <a:latin typeface="Roboto Condensed"/>
                          <a:ea typeface="+mn-ea"/>
                          <a:cs typeface="+mn-cs"/>
                        </a:rPr>
                        <a:t> </a:t>
                      </a:r>
                      <a:r>
                        <a:rPr lang="en-US" sz="2999" i="1" kern="1200" dirty="0" err="1">
                          <a:solidFill>
                            <a:srgbClr val="000000"/>
                          </a:solidFill>
                          <a:latin typeface="Roboto Condensed"/>
                          <a:ea typeface="+mn-ea"/>
                          <a:cs typeface="+mn-cs"/>
                        </a:rPr>
                        <a:t>trời</a:t>
                      </a:r>
                      <a:r>
                        <a:rPr lang="en-US" sz="2999" i="1" kern="1200" dirty="0">
                          <a:solidFill>
                            <a:srgbClr val="000000"/>
                          </a:solidFill>
                          <a:latin typeface="Roboto Condensed"/>
                          <a:ea typeface="+mn-ea"/>
                          <a:cs typeface="+mn-cs"/>
                        </a:rPr>
                        <a:t> </a:t>
                      </a:r>
                      <a:r>
                        <a:rPr lang="en-US" sz="2999" i="1" kern="1200" dirty="0" err="1">
                          <a:solidFill>
                            <a:srgbClr val="000000"/>
                          </a:solidFill>
                          <a:latin typeface="Roboto Condensed"/>
                          <a:ea typeface="+mn-ea"/>
                          <a:cs typeface="+mn-cs"/>
                        </a:rPr>
                        <a:t>yên</a:t>
                      </a:r>
                      <a:r>
                        <a:rPr lang="en-US" sz="2999" i="1" kern="1200" dirty="0">
                          <a:solidFill>
                            <a:srgbClr val="000000"/>
                          </a:solidFill>
                          <a:latin typeface="Roboto Condensed"/>
                          <a:ea typeface="+mn-ea"/>
                          <a:cs typeface="+mn-cs"/>
                        </a:rPr>
                        <a:t> </a:t>
                      </a:r>
                      <a:r>
                        <a:rPr lang="en-US" sz="2999" i="1" kern="1200" dirty="0" err="1">
                          <a:solidFill>
                            <a:srgbClr val="000000"/>
                          </a:solidFill>
                          <a:latin typeface="Roboto Condensed"/>
                          <a:ea typeface="+mn-ea"/>
                          <a:cs typeface="+mn-cs"/>
                        </a:rPr>
                        <a:t>tĩnh</a:t>
                      </a:r>
                      <a:r>
                        <a:rPr lang="en-US" sz="2999" i="1" kern="1200" dirty="0">
                          <a:solidFill>
                            <a:srgbClr val="000000"/>
                          </a:solidFill>
                          <a:latin typeface="Roboto Condensed"/>
                          <a:ea typeface="+mn-ea"/>
                          <a:cs typeface="+mn-cs"/>
                        </a:rPr>
                        <a:t>, </a:t>
                      </a:r>
                      <a:r>
                        <a:rPr lang="en-US" sz="2999" i="1" kern="1200" dirty="0" err="1">
                          <a:solidFill>
                            <a:srgbClr val="000000"/>
                          </a:solidFill>
                          <a:latin typeface="Roboto Condensed"/>
                          <a:ea typeface="+mn-ea"/>
                          <a:cs typeface="+mn-cs"/>
                        </a:rPr>
                        <a:t>đủng</a:t>
                      </a:r>
                      <a:r>
                        <a:rPr lang="en-US" sz="2999" i="1" kern="1200" dirty="0">
                          <a:solidFill>
                            <a:srgbClr val="000000"/>
                          </a:solidFill>
                          <a:latin typeface="Roboto Condensed"/>
                          <a:ea typeface="+mn-ea"/>
                          <a:cs typeface="+mn-cs"/>
                        </a:rPr>
                        <a:t> </a:t>
                      </a:r>
                      <a:r>
                        <a:rPr lang="en-US" sz="2999" i="1" kern="1200" dirty="0" err="1">
                          <a:solidFill>
                            <a:srgbClr val="000000"/>
                          </a:solidFill>
                          <a:latin typeface="Roboto Condensed"/>
                          <a:ea typeface="+mn-ea"/>
                          <a:cs typeface="+mn-cs"/>
                        </a:rPr>
                        <a:t>đỉnh</a:t>
                      </a:r>
                      <a:r>
                        <a:rPr lang="en-US" sz="2999" i="1" kern="1200" dirty="0">
                          <a:solidFill>
                            <a:srgbClr val="000000"/>
                          </a:solidFill>
                          <a:latin typeface="Roboto Condensed"/>
                          <a:ea typeface="+mn-ea"/>
                          <a:cs typeface="+mn-cs"/>
                        </a:rPr>
                        <a:t>.</a:t>
                      </a: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tc vMerge="1">
                  <a:txBody>
                    <a:bodyPr/>
                    <a:lstStyle/>
                    <a:p>
                      <a:pPr algn="l">
                        <a:defRPr/>
                      </a:pPr>
                      <a:r>
                        <a:rPr lang="en-US" sz="2999">
                          <a:solidFill>
                            <a:srgbClr val="000000"/>
                          </a:solidFill>
                          <a:latin typeface="Roboto Condensed"/>
                        </a:rPr>
                        <a:t>Từ ngữ gợi tả, biện pháp so sánh -&gt; Khung cảnh đồng quê thanh bình, yên ả trong khoảnh khắc từ buổi chiều sang ban đêm; hé mở bầu trời đêm lung linh huyền ảo.</a:t>
                      </a:r>
                      <a:endParaRPr lang="en-US" sz="1100"/>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1912518">
                <a:tc gridSpan="3">
                  <a:txBody>
                    <a:bodyPr/>
                    <a:lstStyle/>
                    <a:p>
                      <a:pPr algn="just">
                        <a:lnSpc>
                          <a:spcPct val="120000"/>
                        </a:lnSpc>
                        <a:defRPr/>
                      </a:pPr>
                      <a:r>
                        <a:rPr lang="en-US" sz="2999" b="1" kern="1200" dirty="0" err="1">
                          <a:solidFill>
                            <a:srgbClr val="000000"/>
                          </a:solidFill>
                          <a:latin typeface="Roboto Condensed"/>
                          <a:ea typeface="+mn-ea"/>
                          <a:cs typeface="+mn-cs"/>
                        </a:rPr>
                        <a:t>Nhân</a:t>
                      </a:r>
                      <a:r>
                        <a:rPr lang="en-US" sz="2999" b="1" kern="1200" dirty="0">
                          <a:solidFill>
                            <a:srgbClr val="000000"/>
                          </a:solidFill>
                          <a:latin typeface="Roboto Condensed"/>
                          <a:ea typeface="+mn-ea"/>
                          <a:cs typeface="+mn-cs"/>
                        </a:rPr>
                        <a:t> </a:t>
                      </a:r>
                      <a:r>
                        <a:rPr lang="en-US" sz="2999" b="1" kern="1200" dirty="0" err="1">
                          <a:solidFill>
                            <a:srgbClr val="000000"/>
                          </a:solidFill>
                          <a:latin typeface="Roboto Condensed"/>
                          <a:ea typeface="+mn-ea"/>
                          <a:cs typeface="+mn-cs"/>
                        </a:rPr>
                        <a:t>vật</a:t>
                      </a:r>
                      <a:r>
                        <a:rPr lang="en-US" sz="2999" b="1" kern="1200" dirty="0">
                          <a:solidFill>
                            <a:srgbClr val="000000"/>
                          </a:solidFill>
                          <a:latin typeface="Roboto Condensed"/>
                          <a:ea typeface="+mn-ea"/>
                          <a:cs typeface="+mn-cs"/>
                        </a:rPr>
                        <a:t> </a:t>
                      </a:r>
                      <a:r>
                        <a:rPr lang="en-US" sz="2999" b="1" kern="1200" dirty="0" err="1">
                          <a:solidFill>
                            <a:srgbClr val="000000"/>
                          </a:solidFill>
                          <a:latin typeface="Roboto Condensed"/>
                          <a:ea typeface="+mn-ea"/>
                          <a:cs typeface="+mn-cs"/>
                        </a:rPr>
                        <a:t>trữ</a:t>
                      </a:r>
                      <a:r>
                        <a:rPr lang="en-US" sz="2999" b="1" kern="1200" dirty="0">
                          <a:solidFill>
                            <a:srgbClr val="000000"/>
                          </a:solidFill>
                          <a:latin typeface="Roboto Condensed"/>
                          <a:ea typeface="+mn-ea"/>
                          <a:cs typeface="+mn-cs"/>
                        </a:rPr>
                        <a:t> </a:t>
                      </a:r>
                      <a:r>
                        <a:rPr lang="en-US" sz="2999" b="1" kern="1200" dirty="0" err="1">
                          <a:solidFill>
                            <a:srgbClr val="000000"/>
                          </a:solidFill>
                          <a:latin typeface="Roboto Condensed"/>
                          <a:ea typeface="+mn-ea"/>
                          <a:cs typeface="+mn-cs"/>
                        </a:rPr>
                        <a:t>tình</a:t>
                      </a:r>
                      <a:r>
                        <a:rPr lang="en-US" sz="2999" b="1" kern="1200" dirty="0">
                          <a:solidFill>
                            <a:srgbClr val="000000"/>
                          </a:solidFill>
                          <a:latin typeface="Roboto Condensed"/>
                          <a:ea typeface="+mn-ea"/>
                          <a:cs typeface="+mn-cs"/>
                        </a:rPr>
                        <a:t>:</a:t>
                      </a:r>
                    </a:p>
                    <a:p>
                      <a:pPr algn="just">
                        <a:lnSpc>
                          <a:spcPct val="120000"/>
                        </a:lnSpc>
                      </a:pPr>
                      <a:r>
                        <a:rPr lang="en-US" sz="2999" kern="1200" dirty="0">
                          <a:solidFill>
                            <a:srgbClr val="000000"/>
                          </a:solidFill>
                          <a:latin typeface="Roboto Condensed"/>
                          <a:ea typeface="+mn-ea"/>
                          <a:cs typeface="+mn-cs"/>
                        </a:rPr>
                        <a:t>- </a:t>
                      </a:r>
                      <a:r>
                        <a:rPr lang="en-US" sz="2999" kern="1200" dirty="0" err="1">
                          <a:solidFill>
                            <a:srgbClr val="000000"/>
                          </a:solidFill>
                          <a:latin typeface="Roboto Condensed"/>
                          <a:ea typeface="+mn-ea"/>
                          <a:cs typeface="+mn-cs"/>
                        </a:rPr>
                        <a:t>Nhân</a:t>
                      </a:r>
                      <a:r>
                        <a:rPr lang="en-US" sz="2999" kern="1200" dirty="0">
                          <a:solidFill>
                            <a:srgbClr val="000000"/>
                          </a:solidFill>
                          <a:latin typeface="Roboto Condensed"/>
                          <a:ea typeface="+mn-ea"/>
                          <a:cs typeface="+mn-cs"/>
                        </a:rPr>
                        <a:t> </a:t>
                      </a:r>
                      <a:r>
                        <a:rPr lang="en-US" sz="2999" kern="1200" dirty="0" err="1">
                          <a:solidFill>
                            <a:srgbClr val="000000"/>
                          </a:solidFill>
                          <a:latin typeface="Roboto Condensed"/>
                          <a:ea typeface="+mn-ea"/>
                          <a:cs typeface="+mn-cs"/>
                        </a:rPr>
                        <a:t>vật</a:t>
                      </a:r>
                      <a:r>
                        <a:rPr lang="en-US" sz="2999" kern="1200" dirty="0">
                          <a:solidFill>
                            <a:srgbClr val="000000"/>
                          </a:solidFill>
                          <a:latin typeface="Roboto Condensed"/>
                          <a:ea typeface="+mn-ea"/>
                          <a:cs typeface="+mn-cs"/>
                        </a:rPr>
                        <a:t> “</a:t>
                      </a:r>
                      <a:r>
                        <a:rPr lang="en-US" sz="2999" kern="1200" dirty="0" err="1">
                          <a:solidFill>
                            <a:srgbClr val="000000"/>
                          </a:solidFill>
                          <a:latin typeface="Roboto Condensed"/>
                          <a:ea typeface="+mn-ea"/>
                          <a:cs typeface="+mn-cs"/>
                        </a:rPr>
                        <a:t>tôi</a:t>
                      </a:r>
                      <a:r>
                        <a:rPr lang="en-US" sz="2999" kern="1200" dirty="0">
                          <a:solidFill>
                            <a:srgbClr val="000000"/>
                          </a:solidFill>
                          <a:latin typeface="Roboto Condensed"/>
                          <a:ea typeface="+mn-ea"/>
                          <a:cs typeface="+mn-cs"/>
                        </a:rPr>
                        <a:t>” </a:t>
                      </a:r>
                      <a:r>
                        <a:rPr lang="en-US" sz="2999" kern="1200" dirty="0" smtClean="0">
                          <a:solidFill>
                            <a:srgbClr val="000000"/>
                          </a:solidFill>
                          <a:latin typeface="Roboto Condensed"/>
                          <a:ea typeface="+mn-ea"/>
                          <a:cs typeface="+mn-cs"/>
                        </a:rPr>
                        <a:t> </a:t>
                      </a:r>
                      <a:r>
                        <a:rPr lang="en-US" sz="2999" kern="1200" dirty="0" err="1">
                          <a:solidFill>
                            <a:srgbClr val="000000"/>
                          </a:solidFill>
                          <a:latin typeface="Roboto Condensed"/>
                          <a:ea typeface="+mn-ea"/>
                          <a:cs typeface="+mn-cs"/>
                        </a:rPr>
                        <a:t>là</a:t>
                      </a:r>
                      <a:r>
                        <a:rPr lang="en-US" sz="2999" kern="1200" dirty="0">
                          <a:solidFill>
                            <a:srgbClr val="000000"/>
                          </a:solidFill>
                          <a:latin typeface="Roboto Condensed"/>
                          <a:ea typeface="+mn-ea"/>
                          <a:cs typeface="+mn-cs"/>
                        </a:rPr>
                        <a:t> </a:t>
                      </a:r>
                      <a:r>
                        <a:rPr lang="en-US" sz="2999" kern="1200" dirty="0" err="1">
                          <a:solidFill>
                            <a:srgbClr val="000000"/>
                          </a:solidFill>
                          <a:latin typeface="Roboto Condensed"/>
                          <a:ea typeface="+mn-ea"/>
                          <a:cs typeface="+mn-cs"/>
                        </a:rPr>
                        <a:t>cậu</a:t>
                      </a:r>
                      <a:r>
                        <a:rPr lang="en-US" sz="2999" kern="1200" dirty="0">
                          <a:solidFill>
                            <a:srgbClr val="000000"/>
                          </a:solidFill>
                          <a:latin typeface="Roboto Condensed"/>
                          <a:ea typeface="+mn-ea"/>
                          <a:cs typeface="+mn-cs"/>
                        </a:rPr>
                        <a:t> </a:t>
                      </a:r>
                      <a:r>
                        <a:rPr lang="en-US" sz="2999" kern="1200" dirty="0" err="1">
                          <a:solidFill>
                            <a:srgbClr val="000000"/>
                          </a:solidFill>
                          <a:latin typeface="Roboto Condensed"/>
                          <a:ea typeface="+mn-ea"/>
                          <a:cs typeface="+mn-cs"/>
                        </a:rPr>
                        <a:t>bé</a:t>
                      </a:r>
                      <a:r>
                        <a:rPr lang="en-US" sz="2999" kern="1200" dirty="0">
                          <a:solidFill>
                            <a:srgbClr val="000000"/>
                          </a:solidFill>
                          <a:latin typeface="Roboto Condensed"/>
                          <a:ea typeface="+mn-ea"/>
                          <a:cs typeface="+mn-cs"/>
                        </a:rPr>
                        <a:t> </a:t>
                      </a:r>
                      <a:r>
                        <a:rPr lang="en-US" sz="2999" kern="1200" dirty="0" err="1">
                          <a:solidFill>
                            <a:srgbClr val="000000"/>
                          </a:solidFill>
                          <a:latin typeface="Roboto Condensed"/>
                          <a:ea typeface="+mn-ea"/>
                          <a:cs typeface="+mn-cs"/>
                        </a:rPr>
                        <a:t>chăn</a:t>
                      </a:r>
                      <a:r>
                        <a:rPr lang="en-US" sz="2999" kern="1200" dirty="0">
                          <a:solidFill>
                            <a:srgbClr val="000000"/>
                          </a:solidFill>
                          <a:latin typeface="Roboto Condensed"/>
                          <a:ea typeface="+mn-ea"/>
                          <a:cs typeface="+mn-cs"/>
                        </a:rPr>
                        <a:t> </a:t>
                      </a:r>
                      <a:r>
                        <a:rPr lang="en-US" sz="2999" kern="1200" dirty="0" err="1">
                          <a:solidFill>
                            <a:srgbClr val="000000"/>
                          </a:solidFill>
                          <a:latin typeface="Roboto Condensed"/>
                          <a:ea typeface="+mn-ea"/>
                          <a:cs typeface="+mn-cs"/>
                        </a:rPr>
                        <a:t>trâu</a:t>
                      </a:r>
                      <a:r>
                        <a:rPr lang="en-US" sz="2999" kern="1200" dirty="0">
                          <a:solidFill>
                            <a:srgbClr val="000000"/>
                          </a:solidFill>
                          <a:latin typeface="Roboto Condensed"/>
                          <a:ea typeface="+mn-ea"/>
                          <a:cs typeface="+mn-cs"/>
                        </a:rPr>
                        <a:t> (</a:t>
                      </a:r>
                      <a:r>
                        <a:rPr lang="en-US" sz="2999" kern="1200" dirty="0" err="1">
                          <a:solidFill>
                            <a:srgbClr val="000000"/>
                          </a:solidFill>
                          <a:latin typeface="Roboto Condensed"/>
                          <a:ea typeface="+mn-ea"/>
                          <a:cs typeface="+mn-cs"/>
                        </a:rPr>
                        <a:t>mục</a:t>
                      </a:r>
                      <a:r>
                        <a:rPr lang="en-US" sz="2999" kern="1200" dirty="0">
                          <a:solidFill>
                            <a:srgbClr val="000000"/>
                          </a:solidFill>
                          <a:latin typeface="Roboto Condensed"/>
                          <a:ea typeface="+mn-ea"/>
                          <a:cs typeface="+mn-cs"/>
                        </a:rPr>
                        <a:t> </a:t>
                      </a:r>
                      <a:r>
                        <a:rPr lang="en-US" sz="2999" kern="1200" dirty="0" err="1">
                          <a:solidFill>
                            <a:srgbClr val="000000"/>
                          </a:solidFill>
                          <a:latin typeface="Roboto Condensed"/>
                          <a:ea typeface="+mn-ea"/>
                          <a:cs typeface="+mn-cs"/>
                        </a:rPr>
                        <a:t>đồng</a:t>
                      </a:r>
                      <a:r>
                        <a:rPr lang="en-US" sz="2999" kern="1200" dirty="0">
                          <a:solidFill>
                            <a:srgbClr val="000000"/>
                          </a:solidFill>
                          <a:latin typeface="Roboto Condensed"/>
                          <a:ea typeface="+mn-ea"/>
                          <a:cs typeface="+mn-cs"/>
                        </a:rPr>
                        <a:t>) </a:t>
                      </a:r>
                      <a:r>
                        <a:rPr lang="en-US" sz="2999" kern="1200" dirty="0" err="1">
                          <a:solidFill>
                            <a:srgbClr val="000000"/>
                          </a:solidFill>
                          <a:latin typeface="Roboto Condensed"/>
                          <a:ea typeface="+mn-ea"/>
                          <a:cs typeface="+mn-cs"/>
                        </a:rPr>
                        <a:t>đang</a:t>
                      </a:r>
                      <a:r>
                        <a:rPr lang="en-US" sz="2999" kern="1200" dirty="0">
                          <a:solidFill>
                            <a:srgbClr val="000000"/>
                          </a:solidFill>
                          <a:latin typeface="Roboto Condensed"/>
                          <a:ea typeface="+mn-ea"/>
                          <a:cs typeface="+mn-cs"/>
                        </a:rPr>
                        <a:t> </a:t>
                      </a:r>
                      <a:r>
                        <a:rPr lang="en-US" sz="2999" kern="1200" dirty="0" err="1">
                          <a:solidFill>
                            <a:srgbClr val="000000"/>
                          </a:solidFill>
                          <a:latin typeface="Roboto Condensed"/>
                          <a:ea typeface="+mn-ea"/>
                          <a:cs typeface="+mn-cs"/>
                        </a:rPr>
                        <a:t>dẫn</a:t>
                      </a:r>
                      <a:r>
                        <a:rPr lang="en-US" sz="2999" kern="1200" dirty="0">
                          <a:solidFill>
                            <a:srgbClr val="000000"/>
                          </a:solidFill>
                          <a:latin typeface="Roboto Condensed"/>
                          <a:ea typeface="+mn-ea"/>
                          <a:cs typeface="+mn-cs"/>
                        </a:rPr>
                        <a:t> </a:t>
                      </a:r>
                      <a:r>
                        <a:rPr lang="en-US" sz="2999" kern="1200" dirty="0" err="1">
                          <a:solidFill>
                            <a:srgbClr val="000000"/>
                          </a:solidFill>
                          <a:latin typeface="Roboto Condensed"/>
                          <a:ea typeface="+mn-ea"/>
                          <a:cs typeface="+mn-cs"/>
                        </a:rPr>
                        <a:t>trâu</a:t>
                      </a:r>
                      <a:r>
                        <a:rPr lang="en-US" sz="2999" kern="1200" dirty="0">
                          <a:solidFill>
                            <a:srgbClr val="000000"/>
                          </a:solidFill>
                          <a:latin typeface="Roboto Condensed"/>
                          <a:ea typeface="+mn-ea"/>
                          <a:cs typeface="+mn-cs"/>
                        </a:rPr>
                        <a:t> </a:t>
                      </a:r>
                      <a:r>
                        <a:rPr lang="en-US" sz="2999" kern="1200" dirty="0" err="1">
                          <a:solidFill>
                            <a:srgbClr val="000000"/>
                          </a:solidFill>
                          <a:latin typeface="Roboto Condensed"/>
                          <a:ea typeface="+mn-ea"/>
                          <a:cs typeface="+mn-cs"/>
                        </a:rPr>
                        <a:t>trở</a:t>
                      </a:r>
                      <a:r>
                        <a:rPr lang="en-US" sz="2999" kern="1200" dirty="0">
                          <a:solidFill>
                            <a:srgbClr val="000000"/>
                          </a:solidFill>
                          <a:latin typeface="Roboto Condensed"/>
                          <a:ea typeface="+mn-ea"/>
                          <a:cs typeface="+mn-cs"/>
                        </a:rPr>
                        <a:t> </a:t>
                      </a:r>
                      <a:r>
                        <a:rPr lang="en-US" sz="2999" kern="1200" dirty="0" err="1">
                          <a:solidFill>
                            <a:srgbClr val="000000"/>
                          </a:solidFill>
                          <a:latin typeface="Roboto Condensed"/>
                          <a:ea typeface="+mn-ea"/>
                          <a:cs typeface="+mn-cs"/>
                        </a:rPr>
                        <a:t>về</a:t>
                      </a:r>
                      <a:r>
                        <a:rPr lang="en-US" sz="2999" kern="1200" dirty="0">
                          <a:solidFill>
                            <a:srgbClr val="000000"/>
                          </a:solidFill>
                          <a:latin typeface="Roboto Condensed"/>
                          <a:ea typeface="+mn-ea"/>
                          <a:cs typeface="+mn-cs"/>
                        </a:rPr>
                        <a:t> </a:t>
                      </a:r>
                      <a:r>
                        <a:rPr lang="en-US" sz="2999" kern="1200" dirty="0" err="1">
                          <a:solidFill>
                            <a:srgbClr val="000000"/>
                          </a:solidFill>
                          <a:latin typeface="Roboto Condensed"/>
                          <a:ea typeface="+mn-ea"/>
                          <a:cs typeface="+mn-cs"/>
                        </a:rPr>
                        <a:t>nhà</a:t>
                      </a:r>
                      <a:r>
                        <a:rPr lang="en-US" sz="2999" kern="1200" dirty="0">
                          <a:solidFill>
                            <a:srgbClr val="000000"/>
                          </a:solidFill>
                          <a:latin typeface="Roboto Condensed"/>
                          <a:ea typeface="+mn-ea"/>
                          <a:cs typeface="+mn-cs"/>
                        </a:rPr>
                        <a:t>.</a:t>
                      </a:r>
                    </a:p>
                    <a:p>
                      <a:pPr algn="just">
                        <a:lnSpc>
                          <a:spcPct val="120000"/>
                        </a:lnSpc>
                      </a:pPr>
                      <a:r>
                        <a:rPr lang="en-US" sz="2999" kern="1200" dirty="0">
                          <a:solidFill>
                            <a:srgbClr val="000000"/>
                          </a:solidFill>
                          <a:latin typeface="Roboto Condensed"/>
                          <a:ea typeface="+mn-ea"/>
                          <a:cs typeface="+mn-cs"/>
                        </a:rPr>
                        <a:t>- </a:t>
                      </a:r>
                      <a:r>
                        <a:rPr lang="en-US" sz="2999" kern="1200" dirty="0" err="1">
                          <a:solidFill>
                            <a:srgbClr val="000000"/>
                          </a:solidFill>
                          <a:latin typeface="Roboto Condensed"/>
                          <a:ea typeface="+mn-ea"/>
                          <a:cs typeface="+mn-cs"/>
                        </a:rPr>
                        <a:t>Tâm</a:t>
                      </a:r>
                      <a:r>
                        <a:rPr lang="en-US" sz="2999" kern="1200" dirty="0">
                          <a:solidFill>
                            <a:srgbClr val="000000"/>
                          </a:solidFill>
                          <a:latin typeface="Roboto Condensed"/>
                          <a:ea typeface="+mn-ea"/>
                          <a:cs typeface="+mn-cs"/>
                        </a:rPr>
                        <a:t> </a:t>
                      </a:r>
                      <a:r>
                        <a:rPr lang="en-US" sz="2999" kern="1200" dirty="0" err="1">
                          <a:solidFill>
                            <a:srgbClr val="000000"/>
                          </a:solidFill>
                          <a:latin typeface="Roboto Condensed"/>
                          <a:ea typeface="+mn-ea"/>
                          <a:cs typeface="+mn-cs"/>
                        </a:rPr>
                        <a:t>trạng</a:t>
                      </a:r>
                      <a:r>
                        <a:rPr lang="en-US" sz="2999" kern="1200" dirty="0">
                          <a:solidFill>
                            <a:srgbClr val="000000"/>
                          </a:solidFill>
                          <a:latin typeface="Roboto Condensed"/>
                          <a:ea typeface="+mn-ea"/>
                          <a:cs typeface="+mn-cs"/>
                        </a:rPr>
                        <a:t>: </a:t>
                      </a:r>
                      <a:r>
                        <a:rPr lang="en-US" sz="2999" kern="1200" dirty="0" err="1">
                          <a:solidFill>
                            <a:srgbClr val="000000"/>
                          </a:solidFill>
                          <a:latin typeface="Roboto Condensed"/>
                          <a:ea typeface="+mn-ea"/>
                          <a:cs typeface="+mn-cs"/>
                        </a:rPr>
                        <a:t>Thư</a:t>
                      </a:r>
                      <a:r>
                        <a:rPr lang="en-US" sz="2999" kern="1200" dirty="0">
                          <a:solidFill>
                            <a:srgbClr val="000000"/>
                          </a:solidFill>
                          <a:latin typeface="Roboto Condensed"/>
                          <a:ea typeface="+mn-ea"/>
                          <a:cs typeface="+mn-cs"/>
                        </a:rPr>
                        <a:t> </a:t>
                      </a:r>
                      <a:r>
                        <a:rPr lang="en-US" sz="2999" kern="1200" dirty="0" err="1">
                          <a:solidFill>
                            <a:srgbClr val="000000"/>
                          </a:solidFill>
                          <a:latin typeface="Roboto Condensed"/>
                          <a:ea typeface="+mn-ea"/>
                          <a:cs typeface="+mn-cs"/>
                        </a:rPr>
                        <a:t>thái</a:t>
                      </a:r>
                      <a:r>
                        <a:rPr lang="en-US" sz="2999" kern="1200" dirty="0">
                          <a:solidFill>
                            <a:srgbClr val="000000"/>
                          </a:solidFill>
                          <a:latin typeface="Roboto Condensed"/>
                          <a:ea typeface="+mn-ea"/>
                          <a:cs typeface="+mn-cs"/>
                        </a:rPr>
                        <a:t>, </a:t>
                      </a:r>
                      <a:r>
                        <a:rPr lang="en-US" sz="2999" kern="1200" dirty="0" err="1">
                          <a:solidFill>
                            <a:srgbClr val="000000"/>
                          </a:solidFill>
                          <a:latin typeface="Roboto Condensed"/>
                          <a:ea typeface="+mn-ea"/>
                          <a:cs typeface="+mn-cs"/>
                        </a:rPr>
                        <a:t>thoải</a:t>
                      </a:r>
                      <a:r>
                        <a:rPr lang="en-US" sz="2999" kern="1200" dirty="0">
                          <a:solidFill>
                            <a:srgbClr val="000000"/>
                          </a:solidFill>
                          <a:latin typeface="Roboto Condensed"/>
                          <a:ea typeface="+mn-ea"/>
                          <a:cs typeface="+mn-cs"/>
                        </a:rPr>
                        <a:t> </a:t>
                      </a:r>
                      <a:r>
                        <a:rPr lang="en-US" sz="2999" kern="1200" dirty="0" err="1">
                          <a:solidFill>
                            <a:srgbClr val="000000"/>
                          </a:solidFill>
                          <a:latin typeface="Roboto Condensed"/>
                          <a:ea typeface="+mn-ea"/>
                          <a:cs typeface="+mn-cs"/>
                        </a:rPr>
                        <a:t>mái</a:t>
                      </a:r>
                      <a:r>
                        <a:rPr lang="en-US" sz="2999" kern="1200" dirty="0">
                          <a:solidFill>
                            <a:srgbClr val="000000"/>
                          </a:solidFill>
                          <a:latin typeface="Roboto Condensed"/>
                          <a:ea typeface="+mn-ea"/>
                          <a:cs typeface="+mn-cs"/>
                        </a:rPr>
                        <a:t>, </a:t>
                      </a:r>
                      <a:r>
                        <a:rPr lang="en-US" sz="2999" kern="1200" dirty="0" err="1">
                          <a:solidFill>
                            <a:srgbClr val="000000"/>
                          </a:solidFill>
                          <a:latin typeface="Roboto Condensed"/>
                          <a:ea typeface="+mn-ea"/>
                          <a:cs typeface="+mn-cs"/>
                        </a:rPr>
                        <a:t>vui</a:t>
                      </a:r>
                      <a:r>
                        <a:rPr lang="en-US" sz="2999" kern="1200" dirty="0">
                          <a:solidFill>
                            <a:srgbClr val="000000"/>
                          </a:solidFill>
                          <a:latin typeface="Roboto Condensed"/>
                          <a:ea typeface="+mn-ea"/>
                          <a:cs typeface="+mn-cs"/>
                        </a:rPr>
                        <a:t> </a:t>
                      </a:r>
                      <a:r>
                        <a:rPr lang="en-US" sz="2999" kern="1200" dirty="0" err="1">
                          <a:solidFill>
                            <a:srgbClr val="000000"/>
                          </a:solidFill>
                          <a:latin typeface="Roboto Condensed"/>
                          <a:ea typeface="+mn-ea"/>
                          <a:cs typeface="+mn-cs"/>
                        </a:rPr>
                        <a:t>vẻ</a:t>
                      </a:r>
                      <a:r>
                        <a:rPr lang="en-US" sz="2999" kern="1200" dirty="0">
                          <a:solidFill>
                            <a:srgbClr val="000000"/>
                          </a:solidFill>
                          <a:latin typeface="Roboto Condensed"/>
                          <a:ea typeface="+mn-ea"/>
                          <a:cs typeface="+mn-cs"/>
                        </a:rPr>
                        <a:t>.</a:t>
                      </a: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tc hMerge="1">
                  <a:txBody>
                    <a:bodyPr/>
                    <a:lstStyle/>
                    <a:p>
                      <a:pPr algn="l">
                        <a:defRPr/>
                      </a:pPr>
                      <a:r>
                        <a:rPr lang="en-US"/>
                        <a:t>Nhân vật trữ tình:</a:t>
                      </a:r>
                    </a:p>
                    <a:p>
                      <a:r>
                        <a:rPr lang="en-US"/>
                        <a:t>- Nhân vật “tôi” – là cậu bé chăn trâu (mục đồng) đang dẫn trâu trở về nhà.</a:t>
                      </a:r>
                    </a:p>
                    <a:p>
                      <a:r>
                        <a:rPr lang="en-US" sz="2999">
                          <a:solidFill>
                            <a:srgbClr val="2B4F60"/>
                          </a:solidFill>
                          <a:latin typeface="Roboto Condensed Italics"/>
                        </a:rPr>
                        <a:t>- Tâm trạng: Thư thái, thoải mái, vui vẻ.</a:t>
                      </a: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tc hMerge="1">
                  <a:txBody>
                    <a:bodyPr/>
                    <a:lstStyle/>
                    <a:p>
                      <a:pPr algn="l">
                        <a:defRPr/>
                      </a:pPr>
                      <a:r>
                        <a:rPr lang="en-US"/>
                        <a:t>Nhân vật trữ tình:</a:t>
                      </a:r>
                    </a:p>
                    <a:p>
                      <a:r>
                        <a:rPr lang="en-US"/>
                        <a:t>- Nhân vật “tôi” – là cậu bé chăn trâu (mục đồng) đang dẫn trâu trở về nhà.</a:t>
                      </a:r>
                    </a:p>
                    <a:p>
                      <a:r>
                        <a:rPr lang="en-US" sz="2999">
                          <a:solidFill>
                            <a:srgbClr val="2B4F60"/>
                          </a:solidFill>
                          <a:latin typeface="Roboto Condensed Italics"/>
                        </a:rPr>
                        <a:t>- Tâm trạng: Thư thái, thoải mái, vui vẻ.</a:t>
                      </a:r>
                    </a:p>
                  </a:txBody>
                  <a:tcPr>
                    <a:lnL w="28575" cap="flat" cmpd="sng" algn="ctr">
                      <a:solidFill>
                        <a:srgbClr val="316D54"/>
                      </a:solidFill>
                      <a:prstDash val="solid"/>
                      <a:round/>
                      <a:headEnd type="none" w="med" len="med"/>
                      <a:tailEnd type="none" w="med" len="med"/>
                    </a:lnL>
                    <a:lnR w="28575" cap="flat" cmpd="sng" algn="ctr">
                      <a:solidFill>
                        <a:srgbClr val="316D54"/>
                      </a:solidFill>
                      <a:prstDash val="solid"/>
                      <a:round/>
                      <a:headEnd type="none" w="med" len="med"/>
                      <a:tailEnd type="none" w="med" len="med"/>
                    </a:lnR>
                    <a:lnT w="28575" cap="flat" cmpd="sng" algn="ctr">
                      <a:solidFill>
                        <a:srgbClr val="316D54"/>
                      </a:solidFill>
                      <a:prstDash val="solid"/>
                      <a:round/>
                      <a:headEnd type="none" w="med" len="med"/>
                      <a:tailEnd type="none" w="med" len="med"/>
                    </a:lnT>
                    <a:lnB w="28575" cap="flat" cmpd="sng" algn="ctr">
                      <a:solidFill>
                        <a:srgbClr val="316D54"/>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bl>
          </a:graphicData>
        </a:graphic>
      </p:graphicFrame>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562096">
            <a:off x="64646" y="4241670"/>
            <a:ext cx="693246" cy="851083"/>
          </a:xfrm>
          <a:prstGeom prst="rect">
            <a:avLst/>
          </a:prstGeom>
        </p:spPr>
      </p:pic>
      <p:pic>
        <p:nvPicPr>
          <p:cNvPr id="13" name="Picture 1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631842">
            <a:off x="17003118" y="1385521"/>
            <a:ext cx="1164090" cy="1429128"/>
          </a:xfrm>
          <a:prstGeom prst="rect">
            <a:avLst/>
          </a:prstGeom>
        </p:spPr>
      </p:pic>
      <p:pic>
        <p:nvPicPr>
          <p:cNvPr id="14" name="Picture 1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3565793" y="1028700"/>
            <a:ext cx="1443997" cy="1507018"/>
          </a:xfrm>
          <a:prstGeom prst="rect">
            <a:avLst/>
          </a:prstGeom>
        </p:spPr>
      </p:pic>
      <p:pic>
        <p:nvPicPr>
          <p:cNvPr id="15" name="Picture 1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723250" y="5784597"/>
            <a:ext cx="1751950" cy="1867389"/>
          </a:xfrm>
          <a:prstGeom prst="rect">
            <a:avLst/>
          </a:prstGeom>
        </p:spPr>
      </p:pic>
      <p:grpSp>
        <p:nvGrpSpPr>
          <p:cNvPr id="16" name="Group 30">
            <a:extLst>
              <a:ext uri="{FF2B5EF4-FFF2-40B4-BE49-F238E27FC236}">
                <a16:creationId xmlns:a16="http://schemas.microsoft.com/office/drawing/2014/main" id="{19653FDC-83D2-78AE-CA4E-FF78B011F595}"/>
              </a:ext>
            </a:extLst>
          </p:cNvPr>
          <p:cNvGrpSpPr/>
          <p:nvPr/>
        </p:nvGrpSpPr>
        <p:grpSpPr>
          <a:xfrm>
            <a:off x="511312" y="370110"/>
            <a:ext cx="17170844" cy="649065"/>
            <a:chOff x="0" y="0"/>
            <a:chExt cx="22894459" cy="865420"/>
          </a:xfrm>
        </p:grpSpPr>
        <p:grpSp>
          <p:nvGrpSpPr>
            <p:cNvPr id="17" name="Group 31">
              <a:extLst>
                <a:ext uri="{FF2B5EF4-FFF2-40B4-BE49-F238E27FC236}">
                  <a16:creationId xmlns:a16="http://schemas.microsoft.com/office/drawing/2014/main" id="{987ADC73-5E7D-38C8-0426-6E332D9B5B88}"/>
                </a:ext>
              </a:extLst>
            </p:cNvPr>
            <p:cNvGrpSpPr/>
            <p:nvPr/>
          </p:nvGrpSpPr>
          <p:grpSpPr>
            <a:xfrm>
              <a:off x="0" y="0"/>
              <a:ext cx="22894459" cy="865420"/>
              <a:chOff x="0" y="0"/>
              <a:chExt cx="4522362" cy="170947"/>
            </a:xfrm>
          </p:grpSpPr>
          <p:sp>
            <p:nvSpPr>
              <p:cNvPr id="20" name="Freeform 32">
                <a:extLst>
                  <a:ext uri="{FF2B5EF4-FFF2-40B4-BE49-F238E27FC236}">
                    <a16:creationId xmlns:a16="http://schemas.microsoft.com/office/drawing/2014/main" id="{587E1CC1-F318-B61A-CCA7-1E1AA3DB4448}"/>
                  </a:ext>
                </a:extLst>
              </p:cNvPr>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rgbClr val="FFFFFF"/>
              </a:solidFill>
            </p:spPr>
          </p:sp>
          <p:sp>
            <p:nvSpPr>
              <p:cNvPr id="21" name="TextBox 33">
                <a:extLst>
                  <a:ext uri="{FF2B5EF4-FFF2-40B4-BE49-F238E27FC236}">
                    <a16:creationId xmlns:a16="http://schemas.microsoft.com/office/drawing/2014/main" id="{4945B824-FC9C-2BCE-9C12-7B60129BAAD3}"/>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latin typeface="SVN-HC Green Grove" panose="02000000000000000000" pitchFamily="50" charset="0"/>
                </a:endParaRPr>
              </a:p>
            </p:txBody>
          </p:sp>
        </p:grpSp>
        <p:sp>
          <p:nvSpPr>
            <p:cNvPr id="18" name="TextBox 34">
              <a:extLst>
                <a:ext uri="{FF2B5EF4-FFF2-40B4-BE49-F238E27FC236}">
                  <a16:creationId xmlns:a16="http://schemas.microsoft.com/office/drawing/2014/main" id="{4061B743-5DF7-D904-6C00-06E3B547226B}"/>
                </a:ext>
              </a:extLst>
            </p:cNvPr>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dirty="0">
                  <a:solidFill>
                    <a:srgbClr val="446889"/>
                  </a:solidFill>
                  <a:latin typeface="SVN-HC Green Grove" panose="02000000000000000000" pitchFamily="50" charset="0"/>
                </a:rPr>
                <a:t>LỚP 7</a:t>
              </a:r>
            </a:p>
          </p:txBody>
        </p:sp>
        <p:sp>
          <p:nvSpPr>
            <p:cNvPr id="19" name="TextBox 35">
              <a:extLst>
                <a:ext uri="{FF2B5EF4-FFF2-40B4-BE49-F238E27FC236}">
                  <a16:creationId xmlns:a16="http://schemas.microsoft.com/office/drawing/2014/main" id="{1CE8CCD9-27AF-93E5-4656-D060308E83D0}"/>
                </a:ext>
              </a:extLst>
            </p:cNvPr>
            <p:cNvSpPr txBox="1"/>
            <p:nvPr/>
          </p:nvSpPr>
          <p:spPr>
            <a:xfrm>
              <a:off x="16463915" y="112415"/>
              <a:ext cx="5702833" cy="636413"/>
            </a:xfrm>
            <a:prstGeom prst="rect">
              <a:avLst/>
            </a:prstGeom>
          </p:spPr>
          <p:txBody>
            <a:bodyPr lIns="0" tIns="0" rIns="0" bIns="0" rtlCol="0" anchor="t">
              <a:spAutoFit/>
            </a:bodyPr>
            <a:lstStyle/>
            <a:p>
              <a:pPr algn="ctr">
                <a:lnSpc>
                  <a:spcPts val="3919"/>
                </a:lnSpc>
                <a:spcBef>
                  <a:spcPct val="0"/>
                </a:spcBef>
              </a:pPr>
              <a:r>
                <a:rPr lang="en-US" sz="2799" spc="61" dirty="0">
                  <a:solidFill>
                    <a:srgbClr val="446889"/>
                  </a:solidFill>
                  <a:latin typeface="SVN-HC Green Grove" panose="02000000000000000000" pitchFamily="50" charset="0"/>
                </a:rPr>
                <a:t>KẾT NỐI TRI THỨC VỚI CUỘC SỐNG</a:t>
              </a: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A4B9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alphaModFix amt="20999"/>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l="7371"/>
          <a:stretch>
            <a:fillRect/>
          </a:stretch>
        </p:blipFill>
        <p:spPr>
          <a:xfrm>
            <a:off x="8263367" y="1116771"/>
            <a:ext cx="8030322" cy="5161900"/>
          </a:xfrm>
          <a:prstGeom prst="rect">
            <a:avLst/>
          </a:prstGeom>
        </p:spPr>
      </p:pic>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562096">
            <a:off x="14069640" y="1756647"/>
            <a:ext cx="693246" cy="851083"/>
          </a:xfrm>
          <a:prstGeom prst="rect">
            <a:avLst/>
          </a:prstGeom>
        </p:spPr>
      </p:pic>
      <p:graphicFrame>
        <p:nvGraphicFramePr>
          <p:cNvPr id="10" name="Table 10"/>
          <p:cNvGraphicFramePr>
            <a:graphicFrameLocks noGrp="1"/>
          </p:cNvGraphicFramePr>
          <p:nvPr>
            <p:extLst>
              <p:ext uri="{D42A27DB-BD31-4B8C-83A1-F6EECF244321}">
                <p14:modId xmlns:p14="http://schemas.microsoft.com/office/powerpoint/2010/main" val="700501040"/>
              </p:ext>
            </p:extLst>
          </p:nvPr>
        </p:nvGraphicFramePr>
        <p:xfrm>
          <a:off x="1028700" y="3501291"/>
          <a:ext cx="16653456" cy="6132706"/>
        </p:xfrm>
        <a:graphic>
          <a:graphicData uri="http://schemas.openxmlformats.org/drawingml/2006/table">
            <a:tbl>
              <a:tblPr/>
              <a:tblGrid>
                <a:gridCol w="2506328">
                  <a:extLst>
                    <a:ext uri="{9D8B030D-6E8A-4147-A177-3AD203B41FA5}">
                      <a16:colId xmlns:a16="http://schemas.microsoft.com/office/drawing/2014/main" val="20000"/>
                    </a:ext>
                  </a:extLst>
                </a:gridCol>
                <a:gridCol w="8637231">
                  <a:extLst>
                    <a:ext uri="{9D8B030D-6E8A-4147-A177-3AD203B41FA5}">
                      <a16:colId xmlns:a16="http://schemas.microsoft.com/office/drawing/2014/main" val="20001"/>
                    </a:ext>
                  </a:extLst>
                </a:gridCol>
                <a:gridCol w="5509897">
                  <a:extLst>
                    <a:ext uri="{9D8B030D-6E8A-4147-A177-3AD203B41FA5}">
                      <a16:colId xmlns:a16="http://schemas.microsoft.com/office/drawing/2014/main" val="20002"/>
                    </a:ext>
                  </a:extLst>
                </a:gridCol>
              </a:tblGrid>
              <a:tr h="1032609">
                <a:tc>
                  <a:txBody>
                    <a:bodyPr/>
                    <a:lstStyle/>
                    <a:p>
                      <a:pPr>
                        <a:lnSpc>
                          <a:spcPct val="120000"/>
                        </a:lnSpc>
                      </a:pPr>
                      <a:endParaRPr lang="en-US" dirty="0"/>
                    </a:p>
                  </a:txBody>
                  <a:tcPr>
                    <a:lnL w="28575" cap="flat" cmpd="sng" algn="ctr">
                      <a:solidFill>
                        <a:srgbClr val="3569CE"/>
                      </a:solidFill>
                      <a:prstDash val="solid"/>
                      <a:round/>
                      <a:headEnd type="none" w="med" len="med"/>
                      <a:tailEnd type="none" w="med" len="med"/>
                    </a:lnL>
                    <a:lnR w="28575" cap="flat" cmpd="sng" algn="ctr">
                      <a:solidFill>
                        <a:srgbClr val="3569CE"/>
                      </a:solidFill>
                      <a:prstDash val="solid"/>
                      <a:round/>
                      <a:headEnd type="none" w="med" len="med"/>
                      <a:tailEnd type="none" w="med" len="med"/>
                    </a:lnR>
                    <a:lnT w="28575" cap="flat" cmpd="sng" algn="ctr">
                      <a:solidFill>
                        <a:srgbClr val="3569CE"/>
                      </a:solidFill>
                      <a:prstDash val="solid"/>
                      <a:round/>
                      <a:headEnd type="none" w="med" len="med"/>
                      <a:tailEnd type="none" w="med" len="med"/>
                    </a:lnT>
                    <a:lnB w="28575" cap="flat" cmpd="sng" algn="ctr">
                      <a:solidFill>
                        <a:srgbClr val="3569CE"/>
                      </a:solidFill>
                      <a:prstDash val="solid"/>
                      <a:round/>
                      <a:headEnd type="none" w="med" len="med"/>
                      <a:tailEnd type="none" w="med" len="med"/>
                    </a:lnB>
                    <a:solidFill>
                      <a:srgbClr val="FFFFFF"/>
                    </a:solidFill>
                  </a:tcPr>
                </a:tc>
                <a:tc>
                  <a:txBody>
                    <a:bodyPr/>
                    <a:lstStyle/>
                    <a:p>
                      <a:pPr algn="l">
                        <a:lnSpc>
                          <a:spcPct val="120000"/>
                        </a:lnSpc>
                        <a:defRPr/>
                      </a:pPr>
                      <a:r>
                        <a:rPr lang="en-US" sz="2599" dirty="0">
                          <a:solidFill>
                            <a:srgbClr val="BB332A"/>
                          </a:solidFill>
                          <a:latin typeface="Roboto Condensed Bold"/>
                        </a:rPr>
                        <a:t>TỪ NGỮ, HÌNH ẢNH MIÊU TẢ </a:t>
                      </a:r>
                      <a:endParaRPr lang="en-US" sz="1100" dirty="0"/>
                    </a:p>
                  </a:txBody>
                  <a:tcPr anchor="ctr">
                    <a:lnL w="28575" cap="flat" cmpd="sng" algn="ctr">
                      <a:solidFill>
                        <a:srgbClr val="3569CE"/>
                      </a:solidFill>
                      <a:prstDash val="solid"/>
                      <a:round/>
                      <a:headEnd type="none" w="med" len="med"/>
                      <a:tailEnd type="none" w="med" len="med"/>
                    </a:lnL>
                    <a:lnR w="28575" cap="flat" cmpd="sng" algn="ctr">
                      <a:solidFill>
                        <a:srgbClr val="3569CE"/>
                      </a:solidFill>
                      <a:prstDash val="solid"/>
                      <a:round/>
                      <a:headEnd type="none" w="med" len="med"/>
                      <a:tailEnd type="none" w="med" len="med"/>
                    </a:lnR>
                    <a:lnT w="28575" cap="flat" cmpd="sng" algn="ctr">
                      <a:solidFill>
                        <a:srgbClr val="3569CE"/>
                      </a:solidFill>
                      <a:prstDash val="solid"/>
                      <a:round/>
                      <a:headEnd type="none" w="med" len="med"/>
                      <a:tailEnd type="none" w="med" len="med"/>
                    </a:lnT>
                    <a:lnB w="28575" cap="flat" cmpd="sng" algn="ctr">
                      <a:solidFill>
                        <a:srgbClr val="3569CE"/>
                      </a:solidFill>
                      <a:prstDash val="solid"/>
                      <a:round/>
                      <a:headEnd type="none" w="med" len="med"/>
                      <a:tailEnd type="none" w="med" len="med"/>
                    </a:lnB>
                    <a:solidFill>
                      <a:srgbClr val="FFFFFF"/>
                    </a:solidFill>
                  </a:tcPr>
                </a:tc>
                <a:tc>
                  <a:txBody>
                    <a:bodyPr/>
                    <a:lstStyle/>
                    <a:p>
                      <a:pPr algn="ctr">
                        <a:lnSpc>
                          <a:spcPct val="120000"/>
                        </a:lnSpc>
                        <a:defRPr/>
                      </a:pPr>
                      <a:r>
                        <a:rPr lang="en-US" sz="2599" dirty="0">
                          <a:solidFill>
                            <a:srgbClr val="BB332A"/>
                          </a:solidFill>
                          <a:latin typeface="Roboto Condensed Bold"/>
                        </a:rPr>
                        <a:t>ĐIỂM CHUNG VÀ Ý NGHĨA CỦA CÁC HÌNH ẢNH NÀY</a:t>
                      </a:r>
                      <a:endParaRPr lang="en-US" sz="1100" dirty="0"/>
                    </a:p>
                  </a:txBody>
                  <a:tcPr anchor="ctr">
                    <a:lnL w="28575" cap="flat" cmpd="sng" algn="ctr">
                      <a:solidFill>
                        <a:srgbClr val="3569CE"/>
                      </a:solidFill>
                      <a:prstDash val="solid"/>
                      <a:round/>
                      <a:headEnd type="none" w="med" len="med"/>
                      <a:tailEnd type="none" w="med" len="med"/>
                    </a:lnL>
                    <a:lnR w="28575" cap="flat" cmpd="sng" algn="ctr">
                      <a:solidFill>
                        <a:srgbClr val="3569CE"/>
                      </a:solidFill>
                      <a:prstDash val="solid"/>
                      <a:round/>
                      <a:headEnd type="none" w="med" len="med"/>
                      <a:tailEnd type="none" w="med" len="med"/>
                    </a:lnR>
                    <a:lnT w="28575" cap="flat" cmpd="sng" algn="ctr">
                      <a:solidFill>
                        <a:srgbClr val="3569CE"/>
                      </a:solidFill>
                      <a:prstDash val="solid"/>
                      <a:round/>
                      <a:headEnd type="none" w="med" len="med"/>
                      <a:tailEnd type="none" w="med" len="med"/>
                    </a:lnT>
                    <a:lnB w="28575" cap="flat" cmpd="sng" algn="ctr">
                      <a:solidFill>
                        <a:srgbClr val="3569CE"/>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708083">
                <a:tc>
                  <a:txBody>
                    <a:bodyPr/>
                    <a:lstStyle/>
                    <a:p>
                      <a:pPr algn="l">
                        <a:lnSpc>
                          <a:spcPct val="120000"/>
                        </a:lnSpc>
                        <a:defRPr/>
                      </a:pPr>
                      <a:r>
                        <a:rPr lang="en-US" sz="2599">
                          <a:solidFill>
                            <a:srgbClr val="000000"/>
                          </a:solidFill>
                          <a:latin typeface="Roboto Condensed"/>
                        </a:rPr>
                        <a:t>Dải Ngân Hà</a:t>
                      </a:r>
                      <a:endParaRPr lang="en-US" sz="1100"/>
                    </a:p>
                  </a:txBody>
                  <a:tcPr>
                    <a:lnL w="28575" cap="flat" cmpd="sng" algn="ctr">
                      <a:solidFill>
                        <a:srgbClr val="3569CE"/>
                      </a:solidFill>
                      <a:prstDash val="solid"/>
                      <a:round/>
                      <a:headEnd type="none" w="med" len="med"/>
                      <a:tailEnd type="none" w="med" len="med"/>
                    </a:lnL>
                    <a:lnR w="28575" cap="flat" cmpd="sng" algn="ctr">
                      <a:solidFill>
                        <a:srgbClr val="3569CE"/>
                      </a:solidFill>
                      <a:prstDash val="solid"/>
                      <a:round/>
                      <a:headEnd type="none" w="med" len="med"/>
                      <a:tailEnd type="none" w="med" len="med"/>
                    </a:lnR>
                    <a:lnT w="28575" cap="flat" cmpd="sng" algn="ctr">
                      <a:solidFill>
                        <a:srgbClr val="3569CE"/>
                      </a:solidFill>
                      <a:prstDash val="solid"/>
                      <a:round/>
                      <a:headEnd type="none" w="med" len="med"/>
                      <a:tailEnd type="none" w="med" len="med"/>
                    </a:lnT>
                    <a:lnB w="28575" cap="flat" cmpd="sng" algn="ctr">
                      <a:solidFill>
                        <a:srgbClr val="3569CE"/>
                      </a:solidFill>
                      <a:prstDash val="solid"/>
                      <a:round/>
                      <a:headEnd type="none" w="med" len="med"/>
                      <a:tailEnd type="none" w="med" len="med"/>
                    </a:lnB>
                    <a:solidFill>
                      <a:srgbClr val="F7F7E7"/>
                    </a:solidFill>
                  </a:tcPr>
                </a:tc>
                <a:tc>
                  <a:txBody>
                    <a:bodyPr/>
                    <a:lstStyle/>
                    <a:p>
                      <a:pPr algn="l">
                        <a:lnSpc>
                          <a:spcPct val="120000"/>
                        </a:lnSpc>
                        <a:defRPr/>
                      </a:pPr>
                      <a:r>
                        <a:rPr lang="en-US" sz="2599" i="1" kern="1200" dirty="0" err="1">
                          <a:solidFill>
                            <a:srgbClr val="000000"/>
                          </a:solidFill>
                          <a:latin typeface="Roboto Condensed"/>
                          <a:ea typeface="+mn-ea"/>
                          <a:cs typeface="+mn-cs"/>
                        </a:rPr>
                        <a:t>Sông</a:t>
                      </a:r>
                      <a:r>
                        <a:rPr lang="en-US" sz="2599" i="1" kern="1200" dirty="0">
                          <a:solidFill>
                            <a:srgbClr val="000000"/>
                          </a:solidFill>
                          <a:latin typeface="Roboto Condensed"/>
                          <a:ea typeface="+mn-ea"/>
                          <a:cs typeface="+mn-cs"/>
                        </a:rPr>
                        <a:t> </a:t>
                      </a:r>
                      <a:r>
                        <a:rPr lang="en-US" sz="2599" i="1" kern="1200" dirty="0" err="1">
                          <a:solidFill>
                            <a:srgbClr val="000000"/>
                          </a:solidFill>
                          <a:latin typeface="Roboto Condensed"/>
                          <a:ea typeface="+mn-ea"/>
                          <a:cs typeface="+mn-cs"/>
                        </a:rPr>
                        <a:t>Ngân</a:t>
                      </a:r>
                      <a:r>
                        <a:rPr lang="en-US" sz="2599" i="1" kern="1200" dirty="0">
                          <a:solidFill>
                            <a:srgbClr val="000000"/>
                          </a:solidFill>
                          <a:latin typeface="Roboto Condensed"/>
                          <a:ea typeface="+mn-ea"/>
                          <a:cs typeface="+mn-cs"/>
                        </a:rPr>
                        <a:t> </a:t>
                      </a:r>
                      <a:r>
                        <a:rPr lang="en-US" sz="2599" i="1" kern="1200" dirty="0" err="1">
                          <a:solidFill>
                            <a:srgbClr val="000000"/>
                          </a:solidFill>
                          <a:latin typeface="Roboto Condensed"/>
                          <a:ea typeface="+mn-ea"/>
                          <a:cs typeface="+mn-cs"/>
                        </a:rPr>
                        <a:t>Hà</a:t>
                      </a:r>
                      <a:r>
                        <a:rPr lang="en-US" sz="2599" i="1" kern="1200" dirty="0">
                          <a:solidFill>
                            <a:srgbClr val="000000"/>
                          </a:solidFill>
                          <a:latin typeface="Roboto Condensed"/>
                          <a:ea typeface="+mn-ea"/>
                          <a:cs typeface="+mn-cs"/>
                        </a:rPr>
                        <a:t>, </a:t>
                      </a:r>
                      <a:r>
                        <a:rPr lang="en-US" sz="2599" i="1" kern="1200" dirty="0" err="1">
                          <a:solidFill>
                            <a:srgbClr val="000000"/>
                          </a:solidFill>
                          <a:latin typeface="Roboto Condensed"/>
                          <a:ea typeface="+mn-ea"/>
                          <a:cs typeface="+mn-cs"/>
                        </a:rPr>
                        <a:t>chảy</a:t>
                      </a:r>
                      <a:r>
                        <a:rPr lang="en-US" sz="2599" i="1" kern="1200" dirty="0">
                          <a:solidFill>
                            <a:srgbClr val="000000"/>
                          </a:solidFill>
                          <a:latin typeface="Roboto Condensed"/>
                          <a:ea typeface="+mn-ea"/>
                          <a:cs typeface="+mn-cs"/>
                        </a:rPr>
                        <a:t> </a:t>
                      </a:r>
                      <a:r>
                        <a:rPr lang="en-US" sz="2599" i="1" kern="1200" dirty="0" err="1">
                          <a:solidFill>
                            <a:srgbClr val="000000"/>
                          </a:solidFill>
                          <a:latin typeface="Roboto Condensed"/>
                          <a:ea typeface="+mn-ea"/>
                          <a:cs typeface="+mn-cs"/>
                        </a:rPr>
                        <a:t>giữa</a:t>
                      </a:r>
                      <a:r>
                        <a:rPr lang="en-US" sz="2599" i="1" kern="1200" dirty="0">
                          <a:solidFill>
                            <a:srgbClr val="000000"/>
                          </a:solidFill>
                          <a:latin typeface="Roboto Condensed"/>
                          <a:ea typeface="+mn-ea"/>
                          <a:cs typeface="+mn-cs"/>
                        </a:rPr>
                        <a:t> </a:t>
                      </a:r>
                      <a:r>
                        <a:rPr lang="en-US" sz="2599" i="1" kern="1200" dirty="0" err="1">
                          <a:solidFill>
                            <a:srgbClr val="000000"/>
                          </a:solidFill>
                          <a:latin typeface="Roboto Condensed"/>
                          <a:ea typeface="+mn-ea"/>
                          <a:cs typeface="+mn-cs"/>
                        </a:rPr>
                        <a:t>trời</a:t>
                      </a:r>
                      <a:r>
                        <a:rPr lang="en-US" sz="2599" i="1" kern="1200" dirty="0">
                          <a:solidFill>
                            <a:srgbClr val="000000"/>
                          </a:solidFill>
                          <a:latin typeface="Roboto Condensed"/>
                          <a:ea typeface="+mn-ea"/>
                          <a:cs typeface="+mn-cs"/>
                        </a:rPr>
                        <a:t> </a:t>
                      </a:r>
                      <a:r>
                        <a:rPr lang="en-US" sz="2599" i="1" kern="1200" dirty="0" err="1">
                          <a:solidFill>
                            <a:srgbClr val="000000"/>
                          </a:solidFill>
                          <a:latin typeface="Roboto Condensed"/>
                          <a:ea typeface="+mn-ea"/>
                          <a:cs typeface="+mn-cs"/>
                        </a:rPr>
                        <a:t>lồng</a:t>
                      </a:r>
                      <a:r>
                        <a:rPr lang="en-US" sz="2599" i="1" kern="1200" dirty="0">
                          <a:solidFill>
                            <a:srgbClr val="000000"/>
                          </a:solidFill>
                          <a:latin typeface="Roboto Condensed"/>
                          <a:ea typeface="+mn-ea"/>
                          <a:cs typeface="+mn-cs"/>
                        </a:rPr>
                        <a:t> </a:t>
                      </a:r>
                      <a:r>
                        <a:rPr lang="en-US" sz="2599" i="1" kern="1200" dirty="0" err="1">
                          <a:solidFill>
                            <a:srgbClr val="000000"/>
                          </a:solidFill>
                          <a:latin typeface="Roboto Condensed"/>
                          <a:ea typeface="+mn-ea"/>
                          <a:cs typeface="+mn-cs"/>
                        </a:rPr>
                        <a:t>lộng</a:t>
                      </a:r>
                      <a:r>
                        <a:rPr lang="en-US" sz="2599" i="1" kern="1200" dirty="0">
                          <a:solidFill>
                            <a:srgbClr val="000000"/>
                          </a:solidFill>
                          <a:latin typeface="Roboto Condensed"/>
                          <a:ea typeface="+mn-ea"/>
                          <a:cs typeface="+mn-cs"/>
                        </a:rPr>
                        <a:t>.</a:t>
                      </a:r>
                    </a:p>
                  </a:txBody>
                  <a:tcPr>
                    <a:lnL w="28575" cap="flat" cmpd="sng" algn="ctr">
                      <a:solidFill>
                        <a:srgbClr val="3569CE"/>
                      </a:solidFill>
                      <a:prstDash val="solid"/>
                      <a:round/>
                      <a:headEnd type="none" w="med" len="med"/>
                      <a:tailEnd type="none" w="med" len="med"/>
                    </a:lnL>
                    <a:lnR w="28575" cap="flat" cmpd="sng" algn="ctr">
                      <a:solidFill>
                        <a:srgbClr val="3569CE"/>
                      </a:solidFill>
                      <a:prstDash val="solid"/>
                      <a:round/>
                      <a:headEnd type="none" w="med" len="med"/>
                      <a:tailEnd type="none" w="med" len="med"/>
                    </a:lnR>
                    <a:lnT w="28575" cap="flat" cmpd="sng" algn="ctr">
                      <a:solidFill>
                        <a:srgbClr val="3569CE"/>
                      </a:solidFill>
                      <a:prstDash val="solid"/>
                      <a:round/>
                      <a:headEnd type="none" w="med" len="med"/>
                      <a:tailEnd type="none" w="med" len="med"/>
                    </a:lnT>
                    <a:lnB w="28575" cap="flat" cmpd="sng" algn="ctr">
                      <a:solidFill>
                        <a:srgbClr val="3569CE"/>
                      </a:solidFill>
                      <a:prstDash val="solid"/>
                      <a:round/>
                      <a:headEnd type="none" w="med" len="med"/>
                      <a:tailEnd type="none" w="med" len="med"/>
                    </a:lnB>
                    <a:solidFill>
                      <a:srgbClr val="F7F7E7"/>
                    </a:solidFill>
                  </a:tcPr>
                </a:tc>
                <a:tc rowSpan="4">
                  <a:txBody>
                    <a:bodyPr/>
                    <a:lstStyle/>
                    <a:p>
                      <a:pPr algn="l">
                        <a:lnSpc>
                          <a:spcPct val="120000"/>
                        </a:lnSpc>
                        <a:defRPr/>
                      </a:pPr>
                      <a:r>
                        <a:rPr lang="en-US" sz="2599" kern="1200" dirty="0">
                          <a:solidFill>
                            <a:srgbClr val="000000"/>
                          </a:solidFill>
                          <a:latin typeface="Roboto Condensed"/>
                          <a:ea typeface="+mn-ea"/>
                          <a:cs typeface="+mn-cs"/>
                        </a:rPr>
                        <a:t>- </a:t>
                      </a:r>
                      <a:r>
                        <a:rPr lang="en-US" sz="2599" b="1" kern="1200" dirty="0" err="1">
                          <a:solidFill>
                            <a:srgbClr val="000000"/>
                          </a:solidFill>
                          <a:latin typeface="Roboto Condensed"/>
                          <a:ea typeface="+mn-ea"/>
                          <a:cs typeface="+mn-cs"/>
                        </a:rPr>
                        <a:t>Điểm</a:t>
                      </a:r>
                      <a:r>
                        <a:rPr lang="en-US" sz="2599" b="1" kern="1200" dirty="0">
                          <a:solidFill>
                            <a:srgbClr val="000000"/>
                          </a:solidFill>
                          <a:latin typeface="Roboto Condensed"/>
                          <a:ea typeface="+mn-ea"/>
                          <a:cs typeface="+mn-cs"/>
                        </a:rPr>
                        <a:t> </a:t>
                      </a:r>
                      <a:r>
                        <a:rPr lang="en-US" sz="2599" b="1" kern="1200" dirty="0" err="1">
                          <a:solidFill>
                            <a:srgbClr val="000000"/>
                          </a:solidFill>
                          <a:latin typeface="Roboto Condensed"/>
                          <a:ea typeface="+mn-ea"/>
                          <a:cs typeface="+mn-cs"/>
                        </a:rPr>
                        <a:t>chung</a:t>
                      </a:r>
                      <a:r>
                        <a:rPr lang="en-US" sz="2599" b="1" kern="1200" dirty="0">
                          <a:solidFill>
                            <a:srgbClr val="000000"/>
                          </a:solidFill>
                          <a:latin typeface="Roboto Condensed"/>
                          <a:ea typeface="+mn-ea"/>
                          <a:cs typeface="+mn-cs"/>
                        </a:rPr>
                        <a:t>: </a:t>
                      </a:r>
                      <a:r>
                        <a:rPr lang="en-US" sz="2599" kern="1200" dirty="0">
                          <a:solidFill>
                            <a:srgbClr val="000000"/>
                          </a:solidFill>
                          <a:latin typeface="Roboto Condensed"/>
                          <a:ea typeface="+mn-ea"/>
                          <a:cs typeface="+mn-cs"/>
                        </a:rPr>
                        <a:t>So </a:t>
                      </a:r>
                      <a:r>
                        <a:rPr lang="en-US" sz="2599" kern="1200" dirty="0" err="1">
                          <a:solidFill>
                            <a:srgbClr val="000000"/>
                          </a:solidFill>
                          <a:latin typeface="Roboto Condensed"/>
                          <a:ea typeface="+mn-ea"/>
                          <a:cs typeface="+mn-cs"/>
                        </a:rPr>
                        <a:t>sánh</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liên</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tưởng</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những</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ngôi</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sao</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như</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những</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dụng</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cụ</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lao</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động</a:t>
                      </a:r>
                      <a:r>
                        <a:rPr lang="en-US" sz="2599" kern="1200" dirty="0">
                          <a:solidFill>
                            <a:srgbClr val="000000"/>
                          </a:solidFill>
                          <a:latin typeface="Roboto Condensed"/>
                          <a:ea typeface="+mn-ea"/>
                          <a:cs typeface="+mn-cs"/>
                        </a:rPr>
                        <a:t>.</a:t>
                      </a:r>
                    </a:p>
                    <a:p>
                      <a:pPr>
                        <a:lnSpc>
                          <a:spcPct val="120000"/>
                        </a:lnSpc>
                      </a:pPr>
                      <a:r>
                        <a:rPr lang="en-US" sz="2599" kern="1200" dirty="0">
                          <a:solidFill>
                            <a:srgbClr val="000000"/>
                          </a:solidFill>
                          <a:latin typeface="Roboto Condensed"/>
                          <a:ea typeface="+mn-ea"/>
                          <a:cs typeface="+mn-cs"/>
                        </a:rPr>
                        <a:t>- </a:t>
                      </a:r>
                      <a:r>
                        <a:rPr lang="en-US" sz="2599" b="1" kern="1200" dirty="0" err="1">
                          <a:solidFill>
                            <a:srgbClr val="000000"/>
                          </a:solidFill>
                          <a:latin typeface="Roboto Condensed"/>
                          <a:ea typeface="+mn-ea"/>
                          <a:cs typeface="+mn-cs"/>
                        </a:rPr>
                        <a:t>Tác</a:t>
                      </a:r>
                      <a:r>
                        <a:rPr lang="en-US" sz="2599" b="1" kern="1200" dirty="0">
                          <a:solidFill>
                            <a:srgbClr val="000000"/>
                          </a:solidFill>
                          <a:latin typeface="Roboto Condensed"/>
                          <a:ea typeface="+mn-ea"/>
                          <a:cs typeface="+mn-cs"/>
                        </a:rPr>
                        <a:t> </a:t>
                      </a:r>
                      <a:r>
                        <a:rPr lang="en-US" sz="2599" b="1" kern="1200" dirty="0" err="1">
                          <a:solidFill>
                            <a:srgbClr val="000000"/>
                          </a:solidFill>
                          <a:latin typeface="Roboto Condensed"/>
                          <a:ea typeface="+mn-ea"/>
                          <a:cs typeface="+mn-cs"/>
                        </a:rPr>
                        <a:t>dụng</a:t>
                      </a:r>
                      <a:r>
                        <a:rPr lang="en-US" sz="2599" b="1"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Diễn</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tả</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hình</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ảnh</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bầu</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trời</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sao</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như</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những</a:t>
                      </a:r>
                      <a:r>
                        <a:rPr lang="en-US" sz="2599" kern="1200" dirty="0">
                          <a:solidFill>
                            <a:srgbClr val="000000"/>
                          </a:solidFill>
                          <a:latin typeface="Roboto Condensed"/>
                          <a:ea typeface="+mn-ea"/>
                          <a:cs typeface="+mn-cs"/>
                        </a:rPr>
                        <a:t> con </a:t>
                      </a:r>
                      <a:r>
                        <a:rPr lang="en-US" sz="2599" kern="1200" dirty="0" err="1">
                          <a:solidFill>
                            <a:srgbClr val="000000"/>
                          </a:solidFill>
                          <a:latin typeface="Roboto Condensed"/>
                          <a:ea typeface="+mn-ea"/>
                          <a:cs typeface="+mn-cs"/>
                        </a:rPr>
                        <a:t>người</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đang</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hăng</a:t>
                      </a:r>
                      <a:r>
                        <a:rPr lang="en-US" sz="2599" kern="1200" dirty="0">
                          <a:solidFill>
                            <a:srgbClr val="000000"/>
                          </a:solidFill>
                          <a:latin typeface="Roboto Condensed"/>
                          <a:ea typeface="+mn-ea"/>
                          <a:cs typeface="+mn-cs"/>
                        </a:rPr>
                        <a:t> say </a:t>
                      </a:r>
                      <a:r>
                        <a:rPr lang="en-US" sz="2599" kern="1200" dirty="0" err="1">
                          <a:solidFill>
                            <a:srgbClr val="000000"/>
                          </a:solidFill>
                          <a:latin typeface="Roboto Condensed"/>
                          <a:ea typeface="+mn-ea"/>
                          <a:cs typeface="+mn-cs"/>
                        </a:rPr>
                        <a:t>làm</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việc</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trong</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không</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khí</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rộn</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rã</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vui</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tươi</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náo</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nhiệt</a:t>
                      </a:r>
                      <a:r>
                        <a:rPr lang="en-US" sz="2599" kern="1200" dirty="0">
                          <a:solidFill>
                            <a:srgbClr val="000000"/>
                          </a:solidFill>
                          <a:latin typeface="Roboto Condensed"/>
                          <a:ea typeface="+mn-ea"/>
                          <a:cs typeface="+mn-cs"/>
                        </a:rPr>
                        <a:t>.</a:t>
                      </a:r>
                    </a:p>
                  </a:txBody>
                  <a:tcPr>
                    <a:lnL w="28575" cap="flat" cmpd="sng" algn="ctr">
                      <a:solidFill>
                        <a:srgbClr val="3569CE"/>
                      </a:solidFill>
                      <a:prstDash val="solid"/>
                      <a:round/>
                      <a:headEnd type="none" w="med" len="med"/>
                      <a:tailEnd type="none" w="med" len="med"/>
                    </a:lnL>
                    <a:lnR w="28575" cap="flat" cmpd="sng" algn="ctr">
                      <a:solidFill>
                        <a:srgbClr val="3569CE"/>
                      </a:solidFill>
                      <a:prstDash val="solid"/>
                      <a:round/>
                      <a:headEnd type="none" w="med" len="med"/>
                      <a:tailEnd type="none" w="med" len="med"/>
                    </a:lnR>
                    <a:lnT w="28575" cap="flat" cmpd="sng" algn="ctr">
                      <a:solidFill>
                        <a:srgbClr val="3569CE"/>
                      </a:solidFill>
                      <a:prstDash val="solid"/>
                      <a:round/>
                      <a:headEnd type="none" w="med" len="med"/>
                      <a:tailEnd type="none" w="med" len="med"/>
                    </a:lnT>
                    <a:lnB w="28575" cap="flat" cmpd="sng" algn="ctr">
                      <a:solidFill>
                        <a:srgbClr val="3569CE"/>
                      </a:solidFill>
                      <a:prstDash val="solid"/>
                      <a:round/>
                      <a:headEnd type="none" w="med" len="med"/>
                      <a:tailEnd type="none" w="med" len="med"/>
                    </a:lnB>
                    <a:solidFill>
                      <a:srgbClr val="F7F7E7"/>
                    </a:solidFill>
                  </a:tcPr>
                </a:tc>
                <a:extLst>
                  <a:ext uri="{0D108BD9-81ED-4DB2-BD59-A6C34878D82A}">
                    <a16:rowId xmlns:a16="http://schemas.microsoft.com/office/drawing/2014/main" val="10001"/>
                  </a:ext>
                </a:extLst>
              </a:tr>
              <a:tr h="708083">
                <a:tc>
                  <a:txBody>
                    <a:bodyPr/>
                    <a:lstStyle/>
                    <a:p>
                      <a:pPr algn="l">
                        <a:lnSpc>
                          <a:spcPct val="120000"/>
                        </a:lnSpc>
                        <a:defRPr/>
                      </a:pPr>
                      <a:r>
                        <a:rPr lang="en-US" sz="2599">
                          <a:solidFill>
                            <a:srgbClr val="000000"/>
                          </a:solidFill>
                          <a:latin typeface="Roboto Condensed"/>
                        </a:rPr>
                        <a:t>Sao Thần Nông</a:t>
                      </a:r>
                      <a:endParaRPr lang="en-US" sz="1100"/>
                    </a:p>
                  </a:txBody>
                  <a:tcPr>
                    <a:lnL w="28575" cap="flat" cmpd="sng" algn="ctr">
                      <a:solidFill>
                        <a:srgbClr val="3569CE"/>
                      </a:solidFill>
                      <a:prstDash val="solid"/>
                      <a:round/>
                      <a:headEnd type="none" w="med" len="med"/>
                      <a:tailEnd type="none" w="med" len="med"/>
                    </a:lnL>
                    <a:lnR w="28575" cap="flat" cmpd="sng" algn="ctr">
                      <a:solidFill>
                        <a:srgbClr val="3569CE"/>
                      </a:solidFill>
                      <a:prstDash val="solid"/>
                      <a:round/>
                      <a:headEnd type="none" w="med" len="med"/>
                      <a:tailEnd type="none" w="med" len="med"/>
                    </a:lnR>
                    <a:lnT w="28575" cap="flat" cmpd="sng" algn="ctr">
                      <a:solidFill>
                        <a:srgbClr val="3569CE"/>
                      </a:solidFill>
                      <a:prstDash val="solid"/>
                      <a:round/>
                      <a:headEnd type="none" w="med" len="med"/>
                      <a:tailEnd type="none" w="med" len="med"/>
                    </a:lnT>
                    <a:lnB w="28575" cap="flat" cmpd="sng" algn="ctr">
                      <a:solidFill>
                        <a:srgbClr val="3569CE"/>
                      </a:solidFill>
                      <a:prstDash val="solid"/>
                      <a:round/>
                      <a:headEnd type="none" w="med" len="med"/>
                      <a:tailEnd type="none" w="med" len="med"/>
                    </a:lnB>
                    <a:solidFill>
                      <a:srgbClr val="F7F7E7"/>
                    </a:solidFill>
                  </a:tcPr>
                </a:tc>
                <a:tc>
                  <a:txBody>
                    <a:bodyPr/>
                    <a:lstStyle/>
                    <a:p>
                      <a:pPr algn="l">
                        <a:lnSpc>
                          <a:spcPct val="120000"/>
                        </a:lnSpc>
                        <a:defRPr/>
                      </a:pPr>
                      <a:r>
                        <a:rPr lang="en-US" sz="2599" i="1" kern="1200" dirty="0" err="1">
                          <a:solidFill>
                            <a:srgbClr val="000000"/>
                          </a:solidFill>
                          <a:latin typeface="Roboto Condensed"/>
                          <a:ea typeface="+mn-ea"/>
                          <a:cs typeface="+mn-cs"/>
                        </a:rPr>
                        <a:t>Tỏa</a:t>
                      </a:r>
                      <a:r>
                        <a:rPr lang="en-US" sz="2599" i="1" kern="1200" dirty="0">
                          <a:solidFill>
                            <a:srgbClr val="000000"/>
                          </a:solidFill>
                          <a:latin typeface="Roboto Condensed"/>
                          <a:ea typeface="+mn-ea"/>
                          <a:cs typeface="+mn-cs"/>
                        </a:rPr>
                        <a:t> </a:t>
                      </a:r>
                      <a:r>
                        <a:rPr lang="en-US" sz="2599" i="1" kern="1200" dirty="0" err="1">
                          <a:solidFill>
                            <a:srgbClr val="000000"/>
                          </a:solidFill>
                          <a:latin typeface="Roboto Condensed"/>
                          <a:ea typeface="+mn-ea"/>
                          <a:cs typeface="+mn-cs"/>
                        </a:rPr>
                        <a:t>rộng</a:t>
                      </a:r>
                      <a:r>
                        <a:rPr lang="en-US" sz="2599" i="1" kern="1200" dirty="0">
                          <a:solidFill>
                            <a:srgbClr val="000000"/>
                          </a:solidFill>
                          <a:latin typeface="Roboto Condensed"/>
                          <a:ea typeface="+mn-ea"/>
                          <a:cs typeface="+mn-cs"/>
                        </a:rPr>
                        <a:t>, </a:t>
                      </a:r>
                      <a:r>
                        <a:rPr lang="en-US" sz="2599" i="1" kern="1200" dirty="0" err="1">
                          <a:solidFill>
                            <a:srgbClr val="000000"/>
                          </a:solidFill>
                          <a:latin typeface="Roboto Condensed"/>
                          <a:ea typeface="+mn-ea"/>
                          <a:cs typeface="+mn-cs"/>
                        </a:rPr>
                        <a:t>Một</a:t>
                      </a:r>
                      <a:r>
                        <a:rPr lang="en-US" sz="2599" i="1" kern="1200" dirty="0">
                          <a:solidFill>
                            <a:srgbClr val="000000"/>
                          </a:solidFill>
                          <a:latin typeface="Roboto Condensed"/>
                          <a:ea typeface="+mn-ea"/>
                          <a:cs typeface="+mn-cs"/>
                        </a:rPr>
                        <a:t> </a:t>
                      </a:r>
                      <a:r>
                        <a:rPr lang="en-US" sz="2599" i="1" kern="1200" dirty="0" err="1">
                          <a:solidFill>
                            <a:srgbClr val="000000"/>
                          </a:solidFill>
                          <a:latin typeface="Roboto Condensed"/>
                          <a:ea typeface="+mn-ea"/>
                          <a:cs typeface="+mn-cs"/>
                        </a:rPr>
                        <a:t>chiếc</a:t>
                      </a:r>
                      <a:r>
                        <a:rPr lang="en-US" sz="2599" i="1" kern="1200" dirty="0">
                          <a:solidFill>
                            <a:srgbClr val="000000"/>
                          </a:solidFill>
                          <a:latin typeface="Roboto Condensed"/>
                          <a:ea typeface="+mn-ea"/>
                          <a:cs typeface="+mn-cs"/>
                        </a:rPr>
                        <a:t> </a:t>
                      </a:r>
                      <a:r>
                        <a:rPr lang="en-US" sz="2599" i="1" kern="1200" dirty="0" err="1">
                          <a:solidFill>
                            <a:srgbClr val="000000"/>
                          </a:solidFill>
                          <a:latin typeface="Roboto Condensed"/>
                          <a:ea typeface="+mn-ea"/>
                          <a:cs typeface="+mn-cs"/>
                        </a:rPr>
                        <a:t>vó</a:t>
                      </a:r>
                      <a:r>
                        <a:rPr lang="en-US" sz="2599" i="1" kern="1200" dirty="0">
                          <a:solidFill>
                            <a:srgbClr val="000000"/>
                          </a:solidFill>
                          <a:latin typeface="Roboto Condensed"/>
                          <a:ea typeface="+mn-ea"/>
                          <a:cs typeface="+mn-cs"/>
                        </a:rPr>
                        <a:t> </a:t>
                      </a:r>
                      <a:r>
                        <a:rPr lang="en-US" sz="2599" i="1" kern="1200" dirty="0" err="1">
                          <a:solidFill>
                            <a:srgbClr val="000000"/>
                          </a:solidFill>
                          <a:latin typeface="Roboto Condensed"/>
                          <a:ea typeface="+mn-ea"/>
                          <a:cs typeface="+mn-cs"/>
                        </a:rPr>
                        <a:t>bằng</a:t>
                      </a:r>
                      <a:r>
                        <a:rPr lang="en-US" sz="2599" i="1" kern="1200" dirty="0">
                          <a:solidFill>
                            <a:srgbClr val="000000"/>
                          </a:solidFill>
                          <a:latin typeface="Roboto Condensed"/>
                          <a:ea typeface="+mn-ea"/>
                          <a:cs typeface="+mn-cs"/>
                        </a:rPr>
                        <a:t> </a:t>
                      </a:r>
                      <a:r>
                        <a:rPr lang="en-US" sz="2599" i="1" kern="1200" dirty="0" err="1">
                          <a:solidFill>
                            <a:srgbClr val="000000"/>
                          </a:solidFill>
                          <a:latin typeface="Roboto Condensed"/>
                          <a:ea typeface="+mn-ea"/>
                          <a:cs typeface="+mn-cs"/>
                        </a:rPr>
                        <a:t>vàng</a:t>
                      </a:r>
                      <a:r>
                        <a:rPr lang="en-US" sz="2599" i="1" kern="1200" dirty="0">
                          <a:solidFill>
                            <a:srgbClr val="000000"/>
                          </a:solidFill>
                          <a:latin typeface="Roboto Condensed"/>
                          <a:ea typeface="+mn-ea"/>
                          <a:cs typeface="+mn-cs"/>
                        </a:rPr>
                        <a:t>, </a:t>
                      </a:r>
                      <a:r>
                        <a:rPr lang="en-US" sz="2599" i="1" kern="1200" dirty="0" err="1">
                          <a:solidFill>
                            <a:srgbClr val="000000"/>
                          </a:solidFill>
                          <a:latin typeface="Roboto Condensed"/>
                          <a:ea typeface="+mn-ea"/>
                          <a:cs typeface="+mn-cs"/>
                        </a:rPr>
                        <a:t>Đón</a:t>
                      </a:r>
                      <a:r>
                        <a:rPr lang="en-US" sz="2599" i="1" kern="1200" dirty="0">
                          <a:solidFill>
                            <a:srgbClr val="000000"/>
                          </a:solidFill>
                          <a:latin typeface="Roboto Condensed"/>
                          <a:ea typeface="+mn-ea"/>
                          <a:cs typeface="+mn-cs"/>
                        </a:rPr>
                        <a:t> </a:t>
                      </a:r>
                      <a:r>
                        <a:rPr lang="en-US" sz="2599" i="1" kern="1200" dirty="0" err="1">
                          <a:solidFill>
                            <a:srgbClr val="000000"/>
                          </a:solidFill>
                          <a:latin typeface="Roboto Condensed"/>
                          <a:ea typeface="+mn-ea"/>
                          <a:cs typeface="+mn-cs"/>
                        </a:rPr>
                        <a:t>những</a:t>
                      </a:r>
                      <a:r>
                        <a:rPr lang="en-US" sz="2599" i="1" kern="1200" dirty="0">
                          <a:solidFill>
                            <a:srgbClr val="000000"/>
                          </a:solidFill>
                          <a:latin typeface="Roboto Condensed"/>
                          <a:ea typeface="+mn-ea"/>
                          <a:cs typeface="+mn-cs"/>
                        </a:rPr>
                        <a:t> </a:t>
                      </a:r>
                      <a:r>
                        <a:rPr lang="en-US" sz="2599" i="1" kern="1200" dirty="0" err="1">
                          <a:solidFill>
                            <a:srgbClr val="000000"/>
                          </a:solidFill>
                          <a:latin typeface="Roboto Condensed"/>
                          <a:ea typeface="+mn-ea"/>
                          <a:cs typeface="+mn-cs"/>
                        </a:rPr>
                        <a:t>sao</a:t>
                      </a:r>
                      <a:r>
                        <a:rPr lang="en-US" sz="2599" i="1" kern="1200" dirty="0">
                          <a:solidFill>
                            <a:srgbClr val="000000"/>
                          </a:solidFill>
                          <a:latin typeface="Roboto Condensed"/>
                          <a:ea typeface="+mn-ea"/>
                          <a:cs typeface="+mn-cs"/>
                        </a:rPr>
                        <a:t> </a:t>
                      </a:r>
                      <a:r>
                        <a:rPr lang="en-US" sz="2599" i="1" kern="1200" dirty="0" err="1">
                          <a:solidFill>
                            <a:srgbClr val="000000"/>
                          </a:solidFill>
                          <a:latin typeface="Roboto Condensed"/>
                          <a:ea typeface="+mn-ea"/>
                          <a:cs typeface="+mn-cs"/>
                        </a:rPr>
                        <a:t>dọc</a:t>
                      </a:r>
                      <a:r>
                        <a:rPr lang="en-US" sz="2599" i="1" kern="1200" dirty="0">
                          <a:solidFill>
                            <a:srgbClr val="000000"/>
                          </a:solidFill>
                          <a:latin typeface="Roboto Condensed"/>
                          <a:ea typeface="+mn-ea"/>
                          <a:cs typeface="+mn-cs"/>
                        </a:rPr>
                        <a:t> </a:t>
                      </a:r>
                      <a:r>
                        <a:rPr lang="en-US" sz="2599" i="1" kern="1200" dirty="0" err="1">
                          <a:solidFill>
                            <a:srgbClr val="000000"/>
                          </a:solidFill>
                          <a:latin typeface="Roboto Condensed"/>
                          <a:ea typeface="+mn-ea"/>
                          <a:cs typeface="+mn-cs"/>
                        </a:rPr>
                        <a:t>ngang</a:t>
                      </a:r>
                      <a:r>
                        <a:rPr lang="en-US" sz="2599" i="1" kern="1200" dirty="0">
                          <a:solidFill>
                            <a:srgbClr val="000000"/>
                          </a:solidFill>
                          <a:latin typeface="Roboto Condensed"/>
                          <a:ea typeface="+mn-ea"/>
                          <a:cs typeface="+mn-cs"/>
                        </a:rPr>
                        <a:t>...</a:t>
                      </a:r>
                    </a:p>
                  </a:txBody>
                  <a:tcPr>
                    <a:lnL w="28575" cap="flat" cmpd="sng" algn="ctr">
                      <a:solidFill>
                        <a:srgbClr val="3569CE"/>
                      </a:solidFill>
                      <a:prstDash val="solid"/>
                      <a:round/>
                      <a:headEnd type="none" w="med" len="med"/>
                      <a:tailEnd type="none" w="med" len="med"/>
                    </a:lnL>
                    <a:lnR w="28575" cap="flat" cmpd="sng" algn="ctr">
                      <a:solidFill>
                        <a:srgbClr val="3569CE"/>
                      </a:solidFill>
                      <a:prstDash val="solid"/>
                      <a:round/>
                      <a:headEnd type="none" w="med" len="med"/>
                      <a:tailEnd type="none" w="med" len="med"/>
                    </a:lnR>
                    <a:lnT w="28575" cap="flat" cmpd="sng" algn="ctr">
                      <a:solidFill>
                        <a:srgbClr val="3569CE"/>
                      </a:solidFill>
                      <a:prstDash val="solid"/>
                      <a:round/>
                      <a:headEnd type="none" w="med" len="med"/>
                      <a:tailEnd type="none" w="med" len="med"/>
                    </a:lnT>
                    <a:lnB w="28575" cap="flat" cmpd="sng" algn="ctr">
                      <a:solidFill>
                        <a:srgbClr val="3569CE"/>
                      </a:solidFill>
                      <a:prstDash val="solid"/>
                      <a:round/>
                      <a:headEnd type="none" w="med" len="med"/>
                      <a:tailEnd type="none" w="med" len="med"/>
                    </a:lnB>
                    <a:solidFill>
                      <a:srgbClr val="F7F7E7"/>
                    </a:solidFill>
                  </a:tcPr>
                </a:tc>
                <a:tc vMerge="1">
                  <a:txBody>
                    <a:bodyPr/>
                    <a:lstStyle/>
                    <a:p>
                      <a:pPr algn="l">
                        <a:defRPr/>
                      </a:pPr>
                      <a:r>
                        <a:rPr lang="en-US"/>
                        <a:t>- Điểm chung: So sánh, liên tưởng những ngôi sao như những dụng cụ lao động.</a:t>
                      </a:r>
                    </a:p>
                    <a:p>
                      <a:r>
                        <a:rPr lang="en-US" sz="2599">
                          <a:solidFill>
                            <a:srgbClr val="000000"/>
                          </a:solidFill>
                          <a:latin typeface="Roboto Condensed"/>
                        </a:rPr>
                        <a:t>- Tác dụng: Diễn tả hình ảnh bầu trời sao như những con người đang hăng say làm việc trong không khí rộn rã, vui tươi, náo nhiệt.</a:t>
                      </a:r>
                    </a:p>
                  </a:txBody>
                  <a:tcPr>
                    <a:lnL w="28575" cap="flat" cmpd="sng" algn="ctr">
                      <a:solidFill>
                        <a:srgbClr val="3569CE"/>
                      </a:solidFill>
                      <a:prstDash val="solid"/>
                      <a:round/>
                      <a:headEnd type="none" w="med" len="med"/>
                      <a:tailEnd type="none" w="med" len="med"/>
                    </a:lnL>
                    <a:lnR w="28575" cap="flat" cmpd="sng" algn="ctr">
                      <a:solidFill>
                        <a:srgbClr val="3569CE"/>
                      </a:solidFill>
                      <a:prstDash val="solid"/>
                      <a:round/>
                      <a:headEnd type="none" w="med" len="med"/>
                      <a:tailEnd type="none" w="med" len="med"/>
                    </a:lnR>
                    <a:lnT w="28575" cap="flat" cmpd="sng" algn="ctr">
                      <a:solidFill>
                        <a:srgbClr val="3569CE"/>
                      </a:solidFill>
                      <a:prstDash val="solid"/>
                      <a:round/>
                      <a:headEnd type="none" w="med" len="med"/>
                      <a:tailEnd type="none" w="med" len="med"/>
                    </a:lnT>
                    <a:lnB w="28575" cap="flat" cmpd="sng" algn="ctr">
                      <a:solidFill>
                        <a:srgbClr val="3569CE"/>
                      </a:solidFill>
                      <a:prstDash val="solid"/>
                      <a:round/>
                      <a:headEnd type="none" w="med" len="med"/>
                      <a:tailEnd type="none" w="med" len="med"/>
                    </a:lnB>
                    <a:solidFill>
                      <a:srgbClr val="F7F7E7"/>
                    </a:solidFill>
                  </a:tcPr>
                </a:tc>
                <a:extLst>
                  <a:ext uri="{0D108BD9-81ED-4DB2-BD59-A6C34878D82A}">
                    <a16:rowId xmlns:a16="http://schemas.microsoft.com/office/drawing/2014/main" val="10002"/>
                  </a:ext>
                </a:extLst>
              </a:tr>
              <a:tr h="708083">
                <a:tc>
                  <a:txBody>
                    <a:bodyPr/>
                    <a:lstStyle/>
                    <a:p>
                      <a:pPr algn="l">
                        <a:lnSpc>
                          <a:spcPct val="120000"/>
                        </a:lnSpc>
                        <a:defRPr/>
                      </a:pPr>
                      <a:r>
                        <a:rPr lang="en-US" sz="2599">
                          <a:solidFill>
                            <a:srgbClr val="000000"/>
                          </a:solidFill>
                          <a:latin typeface="Roboto Condensed"/>
                        </a:rPr>
                        <a:t>Sao Hôm</a:t>
                      </a:r>
                      <a:endParaRPr lang="en-US" sz="1100"/>
                    </a:p>
                  </a:txBody>
                  <a:tcPr>
                    <a:lnL w="28575" cap="flat" cmpd="sng" algn="ctr">
                      <a:solidFill>
                        <a:srgbClr val="3569CE"/>
                      </a:solidFill>
                      <a:prstDash val="solid"/>
                      <a:round/>
                      <a:headEnd type="none" w="med" len="med"/>
                      <a:tailEnd type="none" w="med" len="med"/>
                    </a:lnL>
                    <a:lnR w="28575" cap="flat" cmpd="sng" algn="ctr">
                      <a:solidFill>
                        <a:srgbClr val="3569CE"/>
                      </a:solidFill>
                      <a:prstDash val="solid"/>
                      <a:round/>
                      <a:headEnd type="none" w="med" len="med"/>
                      <a:tailEnd type="none" w="med" len="med"/>
                    </a:lnR>
                    <a:lnT w="28575" cap="flat" cmpd="sng" algn="ctr">
                      <a:solidFill>
                        <a:srgbClr val="3569CE"/>
                      </a:solidFill>
                      <a:prstDash val="solid"/>
                      <a:round/>
                      <a:headEnd type="none" w="med" len="med"/>
                      <a:tailEnd type="none" w="med" len="med"/>
                    </a:lnT>
                    <a:lnB w="28575" cap="flat" cmpd="sng" algn="ctr">
                      <a:solidFill>
                        <a:srgbClr val="3569CE"/>
                      </a:solidFill>
                      <a:prstDash val="solid"/>
                      <a:round/>
                      <a:headEnd type="none" w="med" len="med"/>
                      <a:tailEnd type="none" w="med" len="med"/>
                    </a:lnB>
                    <a:solidFill>
                      <a:srgbClr val="F7F7E7"/>
                    </a:solidFill>
                  </a:tcPr>
                </a:tc>
                <a:tc>
                  <a:txBody>
                    <a:bodyPr/>
                    <a:lstStyle/>
                    <a:p>
                      <a:pPr algn="l">
                        <a:lnSpc>
                          <a:spcPct val="120000"/>
                        </a:lnSpc>
                        <a:defRPr/>
                      </a:pPr>
                      <a:r>
                        <a:rPr lang="en-US" sz="2599" i="1" kern="1200" dirty="0" err="1">
                          <a:solidFill>
                            <a:srgbClr val="000000"/>
                          </a:solidFill>
                          <a:latin typeface="Roboto Condensed"/>
                          <a:ea typeface="+mn-ea"/>
                          <a:cs typeface="+mn-cs"/>
                        </a:rPr>
                        <a:t>Rờ</a:t>
                      </a:r>
                      <a:r>
                        <a:rPr lang="en-US" sz="2599" i="1" kern="1200" dirty="0">
                          <a:solidFill>
                            <a:srgbClr val="000000"/>
                          </a:solidFill>
                          <a:latin typeface="Roboto Condensed"/>
                          <a:ea typeface="+mn-ea"/>
                          <a:cs typeface="+mn-cs"/>
                        </a:rPr>
                        <a:t> </a:t>
                      </a:r>
                      <a:r>
                        <a:rPr lang="en-US" sz="2599" i="1" kern="1200" dirty="0" err="1">
                          <a:solidFill>
                            <a:srgbClr val="000000"/>
                          </a:solidFill>
                          <a:latin typeface="Roboto Condensed"/>
                          <a:ea typeface="+mn-ea"/>
                          <a:cs typeface="+mn-cs"/>
                        </a:rPr>
                        <a:t>rỡ</a:t>
                      </a:r>
                      <a:r>
                        <a:rPr lang="en-US" sz="2599" i="1" kern="1200" dirty="0">
                          <a:solidFill>
                            <a:srgbClr val="000000"/>
                          </a:solidFill>
                          <a:latin typeface="Roboto Condensed"/>
                          <a:ea typeface="+mn-ea"/>
                          <a:cs typeface="+mn-cs"/>
                        </a:rPr>
                        <a:t>, </a:t>
                      </a:r>
                      <a:r>
                        <a:rPr lang="en-US" sz="2599" i="1" kern="1200" dirty="0" err="1">
                          <a:solidFill>
                            <a:srgbClr val="000000"/>
                          </a:solidFill>
                          <a:latin typeface="Roboto Condensed"/>
                          <a:ea typeface="+mn-ea"/>
                          <a:cs typeface="+mn-cs"/>
                        </a:rPr>
                        <a:t>như</a:t>
                      </a:r>
                      <a:r>
                        <a:rPr lang="en-US" sz="2599" i="1" kern="1200" dirty="0">
                          <a:solidFill>
                            <a:srgbClr val="000000"/>
                          </a:solidFill>
                          <a:latin typeface="Roboto Condensed"/>
                          <a:ea typeface="+mn-ea"/>
                          <a:cs typeface="+mn-cs"/>
                        </a:rPr>
                        <a:t> </a:t>
                      </a:r>
                      <a:r>
                        <a:rPr lang="en-US" sz="2599" i="1" kern="1200" dirty="0" err="1">
                          <a:solidFill>
                            <a:srgbClr val="000000"/>
                          </a:solidFill>
                          <a:latin typeface="Roboto Condensed"/>
                          <a:ea typeface="+mn-ea"/>
                          <a:cs typeface="+mn-cs"/>
                        </a:rPr>
                        <a:t>đuốc</a:t>
                      </a:r>
                      <a:r>
                        <a:rPr lang="en-US" sz="2599" i="1" kern="1200" dirty="0">
                          <a:solidFill>
                            <a:srgbClr val="000000"/>
                          </a:solidFill>
                          <a:latin typeface="Roboto Condensed"/>
                          <a:ea typeface="+mn-ea"/>
                          <a:cs typeface="+mn-cs"/>
                        </a:rPr>
                        <a:t> </a:t>
                      </a:r>
                      <a:r>
                        <a:rPr lang="en-US" sz="2599" i="1" kern="1200" dirty="0" err="1">
                          <a:solidFill>
                            <a:srgbClr val="000000"/>
                          </a:solidFill>
                          <a:latin typeface="Roboto Condensed"/>
                          <a:ea typeface="+mn-ea"/>
                          <a:cs typeface="+mn-cs"/>
                        </a:rPr>
                        <a:t>đèn</a:t>
                      </a:r>
                      <a:r>
                        <a:rPr lang="en-US" sz="2599" i="1" kern="1200" dirty="0">
                          <a:solidFill>
                            <a:srgbClr val="000000"/>
                          </a:solidFill>
                          <a:latin typeface="Roboto Condensed"/>
                          <a:ea typeface="+mn-ea"/>
                          <a:cs typeface="+mn-cs"/>
                        </a:rPr>
                        <a:t> soi </a:t>
                      </a:r>
                      <a:r>
                        <a:rPr lang="en-US" sz="2599" i="1" kern="1200" dirty="0" err="1">
                          <a:solidFill>
                            <a:srgbClr val="000000"/>
                          </a:solidFill>
                          <a:latin typeface="Roboto Condensed"/>
                          <a:ea typeface="+mn-ea"/>
                          <a:cs typeface="+mn-cs"/>
                        </a:rPr>
                        <a:t>cá</a:t>
                      </a:r>
                      <a:endParaRPr lang="en-US" sz="2599" i="1" kern="1200" dirty="0">
                        <a:solidFill>
                          <a:srgbClr val="000000"/>
                        </a:solidFill>
                        <a:latin typeface="Roboto Condensed"/>
                        <a:ea typeface="+mn-ea"/>
                        <a:cs typeface="+mn-cs"/>
                      </a:endParaRPr>
                    </a:p>
                  </a:txBody>
                  <a:tcPr>
                    <a:lnL w="28575" cap="flat" cmpd="sng" algn="ctr">
                      <a:solidFill>
                        <a:srgbClr val="3569CE"/>
                      </a:solidFill>
                      <a:prstDash val="solid"/>
                      <a:round/>
                      <a:headEnd type="none" w="med" len="med"/>
                      <a:tailEnd type="none" w="med" len="med"/>
                    </a:lnL>
                    <a:lnR w="28575" cap="flat" cmpd="sng" algn="ctr">
                      <a:solidFill>
                        <a:srgbClr val="3569CE"/>
                      </a:solidFill>
                      <a:prstDash val="solid"/>
                      <a:round/>
                      <a:headEnd type="none" w="med" len="med"/>
                      <a:tailEnd type="none" w="med" len="med"/>
                    </a:lnR>
                    <a:lnT w="28575" cap="flat" cmpd="sng" algn="ctr">
                      <a:solidFill>
                        <a:srgbClr val="3569CE"/>
                      </a:solidFill>
                      <a:prstDash val="solid"/>
                      <a:round/>
                      <a:headEnd type="none" w="med" len="med"/>
                      <a:tailEnd type="none" w="med" len="med"/>
                    </a:lnT>
                    <a:lnB w="28575" cap="flat" cmpd="sng" algn="ctr">
                      <a:solidFill>
                        <a:srgbClr val="3569CE"/>
                      </a:solidFill>
                      <a:prstDash val="solid"/>
                      <a:round/>
                      <a:headEnd type="none" w="med" len="med"/>
                      <a:tailEnd type="none" w="med" len="med"/>
                    </a:lnB>
                    <a:solidFill>
                      <a:srgbClr val="F7F7E7"/>
                    </a:solidFill>
                  </a:tcPr>
                </a:tc>
                <a:tc vMerge="1">
                  <a:txBody>
                    <a:bodyPr/>
                    <a:lstStyle/>
                    <a:p>
                      <a:pPr algn="l">
                        <a:defRPr/>
                      </a:pPr>
                      <a:r>
                        <a:rPr lang="en-US"/>
                        <a:t>- Điểm chung: So sánh, liên tưởng những ngôi sao như những dụng cụ lao động.</a:t>
                      </a:r>
                    </a:p>
                    <a:p>
                      <a:r>
                        <a:rPr lang="en-US" sz="2599">
                          <a:solidFill>
                            <a:srgbClr val="000000"/>
                          </a:solidFill>
                          <a:latin typeface="Roboto Condensed"/>
                        </a:rPr>
                        <a:t>- Tác dụng: Diễn tả hình ảnh bầu trời sao như những con người đang hăng say làm việc trong không khí rộn rã, vui tươi, náo nhiệt.</a:t>
                      </a:r>
                    </a:p>
                  </a:txBody>
                  <a:tcPr>
                    <a:lnL w="28575" cap="flat" cmpd="sng" algn="ctr">
                      <a:solidFill>
                        <a:srgbClr val="3569CE"/>
                      </a:solidFill>
                      <a:prstDash val="solid"/>
                      <a:round/>
                      <a:headEnd type="none" w="med" len="med"/>
                      <a:tailEnd type="none" w="med" len="med"/>
                    </a:lnL>
                    <a:lnR w="28575" cap="flat" cmpd="sng" algn="ctr">
                      <a:solidFill>
                        <a:srgbClr val="3569CE"/>
                      </a:solidFill>
                      <a:prstDash val="solid"/>
                      <a:round/>
                      <a:headEnd type="none" w="med" len="med"/>
                      <a:tailEnd type="none" w="med" len="med"/>
                    </a:lnR>
                    <a:lnT w="28575" cap="flat" cmpd="sng" algn="ctr">
                      <a:solidFill>
                        <a:srgbClr val="3569CE"/>
                      </a:solidFill>
                      <a:prstDash val="solid"/>
                      <a:round/>
                      <a:headEnd type="none" w="med" len="med"/>
                      <a:tailEnd type="none" w="med" len="med"/>
                    </a:lnT>
                    <a:lnB w="28575" cap="flat" cmpd="sng" algn="ctr">
                      <a:solidFill>
                        <a:srgbClr val="3569CE"/>
                      </a:solidFill>
                      <a:prstDash val="solid"/>
                      <a:round/>
                      <a:headEnd type="none" w="med" len="med"/>
                      <a:tailEnd type="none" w="med" len="med"/>
                    </a:lnB>
                    <a:solidFill>
                      <a:srgbClr val="F7F7E7"/>
                    </a:solidFill>
                  </a:tcPr>
                </a:tc>
                <a:extLst>
                  <a:ext uri="{0D108BD9-81ED-4DB2-BD59-A6C34878D82A}">
                    <a16:rowId xmlns:a16="http://schemas.microsoft.com/office/drawing/2014/main" val="10003"/>
                  </a:ext>
                </a:extLst>
              </a:tr>
              <a:tr h="880320">
                <a:tc>
                  <a:txBody>
                    <a:bodyPr/>
                    <a:lstStyle/>
                    <a:p>
                      <a:pPr algn="l">
                        <a:lnSpc>
                          <a:spcPct val="120000"/>
                        </a:lnSpc>
                        <a:defRPr/>
                      </a:pPr>
                      <a:r>
                        <a:rPr lang="en-US" sz="2599">
                          <a:solidFill>
                            <a:srgbClr val="000000"/>
                          </a:solidFill>
                          <a:latin typeface="Roboto Condensed"/>
                        </a:rPr>
                        <a:t>Đại Hùng Tinh</a:t>
                      </a:r>
                      <a:endParaRPr lang="en-US" sz="1100"/>
                    </a:p>
                  </a:txBody>
                  <a:tcPr>
                    <a:lnL w="28575" cap="flat" cmpd="sng" algn="ctr">
                      <a:solidFill>
                        <a:srgbClr val="3569CE"/>
                      </a:solidFill>
                      <a:prstDash val="solid"/>
                      <a:round/>
                      <a:headEnd type="none" w="med" len="med"/>
                      <a:tailEnd type="none" w="med" len="med"/>
                    </a:lnL>
                    <a:lnR w="28575" cap="flat" cmpd="sng" algn="ctr">
                      <a:solidFill>
                        <a:srgbClr val="3569CE"/>
                      </a:solidFill>
                      <a:prstDash val="solid"/>
                      <a:round/>
                      <a:headEnd type="none" w="med" len="med"/>
                      <a:tailEnd type="none" w="med" len="med"/>
                    </a:lnR>
                    <a:lnT w="28575" cap="flat" cmpd="sng" algn="ctr">
                      <a:solidFill>
                        <a:srgbClr val="3569CE"/>
                      </a:solidFill>
                      <a:prstDash val="solid"/>
                      <a:round/>
                      <a:headEnd type="none" w="med" len="med"/>
                      <a:tailEnd type="none" w="med" len="med"/>
                    </a:lnT>
                    <a:lnB w="28575" cap="flat" cmpd="sng" algn="ctr">
                      <a:solidFill>
                        <a:srgbClr val="3569CE"/>
                      </a:solidFill>
                      <a:prstDash val="solid"/>
                      <a:round/>
                      <a:headEnd type="none" w="med" len="med"/>
                      <a:tailEnd type="none" w="med" len="med"/>
                    </a:lnB>
                    <a:solidFill>
                      <a:srgbClr val="F7F7E7"/>
                    </a:solidFill>
                  </a:tcPr>
                </a:tc>
                <a:tc>
                  <a:txBody>
                    <a:bodyPr/>
                    <a:lstStyle/>
                    <a:p>
                      <a:pPr algn="l">
                        <a:lnSpc>
                          <a:spcPct val="120000"/>
                        </a:lnSpc>
                        <a:defRPr/>
                      </a:pPr>
                      <a:r>
                        <a:rPr lang="en-US" sz="2599" i="1" kern="1200" dirty="0" err="1">
                          <a:solidFill>
                            <a:srgbClr val="000000"/>
                          </a:solidFill>
                          <a:latin typeface="Roboto Condensed"/>
                          <a:ea typeface="+mn-ea"/>
                          <a:cs typeface="+mn-cs"/>
                        </a:rPr>
                        <a:t>Rộn</a:t>
                      </a:r>
                      <a:r>
                        <a:rPr lang="en-US" sz="2599" i="1" kern="1200" dirty="0">
                          <a:solidFill>
                            <a:srgbClr val="000000"/>
                          </a:solidFill>
                          <a:latin typeface="Roboto Condensed"/>
                          <a:ea typeface="+mn-ea"/>
                          <a:cs typeface="+mn-cs"/>
                        </a:rPr>
                        <a:t> </a:t>
                      </a:r>
                      <a:r>
                        <a:rPr lang="en-US" sz="2599" i="1" kern="1200" dirty="0" err="1">
                          <a:solidFill>
                            <a:srgbClr val="000000"/>
                          </a:solidFill>
                          <a:latin typeface="Roboto Condensed"/>
                          <a:ea typeface="+mn-ea"/>
                          <a:cs typeface="+mn-cs"/>
                        </a:rPr>
                        <a:t>rã</a:t>
                      </a:r>
                      <a:r>
                        <a:rPr lang="en-US" sz="2599" i="1" kern="1200" dirty="0">
                          <a:solidFill>
                            <a:srgbClr val="000000"/>
                          </a:solidFill>
                          <a:latin typeface="Roboto Condensed"/>
                          <a:ea typeface="+mn-ea"/>
                          <a:cs typeface="+mn-cs"/>
                        </a:rPr>
                        <a:t>, </a:t>
                      </a:r>
                      <a:r>
                        <a:rPr lang="en-US" sz="2599" i="1" kern="1200" dirty="0" err="1">
                          <a:solidFill>
                            <a:srgbClr val="000000"/>
                          </a:solidFill>
                          <a:latin typeface="Roboto Condensed"/>
                          <a:ea typeface="+mn-ea"/>
                          <a:cs typeface="+mn-cs"/>
                        </a:rPr>
                        <a:t>Buông</a:t>
                      </a:r>
                      <a:r>
                        <a:rPr lang="en-US" sz="2599" i="1" kern="1200" dirty="0">
                          <a:solidFill>
                            <a:srgbClr val="000000"/>
                          </a:solidFill>
                          <a:latin typeface="Roboto Condensed"/>
                          <a:ea typeface="+mn-ea"/>
                          <a:cs typeface="+mn-cs"/>
                        </a:rPr>
                        <a:t> </a:t>
                      </a:r>
                      <a:r>
                        <a:rPr lang="en-US" sz="2599" i="1" kern="1200" dirty="0" err="1">
                          <a:solidFill>
                            <a:srgbClr val="000000"/>
                          </a:solidFill>
                          <a:latin typeface="Roboto Condensed"/>
                          <a:ea typeface="+mn-ea"/>
                          <a:cs typeface="+mn-cs"/>
                        </a:rPr>
                        <a:t>gàu</a:t>
                      </a:r>
                      <a:r>
                        <a:rPr lang="en-US" sz="2599" i="1" kern="1200" dirty="0">
                          <a:solidFill>
                            <a:srgbClr val="000000"/>
                          </a:solidFill>
                          <a:latin typeface="Roboto Condensed"/>
                          <a:ea typeface="+mn-ea"/>
                          <a:cs typeface="+mn-cs"/>
                        </a:rPr>
                        <a:t> </a:t>
                      </a:r>
                      <a:r>
                        <a:rPr lang="en-US" sz="2599" i="1" kern="1200" dirty="0" err="1">
                          <a:solidFill>
                            <a:srgbClr val="000000"/>
                          </a:solidFill>
                          <a:latin typeface="Roboto Condensed"/>
                          <a:ea typeface="+mn-ea"/>
                          <a:cs typeface="+mn-cs"/>
                        </a:rPr>
                        <a:t>bên</a:t>
                      </a:r>
                      <a:r>
                        <a:rPr lang="en-US" sz="2599" i="1" kern="1200" dirty="0">
                          <a:solidFill>
                            <a:srgbClr val="000000"/>
                          </a:solidFill>
                          <a:latin typeface="Roboto Condensed"/>
                          <a:ea typeface="+mn-ea"/>
                          <a:cs typeface="+mn-cs"/>
                        </a:rPr>
                        <a:t> </a:t>
                      </a:r>
                      <a:r>
                        <a:rPr lang="en-US" sz="2599" i="1" kern="1200" dirty="0" err="1">
                          <a:solidFill>
                            <a:srgbClr val="000000"/>
                          </a:solidFill>
                          <a:latin typeface="Roboto Condensed"/>
                          <a:ea typeface="+mn-ea"/>
                          <a:cs typeface="+mn-cs"/>
                        </a:rPr>
                        <a:t>sông</a:t>
                      </a:r>
                      <a:r>
                        <a:rPr lang="en-US" sz="2599" i="1" kern="1200" dirty="0">
                          <a:solidFill>
                            <a:srgbClr val="000000"/>
                          </a:solidFill>
                          <a:latin typeface="Roboto Condensed"/>
                          <a:ea typeface="+mn-ea"/>
                          <a:cs typeface="+mn-cs"/>
                        </a:rPr>
                        <a:t> </a:t>
                      </a:r>
                      <a:r>
                        <a:rPr lang="en-US" sz="2599" i="1" kern="1200" dirty="0" err="1">
                          <a:solidFill>
                            <a:srgbClr val="000000"/>
                          </a:solidFill>
                          <a:latin typeface="Roboto Condensed"/>
                          <a:ea typeface="+mn-ea"/>
                          <a:cs typeface="+mn-cs"/>
                        </a:rPr>
                        <a:t>Ngân</a:t>
                      </a:r>
                      <a:r>
                        <a:rPr lang="en-US" sz="2599" i="1" kern="1200" dirty="0">
                          <a:solidFill>
                            <a:srgbClr val="000000"/>
                          </a:solidFill>
                          <a:latin typeface="Roboto Condensed"/>
                          <a:ea typeface="+mn-ea"/>
                          <a:cs typeface="+mn-cs"/>
                        </a:rPr>
                        <a:t>, Lo </a:t>
                      </a:r>
                      <a:r>
                        <a:rPr lang="en-US" sz="2599" i="1" kern="1200" dirty="0" err="1">
                          <a:solidFill>
                            <a:srgbClr val="000000"/>
                          </a:solidFill>
                          <a:latin typeface="Roboto Condensed"/>
                          <a:ea typeface="+mn-ea"/>
                          <a:cs typeface="+mn-cs"/>
                        </a:rPr>
                        <a:t>tát</a:t>
                      </a:r>
                      <a:r>
                        <a:rPr lang="en-US" sz="2599" i="1" kern="1200" dirty="0">
                          <a:solidFill>
                            <a:srgbClr val="000000"/>
                          </a:solidFill>
                          <a:latin typeface="Roboto Condensed"/>
                          <a:ea typeface="+mn-ea"/>
                          <a:cs typeface="+mn-cs"/>
                        </a:rPr>
                        <a:t> </a:t>
                      </a:r>
                      <a:r>
                        <a:rPr lang="en-US" sz="2599" i="1" kern="1200" dirty="0" err="1">
                          <a:solidFill>
                            <a:srgbClr val="000000"/>
                          </a:solidFill>
                          <a:latin typeface="Roboto Condensed"/>
                          <a:ea typeface="+mn-ea"/>
                          <a:cs typeface="+mn-cs"/>
                        </a:rPr>
                        <a:t>nước</a:t>
                      </a:r>
                      <a:endParaRPr lang="en-US" sz="2599" i="1" kern="1200" dirty="0">
                        <a:solidFill>
                          <a:srgbClr val="000000"/>
                        </a:solidFill>
                        <a:latin typeface="Roboto Condensed"/>
                        <a:ea typeface="+mn-ea"/>
                        <a:cs typeface="+mn-cs"/>
                      </a:endParaRPr>
                    </a:p>
                  </a:txBody>
                  <a:tcPr>
                    <a:lnL w="28575" cap="flat" cmpd="sng" algn="ctr">
                      <a:solidFill>
                        <a:srgbClr val="3569CE"/>
                      </a:solidFill>
                      <a:prstDash val="solid"/>
                      <a:round/>
                      <a:headEnd type="none" w="med" len="med"/>
                      <a:tailEnd type="none" w="med" len="med"/>
                    </a:lnL>
                    <a:lnR w="28575" cap="flat" cmpd="sng" algn="ctr">
                      <a:solidFill>
                        <a:srgbClr val="3569CE"/>
                      </a:solidFill>
                      <a:prstDash val="solid"/>
                      <a:round/>
                      <a:headEnd type="none" w="med" len="med"/>
                      <a:tailEnd type="none" w="med" len="med"/>
                    </a:lnR>
                    <a:lnT w="28575" cap="flat" cmpd="sng" algn="ctr">
                      <a:solidFill>
                        <a:srgbClr val="3569CE"/>
                      </a:solidFill>
                      <a:prstDash val="solid"/>
                      <a:round/>
                      <a:headEnd type="none" w="med" len="med"/>
                      <a:tailEnd type="none" w="med" len="med"/>
                    </a:lnT>
                    <a:lnB w="28575" cap="flat" cmpd="sng" algn="ctr">
                      <a:solidFill>
                        <a:srgbClr val="3569CE"/>
                      </a:solidFill>
                      <a:prstDash val="solid"/>
                      <a:round/>
                      <a:headEnd type="none" w="med" len="med"/>
                      <a:tailEnd type="none" w="med" len="med"/>
                    </a:lnB>
                    <a:solidFill>
                      <a:srgbClr val="F7F7E7"/>
                    </a:solidFill>
                  </a:tcPr>
                </a:tc>
                <a:tc vMerge="1">
                  <a:txBody>
                    <a:bodyPr/>
                    <a:lstStyle/>
                    <a:p>
                      <a:pPr algn="l">
                        <a:defRPr/>
                      </a:pPr>
                      <a:r>
                        <a:rPr lang="en-US"/>
                        <a:t>- Điểm chung: So sánh, liên tưởng những ngôi sao như những dụng cụ lao động.</a:t>
                      </a:r>
                    </a:p>
                    <a:p>
                      <a:r>
                        <a:rPr lang="en-US" sz="2599">
                          <a:solidFill>
                            <a:srgbClr val="000000"/>
                          </a:solidFill>
                          <a:latin typeface="Roboto Condensed"/>
                        </a:rPr>
                        <a:t>- Tác dụng: Diễn tả hình ảnh bầu trời sao như những con người đang hăng say làm việc trong không khí rộn rã, vui tươi, náo nhiệt.</a:t>
                      </a:r>
                    </a:p>
                  </a:txBody>
                  <a:tcPr>
                    <a:lnL w="28575" cap="flat" cmpd="sng" algn="ctr">
                      <a:solidFill>
                        <a:srgbClr val="3569CE"/>
                      </a:solidFill>
                      <a:prstDash val="solid"/>
                      <a:round/>
                      <a:headEnd type="none" w="med" len="med"/>
                      <a:tailEnd type="none" w="med" len="med"/>
                    </a:lnL>
                    <a:lnR w="28575" cap="flat" cmpd="sng" algn="ctr">
                      <a:solidFill>
                        <a:srgbClr val="3569CE"/>
                      </a:solidFill>
                      <a:prstDash val="solid"/>
                      <a:round/>
                      <a:headEnd type="none" w="med" len="med"/>
                      <a:tailEnd type="none" w="med" len="med"/>
                    </a:lnR>
                    <a:lnT w="28575" cap="flat" cmpd="sng" algn="ctr">
                      <a:solidFill>
                        <a:srgbClr val="3569CE"/>
                      </a:solidFill>
                      <a:prstDash val="solid"/>
                      <a:round/>
                      <a:headEnd type="none" w="med" len="med"/>
                      <a:tailEnd type="none" w="med" len="med"/>
                    </a:lnT>
                    <a:lnB w="28575" cap="flat" cmpd="sng" algn="ctr">
                      <a:solidFill>
                        <a:srgbClr val="3569CE"/>
                      </a:solidFill>
                      <a:prstDash val="solid"/>
                      <a:round/>
                      <a:headEnd type="none" w="med" len="med"/>
                      <a:tailEnd type="none" w="med" len="med"/>
                    </a:lnB>
                    <a:solidFill>
                      <a:srgbClr val="F7F7E7"/>
                    </a:solidFill>
                  </a:tcPr>
                </a:tc>
                <a:extLst>
                  <a:ext uri="{0D108BD9-81ED-4DB2-BD59-A6C34878D82A}">
                    <a16:rowId xmlns:a16="http://schemas.microsoft.com/office/drawing/2014/main" val="10004"/>
                  </a:ext>
                </a:extLst>
              </a:tr>
              <a:tr h="2085975">
                <a:tc gridSpan="3">
                  <a:txBody>
                    <a:bodyPr/>
                    <a:lstStyle/>
                    <a:p>
                      <a:pPr marL="457200" indent="-457200" algn="l">
                        <a:lnSpc>
                          <a:spcPct val="120000"/>
                        </a:lnSpc>
                        <a:buFont typeface="Arial" panose="020B0604020202020204" pitchFamily="34" charset="0"/>
                        <a:buChar char="•"/>
                        <a:defRPr/>
                      </a:pPr>
                      <a:r>
                        <a:rPr lang="en-US" sz="2599" kern="1200" dirty="0" err="1">
                          <a:solidFill>
                            <a:srgbClr val="000000"/>
                          </a:solidFill>
                          <a:latin typeface="Roboto Condensed"/>
                          <a:ea typeface="+mn-ea"/>
                          <a:cs typeface="+mn-cs"/>
                        </a:rPr>
                        <a:t>Nhận</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xét</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về</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khung</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cảnh</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bầu</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trời</a:t>
                      </a:r>
                      <a:r>
                        <a:rPr lang="en-US" sz="2599" kern="1200" dirty="0">
                          <a:solidFill>
                            <a:srgbClr val="000000"/>
                          </a:solidFill>
                          <a:latin typeface="Roboto Condensed"/>
                          <a:ea typeface="+mn-ea"/>
                          <a:cs typeface="+mn-cs"/>
                        </a:rPr>
                        <a:t> ban </a:t>
                      </a:r>
                      <a:r>
                        <a:rPr lang="en-US" sz="2599" kern="1200" dirty="0" err="1">
                          <a:solidFill>
                            <a:srgbClr val="000000"/>
                          </a:solidFill>
                          <a:latin typeface="Roboto Condensed"/>
                          <a:ea typeface="+mn-ea"/>
                          <a:cs typeface="+mn-cs"/>
                        </a:rPr>
                        <a:t>đêm</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Những</a:t>
                      </a:r>
                      <a:r>
                        <a:rPr lang="en-US" sz="2599" kern="1200" dirty="0">
                          <a:solidFill>
                            <a:srgbClr val="000000"/>
                          </a:solidFill>
                          <a:latin typeface="Roboto Condensed"/>
                          <a:ea typeface="+mn-ea"/>
                          <a:cs typeface="+mn-cs"/>
                        </a:rPr>
                        <a:t> so </a:t>
                      </a:r>
                      <a:r>
                        <a:rPr lang="en-US" sz="2599" kern="1200" dirty="0" err="1">
                          <a:solidFill>
                            <a:srgbClr val="000000"/>
                          </a:solidFill>
                          <a:latin typeface="Roboto Condensed"/>
                          <a:ea typeface="+mn-ea"/>
                          <a:cs typeface="+mn-cs"/>
                        </a:rPr>
                        <a:t>sánh</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liên</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tưởng</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độc</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đáo</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gợi</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tả</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bầu</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trời</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lấp</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lánh</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sao</a:t>
                      </a:r>
                      <a:r>
                        <a:rPr lang="en-US" sz="2599" kern="1200" dirty="0">
                          <a:solidFill>
                            <a:srgbClr val="000000"/>
                          </a:solidFill>
                          <a:latin typeface="Roboto Condensed"/>
                          <a:ea typeface="+mn-ea"/>
                          <a:cs typeface="+mn-cs"/>
                        </a:rPr>
                        <a:t>, lung </a:t>
                      </a:r>
                      <a:r>
                        <a:rPr lang="en-US" sz="2599" kern="1200" dirty="0" err="1">
                          <a:solidFill>
                            <a:srgbClr val="000000"/>
                          </a:solidFill>
                          <a:latin typeface="Roboto Condensed"/>
                          <a:ea typeface="+mn-ea"/>
                          <a:cs typeface="+mn-cs"/>
                        </a:rPr>
                        <a:t>linh</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huyền</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ảo</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đầy</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chất</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thơ</a:t>
                      </a:r>
                      <a:r>
                        <a:rPr lang="en-US" sz="2599" kern="1200" dirty="0">
                          <a:solidFill>
                            <a:srgbClr val="000000"/>
                          </a:solidFill>
                          <a:latin typeface="Roboto Condensed"/>
                          <a:ea typeface="+mn-ea"/>
                          <a:cs typeface="+mn-cs"/>
                        </a:rPr>
                        <a:t>.</a:t>
                      </a:r>
                    </a:p>
                    <a:p>
                      <a:pPr marL="457200" indent="-457200">
                        <a:lnSpc>
                          <a:spcPct val="120000"/>
                        </a:lnSpc>
                        <a:buFont typeface="Arial" panose="020B0604020202020204" pitchFamily="34" charset="0"/>
                        <a:buChar char="•"/>
                      </a:pPr>
                      <a:r>
                        <a:rPr lang="en-US" sz="2599" kern="1200" dirty="0" err="1">
                          <a:solidFill>
                            <a:srgbClr val="000000"/>
                          </a:solidFill>
                          <a:latin typeface="Roboto Condensed"/>
                          <a:ea typeface="+mn-ea"/>
                          <a:cs typeface="+mn-cs"/>
                        </a:rPr>
                        <a:t>Tâm</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trạng</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cảm</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xúc</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của</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nhân</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vật</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trữ</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tình</a:t>
                      </a:r>
                      <a:r>
                        <a:rPr lang="en-US" sz="2599" kern="1200" dirty="0">
                          <a:solidFill>
                            <a:srgbClr val="000000"/>
                          </a:solidFill>
                          <a:latin typeface="Roboto Condensed"/>
                          <a:ea typeface="+mn-ea"/>
                          <a:cs typeface="+mn-cs"/>
                        </a:rPr>
                        <a:t>: say </a:t>
                      </a:r>
                      <a:r>
                        <a:rPr lang="en-US" sz="2599" kern="1200" dirty="0" err="1">
                          <a:solidFill>
                            <a:srgbClr val="000000"/>
                          </a:solidFill>
                          <a:latin typeface="Roboto Condensed"/>
                          <a:ea typeface="+mn-ea"/>
                          <a:cs typeface="+mn-cs"/>
                        </a:rPr>
                        <a:t>sưa</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ngắm</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nhìn</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thích</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thú</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trước</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sự</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kì</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diệu</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của</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thiên</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nhiên</a:t>
                      </a:r>
                      <a:r>
                        <a:rPr lang="en-US" sz="2599" kern="1200" dirty="0">
                          <a:solidFill>
                            <a:srgbClr val="000000"/>
                          </a:solidFill>
                          <a:latin typeface="Roboto Condensed"/>
                          <a:ea typeface="+mn-ea"/>
                          <a:cs typeface="+mn-cs"/>
                        </a:rPr>
                        <a:t>. Qua </a:t>
                      </a:r>
                      <a:r>
                        <a:rPr lang="en-US" sz="2599" kern="1200" dirty="0" err="1">
                          <a:solidFill>
                            <a:srgbClr val="000000"/>
                          </a:solidFill>
                          <a:latin typeface="Roboto Condensed"/>
                          <a:ea typeface="+mn-ea"/>
                          <a:cs typeface="+mn-cs"/>
                        </a:rPr>
                        <a:t>đó</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cho</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thấy</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tâm</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hồn</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giàu</a:t>
                      </a:r>
                      <a:r>
                        <a:rPr lang="en-US" sz="2599" kern="1200" dirty="0">
                          <a:solidFill>
                            <a:srgbClr val="000000"/>
                          </a:solidFill>
                          <a:latin typeface="Roboto Condensed"/>
                          <a:ea typeface="+mn-ea"/>
                          <a:cs typeface="+mn-cs"/>
                        </a:rPr>
                        <a:t> rung </a:t>
                      </a:r>
                      <a:r>
                        <a:rPr lang="en-US" sz="2599" kern="1200" dirty="0" err="1">
                          <a:solidFill>
                            <a:srgbClr val="000000"/>
                          </a:solidFill>
                          <a:latin typeface="Roboto Condensed"/>
                          <a:ea typeface="+mn-ea"/>
                          <a:cs typeface="+mn-cs"/>
                        </a:rPr>
                        <a:t>động</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trước</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thiên</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nhiên</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trí</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tưởng</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tượng</a:t>
                      </a:r>
                      <a:r>
                        <a:rPr lang="en-US" sz="2599" kern="1200" dirty="0">
                          <a:solidFill>
                            <a:srgbClr val="000000"/>
                          </a:solidFill>
                          <a:latin typeface="Roboto Condensed"/>
                          <a:ea typeface="+mn-ea"/>
                          <a:cs typeface="+mn-cs"/>
                        </a:rPr>
                        <a:t> bay </a:t>
                      </a:r>
                      <a:r>
                        <a:rPr lang="en-US" sz="2599" kern="1200" dirty="0" err="1">
                          <a:solidFill>
                            <a:srgbClr val="000000"/>
                          </a:solidFill>
                          <a:latin typeface="Roboto Condensed"/>
                          <a:ea typeface="+mn-ea"/>
                          <a:cs typeface="+mn-cs"/>
                        </a:rPr>
                        <a:t>bổng</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của</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người</a:t>
                      </a:r>
                      <a:r>
                        <a:rPr lang="en-US" sz="2599" kern="1200" dirty="0">
                          <a:solidFill>
                            <a:srgbClr val="000000"/>
                          </a:solidFill>
                          <a:latin typeface="Roboto Condensed"/>
                          <a:ea typeface="+mn-ea"/>
                          <a:cs typeface="+mn-cs"/>
                        </a:rPr>
                        <a:t> </a:t>
                      </a:r>
                      <a:r>
                        <a:rPr lang="en-US" sz="2599" kern="1200" dirty="0" err="1">
                          <a:solidFill>
                            <a:srgbClr val="000000"/>
                          </a:solidFill>
                          <a:latin typeface="Roboto Condensed"/>
                          <a:ea typeface="+mn-ea"/>
                          <a:cs typeface="+mn-cs"/>
                        </a:rPr>
                        <a:t>viết</a:t>
                      </a:r>
                      <a:r>
                        <a:rPr lang="en-US" sz="2599" kern="1200" dirty="0">
                          <a:solidFill>
                            <a:srgbClr val="000000"/>
                          </a:solidFill>
                          <a:latin typeface="Roboto Condensed"/>
                          <a:ea typeface="+mn-ea"/>
                          <a:cs typeface="+mn-cs"/>
                        </a:rPr>
                        <a:t>.</a:t>
                      </a:r>
                    </a:p>
                  </a:txBody>
                  <a:tcPr>
                    <a:lnL w="28575" cap="flat" cmpd="sng" algn="ctr">
                      <a:solidFill>
                        <a:srgbClr val="3569CE"/>
                      </a:solidFill>
                      <a:prstDash val="solid"/>
                      <a:round/>
                      <a:headEnd type="none" w="med" len="med"/>
                      <a:tailEnd type="none" w="med" len="med"/>
                    </a:lnL>
                    <a:lnR w="28575" cap="flat" cmpd="sng" algn="ctr">
                      <a:solidFill>
                        <a:srgbClr val="3569CE"/>
                      </a:solidFill>
                      <a:prstDash val="solid"/>
                      <a:round/>
                      <a:headEnd type="none" w="med" len="med"/>
                      <a:tailEnd type="none" w="med" len="med"/>
                    </a:lnR>
                    <a:lnT w="28575" cap="flat" cmpd="sng" algn="ctr">
                      <a:solidFill>
                        <a:srgbClr val="3569CE"/>
                      </a:solidFill>
                      <a:prstDash val="solid"/>
                      <a:round/>
                      <a:headEnd type="none" w="med" len="med"/>
                      <a:tailEnd type="none" w="med" len="med"/>
                    </a:lnT>
                    <a:lnB w="28575" cap="flat" cmpd="sng" algn="ctr">
                      <a:solidFill>
                        <a:srgbClr val="3569CE"/>
                      </a:solidFill>
                      <a:prstDash val="solid"/>
                      <a:round/>
                      <a:headEnd type="none" w="med" len="med"/>
                      <a:tailEnd type="none" w="med" len="med"/>
                    </a:lnB>
                    <a:solidFill>
                      <a:srgbClr val="F9E0AE"/>
                    </a:solidFill>
                  </a:tcPr>
                </a:tc>
                <a:tc hMerge="1">
                  <a:txBody>
                    <a:bodyPr/>
                    <a:lstStyle/>
                    <a:p>
                      <a:pPr algn="l">
                        <a:defRPr/>
                      </a:pPr>
                      <a:r>
                        <a:rPr lang="en-US"/>
                        <a:t>Nhận xét về khung cảnh bầu trời ban đêm: Những so sánh liên tưởng độc đáo gợi tả bầu trời lấp lánh sao, lung linh, huyền ảo, đầy chất thơ.</a:t>
                      </a:r>
                    </a:p>
                    <a:p>
                      <a:r>
                        <a:rPr lang="en-US" sz="2599">
                          <a:solidFill>
                            <a:srgbClr val="000000"/>
                          </a:solidFill>
                          <a:latin typeface="Roboto Condensed"/>
                        </a:rPr>
                        <a:t>Tâm trạng, cảm xúc của nhân vật trữ tình: say sưa ngắm nhìn, thích thú trước sự kì diệu của thiên nhiên. Qua đó cho thấy tâm hồn giàu rung động trước thiên nhiên, trí tưởng tượng bay bổng của người viết.</a:t>
                      </a:r>
                    </a:p>
                  </a:txBody>
                  <a:tcPr>
                    <a:lnL w="28575" cap="flat" cmpd="sng" algn="ctr">
                      <a:solidFill>
                        <a:srgbClr val="3569CE"/>
                      </a:solidFill>
                      <a:prstDash val="solid"/>
                      <a:round/>
                      <a:headEnd type="none" w="med" len="med"/>
                      <a:tailEnd type="none" w="med" len="med"/>
                    </a:lnL>
                    <a:lnR w="28575" cap="flat" cmpd="sng" algn="ctr">
                      <a:solidFill>
                        <a:srgbClr val="3569CE"/>
                      </a:solidFill>
                      <a:prstDash val="solid"/>
                      <a:round/>
                      <a:headEnd type="none" w="med" len="med"/>
                      <a:tailEnd type="none" w="med" len="med"/>
                    </a:lnR>
                    <a:lnT w="28575" cap="flat" cmpd="sng" algn="ctr">
                      <a:solidFill>
                        <a:srgbClr val="3569CE"/>
                      </a:solidFill>
                      <a:prstDash val="solid"/>
                      <a:round/>
                      <a:headEnd type="none" w="med" len="med"/>
                      <a:tailEnd type="none" w="med" len="med"/>
                    </a:lnT>
                    <a:lnB w="28575" cap="flat" cmpd="sng" algn="ctr">
                      <a:solidFill>
                        <a:srgbClr val="3569CE"/>
                      </a:solidFill>
                      <a:prstDash val="solid"/>
                      <a:round/>
                      <a:headEnd type="none" w="med" len="med"/>
                      <a:tailEnd type="none" w="med" len="med"/>
                    </a:lnB>
                    <a:solidFill>
                      <a:srgbClr val="F9E0AE"/>
                    </a:solidFill>
                  </a:tcPr>
                </a:tc>
                <a:tc hMerge="1">
                  <a:txBody>
                    <a:bodyPr/>
                    <a:lstStyle/>
                    <a:p>
                      <a:pPr algn="l">
                        <a:defRPr/>
                      </a:pPr>
                      <a:r>
                        <a:rPr lang="en-US"/>
                        <a:t>Nhận xét về khung cảnh bầu trời ban đêm: Những so sánh liên tưởng độc đáo gợi tả bầu trời lấp lánh sao, lung linh, huyền ảo, đầy chất thơ.</a:t>
                      </a:r>
                    </a:p>
                    <a:p>
                      <a:r>
                        <a:rPr lang="en-US" sz="2599">
                          <a:solidFill>
                            <a:srgbClr val="000000"/>
                          </a:solidFill>
                          <a:latin typeface="Roboto Condensed"/>
                        </a:rPr>
                        <a:t>Tâm trạng, cảm xúc của nhân vật trữ tình: say sưa ngắm nhìn, thích thú trước sự kì diệu của thiên nhiên. Qua đó cho thấy tâm hồn giàu rung động trước thiên nhiên, trí tưởng tượng bay bổng của người viết.</a:t>
                      </a:r>
                    </a:p>
                  </a:txBody>
                  <a:tcPr>
                    <a:lnL w="28575" cap="flat" cmpd="sng" algn="ctr">
                      <a:solidFill>
                        <a:srgbClr val="3569CE"/>
                      </a:solidFill>
                      <a:prstDash val="solid"/>
                      <a:round/>
                      <a:headEnd type="none" w="med" len="med"/>
                      <a:tailEnd type="none" w="med" len="med"/>
                    </a:lnL>
                    <a:lnR w="28575" cap="flat" cmpd="sng" algn="ctr">
                      <a:solidFill>
                        <a:srgbClr val="3569CE"/>
                      </a:solidFill>
                      <a:prstDash val="solid"/>
                      <a:round/>
                      <a:headEnd type="none" w="med" len="med"/>
                      <a:tailEnd type="none" w="med" len="med"/>
                    </a:lnR>
                    <a:lnT w="28575" cap="flat" cmpd="sng" algn="ctr">
                      <a:solidFill>
                        <a:srgbClr val="3569CE"/>
                      </a:solidFill>
                      <a:prstDash val="solid"/>
                      <a:round/>
                      <a:headEnd type="none" w="med" len="med"/>
                      <a:tailEnd type="none" w="med" len="med"/>
                    </a:lnT>
                    <a:lnB w="28575" cap="flat" cmpd="sng" algn="ctr">
                      <a:solidFill>
                        <a:srgbClr val="3569CE"/>
                      </a:solidFill>
                      <a:prstDash val="solid"/>
                      <a:round/>
                      <a:headEnd type="none" w="med" len="med"/>
                      <a:tailEnd type="none" w="med" len="med"/>
                    </a:lnB>
                    <a:solidFill>
                      <a:srgbClr val="F9E0AE"/>
                    </a:solidFill>
                  </a:tcPr>
                </a:tc>
                <a:extLst>
                  <a:ext uri="{0D108BD9-81ED-4DB2-BD59-A6C34878D82A}">
                    <a16:rowId xmlns:a16="http://schemas.microsoft.com/office/drawing/2014/main" val="10005"/>
                  </a:ext>
                </a:extLst>
              </a:tr>
            </a:tbl>
          </a:graphicData>
        </a:graphic>
      </p:graphicFrame>
      <p:sp>
        <p:nvSpPr>
          <p:cNvPr id="11" name="TextBox 11"/>
          <p:cNvSpPr txBox="1"/>
          <p:nvPr/>
        </p:nvSpPr>
        <p:spPr>
          <a:xfrm>
            <a:off x="593039" y="1066151"/>
            <a:ext cx="10239040" cy="1318181"/>
          </a:xfrm>
          <a:prstGeom prst="rect">
            <a:avLst/>
          </a:prstGeom>
        </p:spPr>
        <p:txBody>
          <a:bodyPr wrap="square" lIns="0" tIns="0" rIns="0" bIns="0" rtlCol="0" anchor="t">
            <a:spAutoFit/>
          </a:bodyPr>
          <a:lstStyle/>
          <a:p>
            <a:pPr algn="ctr">
              <a:lnSpc>
                <a:spcPts val="10168"/>
              </a:lnSpc>
              <a:spcBef>
                <a:spcPct val="0"/>
              </a:spcBef>
            </a:pPr>
            <a:r>
              <a:rPr lang="en-US" sz="8800" spc="174" dirty="0">
                <a:solidFill>
                  <a:schemeClr val="bg2"/>
                </a:solidFill>
                <a:latin typeface="SVN-HC Belinda" panose="020A0502060000020003" pitchFamily="18" charset="77"/>
              </a:rPr>
              <a:t>3. </a:t>
            </a:r>
            <a:r>
              <a:rPr lang="en-US" sz="8800" spc="174" dirty="0" err="1">
                <a:solidFill>
                  <a:schemeClr val="bg2"/>
                </a:solidFill>
                <a:latin typeface="SVN-HC Belinda" panose="020A0502060000020003" pitchFamily="18" charset="77"/>
              </a:rPr>
              <a:t>Khám</a:t>
            </a:r>
            <a:r>
              <a:rPr lang="en-US" sz="8800" spc="174" dirty="0">
                <a:solidFill>
                  <a:schemeClr val="bg2"/>
                </a:solidFill>
                <a:latin typeface="SVN-HC Belinda" panose="020A0502060000020003" pitchFamily="18" charset="77"/>
              </a:rPr>
              <a:t> </a:t>
            </a:r>
            <a:r>
              <a:rPr lang="en-US" sz="8800" spc="174" dirty="0" err="1">
                <a:solidFill>
                  <a:schemeClr val="bg2"/>
                </a:solidFill>
                <a:latin typeface="SVN-HC Belinda" panose="020A0502060000020003" pitchFamily="18" charset="77"/>
              </a:rPr>
              <a:t>phá</a:t>
            </a:r>
            <a:r>
              <a:rPr lang="en-US" sz="8800" spc="174" dirty="0">
                <a:solidFill>
                  <a:schemeClr val="bg2"/>
                </a:solidFill>
                <a:latin typeface="SVN-HC Belinda" panose="020A0502060000020003" pitchFamily="18" charset="77"/>
              </a:rPr>
              <a:t> </a:t>
            </a:r>
            <a:r>
              <a:rPr lang="en-US" sz="8800" spc="174" dirty="0" err="1">
                <a:solidFill>
                  <a:schemeClr val="bg2"/>
                </a:solidFill>
                <a:latin typeface="SVN-HC Belinda" panose="020A0502060000020003" pitchFamily="18" charset="77"/>
              </a:rPr>
              <a:t>văn</a:t>
            </a:r>
            <a:r>
              <a:rPr lang="en-US" sz="8800" spc="174" dirty="0">
                <a:solidFill>
                  <a:schemeClr val="bg2"/>
                </a:solidFill>
                <a:latin typeface="SVN-HC Belinda" panose="020A0502060000020003" pitchFamily="18" charset="77"/>
              </a:rPr>
              <a:t> </a:t>
            </a:r>
            <a:r>
              <a:rPr lang="en-US" sz="8800" spc="174" dirty="0" err="1">
                <a:solidFill>
                  <a:schemeClr val="bg2"/>
                </a:solidFill>
                <a:latin typeface="SVN-HC Belinda" panose="020A0502060000020003" pitchFamily="18" charset="77"/>
              </a:rPr>
              <a:t>bản</a:t>
            </a:r>
            <a:endParaRPr lang="en-US" sz="8800" spc="174" dirty="0">
              <a:solidFill>
                <a:schemeClr val="bg2"/>
              </a:solidFill>
              <a:latin typeface="SVN-HC Belinda" panose="020A0502060000020003" pitchFamily="18" charset="77"/>
            </a:endParaRPr>
          </a:p>
        </p:txBody>
      </p:sp>
      <p:sp>
        <p:nvSpPr>
          <p:cNvPr id="12" name="TextBox 12"/>
          <p:cNvSpPr txBox="1"/>
          <p:nvPr/>
        </p:nvSpPr>
        <p:spPr>
          <a:xfrm>
            <a:off x="1028700" y="2478614"/>
            <a:ext cx="10259680" cy="795987"/>
          </a:xfrm>
          <a:prstGeom prst="rect">
            <a:avLst/>
          </a:prstGeom>
        </p:spPr>
        <p:txBody>
          <a:bodyPr lIns="0" tIns="0" rIns="0" bIns="0" rtlCol="0" anchor="t">
            <a:spAutoFit/>
          </a:bodyPr>
          <a:lstStyle/>
          <a:p>
            <a:pPr>
              <a:lnSpc>
                <a:spcPts val="6426"/>
              </a:lnSpc>
              <a:spcBef>
                <a:spcPct val="0"/>
              </a:spcBef>
            </a:pPr>
            <a:r>
              <a:rPr lang="en-US" sz="4690" spc="103" dirty="0">
                <a:solidFill>
                  <a:srgbClr val="FEFFFE"/>
                </a:solidFill>
                <a:latin typeface="SVN-HC Green Grove" panose="02000000000000000000" pitchFamily="50" charset="0"/>
              </a:rPr>
              <a:t>B. KHUNG CẢNH BẦU TRỜI ĐÊM</a:t>
            </a:r>
          </a:p>
        </p:txBody>
      </p:sp>
      <p:pic>
        <p:nvPicPr>
          <p:cNvPr id="13" name="Picture 1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928795" y="3362023"/>
            <a:ext cx="1857590" cy="1793419"/>
          </a:xfrm>
          <a:prstGeom prst="rect">
            <a:avLst/>
          </a:prstGeom>
        </p:spPr>
      </p:pic>
      <p:pic>
        <p:nvPicPr>
          <p:cNvPr id="14" name="Picture 1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631842">
            <a:off x="14737914" y="9352641"/>
            <a:ext cx="1164090" cy="1429128"/>
          </a:xfrm>
          <a:prstGeom prst="rect">
            <a:avLst/>
          </a:prstGeom>
        </p:spPr>
      </p:pic>
      <p:pic>
        <p:nvPicPr>
          <p:cNvPr id="15" name="Picture 1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6929387" y="1116771"/>
            <a:ext cx="1358613" cy="1687449"/>
          </a:xfrm>
          <a:prstGeom prst="rect">
            <a:avLst/>
          </a:prstGeom>
        </p:spPr>
      </p:pic>
      <p:pic>
        <p:nvPicPr>
          <p:cNvPr id="16" name="Picture 16"/>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0889973" y="2371546"/>
            <a:ext cx="1388555" cy="573863"/>
          </a:xfrm>
          <a:prstGeom prst="rect">
            <a:avLst/>
          </a:prstGeom>
        </p:spPr>
      </p:pic>
      <p:grpSp>
        <p:nvGrpSpPr>
          <p:cNvPr id="17" name="Group 30">
            <a:extLst>
              <a:ext uri="{FF2B5EF4-FFF2-40B4-BE49-F238E27FC236}">
                <a16:creationId xmlns:a16="http://schemas.microsoft.com/office/drawing/2014/main" id="{B3B404B3-B783-4844-076B-5DE613767D72}"/>
              </a:ext>
            </a:extLst>
          </p:cNvPr>
          <p:cNvGrpSpPr/>
          <p:nvPr/>
        </p:nvGrpSpPr>
        <p:grpSpPr>
          <a:xfrm>
            <a:off x="511312" y="370110"/>
            <a:ext cx="17170844" cy="649065"/>
            <a:chOff x="0" y="0"/>
            <a:chExt cx="22894459" cy="865420"/>
          </a:xfrm>
        </p:grpSpPr>
        <p:grpSp>
          <p:nvGrpSpPr>
            <p:cNvPr id="18" name="Group 31">
              <a:extLst>
                <a:ext uri="{FF2B5EF4-FFF2-40B4-BE49-F238E27FC236}">
                  <a16:creationId xmlns:a16="http://schemas.microsoft.com/office/drawing/2014/main" id="{0B267876-87B5-F50B-D41D-A966231DD668}"/>
                </a:ext>
              </a:extLst>
            </p:cNvPr>
            <p:cNvGrpSpPr/>
            <p:nvPr/>
          </p:nvGrpSpPr>
          <p:grpSpPr>
            <a:xfrm>
              <a:off x="0" y="0"/>
              <a:ext cx="22894459" cy="865420"/>
              <a:chOff x="0" y="0"/>
              <a:chExt cx="4522362" cy="170947"/>
            </a:xfrm>
          </p:grpSpPr>
          <p:sp>
            <p:nvSpPr>
              <p:cNvPr id="21" name="Freeform 32">
                <a:extLst>
                  <a:ext uri="{FF2B5EF4-FFF2-40B4-BE49-F238E27FC236}">
                    <a16:creationId xmlns:a16="http://schemas.microsoft.com/office/drawing/2014/main" id="{D5619618-8E9D-F0EE-2905-9BEC056F8E8A}"/>
                  </a:ext>
                </a:extLst>
              </p:cNvPr>
              <p:cNvSpPr/>
              <p:nvPr/>
            </p:nvSpPr>
            <p:spPr>
              <a:xfrm>
                <a:off x="0" y="0"/>
                <a:ext cx="4522362" cy="170947"/>
              </a:xfrm>
              <a:custGeom>
                <a:avLst/>
                <a:gdLst/>
                <a:ahLst/>
                <a:cxnLst/>
                <a:rect l="l" t="t" r="r" b="b"/>
                <a:pathLst>
                  <a:path w="4522362" h="170947">
                    <a:moveTo>
                      <a:pt x="22995" y="0"/>
                    </a:moveTo>
                    <a:lnTo>
                      <a:pt x="4499368" y="0"/>
                    </a:lnTo>
                    <a:cubicBezTo>
                      <a:pt x="4505466" y="0"/>
                      <a:pt x="4511315" y="2423"/>
                      <a:pt x="4515627" y="6735"/>
                    </a:cubicBezTo>
                    <a:cubicBezTo>
                      <a:pt x="4519940" y="11047"/>
                      <a:pt x="4522362" y="16896"/>
                      <a:pt x="4522362" y="22995"/>
                    </a:cubicBezTo>
                    <a:lnTo>
                      <a:pt x="4522362" y="147953"/>
                    </a:lnTo>
                    <a:cubicBezTo>
                      <a:pt x="4522362" y="154051"/>
                      <a:pt x="4519940" y="159900"/>
                      <a:pt x="4515627" y="164212"/>
                    </a:cubicBezTo>
                    <a:cubicBezTo>
                      <a:pt x="4511315" y="168525"/>
                      <a:pt x="4505466" y="170947"/>
                      <a:pt x="4499368" y="170947"/>
                    </a:cubicBezTo>
                    <a:lnTo>
                      <a:pt x="22995" y="170947"/>
                    </a:lnTo>
                    <a:cubicBezTo>
                      <a:pt x="16896" y="170947"/>
                      <a:pt x="11047" y="168525"/>
                      <a:pt x="6735" y="164212"/>
                    </a:cubicBezTo>
                    <a:cubicBezTo>
                      <a:pt x="2423" y="159900"/>
                      <a:pt x="0" y="154051"/>
                      <a:pt x="0" y="147953"/>
                    </a:cubicBezTo>
                    <a:lnTo>
                      <a:pt x="0" y="22995"/>
                    </a:lnTo>
                    <a:cubicBezTo>
                      <a:pt x="0" y="16896"/>
                      <a:pt x="2423" y="11047"/>
                      <a:pt x="6735" y="6735"/>
                    </a:cubicBezTo>
                    <a:cubicBezTo>
                      <a:pt x="11047" y="2423"/>
                      <a:pt x="16896" y="0"/>
                      <a:pt x="22995" y="0"/>
                    </a:cubicBezTo>
                    <a:close/>
                  </a:path>
                </a:pathLst>
              </a:custGeom>
              <a:solidFill>
                <a:srgbClr val="FFFFFF"/>
              </a:solidFill>
            </p:spPr>
          </p:sp>
          <p:sp>
            <p:nvSpPr>
              <p:cNvPr id="22" name="TextBox 33">
                <a:extLst>
                  <a:ext uri="{FF2B5EF4-FFF2-40B4-BE49-F238E27FC236}">
                    <a16:creationId xmlns:a16="http://schemas.microsoft.com/office/drawing/2014/main" id="{992D105C-6067-627C-2AAD-44E995773D99}"/>
                  </a:ext>
                </a:extLst>
              </p:cNvPr>
              <p:cNvSpPr txBox="1"/>
              <p:nvPr/>
            </p:nvSpPr>
            <p:spPr>
              <a:xfrm>
                <a:off x="0" y="-38100"/>
                <a:ext cx="812800" cy="850900"/>
              </a:xfrm>
              <a:prstGeom prst="rect">
                <a:avLst/>
              </a:prstGeom>
            </p:spPr>
            <p:txBody>
              <a:bodyPr lIns="50800" tIns="50800" rIns="50800" bIns="50800" rtlCol="0" anchor="ctr"/>
              <a:lstStyle/>
              <a:p>
                <a:pPr algn="ctr">
                  <a:lnSpc>
                    <a:spcPts val="2659"/>
                  </a:lnSpc>
                </a:pPr>
                <a:endParaRPr>
                  <a:latin typeface="SVN-HC Green Grove" panose="02000000000000000000" pitchFamily="50" charset="0"/>
                </a:endParaRPr>
              </a:p>
            </p:txBody>
          </p:sp>
        </p:grpSp>
        <p:sp>
          <p:nvSpPr>
            <p:cNvPr id="19" name="TextBox 34">
              <a:extLst>
                <a:ext uri="{FF2B5EF4-FFF2-40B4-BE49-F238E27FC236}">
                  <a16:creationId xmlns:a16="http://schemas.microsoft.com/office/drawing/2014/main" id="{66F08A8B-A837-37BA-8FCC-67F88E566AF9}"/>
                </a:ext>
              </a:extLst>
            </p:cNvPr>
            <p:cNvSpPr txBox="1"/>
            <p:nvPr/>
          </p:nvSpPr>
          <p:spPr>
            <a:xfrm>
              <a:off x="981799" y="121939"/>
              <a:ext cx="1250401" cy="623589"/>
            </a:xfrm>
            <a:prstGeom prst="rect">
              <a:avLst/>
            </a:prstGeom>
          </p:spPr>
          <p:txBody>
            <a:bodyPr lIns="0" tIns="0" rIns="0" bIns="0" rtlCol="0" anchor="t">
              <a:spAutoFit/>
            </a:bodyPr>
            <a:lstStyle/>
            <a:p>
              <a:pPr>
                <a:lnSpc>
                  <a:spcPts val="3835"/>
                </a:lnSpc>
              </a:pPr>
              <a:r>
                <a:rPr lang="en-US" sz="2799" spc="61" dirty="0">
                  <a:solidFill>
                    <a:srgbClr val="446889"/>
                  </a:solidFill>
                  <a:latin typeface="SVN-HC Green Grove" panose="02000000000000000000" pitchFamily="50" charset="0"/>
                </a:rPr>
                <a:t>LỚP 7</a:t>
              </a:r>
            </a:p>
          </p:txBody>
        </p:sp>
        <p:sp>
          <p:nvSpPr>
            <p:cNvPr id="20" name="TextBox 35">
              <a:extLst>
                <a:ext uri="{FF2B5EF4-FFF2-40B4-BE49-F238E27FC236}">
                  <a16:creationId xmlns:a16="http://schemas.microsoft.com/office/drawing/2014/main" id="{1F884D4E-40AF-A958-C077-81A5545B2CAD}"/>
                </a:ext>
              </a:extLst>
            </p:cNvPr>
            <p:cNvSpPr txBox="1"/>
            <p:nvPr/>
          </p:nvSpPr>
          <p:spPr>
            <a:xfrm>
              <a:off x="16463915" y="112415"/>
              <a:ext cx="5702833" cy="636413"/>
            </a:xfrm>
            <a:prstGeom prst="rect">
              <a:avLst/>
            </a:prstGeom>
          </p:spPr>
          <p:txBody>
            <a:bodyPr lIns="0" tIns="0" rIns="0" bIns="0" rtlCol="0" anchor="t">
              <a:spAutoFit/>
            </a:bodyPr>
            <a:lstStyle/>
            <a:p>
              <a:pPr algn="ctr">
                <a:lnSpc>
                  <a:spcPts val="3919"/>
                </a:lnSpc>
                <a:spcBef>
                  <a:spcPct val="0"/>
                </a:spcBef>
              </a:pPr>
              <a:r>
                <a:rPr lang="en-US" sz="2799" spc="61" dirty="0">
                  <a:solidFill>
                    <a:srgbClr val="446889"/>
                  </a:solidFill>
                  <a:latin typeface="SVN-HC Green Grove" panose="02000000000000000000" pitchFamily="50" charset="0"/>
                </a:rPr>
                <a:t>KẾT NỐI TRI THỨC VỚI CUỘC SỐNG</a:t>
              </a: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TotalTime>
  <Words>907</Words>
  <Application>Microsoft Office PowerPoint</Application>
  <PresentationFormat>Custom</PresentationFormat>
  <Paragraphs>106</Paragraphs>
  <Slides>11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11</vt:i4>
      </vt:variant>
    </vt:vector>
  </HeadingPairs>
  <TitlesOfParts>
    <vt:vector size="21" baseType="lpstr">
      <vt:lpstr>Roboto Condensed</vt:lpstr>
      <vt:lpstr>Arial</vt:lpstr>
      <vt:lpstr>SVN-HC Carosello</vt:lpstr>
      <vt:lpstr>Calibri</vt:lpstr>
      <vt:lpstr>SVN-HC Rostrum</vt:lpstr>
      <vt:lpstr>Roboto Condensed Bold</vt:lpstr>
      <vt:lpstr>Roboto Condensed Italics</vt:lpstr>
      <vt:lpstr>SVN-HC Belinda</vt:lpstr>
      <vt:lpstr>SVN-HC Green Grove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7 - B1 - Đọc kết nối - Ngàn sao làm việc</dc:title>
  <cp:lastModifiedBy>hemis</cp:lastModifiedBy>
  <cp:revision>7</cp:revision>
  <dcterms:created xsi:type="dcterms:W3CDTF">2006-08-16T00:00:00Z</dcterms:created>
  <dcterms:modified xsi:type="dcterms:W3CDTF">2022-07-30T16:07:35Z</dcterms:modified>
  <dc:identifier>DAFHr8kpTgQ</dc:identifier>
</cp:coreProperties>
</file>