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66" r:id="rId13"/>
    <p:sldId id="267" r:id="rId14"/>
    <p:sldId id="268" r:id="rId15"/>
    <p:sldId id="269" r:id="rId16"/>
    <p:sldId id="270" r:id="rId17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Roboto Condensed" panose="02000000000000000000" pitchFamily="2" charset="0"/>
      <p:regular r:id="rId22"/>
      <p:bold r:id="rId23"/>
      <p:italic r:id="rId24"/>
      <p:boldItalic r:id="rId25"/>
    </p:embeddedFont>
    <p:embeddedFont>
      <p:font typeface="Roboto Condensed Bold" panose="02000000000000000000" charset="0"/>
      <p:regular r:id="rId26"/>
    </p:embeddedFont>
    <p:embeddedFont>
      <p:font typeface="Roboto Condensed Italics" panose="020B0604020202020204" charset="0"/>
      <p:regular r:id="rId27"/>
    </p:embeddedFont>
    <p:embeddedFont>
      <p:font typeface="SVN-HC 1" panose="020B0604020202020204" charset="0"/>
      <p:regular r:id="rId28"/>
    </p:embeddedFont>
    <p:embeddedFont>
      <p:font typeface="SVN-HC 2" panose="020B0604020202020204" charset="0"/>
      <p:regular r:id="rId29"/>
    </p:embeddedFont>
    <p:embeddedFont>
      <p:font typeface="SVN-HC 3" panose="020B0604020202020204" charset="0"/>
      <p:regular r:id="rId30"/>
    </p:embeddedFont>
    <p:embeddedFont>
      <p:font typeface="SVN-HC Green Grove" panose="02000000000000000000" pitchFamily="50" charset="0"/>
      <p:regular r:id="rId31"/>
    </p:embeddedFont>
    <p:embeddedFont>
      <p:font typeface="SVN-HC Rostrum" panose="02000506000000020003" pitchFamily="50" charset="0"/>
      <p:regular r:id="rId32"/>
    </p:embeddedFont>
    <p:embeddedFont>
      <p:font typeface="SVN-HC Santoro Script" pitchFamily="50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E7EFE0-E32C-43BE-B216-1DE8FA4D0A5B}" v="27" dt="2022-07-30T17:21:46.9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microsoft.com/office/2015/10/relationships/revisionInfo" Target="revisionInfo.xml"/><Relationship Id="rId21" Type="http://schemas.openxmlformats.org/officeDocument/2006/relationships/font" Target="fonts/font4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 TRI KHANG" userId="2b69f38f-e97b-4795-a559-774dc1ef1bed" providerId="ADAL" clId="{E6E7EFE0-E32C-43BE-B216-1DE8FA4D0A5B}"/>
    <pc:docChg chg="undo custSel addSld modSld">
      <pc:chgData name="TRAN TRI KHANG" userId="2b69f38f-e97b-4795-a559-774dc1ef1bed" providerId="ADAL" clId="{E6E7EFE0-E32C-43BE-B216-1DE8FA4D0A5B}" dt="2022-07-30T17:21:46.955" v="187"/>
      <pc:docMkLst>
        <pc:docMk/>
      </pc:docMkLst>
      <pc:sldChg chg="delSp modSp mod modTransition modAnim">
        <pc:chgData name="TRAN TRI KHANG" userId="2b69f38f-e97b-4795-a559-774dc1ef1bed" providerId="ADAL" clId="{E6E7EFE0-E32C-43BE-B216-1DE8FA4D0A5B}" dt="2022-07-30T15:18:40.731" v="162"/>
        <pc:sldMkLst>
          <pc:docMk/>
          <pc:sldMk cId="0" sldId="256"/>
        </pc:sldMkLst>
        <pc:spChg chg="del topLvl">
          <ac:chgData name="TRAN TRI KHANG" userId="2b69f38f-e97b-4795-a559-774dc1ef1bed" providerId="ADAL" clId="{E6E7EFE0-E32C-43BE-B216-1DE8FA4D0A5B}" dt="2022-07-30T14:52:31.847" v="0" actId="478"/>
          <ac:spMkLst>
            <pc:docMk/>
            <pc:sldMk cId="0" sldId="256"/>
            <ac:spMk id="13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4:58:36.692" v="16" actId="1076"/>
          <ac:spMkLst>
            <pc:docMk/>
            <pc:sldMk cId="0" sldId="256"/>
            <ac:spMk id="14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8:14.261" v="11" actId="2711"/>
          <ac:spMkLst>
            <pc:docMk/>
            <pc:sldMk cId="0" sldId="256"/>
            <ac:spMk id="18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8:14.261" v="11" actId="2711"/>
          <ac:spMkLst>
            <pc:docMk/>
            <pc:sldMk cId="0" sldId="256"/>
            <ac:spMk id="19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8:14.261" v="11" actId="2711"/>
          <ac:spMkLst>
            <pc:docMk/>
            <pc:sldMk cId="0" sldId="256"/>
            <ac:spMk id="20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8:24.738" v="12" actId="2711"/>
          <ac:spMkLst>
            <pc:docMk/>
            <pc:sldMk cId="0" sldId="256"/>
            <ac:spMk id="22" creationId="{00000000-0000-0000-0000-000000000000}"/>
          </ac:spMkLst>
        </pc:spChg>
        <pc:grpChg chg="del">
          <ac:chgData name="TRAN TRI KHANG" userId="2b69f38f-e97b-4795-a559-774dc1ef1bed" providerId="ADAL" clId="{E6E7EFE0-E32C-43BE-B216-1DE8FA4D0A5B}" dt="2022-07-30T14:52:31.847" v="0" actId="478"/>
          <ac:grpSpMkLst>
            <pc:docMk/>
            <pc:sldMk cId="0" sldId="256"/>
            <ac:grpSpMk id="12" creationId="{00000000-0000-0000-0000-000000000000}"/>
          </ac:grpSpMkLst>
        </pc:grpChg>
        <pc:picChg chg="mod">
          <ac:chgData name="TRAN TRI KHANG" userId="2b69f38f-e97b-4795-a559-774dc1ef1bed" providerId="ADAL" clId="{E6E7EFE0-E32C-43BE-B216-1DE8FA4D0A5B}" dt="2022-07-30T14:58:34.221" v="15" actId="1076"/>
          <ac:picMkLst>
            <pc:docMk/>
            <pc:sldMk cId="0" sldId="256"/>
            <ac:picMk id="4" creationId="{00000000-0000-0000-0000-000000000000}"/>
          </ac:picMkLst>
        </pc:picChg>
      </pc:sldChg>
      <pc:sldChg chg="modSp mod modTransition">
        <pc:chgData name="TRAN TRI KHANG" userId="2b69f38f-e97b-4795-a559-774dc1ef1bed" providerId="ADAL" clId="{E6E7EFE0-E32C-43BE-B216-1DE8FA4D0A5B}" dt="2022-07-30T15:18:23.912" v="161"/>
        <pc:sldMkLst>
          <pc:docMk/>
          <pc:sldMk cId="0" sldId="257"/>
        </pc:sldMkLst>
        <pc:spChg chg="mod">
          <ac:chgData name="TRAN TRI KHANG" userId="2b69f38f-e97b-4795-a559-774dc1ef1bed" providerId="ADAL" clId="{E6E7EFE0-E32C-43BE-B216-1DE8FA4D0A5B}" dt="2022-07-30T14:54:04.686" v="1" actId="2711"/>
          <ac:spMkLst>
            <pc:docMk/>
            <pc:sldMk cId="0" sldId="257"/>
            <ac:spMk id="13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4:04.686" v="1" actId="2711"/>
          <ac:spMkLst>
            <pc:docMk/>
            <pc:sldMk cId="0" sldId="257"/>
            <ac:spMk id="14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4:04.686" v="1" actId="2711"/>
          <ac:spMkLst>
            <pc:docMk/>
            <pc:sldMk cId="0" sldId="257"/>
            <ac:spMk id="15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8:05.639" v="10" actId="2711"/>
          <ac:spMkLst>
            <pc:docMk/>
            <pc:sldMk cId="0" sldId="257"/>
            <ac:spMk id="20" creationId="{00000000-0000-0000-0000-000000000000}"/>
          </ac:spMkLst>
        </pc:spChg>
      </pc:sldChg>
      <pc:sldChg chg="modSp mod modTransition">
        <pc:chgData name="TRAN TRI KHANG" userId="2b69f38f-e97b-4795-a559-774dc1ef1bed" providerId="ADAL" clId="{E6E7EFE0-E32C-43BE-B216-1DE8FA4D0A5B}" dt="2022-07-30T15:18:23.912" v="161"/>
        <pc:sldMkLst>
          <pc:docMk/>
          <pc:sldMk cId="0" sldId="258"/>
        </pc:sldMkLst>
        <pc:spChg chg="mod">
          <ac:chgData name="TRAN TRI KHANG" userId="2b69f38f-e97b-4795-a559-774dc1ef1bed" providerId="ADAL" clId="{E6E7EFE0-E32C-43BE-B216-1DE8FA4D0A5B}" dt="2022-07-30T14:57:26.423" v="7" actId="2711"/>
          <ac:spMkLst>
            <pc:docMk/>
            <pc:sldMk cId="0" sldId="258"/>
            <ac:spMk id="14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5:00.085" v="2" actId="2711"/>
          <ac:spMkLst>
            <pc:docMk/>
            <pc:sldMk cId="0" sldId="258"/>
            <ac:spMk id="19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5:00.085" v="2" actId="2711"/>
          <ac:spMkLst>
            <pc:docMk/>
            <pc:sldMk cId="0" sldId="258"/>
            <ac:spMk id="20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5:00.085" v="2" actId="2711"/>
          <ac:spMkLst>
            <pc:docMk/>
            <pc:sldMk cId="0" sldId="258"/>
            <ac:spMk id="21" creationId="{00000000-0000-0000-0000-000000000000}"/>
          </ac:spMkLst>
        </pc:spChg>
        <pc:graphicFrameChg chg="modGraphic">
          <ac:chgData name="TRAN TRI KHANG" userId="2b69f38f-e97b-4795-a559-774dc1ef1bed" providerId="ADAL" clId="{E6E7EFE0-E32C-43BE-B216-1DE8FA4D0A5B}" dt="2022-07-30T14:57:34.124" v="8" actId="123"/>
          <ac:graphicFrameMkLst>
            <pc:docMk/>
            <pc:sldMk cId="0" sldId="258"/>
            <ac:graphicFrameMk id="11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E6E7EFE0-E32C-43BE-B216-1DE8FA4D0A5B}" dt="2022-07-30T15:19:08.138" v="166"/>
        <pc:sldMkLst>
          <pc:docMk/>
          <pc:sldMk cId="0" sldId="259"/>
        </pc:sldMkLst>
        <pc:spChg chg="mod">
          <ac:chgData name="TRAN TRI KHANG" userId="2b69f38f-e97b-4795-a559-774dc1ef1bed" providerId="ADAL" clId="{E6E7EFE0-E32C-43BE-B216-1DE8FA4D0A5B}" dt="2022-07-30T14:59:06.812" v="24" actId="1076"/>
          <ac:spMkLst>
            <pc:docMk/>
            <pc:sldMk cId="0" sldId="259"/>
            <ac:spMk id="9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9:00.160" v="22" actId="1076"/>
          <ac:spMkLst>
            <pc:docMk/>
            <pc:sldMk cId="0" sldId="259"/>
            <ac:spMk id="17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9:03.910" v="23" actId="1076"/>
          <ac:spMkLst>
            <pc:docMk/>
            <pc:sldMk cId="0" sldId="259"/>
            <ac:spMk id="18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8:47.823" v="17" actId="2711"/>
          <ac:spMkLst>
            <pc:docMk/>
            <pc:sldMk cId="0" sldId="259"/>
            <ac:spMk id="22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8:47.823" v="17" actId="2711"/>
          <ac:spMkLst>
            <pc:docMk/>
            <pc:sldMk cId="0" sldId="259"/>
            <ac:spMk id="23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8:47.823" v="17" actId="2711"/>
          <ac:spMkLst>
            <pc:docMk/>
            <pc:sldMk cId="0" sldId="259"/>
            <ac:spMk id="24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9:15.605" v="29" actId="1076"/>
          <ac:spMkLst>
            <pc:docMk/>
            <pc:sldMk cId="0" sldId="259"/>
            <ac:spMk id="27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9:19.331" v="30" actId="1076"/>
          <ac:spMkLst>
            <pc:docMk/>
            <pc:sldMk cId="0" sldId="259"/>
            <ac:spMk id="31" creationId="{00000000-0000-0000-0000-000000000000}"/>
          </ac:spMkLst>
        </pc:spChg>
        <pc:grpChg chg="mod">
          <ac:chgData name="TRAN TRI KHANG" userId="2b69f38f-e97b-4795-a559-774dc1ef1bed" providerId="ADAL" clId="{E6E7EFE0-E32C-43BE-B216-1DE8FA4D0A5B}" dt="2022-07-30T14:58:56.489" v="20" actId="1076"/>
          <ac:grpSpMkLst>
            <pc:docMk/>
            <pc:sldMk cId="0" sldId="259"/>
            <ac:grpSpMk id="16" creationId="{00000000-0000-0000-0000-000000000000}"/>
          </ac:grpSpMkLst>
        </pc:grpChg>
        <pc:grpChg chg="mod">
          <ac:chgData name="TRAN TRI KHANG" userId="2b69f38f-e97b-4795-a559-774dc1ef1bed" providerId="ADAL" clId="{E6E7EFE0-E32C-43BE-B216-1DE8FA4D0A5B}" dt="2022-07-30T14:59:12.162" v="28" actId="1076"/>
          <ac:grpSpMkLst>
            <pc:docMk/>
            <pc:sldMk cId="0" sldId="259"/>
            <ac:grpSpMk id="25" creationId="{00000000-0000-0000-0000-000000000000}"/>
          </ac:grpSpMkLst>
        </pc:grpChg>
        <pc:picChg chg="mod">
          <ac:chgData name="TRAN TRI KHANG" userId="2b69f38f-e97b-4795-a559-774dc1ef1bed" providerId="ADAL" clId="{E6E7EFE0-E32C-43BE-B216-1DE8FA4D0A5B}" dt="2022-07-30T14:58:52.838" v="18" actId="1076"/>
          <ac:picMkLst>
            <pc:docMk/>
            <pc:sldMk cId="0" sldId="259"/>
            <ac:picMk id="10" creationId="{00000000-0000-0000-0000-000000000000}"/>
          </ac:picMkLst>
        </pc:picChg>
      </pc:sldChg>
      <pc:sldChg chg="modTransition">
        <pc:chgData name="TRAN TRI KHANG" userId="2b69f38f-e97b-4795-a559-774dc1ef1bed" providerId="ADAL" clId="{E6E7EFE0-E32C-43BE-B216-1DE8FA4D0A5B}" dt="2022-07-30T15:18:23.912" v="161"/>
        <pc:sldMkLst>
          <pc:docMk/>
          <pc:sldMk cId="0" sldId="260"/>
        </pc:sldMkLst>
      </pc:sldChg>
      <pc:sldChg chg="modSp mod modTransition modAnim">
        <pc:chgData name="TRAN TRI KHANG" userId="2b69f38f-e97b-4795-a559-774dc1ef1bed" providerId="ADAL" clId="{E6E7EFE0-E32C-43BE-B216-1DE8FA4D0A5B}" dt="2022-07-30T15:19:27.854" v="168"/>
        <pc:sldMkLst>
          <pc:docMk/>
          <pc:sldMk cId="0" sldId="261"/>
        </pc:sldMkLst>
        <pc:spChg chg="mod">
          <ac:chgData name="TRAN TRI KHANG" userId="2b69f38f-e97b-4795-a559-774dc1ef1bed" providerId="ADAL" clId="{E6E7EFE0-E32C-43BE-B216-1DE8FA4D0A5B}" dt="2022-07-30T15:00:23.408" v="46" actId="1076"/>
          <ac:spMkLst>
            <pc:docMk/>
            <pc:sldMk cId="0" sldId="261"/>
            <ac:spMk id="8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9:58.421" v="35" actId="1076"/>
          <ac:spMkLst>
            <pc:docMk/>
            <pc:sldMk cId="0" sldId="261"/>
            <ac:spMk id="11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0:04.118" v="38" actId="1076"/>
          <ac:spMkLst>
            <pc:docMk/>
            <pc:sldMk cId="0" sldId="261"/>
            <ac:spMk id="13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0:09.259" v="40" actId="20577"/>
          <ac:spMkLst>
            <pc:docMk/>
            <pc:sldMk cId="0" sldId="261"/>
            <ac:spMk id="14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0:01.188" v="36" actId="1076"/>
          <ac:spMkLst>
            <pc:docMk/>
            <pc:sldMk cId="0" sldId="261"/>
            <ac:spMk id="17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9:30.696" v="31" actId="2711"/>
          <ac:spMkLst>
            <pc:docMk/>
            <pc:sldMk cId="0" sldId="261"/>
            <ac:spMk id="23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9:30.696" v="31" actId="2711"/>
          <ac:spMkLst>
            <pc:docMk/>
            <pc:sldMk cId="0" sldId="261"/>
            <ac:spMk id="24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9:30.696" v="31" actId="2711"/>
          <ac:spMkLst>
            <pc:docMk/>
            <pc:sldMk cId="0" sldId="261"/>
            <ac:spMk id="25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4:59:38.129" v="32" actId="2711"/>
          <ac:spMkLst>
            <pc:docMk/>
            <pc:sldMk cId="0" sldId="261"/>
            <ac:spMk id="26" creationId="{00000000-0000-0000-0000-000000000000}"/>
          </ac:spMkLst>
        </pc:spChg>
        <pc:grpChg chg="mod">
          <ac:chgData name="TRAN TRI KHANG" userId="2b69f38f-e97b-4795-a559-774dc1ef1bed" providerId="ADAL" clId="{E6E7EFE0-E32C-43BE-B216-1DE8FA4D0A5B}" dt="2022-07-30T15:00:18.872" v="45" actId="1076"/>
          <ac:grpSpMkLst>
            <pc:docMk/>
            <pc:sldMk cId="0" sldId="261"/>
            <ac:grpSpMk id="6" creationId="{00000000-0000-0000-0000-000000000000}"/>
          </ac:grpSpMkLst>
        </pc:grpChg>
        <pc:grpChg chg="mod">
          <ac:chgData name="TRAN TRI KHANG" userId="2b69f38f-e97b-4795-a559-774dc1ef1bed" providerId="ADAL" clId="{E6E7EFE0-E32C-43BE-B216-1DE8FA4D0A5B}" dt="2022-07-30T14:59:49.908" v="34" actId="1076"/>
          <ac:grpSpMkLst>
            <pc:docMk/>
            <pc:sldMk cId="0" sldId="261"/>
            <ac:grpSpMk id="9" creationId="{00000000-0000-0000-0000-000000000000}"/>
          </ac:grpSpMkLst>
        </pc:grpChg>
      </pc:sldChg>
      <pc:sldChg chg="modSp mod modTransition modAnim">
        <pc:chgData name="TRAN TRI KHANG" userId="2b69f38f-e97b-4795-a559-774dc1ef1bed" providerId="ADAL" clId="{E6E7EFE0-E32C-43BE-B216-1DE8FA4D0A5B}" dt="2022-07-30T17:21:46.955" v="187"/>
        <pc:sldMkLst>
          <pc:docMk/>
          <pc:sldMk cId="0" sldId="262"/>
        </pc:sldMkLst>
        <pc:spChg chg="mod">
          <ac:chgData name="TRAN TRI KHANG" userId="2b69f38f-e97b-4795-a559-774dc1ef1bed" providerId="ADAL" clId="{E6E7EFE0-E32C-43BE-B216-1DE8FA4D0A5B}" dt="2022-07-30T15:01:01.761" v="56" actId="1076"/>
          <ac:spMkLst>
            <pc:docMk/>
            <pc:sldMk cId="0" sldId="262"/>
            <ac:spMk id="13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0:44.727" v="49" actId="1076"/>
          <ac:spMkLst>
            <pc:docMk/>
            <pc:sldMk cId="0" sldId="262"/>
            <ac:spMk id="17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0:30.834" v="47" actId="2711"/>
          <ac:spMkLst>
            <pc:docMk/>
            <pc:sldMk cId="0" sldId="262"/>
            <ac:spMk id="21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0:30.834" v="47" actId="2711"/>
          <ac:spMkLst>
            <pc:docMk/>
            <pc:sldMk cId="0" sldId="262"/>
            <ac:spMk id="22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0:30.834" v="47" actId="2711"/>
          <ac:spMkLst>
            <pc:docMk/>
            <pc:sldMk cId="0" sldId="262"/>
            <ac:spMk id="23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0:48.422" v="50" actId="1076"/>
          <ac:spMkLst>
            <pc:docMk/>
            <pc:sldMk cId="0" sldId="262"/>
            <ac:spMk id="29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1:06.315" v="57" actId="1076"/>
          <ac:spMkLst>
            <pc:docMk/>
            <pc:sldMk cId="0" sldId="262"/>
            <ac:spMk id="32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0:51.884" v="51" actId="1076"/>
          <ac:spMkLst>
            <pc:docMk/>
            <pc:sldMk cId="0" sldId="262"/>
            <ac:spMk id="35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1:09.015" v="59" actId="1076"/>
          <ac:spMkLst>
            <pc:docMk/>
            <pc:sldMk cId="0" sldId="262"/>
            <ac:spMk id="37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1:12.493" v="60" actId="1076"/>
          <ac:spMkLst>
            <pc:docMk/>
            <pc:sldMk cId="0" sldId="262"/>
            <ac:spMk id="38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0:58.716" v="54" actId="1076"/>
          <ac:spMkLst>
            <pc:docMk/>
            <pc:sldMk cId="0" sldId="262"/>
            <ac:spMk id="41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7:21:46.955" v="187"/>
          <ac:spMkLst>
            <pc:docMk/>
            <pc:sldMk cId="0" sldId="262"/>
            <ac:spMk id="42" creationId="{00000000-0000-0000-0000-000000000000}"/>
          </ac:spMkLst>
        </pc:spChg>
        <pc:grpChg chg="mod">
          <ac:chgData name="TRAN TRI KHANG" userId="2b69f38f-e97b-4795-a559-774dc1ef1bed" providerId="ADAL" clId="{E6E7EFE0-E32C-43BE-B216-1DE8FA4D0A5B}" dt="2022-07-30T15:00:54.830" v="53" actId="1076"/>
          <ac:grpSpMkLst>
            <pc:docMk/>
            <pc:sldMk cId="0" sldId="262"/>
            <ac:grpSpMk id="36" creationId="{00000000-0000-0000-0000-000000000000}"/>
          </ac:grpSpMkLst>
        </pc:grpChg>
      </pc:sldChg>
      <pc:sldChg chg="modSp mod modTransition">
        <pc:chgData name="TRAN TRI KHANG" userId="2b69f38f-e97b-4795-a559-774dc1ef1bed" providerId="ADAL" clId="{E6E7EFE0-E32C-43BE-B216-1DE8FA4D0A5B}" dt="2022-07-30T15:18:23.912" v="161"/>
        <pc:sldMkLst>
          <pc:docMk/>
          <pc:sldMk cId="0" sldId="263"/>
        </pc:sldMkLst>
        <pc:spChg chg="mod">
          <ac:chgData name="TRAN TRI KHANG" userId="2b69f38f-e97b-4795-a559-774dc1ef1bed" providerId="ADAL" clId="{E6E7EFE0-E32C-43BE-B216-1DE8FA4D0A5B}" dt="2022-07-30T15:02:22.992" v="61" actId="2711"/>
          <ac:spMkLst>
            <pc:docMk/>
            <pc:sldMk cId="0" sldId="263"/>
            <ac:spMk id="13" creationId="{00000000-0000-0000-0000-000000000000}"/>
          </ac:spMkLst>
        </pc:spChg>
        <pc:graphicFrameChg chg="modGraphic">
          <ac:chgData name="TRAN TRI KHANG" userId="2b69f38f-e97b-4795-a559-774dc1ef1bed" providerId="ADAL" clId="{E6E7EFE0-E32C-43BE-B216-1DE8FA4D0A5B}" dt="2022-07-30T15:02:32.588" v="63" actId="2062"/>
          <ac:graphicFrameMkLst>
            <pc:docMk/>
            <pc:sldMk cId="0" sldId="263"/>
            <ac:graphicFrameMk id="12" creationId="{00000000-0000-0000-0000-000000000000}"/>
          </ac:graphicFrameMkLst>
        </pc:graphicFrameChg>
      </pc:sldChg>
      <pc:sldChg chg="modSp mod modTransition">
        <pc:chgData name="TRAN TRI KHANG" userId="2b69f38f-e97b-4795-a559-774dc1ef1bed" providerId="ADAL" clId="{E6E7EFE0-E32C-43BE-B216-1DE8FA4D0A5B}" dt="2022-07-30T15:18:23.912" v="161"/>
        <pc:sldMkLst>
          <pc:docMk/>
          <pc:sldMk cId="0" sldId="264"/>
        </pc:sldMkLst>
        <pc:graphicFrameChg chg="modGraphic">
          <ac:chgData name="TRAN TRI KHANG" userId="2b69f38f-e97b-4795-a559-774dc1ef1bed" providerId="ADAL" clId="{E6E7EFE0-E32C-43BE-B216-1DE8FA4D0A5B}" dt="2022-07-30T15:04:04.297" v="75" actId="122"/>
          <ac:graphicFrameMkLst>
            <pc:docMk/>
            <pc:sldMk cId="0" sldId="264"/>
            <ac:graphicFrameMk id="6" creationId="{00000000-0000-0000-0000-000000000000}"/>
          </ac:graphicFrameMkLst>
        </pc:graphicFrameChg>
      </pc:sldChg>
      <pc:sldChg chg="modSp mod modTransition">
        <pc:chgData name="TRAN TRI KHANG" userId="2b69f38f-e97b-4795-a559-774dc1ef1bed" providerId="ADAL" clId="{E6E7EFE0-E32C-43BE-B216-1DE8FA4D0A5B}" dt="2022-07-30T15:21:44.590" v="176" actId="6549"/>
        <pc:sldMkLst>
          <pc:docMk/>
          <pc:sldMk cId="0" sldId="265"/>
        </pc:sldMkLst>
        <pc:graphicFrameChg chg="modGraphic">
          <ac:chgData name="TRAN TRI KHANG" userId="2b69f38f-e97b-4795-a559-774dc1ef1bed" providerId="ADAL" clId="{E6E7EFE0-E32C-43BE-B216-1DE8FA4D0A5B}" dt="2022-07-30T15:21:44.590" v="176" actId="6549"/>
          <ac:graphicFrameMkLst>
            <pc:docMk/>
            <pc:sldMk cId="0" sldId="265"/>
            <ac:graphicFrameMk id="3" creationId="{00000000-0000-0000-0000-000000000000}"/>
          </ac:graphicFrameMkLst>
        </pc:graphicFrameChg>
      </pc:sldChg>
      <pc:sldChg chg="modSp mod modTransition">
        <pc:chgData name="TRAN TRI KHANG" userId="2b69f38f-e97b-4795-a559-774dc1ef1bed" providerId="ADAL" clId="{E6E7EFE0-E32C-43BE-B216-1DE8FA4D0A5B}" dt="2022-07-30T15:22:40.890" v="177"/>
        <pc:sldMkLst>
          <pc:docMk/>
          <pc:sldMk cId="0" sldId="266"/>
        </pc:sldMkLst>
        <pc:spChg chg="mod">
          <ac:chgData name="TRAN TRI KHANG" userId="2b69f38f-e97b-4795-a559-774dc1ef1bed" providerId="ADAL" clId="{E6E7EFE0-E32C-43BE-B216-1DE8FA4D0A5B}" dt="2022-07-30T15:09:03.506" v="87" actId="2711"/>
          <ac:spMkLst>
            <pc:docMk/>
            <pc:sldMk cId="0" sldId="266"/>
            <ac:spMk id="10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9:03.506" v="87" actId="2711"/>
          <ac:spMkLst>
            <pc:docMk/>
            <pc:sldMk cId="0" sldId="266"/>
            <ac:spMk id="11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09:03.506" v="87" actId="2711"/>
          <ac:spMkLst>
            <pc:docMk/>
            <pc:sldMk cId="0" sldId="266"/>
            <ac:spMk id="12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22:40.890" v="177"/>
          <ac:spMkLst>
            <pc:docMk/>
            <pc:sldMk cId="0" sldId="266"/>
            <ac:spMk id="16" creationId="{00000000-0000-0000-0000-000000000000}"/>
          </ac:spMkLst>
        </pc:spChg>
        <pc:graphicFrameChg chg="modGraphic">
          <ac:chgData name="TRAN TRI KHANG" userId="2b69f38f-e97b-4795-a559-774dc1ef1bed" providerId="ADAL" clId="{E6E7EFE0-E32C-43BE-B216-1DE8FA4D0A5B}" dt="2022-07-30T15:10:39.706" v="101" actId="122"/>
          <ac:graphicFrameMkLst>
            <pc:docMk/>
            <pc:sldMk cId="0" sldId="266"/>
            <ac:graphicFrameMk id="15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E6E7EFE0-E32C-43BE-B216-1DE8FA4D0A5B}" dt="2022-07-30T15:23:20.883" v="183"/>
        <pc:sldMkLst>
          <pc:docMk/>
          <pc:sldMk cId="0" sldId="267"/>
        </pc:sldMkLst>
        <pc:spChg chg="mod">
          <ac:chgData name="TRAN TRI KHANG" userId="2b69f38f-e97b-4795-a559-774dc1ef1bed" providerId="ADAL" clId="{E6E7EFE0-E32C-43BE-B216-1DE8FA4D0A5B}" dt="2022-07-30T15:10:48.062" v="102" actId="2711"/>
          <ac:spMkLst>
            <pc:docMk/>
            <pc:sldMk cId="0" sldId="267"/>
            <ac:spMk id="13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0:48.062" v="102" actId="2711"/>
          <ac:spMkLst>
            <pc:docMk/>
            <pc:sldMk cId="0" sldId="267"/>
            <ac:spMk id="14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0:48.062" v="102" actId="2711"/>
          <ac:spMkLst>
            <pc:docMk/>
            <pc:sldMk cId="0" sldId="267"/>
            <ac:spMk id="15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2:52.689" v="123"/>
          <ac:spMkLst>
            <pc:docMk/>
            <pc:sldMk cId="0" sldId="267"/>
            <ac:spMk id="16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2:23.900" v="115" actId="14100"/>
          <ac:spMkLst>
            <pc:docMk/>
            <pc:sldMk cId="0" sldId="267"/>
            <ac:spMk id="19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1:57.663" v="112" actId="1076"/>
          <ac:spMkLst>
            <pc:docMk/>
            <pc:sldMk cId="0" sldId="267"/>
            <ac:spMk id="22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2:37.940" v="120" actId="1076"/>
          <ac:spMkLst>
            <pc:docMk/>
            <pc:sldMk cId="0" sldId="267"/>
            <ac:spMk id="24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2:44.447" v="122" actId="123"/>
          <ac:spMkLst>
            <pc:docMk/>
            <pc:sldMk cId="0" sldId="267"/>
            <ac:spMk id="25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2:31.510" v="117" actId="14100"/>
          <ac:spMkLst>
            <pc:docMk/>
            <pc:sldMk cId="0" sldId="267"/>
            <ac:spMk id="28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1:22.620" v="108" actId="1076"/>
          <ac:spMkLst>
            <pc:docMk/>
            <pc:sldMk cId="0" sldId="267"/>
            <ac:spMk id="31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1:10.100" v="105" actId="1076"/>
          <ac:spMkLst>
            <pc:docMk/>
            <pc:sldMk cId="0" sldId="267"/>
            <ac:spMk id="34" creationId="{00000000-0000-0000-0000-000000000000}"/>
          </ac:spMkLst>
        </pc:spChg>
        <pc:grpChg chg="mod">
          <ac:chgData name="TRAN TRI KHANG" userId="2b69f38f-e97b-4795-a559-774dc1ef1bed" providerId="ADAL" clId="{E6E7EFE0-E32C-43BE-B216-1DE8FA4D0A5B}" dt="2022-07-30T15:11:55.184" v="111" actId="1076"/>
          <ac:grpSpMkLst>
            <pc:docMk/>
            <pc:sldMk cId="0" sldId="267"/>
            <ac:grpSpMk id="17" creationId="{00000000-0000-0000-0000-000000000000}"/>
          </ac:grpSpMkLst>
        </pc:grpChg>
      </pc:sldChg>
      <pc:sldChg chg="modSp mod modTransition modAnim">
        <pc:chgData name="TRAN TRI KHANG" userId="2b69f38f-e97b-4795-a559-774dc1ef1bed" providerId="ADAL" clId="{E6E7EFE0-E32C-43BE-B216-1DE8FA4D0A5B}" dt="2022-07-30T15:23:37.544" v="186"/>
        <pc:sldMkLst>
          <pc:docMk/>
          <pc:sldMk cId="0" sldId="268"/>
        </pc:sldMkLst>
        <pc:spChg chg="mod">
          <ac:chgData name="TRAN TRI KHANG" userId="2b69f38f-e97b-4795-a559-774dc1ef1bed" providerId="ADAL" clId="{E6E7EFE0-E32C-43BE-B216-1DE8FA4D0A5B}" dt="2022-07-30T15:13:06.405" v="124" actId="2711"/>
          <ac:spMkLst>
            <pc:docMk/>
            <pc:sldMk cId="0" sldId="268"/>
            <ac:spMk id="13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3:06.405" v="124" actId="2711"/>
          <ac:spMkLst>
            <pc:docMk/>
            <pc:sldMk cId="0" sldId="268"/>
            <ac:spMk id="14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3:06.405" v="124" actId="2711"/>
          <ac:spMkLst>
            <pc:docMk/>
            <pc:sldMk cId="0" sldId="268"/>
            <ac:spMk id="15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4:35.672" v="137" actId="20577"/>
          <ac:spMkLst>
            <pc:docMk/>
            <pc:sldMk cId="0" sldId="268"/>
            <ac:spMk id="19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3:15.273" v="126" actId="14100"/>
          <ac:spMkLst>
            <pc:docMk/>
            <pc:sldMk cId="0" sldId="268"/>
            <ac:spMk id="20" creationId="{00000000-0000-0000-0000-000000000000}"/>
          </ac:spMkLst>
        </pc:spChg>
        <pc:graphicFrameChg chg="modGraphic">
          <ac:chgData name="TRAN TRI KHANG" userId="2b69f38f-e97b-4795-a559-774dc1ef1bed" providerId="ADAL" clId="{E6E7EFE0-E32C-43BE-B216-1DE8FA4D0A5B}" dt="2022-07-30T15:14:31.317" v="136" actId="113"/>
          <ac:graphicFrameMkLst>
            <pc:docMk/>
            <pc:sldMk cId="0" sldId="268"/>
            <ac:graphicFrameMk id="16" creationId="{00000000-0000-0000-0000-000000000000}"/>
          </ac:graphicFrameMkLst>
        </pc:graphicFrameChg>
      </pc:sldChg>
      <pc:sldChg chg="delSp modSp mod modTransition">
        <pc:chgData name="TRAN TRI KHANG" userId="2b69f38f-e97b-4795-a559-774dc1ef1bed" providerId="ADAL" clId="{E6E7EFE0-E32C-43BE-B216-1DE8FA4D0A5B}" dt="2022-07-30T15:18:23.912" v="161"/>
        <pc:sldMkLst>
          <pc:docMk/>
          <pc:sldMk cId="0" sldId="269"/>
        </pc:sldMkLst>
        <pc:spChg chg="mod topLvl">
          <ac:chgData name="TRAN TRI KHANG" userId="2b69f38f-e97b-4795-a559-774dc1ef1bed" providerId="ADAL" clId="{E6E7EFE0-E32C-43BE-B216-1DE8FA4D0A5B}" dt="2022-07-30T15:16:35.716" v="142" actId="165"/>
          <ac:spMkLst>
            <pc:docMk/>
            <pc:sldMk cId="0" sldId="269"/>
            <ac:spMk id="3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6:35.716" v="142" actId="165"/>
          <ac:spMkLst>
            <pc:docMk/>
            <pc:sldMk cId="0" sldId="269"/>
            <ac:spMk id="13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6:35.716" v="142" actId="165"/>
          <ac:spMkLst>
            <pc:docMk/>
            <pc:sldMk cId="0" sldId="269"/>
            <ac:spMk id="14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6:35.716" v="142" actId="165"/>
          <ac:spMkLst>
            <pc:docMk/>
            <pc:sldMk cId="0" sldId="269"/>
            <ac:spMk id="15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6:35.716" v="142" actId="165"/>
          <ac:spMkLst>
            <pc:docMk/>
            <pc:sldMk cId="0" sldId="269"/>
            <ac:spMk id="16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6:35.716" v="142" actId="165"/>
          <ac:spMkLst>
            <pc:docMk/>
            <pc:sldMk cId="0" sldId="269"/>
            <ac:spMk id="18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6:35.716" v="142" actId="165"/>
          <ac:spMkLst>
            <pc:docMk/>
            <pc:sldMk cId="0" sldId="269"/>
            <ac:spMk id="19" creationId="{00000000-0000-0000-0000-000000000000}"/>
          </ac:spMkLst>
        </pc:spChg>
        <pc:spChg chg="mod">
          <ac:chgData name="TRAN TRI KHANG" userId="2b69f38f-e97b-4795-a559-774dc1ef1bed" providerId="ADAL" clId="{E6E7EFE0-E32C-43BE-B216-1DE8FA4D0A5B}" dt="2022-07-30T15:18:03.823" v="160" actId="2711"/>
          <ac:spMkLst>
            <pc:docMk/>
            <pc:sldMk cId="0" sldId="269"/>
            <ac:spMk id="21" creationId="{00000000-0000-0000-0000-000000000000}"/>
          </ac:spMkLst>
        </pc:spChg>
        <pc:spChg chg="mod ord topLvl">
          <ac:chgData name="TRAN TRI KHANG" userId="2b69f38f-e97b-4795-a559-774dc1ef1bed" providerId="ADAL" clId="{E6E7EFE0-E32C-43BE-B216-1DE8FA4D0A5B}" dt="2022-07-30T15:16:54.214" v="146" actId="167"/>
          <ac:spMkLst>
            <pc:docMk/>
            <pc:sldMk cId="0" sldId="269"/>
            <ac:spMk id="23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7:01.154" v="148" actId="1076"/>
          <ac:spMkLst>
            <pc:docMk/>
            <pc:sldMk cId="0" sldId="269"/>
            <ac:spMk id="24" creationId="{00000000-0000-0000-0000-000000000000}"/>
          </ac:spMkLst>
        </pc:spChg>
        <pc:spChg chg="mod ord topLvl">
          <ac:chgData name="TRAN TRI KHANG" userId="2b69f38f-e97b-4795-a559-774dc1ef1bed" providerId="ADAL" clId="{E6E7EFE0-E32C-43BE-B216-1DE8FA4D0A5B}" dt="2022-07-30T15:16:56.655" v="147" actId="1076"/>
          <ac:spMkLst>
            <pc:docMk/>
            <pc:sldMk cId="0" sldId="269"/>
            <ac:spMk id="26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7:08.895" v="151" actId="1076"/>
          <ac:spMkLst>
            <pc:docMk/>
            <pc:sldMk cId="0" sldId="269"/>
            <ac:spMk id="27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6:35.716" v="142" actId="165"/>
          <ac:spMkLst>
            <pc:docMk/>
            <pc:sldMk cId="0" sldId="269"/>
            <ac:spMk id="29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7:24.954" v="156" actId="1076"/>
          <ac:spMkLst>
            <pc:docMk/>
            <pc:sldMk cId="0" sldId="269"/>
            <ac:spMk id="30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6:35.716" v="142" actId="165"/>
          <ac:spMkLst>
            <pc:docMk/>
            <pc:sldMk cId="0" sldId="269"/>
            <ac:spMk id="32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7:18.269" v="153" actId="1076"/>
          <ac:spMkLst>
            <pc:docMk/>
            <pc:sldMk cId="0" sldId="269"/>
            <ac:spMk id="33" creationId="{00000000-0000-0000-0000-000000000000}"/>
          </ac:spMkLst>
        </pc:spChg>
        <pc:spChg chg="mod ord topLvl">
          <ac:chgData name="TRAN TRI KHANG" userId="2b69f38f-e97b-4795-a559-774dc1ef1bed" providerId="ADAL" clId="{E6E7EFE0-E32C-43BE-B216-1DE8FA4D0A5B}" dt="2022-07-30T15:17:05.392" v="150" actId="1076"/>
          <ac:spMkLst>
            <pc:docMk/>
            <pc:sldMk cId="0" sldId="269"/>
            <ac:spMk id="35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7:12.768" v="152" actId="1076"/>
          <ac:spMkLst>
            <pc:docMk/>
            <pc:sldMk cId="0" sldId="269"/>
            <ac:spMk id="36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7:25.878" v="157" actId="1076"/>
          <ac:spMkLst>
            <pc:docMk/>
            <pc:sldMk cId="0" sldId="269"/>
            <ac:spMk id="38" creationId="{00000000-0000-0000-0000-000000000000}"/>
          </ac:spMkLst>
        </pc:spChg>
        <pc:spChg chg="mod topLvl">
          <ac:chgData name="TRAN TRI KHANG" userId="2b69f38f-e97b-4795-a559-774dc1ef1bed" providerId="ADAL" clId="{E6E7EFE0-E32C-43BE-B216-1DE8FA4D0A5B}" dt="2022-07-30T15:17:29.083" v="158" actId="1076"/>
          <ac:spMkLst>
            <pc:docMk/>
            <pc:sldMk cId="0" sldId="269"/>
            <ac:spMk id="39" creationId="{00000000-0000-0000-0000-000000000000}"/>
          </ac:spMkLst>
        </pc:spChg>
        <pc:grpChg chg="del">
          <ac:chgData name="TRAN TRI KHANG" userId="2b69f38f-e97b-4795-a559-774dc1ef1bed" providerId="ADAL" clId="{E6E7EFE0-E32C-43BE-B216-1DE8FA4D0A5B}" dt="2022-07-30T15:16:35.716" v="142" actId="165"/>
          <ac:grpSpMkLst>
            <pc:docMk/>
            <pc:sldMk cId="0" sldId="269"/>
            <ac:grpSpMk id="2" creationId="{00000000-0000-0000-0000-000000000000}"/>
          </ac:grpSpMkLst>
        </pc:grpChg>
        <pc:grpChg chg="del">
          <ac:chgData name="TRAN TRI KHANG" userId="2b69f38f-e97b-4795-a559-774dc1ef1bed" providerId="ADAL" clId="{E6E7EFE0-E32C-43BE-B216-1DE8FA4D0A5B}" dt="2022-07-30T15:16:35.716" v="142" actId="165"/>
          <ac:grpSpMkLst>
            <pc:docMk/>
            <pc:sldMk cId="0" sldId="269"/>
            <ac:grpSpMk id="11" creationId="{00000000-0000-0000-0000-000000000000}"/>
          </ac:grpSpMkLst>
        </pc:grpChg>
        <pc:grpChg chg="mod topLvl">
          <ac:chgData name="TRAN TRI KHANG" userId="2b69f38f-e97b-4795-a559-774dc1ef1bed" providerId="ADAL" clId="{E6E7EFE0-E32C-43BE-B216-1DE8FA4D0A5B}" dt="2022-07-30T15:16:35.716" v="142" actId="165"/>
          <ac:grpSpMkLst>
            <pc:docMk/>
            <pc:sldMk cId="0" sldId="269"/>
            <ac:grpSpMk id="12" creationId="{00000000-0000-0000-0000-000000000000}"/>
          </ac:grpSpMkLst>
        </pc:grpChg>
        <pc:grpChg chg="del">
          <ac:chgData name="TRAN TRI KHANG" userId="2b69f38f-e97b-4795-a559-774dc1ef1bed" providerId="ADAL" clId="{E6E7EFE0-E32C-43BE-B216-1DE8FA4D0A5B}" dt="2022-07-30T15:16:35.716" v="142" actId="165"/>
          <ac:grpSpMkLst>
            <pc:docMk/>
            <pc:sldMk cId="0" sldId="269"/>
            <ac:grpSpMk id="17" creationId="{00000000-0000-0000-0000-000000000000}"/>
          </ac:grpSpMkLst>
        </pc:grpChg>
        <pc:grpChg chg="del">
          <ac:chgData name="TRAN TRI KHANG" userId="2b69f38f-e97b-4795-a559-774dc1ef1bed" providerId="ADAL" clId="{E6E7EFE0-E32C-43BE-B216-1DE8FA4D0A5B}" dt="2022-07-30T15:16:35.716" v="142" actId="165"/>
          <ac:grpSpMkLst>
            <pc:docMk/>
            <pc:sldMk cId="0" sldId="269"/>
            <ac:grpSpMk id="22" creationId="{00000000-0000-0000-0000-000000000000}"/>
          </ac:grpSpMkLst>
        </pc:grpChg>
        <pc:grpChg chg="del">
          <ac:chgData name="TRAN TRI KHANG" userId="2b69f38f-e97b-4795-a559-774dc1ef1bed" providerId="ADAL" clId="{E6E7EFE0-E32C-43BE-B216-1DE8FA4D0A5B}" dt="2022-07-30T15:16:35.716" v="142" actId="165"/>
          <ac:grpSpMkLst>
            <pc:docMk/>
            <pc:sldMk cId="0" sldId="269"/>
            <ac:grpSpMk id="25" creationId="{00000000-0000-0000-0000-000000000000}"/>
          </ac:grpSpMkLst>
        </pc:grpChg>
        <pc:grpChg chg="del">
          <ac:chgData name="TRAN TRI KHANG" userId="2b69f38f-e97b-4795-a559-774dc1ef1bed" providerId="ADAL" clId="{E6E7EFE0-E32C-43BE-B216-1DE8FA4D0A5B}" dt="2022-07-30T15:16:35.716" v="142" actId="165"/>
          <ac:grpSpMkLst>
            <pc:docMk/>
            <pc:sldMk cId="0" sldId="269"/>
            <ac:grpSpMk id="28" creationId="{00000000-0000-0000-0000-000000000000}"/>
          </ac:grpSpMkLst>
        </pc:grpChg>
        <pc:grpChg chg="del">
          <ac:chgData name="TRAN TRI KHANG" userId="2b69f38f-e97b-4795-a559-774dc1ef1bed" providerId="ADAL" clId="{E6E7EFE0-E32C-43BE-B216-1DE8FA4D0A5B}" dt="2022-07-30T15:16:35.716" v="142" actId="165"/>
          <ac:grpSpMkLst>
            <pc:docMk/>
            <pc:sldMk cId="0" sldId="269"/>
            <ac:grpSpMk id="31" creationId="{00000000-0000-0000-0000-000000000000}"/>
          </ac:grpSpMkLst>
        </pc:grpChg>
        <pc:grpChg chg="del">
          <ac:chgData name="TRAN TRI KHANG" userId="2b69f38f-e97b-4795-a559-774dc1ef1bed" providerId="ADAL" clId="{E6E7EFE0-E32C-43BE-B216-1DE8FA4D0A5B}" dt="2022-07-30T15:16:35.716" v="142" actId="165"/>
          <ac:grpSpMkLst>
            <pc:docMk/>
            <pc:sldMk cId="0" sldId="269"/>
            <ac:grpSpMk id="34" creationId="{00000000-0000-0000-0000-000000000000}"/>
          </ac:grpSpMkLst>
        </pc:grpChg>
        <pc:grpChg chg="del">
          <ac:chgData name="TRAN TRI KHANG" userId="2b69f38f-e97b-4795-a559-774dc1ef1bed" providerId="ADAL" clId="{E6E7EFE0-E32C-43BE-B216-1DE8FA4D0A5B}" dt="2022-07-30T15:16:35.716" v="142" actId="165"/>
          <ac:grpSpMkLst>
            <pc:docMk/>
            <pc:sldMk cId="0" sldId="269"/>
            <ac:grpSpMk id="37" creationId="{00000000-0000-0000-0000-000000000000}"/>
          </ac:grpSpMkLst>
        </pc:grpChg>
      </pc:sldChg>
      <pc:sldChg chg="modTransition">
        <pc:chgData name="TRAN TRI KHANG" userId="2b69f38f-e97b-4795-a559-774dc1ef1bed" providerId="ADAL" clId="{E6E7EFE0-E32C-43BE-B216-1DE8FA4D0A5B}" dt="2022-07-30T15:18:23.912" v="161"/>
        <pc:sldMkLst>
          <pc:docMk/>
          <pc:sldMk cId="0" sldId="270"/>
        </pc:sldMkLst>
      </pc:sldChg>
      <pc:sldChg chg="add">
        <pc:chgData name="TRAN TRI KHANG" userId="2b69f38f-e97b-4795-a559-774dc1ef1bed" providerId="ADAL" clId="{E6E7EFE0-E32C-43BE-B216-1DE8FA4D0A5B}" dt="2022-07-30T15:21:35.904" v="175" actId="2890"/>
        <pc:sldMkLst>
          <pc:docMk/>
          <pc:sldMk cId="1974559936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82.svg"/><Relationship Id="rId3" Type="http://schemas.openxmlformats.org/officeDocument/2006/relationships/image" Target="../media/image18.svg"/><Relationship Id="rId7" Type="http://schemas.openxmlformats.org/officeDocument/2006/relationships/image" Target="../media/image7.svg"/><Relationship Id="rId12" Type="http://schemas.openxmlformats.org/officeDocument/2006/relationships/image" Target="../media/image8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14.svg"/><Relationship Id="rId5" Type="http://schemas.openxmlformats.org/officeDocument/2006/relationships/image" Target="../media/image34.svg"/><Relationship Id="rId10" Type="http://schemas.openxmlformats.org/officeDocument/2006/relationships/image" Target="../media/image13.png"/><Relationship Id="rId4" Type="http://schemas.openxmlformats.org/officeDocument/2006/relationships/image" Target="../media/image33.png"/><Relationship Id="rId9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82.svg"/><Relationship Id="rId3" Type="http://schemas.openxmlformats.org/officeDocument/2006/relationships/image" Target="../media/image18.svg"/><Relationship Id="rId7" Type="http://schemas.openxmlformats.org/officeDocument/2006/relationships/image" Target="../media/image7.svg"/><Relationship Id="rId12" Type="http://schemas.openxmlformats.org/officeDocument/2006/relationships/image" Target="../media/image8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14.svg"/><Relationship Id="rId5" Type="http://schemas.openxmlformats.org/officeDocument/2006/relationships/image" Target="../media/image34.svg"/><Relationship Id="rId10" Type="http://schemas.openxmlformats.org/officeDocument/2006/relationships/image" Target="../media/image13.png"/><Relationship Id="rId4" Type="http://schemas.openxmlformats.org/officeDocument/2006/relationships/image" Target="../media/image33.png"/><Relationship Id="rId9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88.svg"/><Relationship Id="rId3" Type="http://schemas.openxmlformats.org/officeDocument/2006/relationships/image" Target="../media/image18.svg"/><Relationship Id="rId7" Type="http://schemas.openxmlformats.org/officeDocument/2006/relationships/image" Target="../media/image86.svg"/><Relationship Id="rId12" Type="http://schemas.openxmlformats.org/officeDocument/2006/relationships/image" Target="../media/image8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82.svg"/><Relationship Id="rId5" Type="http://schemas.openxmlformats.org/officeDocument/2006/relationships/image" Target="../media/image84.svg"/><Relationship Id="rId15" Type="http://schemas.openxmlformats.org/officeDocument/2006/relationships/image" Target="../media/image58.svg"/><Relationship Id="rId10" Type="http://schemas.openxmlformats.org/officeDocument/2006/relationships/image" Target="../media/image81.png"/><Relationship Id="rId4" Type="http://schemas.openxmlformats.org/officeDocument/2006/relationships/image" Target="../media/image83.png"/><Relationship Id="rId9" Type="http://schemas.openxmlformats.org/officeDocument/2006/relationships/image" Target="../media/image14.svg"/><Relationship Id="rId1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0.svg"/><Relationship Id="rId3" Type="http://schemas.openxmlformats.org/officeDocument/2006/relationships/image" Target="../media/image9.svg"/><Relationship Id="rId7" Type="http://schemas.openxmlformats.org/officeDocument/2006/relationships/image" Target="../media/image28.svg"/><Relationship Id="rId12" Type="http://schemas.openxmlformats.org/officeDocument/2006/relationships/image" Target="../media/image8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12.svg"/><Relationship Id="rId5" Type="http://schemas.openxmlformats.org/officeDocument/2006/relationships/image" Target="../media/image49.svg"/><Relationship Id="rId15" Type="http://schemas.openxmlformats.org/officeDocument/2006/relationships/image" Target="../media/image34.svg"/><Relationship Id="rId10" Type="http://schemas.openxmlformats.org/officeDocument/2006/relationships/image" Target="../media/image11.png"/><Relationship Id="rId4" Type="http://schemas.openxmlformats.org/officeDocument/2006/relationships/image" Target="../media/image48.png"/><Relationship Id="rId9" Type="http://schemas.openxmlformats.org/officeDocument/2006/relationships/image" Target="../media/image5.svg"/><Relationship Id="rId1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4.svg"/><Relationship Id="rId3" Type="http://schemas.openxmlformats.org/officeDocument/2006/relationships/image" Target="../media/image9.svg"/><Relationship Id="rId7" Type="http://schemas.openxmlformats.org/officeDocument/2006/relationships/image" Target="../media/image94.svg"/><Relationship Id="rId12" Type="http://schemas.openxmlformats.org/officeDocument/2006/relationships/image" Target="../media/image3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56.svg"/><Relationship Id="rId5" Type="http://schemas.openxmlformats.org/officeDocument/2006/relationships/image" Target="../media/image92.svg"/><Relationship Id="rId10" Type="http://schemas.openxmlformats.org/officeDocument/2006/relationships/image" Target="../media/image55.png"/><Relationship Id="rId4" Type="http://schemas.openxmlformats.org/officeDocument/2006/relationships/image" Target="../media/image91.png"/><Relationship Id="rId9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14.svg"/><Relationship Id="rId3" Type="http://schemas.openxmlformats.org/officeDocument/2006/relationships/image" Target="../media/image96.svg"/><Relationship Id="rId7" Type="http://schemas.openxmlformats.org/officeDocument/2006/relationships/image" Target="../media/image7.svg"/><Relationship Id="rId12" Type="http://schemas.openxmlformats.org/officeDocument/2006/relationships/image" Target="../media/image13.png"/><Relationship Id="rId17" Type="http://schemas.openxmlformats.org/officeDocument/2006/relationships/image" Target="../media/image98.svg"/><Relationship Id="rId2" Type="http://schemas.openxmlformats.org/officeDocument/2006/relationships/image" Target="../media/image95.png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77.svg"/><Relationship Id="rId5" Type="http://schemas.openxmlformats.org/officeDocument/2006/relationships/image" Target="../media/image34.svg"/><Relationship Id="rId15" Type="http://schemas.openxmlformats.org/officeDocument/2006/relationships/image" Target="../media/image82.svg"/><Relationship Id="rId10" Type="http://schemas.openxmlformats.org/officeDocument/2006/relationships/image" Target="../media/image76.png"/><Relationship Id="rId4" Type="http://schemas.openxmlformats.org/officeDocument/2006/relationships/image" Target="../media/image33.png"/><Relationship Id="rId9" Type="http://schemas.openxmlformats.org/officeDocument/2006/relationships/image" Target="../media/image9.svg"/><Relationship Id="rId14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9.svg"/><Relationship Id="rId7" Type="http://schemas.openxmlformats.org/officeDocument/2006/relationships/image" Target="../media/image71.svg"/><Relationship Id="rId12" Type="http://schemas.openxmlformats.org/officeDocument/2006/relationships/image" Target="../media/image2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62.svg"/><Relationship Id="rId5" Type="http://schemas.openxmlformats.org/officeDocument/2006/relationships/image" Target="../media/image100.svg"/><Relationship Id="rId10" Type="http://schemas.openxmlformats.org/officeDocument/2006/relationships/image" Target="../media/image61.png"/><Relationship Id="rId4" Type="http://schemas.openxmlformats.org/officeDocument/2006/relationships/image" Target="../media/image99.png"/><Relationship Id="rId9" Type="http://schemas.openxmlformats.org/officeDocument/2006/relationships/image" Target="../media/image4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3" Type="http://schemas.openxmlformats.org/officeDocument/2006/relationships/image" Target="../media/image28.sv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2" Type="http://schemas.openxmlformats.org/officeDocument/2006/relationships/image" Target="../media/image27.png"/><Relationship Id="rId16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18.sv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17.png"/><Relationship Id="rId9" Type="http://schemas.openxmlformats.org/officeDocument/2006/relationships/image" Target="../media/image32.svg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svg"/><Relationship Id="rId3" Type="http://schemas.openxmlformats.org/officeDocument/2006/relationships/image" Target="../media/image41.svg"/><Relationship Id="rId7" Type="http://schemas.openxmlformats.org/officeDocument/2006/relationships/image" Target="../media/image9.svg"/><Relationship Id="rId12" Type="http://schemas.openxmlformats.org/officeDocument/2006/relationships/image" Target="../media/image13.png"/><Relationship Id="rId17" Type="http://schemas.openxmlformats.org/officeDocument/2006/relationships/image" Target="../media/image49.svg"/><Relationship Id="rId2" Type="http://schemas.openxmlformats.org/officeDocument/2006/relationships/image" Target="../media/image40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45.svg"/><Relationship Id="rId5" Type="http://schemas.openxmlformats.org/officeDocument/2006/relationships/image" Target="../media/image43.svg"/><Relationship Id="rId15" Type="http://schemas.openxmlformats.org/officeDocument/2006/relationships/image" Target="../media/image47.svg"/><Relationship Id="rId10" Type="http://schemas.openxmlformats.org/officeDocument/2006/relationships/image" Target="../media/image44.png"/><Relationship Id="rId4" Type="http://schemas.openxmlformats.org/officeDocument/2006/relationships/image" Target="../media/image42.png"/><Relationship Id="rId9" Type="http://schemas.openxmlformats.org/officeDocument/2006/relationships/image" Target="../media/image7.svg"/><Relationship Id="rId1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54.png"/><Relationship Id="rId3" Type="http://schemas.openxmlformats.org/officeDocument/2006/relationships/image" Target="../media/image18.svg"/><Relationship Id="rId7" Type="http://schemas.openxmlformats.org/officeDocument/2006/relationships/image" Target="../media/image9.svg"/><Relationship Id="rId12" Type="http://schemas.openxmlformats.org/officeDocument/2006/relationships/image" Target="../media/image5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2.png"/><Relationship Id="rId5" Type="http://schemas.openxmlformats.org/officeDocument/2006/relationships/image" Target="../media/image34.svg"/><Relationship Id="rId10" Type="http://schemas.openxmlformats.org/officeDocument/2006/relationships/image" Target="../media/image51.png"/><Relationship Id="rId4" Type="http://schemas.openxmlformats.org/officeDocument/2006/relationships/image" Target="../media/image33.png"/><Relationship Id="rId9" Type="http://schemas.openxmlformats.org/officeDocument/2006/relationships/image" Target="../media/image14.svg"/><Relationship Id="rId14" Type="http://schemas.openxmlformats.org/officeDocument/2006/relationships/image" Target="../media/image4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svg"/><Relationship Id="rId3" Type="http://schemas.openxmlformats.org/officeDocument/2006/relationships/image" Target="../media/image18.svg"/><Relationship Id="rId7" Type="http://schemas.openxmlformats.org/officeDocument/2006/relationships/image" Target="../media/image58.svg"/><Relationship Id="rId12" Type="http://schemas.openxmlformats.org/officeDocument/2006/relationships/image" Target="../media/image6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svg"/><Relationship Id="rId5" Type="http://schemas.openxmlformats.org/officeDocument/2006/relationships/image" Target="../media/image56.sv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54.png"/><Relationship Id="rId3" Type="http://schemas.openxmlformats.org/officeDocument/2006/relationships/image" Target="../media/image9.svg"/><Relationship Id="rId7" Type="http://schemas.openxmlformats.org/officeDocument/2006/relationships/image" Target="../media/image66.svg"/><Relationship Id="rId12" Type="http://schemas.openxmlformats.org/officeDocument/2006/relationships/image" Target="../media/image6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68.png"/><Relationship Id="rId5" Type="http://schemas.openxmlformats.org/officeDocument/2006/relationships/image" Target="../media/image7.svg"/><Relationship Id="rId10" Type="http://schemas.openxmlformats.org/officeDocument/2006/relationships/image" Target="../media/image34.svg"/><Relationship Id="rId4" Type="http://schemas.openxmlformats.org/officeDocument/2006/relationships/image" Target="../media/image10.png"/><Relationship Id="rId9" Type="http://schemas.openxmlformats.org/officeDocument/2006/relationships/image" Target="../media/image33.png"/><Relationship Id="rId14" Type="http://schemas.openxmlformats.org/officeDocument/2006/relationships/image" Target="../media/image4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75.svg"/><Relationship Id="rId3" Type="http://schemas.openxmlformats.org/officeDocument/2006/relationships/image" Target="../media/image71.svg"/><Relationship Id="rId7" Type="http://schemas.openxmlformats.org/officeDocument/2006/relationships/image" Target="../media/image7.svg"/><Relationship Id="rId12" Type="http://schemas.openxmlformats.org/officeDocument/2006/relationships/image" Target="../media/image7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73.svg"/><Relationship Id="rId5" Type="http://schemas.openxmlformats.org/officeDocument/2006/relationships/image" Target="../media/image9.svg"/><Relationship Id="rId10" Type="http://schemas.openxmlformats.org/officeDocument/2006/relationships/image" Target="../media/image72.png"/><Relationship Id="rId4" Type="http://schemas.openxmlformats.org/officeDocument/2006/relationships/image" Target="../media/image50.png"/><Relationship Id="rId9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8.svg"/><Relationship Id="rId7" Type="http://schemas.openxmlformats.org/officeDocument/2006/relationships/image" Target="../media/image79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Relationship Id="rId9" Type="http://schemas.openxmlformats.org/officeDocument/2006/relationships/image" Target="../media/image4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08340" y="8935481"/>
            <a:ext cx="19104680" cy="2293127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6A9221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71743" y="723900"/>
            <a:ext cx="14944513" cy="78085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034497" y="6802140"/>
            <a:ext cx="2484527" cy="327990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738264" y="1054997"/>
            <a:ext cx="3042072" cy="218648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338963" y="9390955"/>
            <a:ext cx="920337" cy="6910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8020144" y="9407542"/>
            <a:ext cx="2247711" cy="35450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859282" y="9316756"/>
            <a:ext cx="905913" cy="68025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r="23631" b="16083"/>
          <a:stretch>
            <a:fillRect/>
          </a:stretch>
        </p:blipFill>
        <p:spPr>
          <a:xfrm rot="-5400000">
            <a:off x="1034874" y="-889394"/>
            <a:ext cx="2637500" cy="441628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89003" y="3114615"/>
            <a:ext cx="1079393" cy="7281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 rot="81306">
            <a:off x="5139510" y="4461571"/>
            <a:ext cx="8145719" cy="5832297"/>
          </a:xfrm>
          <a:prstGeom prst="rect">
            <a:avLst/>
          </a:prstGeom>
        </p:spPr>
        <p:txBody>
          <a:bodyPr lIns="228600" tIns="228600" rIns="228600" bIns="228600" rtlCol="0" anchor="t"/>
          <a:lstStyle/>
          <a:p>
            <a:pPr algn="ctr">
              <a:lnSpc>
                <a:spcPts val="5179"/>
              </a:lnSpc>
            </a:pP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Em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đã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từng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có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kỉ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niệm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nào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đáng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nhớ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với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người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bạn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thân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của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mình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chưa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?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Hãy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chia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sẻ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cảm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xúc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của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em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về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kỉ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niệm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 </a:t>
            </a:r>
            <a:r>
              <a:rPr lang="en-US" sz="3699" spc="7" dirty="0" err="1">
                <a:solidFill>
                  <a:srgbClr val="242254">
                    <a:alpha val="77647"/>
                  </a:srgbClr>
                </a:solidFill>
                <a:latin typeface="Roboto Condensed"/>
              </a:rPr>
              <a:t>đó</a:t>
            </a:r>
            <a:r>
              <a:rPr lang="en-US" sz="3699" spc="7" dirty="0">
                <a:solidFill>
                  <a:srgbClr val="242254">
                    <a:alpha val="77647"/>
                  </a:srgbClr>
                </a:solidFill>
                <a:latin typeface="Roboto Condensed"/>
              </a:rPr>
              <a:t>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275884">
            <a:off x="784937" y="3452086"/>
            <a:ext cx="5559492" cy="7606271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4561768" y="2990790"/>
            <a:ext cx="7427105" cy="1266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602522" lvl="1" indent="-801261" algn="ctr">
              <a:lnSpc>
                <a:spcPts val="10168"/>
              </a:lnSpc>
              <a:spcBef>
                <a:spcPct val="0"/>
              </a:spcBef>
              <a:buFont typeface="Arial"/>
              <a:buChar char="•"/>
            </a:pPr>
            <a:r>
              <a:rPr lang="en-US" sz="7422" spc="163" dirty="0" err="1">
                <a:solidFill>
                  <a:srgbClr val="29854D"/>
                </a:solidFill>
                <a:latin typeface="SVN-HC Santoro Script" pitchFamily="50" charset="0"/>
              </a:rPr>
              <a:t>Chuẩn</a:t>
            </a:r>
            <a:r>
              <a:rPr lang="en-US" sz="7422" spc="163" dirty="0">
                <a:solidFill>
                  <a:srgbClr val="29854D"/>
                </a:solidFill>
                <a:latin typeface="SVN-HC Santoro Script" pitchFamily="50" charset="0"/>
              </a:rPr>
              <a:t> </a:t>
            </a:r>
            <a:r>
              <a:rPr lang="en-US" sz="7422" spc="163" dirty="0" err="1">
                <a:solidFill>
                  <a:srgbClr val="29854D"/>
                </a:solidFill>
                <a:latin typeface="SVN-HC Santoro Script" pitchFamily="50" charset="0"/>
              </a:rPr>
              <a:t>bị</a:t>
            </a:r>
            <a:r>
              <a:rPr lang="en-US" sz="7422" spc="163" dirty="0">
                <a:solidFill>
                  <a:srgbClr val="29854D"/>
                </a:solidFill>
                <a:latin typeface="SVN-HC Santoro Script" pitchFamily="50" charset="0"/>
              </a:rPr>
              <a:t> </a:t>
            </a:r>
            <a:r>
              <a:rPr lang="en-US" sz="7422" spc="163" dirty="0" err="1">
                <a:solidFill>
                  <a:srgbClr val="29854D"/>
                </a:solidFill>
                <a:latin typeface="SVN-HC Santoro Script" pitchFamily="50" charset="0"/>
              </a:rPr>
              <a:t>đọc</a:t>
            </a:r>
            <a:endParaRPr lang="en-US" sz="7422" spc="163" dirty="0">
              <a:solidFill>
                <a:srgbClr val="29854D"/>
              </a:solidFill>
              <a:latin typeface="SVN-HC Santoro Script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2" r="559" b="36052"/>
          <a:stretch>
            <a:fillRect/>
          </a:stretch>
        </p:blipFill>
        <p:spPr>
          <a:xfrm>
            <a:off x="0" y="8935342"/>
            <a:ext cx="18288000" cy="1351658"/>
          </a:xfrm>
          <a:prstGeom prst="rect">
            <a:avLst/>
          </a:prstGeom>
        </p:spPr>
      </p:pic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361713"/>
              </p:ext>
            </p:extLst>
          </p:nvPr>
        </p:nvGraphicFramePr>
        <p:xfrm>
          <a:off x="875956" y="1459676"/>
          <a:ext cx="16809114" cy="8151495"/>
        </p:xfrm>
        <a:graphic>
          <a:graphicData uri="http://schemas.openxmlformats.org/drawingml/2006/table">
            <a:tbl>
              <a:tblPr/>
              <a:tblGrid>
                <a:gridCol w="1880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0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47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01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99" dirty="0">
                          <a:solidFill>
                            <a:srgbClr val="56A071"/>
                          </a:solidFill>
                          <a:latin typeface="Roboto Condensed Bold"/>
                        </a:rPr>
                        <a:t>TỐT-TÔ-CHAN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99" dirty="0">
                          <a:solidFill>
                            <a:srgbClr val="56A071"/>
                          </a:solidFill>
                          <a:latin typeface="Roboto Condensed Bold"/>
                        </a:rPr>
                        <a:t>YA-SƯ-A-KI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828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Hành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động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cử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chỉ</a:t>
                      </a:r>
                      <a:endParaRPr lang="en-US" sz="27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endParaRPr lang="en-US" sz="2700" dirty="0">
                        <a:solidFill>
                          <a:srgbClr val="000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endParaRPr lang="en-US" sz="2700">
                        <a:solidFill>
                          <a:srgbClr val="000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154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Lời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nói</a:t>
                      </a:r>
                      <a:endParaRPr lang="en-US" sz="27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endParaRPr lang="en-US" sz="2700" dirty="0">
                        <a:solidFill>
                          <a:srgbClr val="000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endParaRPr lang="en-US" sz="27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154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Nhận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xét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</a:p>
                    <a:p>
                      <a:pPr algn="ctr">
                        <a:defRPr/>
                      </a:pP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thái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độ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tính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cách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  <a:endParaRPr lang="en-US" sz="27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endParaRPr lang="en-US" sz="2700" dirty="0">
                        <a:solidFill>
                          <a:srgbClr val="000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endParaRPr lang="en-US" sz="2700" dirty="0">
                        <a:solidFill>
                          <a:srgbClr val="000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1398600" y="445073"/>
            <a:ext cx="7745400" cy="583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70"/>
              </a:lnSpc>
              <a:spcBef>
                <a:spcPct val="0"/>
              </a:spcBef>
            </a:pPr>
            <a:r>
              <a:rPr lang="en-US" sz="3408" spc="74">
                <a:solidFill>
                  <a:srgbClr val="29854D"/>
                </a:solidFill>
                <a:latin typeface="Roboto Condensed Bold"/>
              </a:rPr>
              <a:t>* Khi hai bạn lên ngôi nhà trên cây: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72692" y="8398635"/>
            <a:ext cx="1740919" cy="148195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037419" y="9107373"/>
            <a:ext cx="1221881" cy="9175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271300" y="9880593"/>
            <a:ext cx="1829867" cy="2886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26329"/>
          <a:stretch>
            <a:fillRect/>
          </a:stretch>
        </p:blipFill>
        <p:spPr>
          <a:xfrm>
            <a:off x="0" y="707633"/>
            <a:ext cx="1779256" cy="162912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1161919" y="431756"/>
            <a:ext cx="1185009" cy="6769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2" r="559" b="36052"/>
          <a:stretch>
            <a:fillRect/>
          </a:stretch>
        </p:blipFill>
        <p:spPr>
          <a:xfrm>
            <a:off x="0" y="8935342"/>
            <a:ext cx="18288000" cy="1351658"/>
          </a:xfrm>
          <a:prstGeom prst="rect">
            <a:avLst/>
          </a:prstGeom>
        </p:spPr>
      </p:pic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2962"/>
              </p:ext>
            </p:extLst>
          </p:nvPr>
        </p:nvGraphicFramePr>
        <p:xfrm>
          <a:off x="875956" y="1459676"/>
          <a:ext cx="16809114" cy="8151495"/>
        </p:xfrm>
        <a:graphic>
          <a:graphicData uri="http://schemas.openxmlformats.org/drawingml/2006/table">
            <a:tbl>
              <a:tblPr/>
              <a:tblGrid>
                <a:gridCol w="1880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03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47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01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99" dirty="0">
                          <a:solidFill>
                            <a:srgbClr val="56A071"/>
                          </a:solidFill>
                          <a:latin typeface="Roboto Condensed Bold"/>
                        </a:rPr>
                        <a:t>TỐT-TÔ-CHAN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99" dirty="0">
                          <a:solidFill>
                            <a:srgbClr val="56A071"/>
                          </a:solidFill>
                          <a:latin typeface="Roboto Condensed Bold"/>
                        </a:rPr>
                        <a:t>YA-SƯ-A-KI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828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Hành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động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cử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chỉ</a:t>
                      </a:r>
                      <a:endParaRPr lang="en-US" sz="27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  <a:defRPr/>
                      </a:pP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Khệ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nệ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kéo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ra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cái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thang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để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leo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marL="0" indent="0" algn="just">
                        <a:buFontTx/>
                        <a:buNone/>
                        <a:defRPr/>
                      </a:pP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</a:t>
                      </a:r>
                      <a:r>
                        <a:rPr lang="en-US" sz="2700" baseline="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Đỡ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mông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đẩy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Vào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kho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lục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tìm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“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cái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này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hay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cực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”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lôi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ra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cái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thang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gấp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cho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leo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cây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Tay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nâng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chân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đầu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đỡ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mông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thang.</a:t>
                      </a:r>
                    </a:p>
                    <a:p>
                      <a:pPr algn="just"/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Muốn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òa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khóc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vì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thấy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không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thể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từ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thang sang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cái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cây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Nắm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tay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kéo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sang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cái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cây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trong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một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tư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thế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nguy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hiểm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Kéo lê đôi chân, tay vươn ra đằng trước chạy về phía Tốt-tô-chan.</a:t>
                      </a:r>
                    </a:p>
                    <a:p>
                      <a:pPr algn="just"/>
                      <a:r>
                        <a:rPr lang="en-US" sz="270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Khi không leo lên thang được: im lặng, mắt nhìn xuống dưới.</a:t>
                      </a:r>
                    </a:p>
                    <a:p>
                      <a:pPr algn="just"/>
                      <a:r>
                        <a:rPr lang="en-US" sz="270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Ngước lên nhìn cây và đặt bàn chân lên bậc thang đầu tiên với vẻ quyết tâm.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154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Lời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nói</a:t>
                      </a:r>
                      <a:endParaRPr lang="en-US" sz="27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Được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rồi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đấy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!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Cậu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leo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đi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Cậu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đợi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nhé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!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Tớ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vừa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nghĩ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ra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cái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này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hay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cực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Được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chưa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?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Đừng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sợ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!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không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rung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nữa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đâu</a:t>
                      </a:r>
                      <a:r>
                        <a:rPr lang="en-US" sz="27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Chào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mừng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cậu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đến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nhà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tớ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....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Trèo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cây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là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thế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này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hả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giờ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tớ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mới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biết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...</a:t>
                      </a:r>
                      <a:endParaRPr lang="en-US" sz="2700" i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154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Nhận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xét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</a:p>
                    <a:p>
                      <a:pPr algn="ctr">
                        <a:defRPr/>
                      </a:pP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thái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độ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tính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cách</a:t>
                      </a:r>
                      <a:r>
                        <a:rPr lang="en-US" sz="27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  <a:endParaRPr lang="en-US" sz="27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Nhiệt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tình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hăng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hái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giúp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đỡ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được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ngôi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nhà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trên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cây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không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ngại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khó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khăn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thậm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chí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bất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chấp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nguy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hiểm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/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-&gt;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Ngây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ngô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nhưng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chân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thành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giàu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lòng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nhân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ái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Khao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khát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được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trải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nghiệm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trèo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cây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cố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gắng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theo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hướng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dẫn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sung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sướng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lên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được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cây</a:t>
                      </a: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defRPr/>
                      </a:pPr>
                      <a:r>
                        <a:rPr lang="en-US" sz="27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&gt;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Hiền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lành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hồn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hiên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chân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thật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1398600" y="445073"/>
            <a:ext cx="7745400" cy="583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70"/>
              </a:lnSpc>
              <a:spcBef>
                <a:spcPct val="0"/>
              </a:spcBef>
            </a:pPr>
            <a:r>
              <a:rPr lang="en-US" sz="3408" spc="74">
                <a:solidFill>
                  <a:srgbClr val="29854D"/>
                </a:solidFill>
                <a:latin typeface="Roboto Condensed Bold"/>
              </a:rPr>
              <a:t>* Khi hai bạn lên ngôi nhà trên cây: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72692" y="8398635"/>
            <a:ext cx="1740919" cy="148195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037419" y="9107373"/>
            <a:ext cx="1221881" cy="9175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271300" y="9880593"/>
            <a:ext cx="1829867" cy="2886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26329"/>
          <a:stretch>
            <a:fillRect/>
          </a:stretch>
        </p:blipFill>
        <p:spPr>
          <a:xfrm>
            <a:off x="0" y="707633"/>
            <a:ext cx="1779256" cy="162912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1161919" y="431756"/>
            <a:ext cx="1185009" cy="67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599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2" r="559" b="36052"/>
          <a:stretch>
            <a:fillRect/>
          </a:stretch>
        </p:blipFill>
        <p:spPr>
          <a:xfrm>
            <a:off x="0" y="8935342"/>
            <a:ext cx="18288000" cy="13516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57300"/>
          <a:stretch>
            <a:fillRect/>
          </a:stretch>
        </p:blipFill>
        <p:spPr>
          <a:xfrm rot="-10800000">
            <a:off x="14954877" y="0"/>
            <a:ext cx="3333123" cy="193634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0788"/>
          <a:stretch>
            <a:fillRect/>
          </a:stretch>
        </p:blipFill>
        <p:spPr>
          <a:xfrm>
            <a:off x="11835577" y="8369600"/>
            <a:ext cx="1629491" cy="148146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6329"/>
          <a:stretch>
            <a:fillRect/>
          </a:stretch>
        </p:blipFill>
        <p:spPr>
          <a:xfrm>
            <a:off x="-257908" y="2987596"/>
            <a:ext cx="2217803" cy="203066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592291" y="3198568"/>
            <a:ext cx="1408071" cy="804361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BF0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3931508" y="2769390"/>
            <a:ext cx="4910937" cy="801488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H="1">
            <a:off x="-964816" y="5345327"/>
            <a:ext cx="6488981" cy="5438946"/>
          </a:xfrm>
          <a:prstGeom prst="rect">
            <a:avLst/>
          </a:prstGeom>
        </p:spPr>
      </p:pic>
      <p:graphicFrame>
        <p:nvGraphicFramePr>
          <p:cNvPr id="15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785727"/>
              </p:ext>
            </p:extLst>
          </p:nvPr>
        </p:nvGraphicFramePr>
        <p:xfrm>
          <a:off x="4756437" y="3157499"/>
          <a:ext cx="9175071" cy="4604728"/>
        </p:xfrm>
        <a:graphic>
          <a:graphicData uri="http://schemas.openxmlformats.org/drawingml/2006/table">
            <a:tbl>
              <a:tblPr/>
              <a:tblGrid>
                <a:gridCol w="2569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5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678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>
                          <a:solidFill>
                            <a:srgbClr val="56A071"/>
                          </a:solidFill>
                          <a:latin typeface="Roboto Condensed Bold"/>
                        </a:rPr>
                        <a:t>NHÂN VẬT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>
                          <a:solidFill>
                            <a:srgbClr val="56A071"/>
                          </a:solidFill>
                          <a:latin typeface="Roboto Condensed Bold"/>
                        </a:rPr>
                        <a:t>BIỂU HIỆN QUA…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351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Tốt-tô-chan</a:t>
                      </a:r>
                      <a:endParaRPr lang="en-US" sz="2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hành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chỉ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suy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nghĩ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xúc</a:t>
                      </a:r>
                      <a:endParaRPr lang="en-US" sz="28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442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Ya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</a:t>
                      </a:r>
                      <a:r>
                        <a:rPr lang="en-US" sz="28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sư</a:t>
                      </a:r>
                      <a:r>
                        <a:rPr lang="en-US" sz="28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-a-ki</a:t>
                      </a:r>
                      <a:endParaRPr lang="en-US" sz="28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8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8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Ngoại</a:t>
                      </a:r>
                      <a:r>
                        <a:rPr lang="en-US" sz="28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hình</a:t>
                      </a:r>
                      <a:endParaRPr lang="en-US" sz="28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algn="just"/>
                      <a:r>
                        <a:rPr lang="en-US" sz="28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8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Lời</a:t>
                      </a:r>
                      <a:r>
                        <a:rPr lang="en-US" sz="28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nói</a:t>
                      </a:r>
                      <a:r>
                        <a:rPr lang="en-US" sz="28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8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hành</a:t>
                      </a:r>
                      <a:r>
                        <a:rPr lang="en-US" sz="28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động</a:t>
                      </a:r>
                      <a:endParaRPr lang="en-US" sz="28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algn="just"/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nhận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Tốt-tô-chan</a:t>
                      </a:r>
                      <a:endParaRPr lang="en-US" sz="2800" dirty="0">
                        <a:solidFill>
                          <a:srgbClr val="000000"/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Box 16"/>
          <p:cNvSpPr txBox="1"/>
          <p:nvPr/>
        </p:nvSpPr>
        <p:spPr>
          <a:xfrm>
            <a:off x="1105925" y="1860144"/>
            <a:ext cx="8791277" cy="78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BB332A"/>
                </a:solidFill>
                <a:latin typeface="SVN-HC Green Grove" panose="02000000000000000000" pitchFamily="50" charset="0"/>
              </a:rPr>
              <a:t>C. NGHỆ THUẬT MIÊU TẢ TÍNH CÁCH NHÂN VẬT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08340" y="8935481"/>
            <a:ext cx="19104680" cy="2293127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6A9221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1185">
            <a:off x="3231878" y="9597613"/>
            <a:ext cx="1829867" cy="2886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568089" y="7722096"/>
            <a:ext cx="1153822" cy="201982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89711" y="7311763"/>
            <a:ext cx="1388224" cy="243015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339082" y="1562368"/>
            <a:ext cx="1632434" cy="74795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40077"/>
          <a:stretch>
            <a:fillRect/>
          </a:stretch>
        </p:blipFill>
        <p:spPr>
          <a:xfrm>
            <a:off x="15944093" y="1419259"/>
            <a:ext cx="2401814" cy="288089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23631" b="16083"/>
          <a:stretch>
            <a:fillRect/>
          </a:stretch>
        </p:blipFill>
        <p:spPr>
          <a:xfrm rot="-5400000">
            <a:off x="1565172" y="-1357428"/>
            <a:ext cx="2463165" cy="412437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BF0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108827" y="1860144"/>
            <a:ext cx="8785473" cy="767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9"/>
              </a:lnSpc>
              <a:spcBef>
                <a:spcPct val="0"/>
              </a:spcBef>
            </a:pPr>
            <a:r>
              <a:rPr lang="en-US" sz="4590" spc="100" dirty="0">
                <a:solidFill>
                  <a:srgbClr val="BB332A"/>
                </a:solidFill>
                <a:latin typeface="SVN-HC Green Grove" panose="02000000000000000000" pitchFamily="50" charset="0"/>
              </a:rPr>
              <a:t>D. ĐỀ TÀI, CHỦ ĐỀ, BÀI HỌC GỢI RA TỪ VĂN BẢN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235090" y="2417584"/>
            <a:ext cx="5598337" cy="2150915"/>
            <a:chOff x="0" y="-123825"/>
            <a:chExt cx="1118440" cy="42971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18440" cy="217084"/>
            </a:xfrm>
            <a:custGeom>
              <a:avLst/>
              <a:gdLst/>
              <a:ahLst/>
              <a:cxnLst/>
              <a:rect l="l" t="t" r="r" b="b"/>
              <a:pathLst>
                <a:path w="1118440" h="217084">
                  <a:moveTo>
                    <a:pt x="0" y="0"/>
                  </a:moveTo>
                  <a:lnTo>
                    <a:pt x="1118440" y="0"/>
                  </a:lnTo>
                  <a:lnTo>
                    <a:pt x="1118440" y="217084"/>
                  </a:lnTo>
                  <a:lnTo>
                    <a:pt x="0" y="217084"/>
                  </a:lnTo>
                  <a:close/>
                </a:path>
              </a:pathLst>
            </a:custGeom>
            <a:solidFill>
              <a:srgbClr val="FFF9F1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123825"/>
              <a:ext cx="1061614" cy="429711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5201"/>
                </a:lnSpc>
              </a:pP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Kỉ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niệm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tuổi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thơ</a:t>
              </a:r>
              <a:endParaRPr lang="en-US" sz="3399" dirty="0">
                <a:solidFill>
                  <a:srgbClr val="454B85"/>
                </a:solidFill>
                <a:latin typeface="Roboto Condensed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21331" y="3002416"/>
            <a:ext cx="3086100" cy="1122777"/>
            <a:chOff x="-96910" y="-9211"/>
            <a:chExt cx="812800" cy="29571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38994" cy="286186"/>
            </a:xfrm>
            <a:custGeom>
              <a:avLst/>
              <a:gdLst/>
              <a:ahLst/>
              <a:cxnLst/>
              <a:rect l="l" t="t" r="r" b="b"/>
              <a:pathLst>
                <a:path w="638994" h="286186">
                  <a:moveTo>
                    <a:pt x="0" y="0"/>
                  </a:moveTo>
                  <a:lnTo>
                    <a:pt x="638994" y="0"/>
                  </a:lnTo>
                  <a:lnTo>
                    <a:pt x="638994" y="286186"/>
                  </a:lnTo>
                  <a:lnTo>
                    <a:pt x="0" y="286186"/>
                  </a:lnTo>
                  <a:close/>
                </a:path>
              </a:pathLst>
            </a:custGeom>
            <a:solidFill>
              <a:srgbClr val="BD6751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-96910" y="-9211"/>
              <a:ext cx="812800" cy="2957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399" dirty="0">
                  <a:solidFill>
                    <a:srgbClr val="FFF9F1"/>
                  </a:solidFill>
                  <a:latin typeface="Roboto Condensed Bold"/>
                </a:rPr>
                <a:t>ĐỀ TÀI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89286" y="2956222"/>
            <a:ext cx="7644141" cy="5602906"/>
            <a:chOff x="0" y="-363726"/>
            <a:chExt cx="1335318" cy="97874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335318" cy="615019"/>
            </a:xfrm>
            <a:custGeom>
              <a:avLst/>
              <a:gdLst/>
              <a:ahLst/>
              <a:cxnLst/>
              <a:rect l="l" t="t" r="r" b="b"/>
              <a:pathLst>
                <a:path w="1335318" h="615019">
                  <a:moveTo>
                    <a:pt x="0" y="0"/>
                  </a:moveTo>
                  <a:lnTo>
                    <a:pt x="1335318" y="0"/>
                  </a:lnTo>
                  <a:lnTo>
                    <a:pt x="1335318" y="615019"/>
                  </a:lnTo>
                  <a:lnTo>
                    <a:pt x="0" y="615019"/>
                  </a:lnTo>
                  <a:close/>
                </a:path>
              </a:pathLst>
            </a:custGeom>
            <a:solidFill>
              <a:srgbClr val="FFF9F1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6163" y="-363726"/>
              <a:ext cx="1271608" cy="936625"/>
            </a:xfrm>
            <a:prstGeom prst="rect">
              <a:avLst/>
            </a:prstGeom>
          </p:spPr>
          <p:txBody>
            <a:bodyPr lIns="254000" tIns="254000" rIns="254000" bIns="254000" rtlCol="0" anchor="b"/>
            <a:lstStyle/>
            <a:p>
              <a:pPr algn="just">
                <a:lnSpc>
                  <a:spcPts val="5201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+ Ca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ngợi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tình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bạn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đẹp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giữa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Tốt-tô-chan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và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Ya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-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sư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-a-ki.</a:t>
              </a:r>
            </a:p>
            <a:p>
              <a:pPr algn="just">
                <a:lnSpc>
                  <a:spcPts val="5201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+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Gửi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gắm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những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bài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học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về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tình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bạn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.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 rot="-1735">
            <a:off x="1189560" y="5002848"/>
            <a:ext cx="2426180" cy="1158961"/>
            <a:chOff x="0" y="-9525"/>
            <a:chExt cx="638994" cy="30524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38994" cy="286186"/>
            </a:xfrm>
            <a:custGeom>
              <a:avLst/>
              <a:gdLst/>
              <a:ahLst/>
              <a:cxnLst/>
              <a:rect l="l" t="t" r="r" b="b"/>
              <a:pathLst>
                <a:path w="638994" h="286186">
                  <a:moveTo>
                    <a:pt x="0" y="0"/>
                  </a:moveTo>
                  <a:lnTo>
                    <a:pt x="638994" y="0"/>
                  </a:lnTo>
                  <a:lnTo>
                    <a:pt x="638994" y="286186"/>
                  </a:lnTo>
                  <a:lnTo>
                    <a:pt x="0" y="286186"/>
                  </a:lnTo>
                  <a:close/>
                </a:path>
              </a:pathLst>
            </a:custGeom>
            <a:solidFill>
              <a:srgbClr val="BD6751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9525"/>
              <a:ext cx="638919" cy="3052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399" dirty="0">
                  <a:solidFill>
                    <a:srgbClr val="FFF9F1"/>
                  </a:solidFill>
                  <a:latin typeface="Roboto Condensed Bold"/>
                </a:rPr>
                <a:t>CHỦ ĐỀ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313378" y="3037389"/>
            <a:ext cx="7644141" cy="5563949"/>
            <a:chOff x="0" y="0"/>
            <a:chExt cx="1335318" cy="97193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335318" cy="958925"/>
            </a:xfrm>
            <a:custGeom>
              <a:avLst/>
              <a:gdLst/>
              <a:ahLst/>
              <a:cxnLst/>
              <a:rect l="l" t="t" r="r" b="b"/>
              <a:pathLst>
                <a:path w="1335318" h="958925">
                  <a:moveTo>
                    <a:pt x="0" y="0"/>
                  </a:moveTo>
                  <a:lnTo>
                    <a:pt x="1335318" y="0"/>
                  </a:lnTo>
                  <a:lnTo>
                    <a:pt x="1335318" y="958925"/>
                  </a:lnTo>
                  <a:lnTo>
                    <a:pt x="0" y="958925"/>
                  </a:lnTo>
                  <a:close/>
                </a:path>
              </a:pathLst>
            </a:custGeom>
            <a:solidFill>
              <a:srgbClr val="FFF9F1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35314"/>
              <a:ext cx="1298176" cy="936625"/>
            </a:xfrm>
            <a:prstGeom prst="rect">
              <a:avLst/>
            </a:prstGeom>
          </p:spPr>
          <p:txBody>
            <a:bodyPr lIns="254000" tIns="254000" rIns="254000" bIns="254000" rtlCol="0" anchor="b"/>
            <a:lstStyle/>
            <a:p>
              <a:pPr algn="just">
                <a:lnSpc>
                  <a:spcPts val="5201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+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Hãy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thân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thiện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,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cởi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mở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khi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kết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bạn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,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không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kì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thị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với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những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người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bạn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kém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may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mắn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hơn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mình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.</a:t>
              </a:r>
            </a:p>
            <a:p>
              <a:pPr algn="just">
                <a:lnSpc>
                  <a:spcPts val="5201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+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Biết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chia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sẻ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,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giúp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đỡ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bạn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bè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,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đặc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biệt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là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những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bạn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bất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hạnh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,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thiệt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thòi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;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đối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xử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với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bạn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một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cách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chân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thành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,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thân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thiện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.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 rot="-1735">
            <a:off x="9170197" y="2020009"/>
            <a:ext cx="4859414" cy="3122264"/>
            <a:chOff x="-37793" y="-267648"/>
            <a:chExt cx="1279846" cy="822325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176270" cy="286186"/>
            </a:xfrm>
            <a:custGeom>
              <a:avLst/>
              <a:gdLst/>
              <a:ahLst/>
              <a:cxnLst/>
              <a:rect l="l" t="t" r="r" b="b"/>
              <a:pathLst>
                <a:path w="1176270" h="286186">
                  <a:moveTo>
                    <a:pt x="0" y="0"/>
                  </a:moveTo>
                  <a:lnTo>
                    <a:pt x="1176270" y="0"/>
                  </a:lnTo>
                  <a:lnTo>
                    <a:pt x="1176270" y="286186"/>
                  </a:lnTo>
                  <a:lnTo>
                    <a:pt x="0" y="286186"/>
                  </a:lnTo>
                  <a:close/>
                </a:path>
              </a:pathLst>
            </a:custGeom>
            <a:solidFill>
              <a:srgbClr val="BD6751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-37793" y="-267648"/>
              <a:ext cx="1279846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399" dirty="0">
                  <a:solidFill>
                    <a:srgbClr val="FFF9F1"/>
                  </a:solidFill>
                  <a:latin typeface="Roboto Condensed Bold"/>
                </a:rPr>
                <a:t>BÀI HỌC CUỘC SỐNG </a:t>
              </a:r>
            </a:p>
          </p:txBody>
        </p:sp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45564"/>
          <a:stretch>
            <a:fillRect/>
          </a:stretch>
        </p:blipFill>
        <p:spPr>
          <a:xfrm>
            <a:off x="133797" y="8411250"/>
            <a:ext cx="2268578" cy="2250416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140561" y="8571345"/>
            <a:ext cx="1296186" cy="11033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08340" y="8935481"/>
            <a:ext cx="19104680" cy="2293127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6A9221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1829">
            <a:off x="12614793" y="9530422"/>
            <a:ext cx="1829867" cy="2886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1150" b="2993"/>
          <a:stretch>
            <a:fillRect/>
          </a:stretch>
        </p:blipFill>
        <p:spPr>
          <a:xfrm rot="-255013">
            <a:off x="-759380" y="3063010"/>
            <a:ext cx="9579589" cy="909331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627583">
            <a:off x="16760423" y="1577154"/>
            <a:ext cx="2465630" cy="393713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r="23631" b="16083"/>
          <a:stretch>
            <a:fillRect/>
          </a:stretch>
        </p:blipFill>
        <p:spPr>
          <a:xfrm rot="-5400000">
            <a:off x="7142976" y="-830607"/>
            <a:ext cx="2463165" cy="41243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4258978">
            <a:off x="-1178930" y="3460469"/>
            <a:ext cx="1797549" cy="336777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42460">
            <a:off x="5488953" y="9514377"/>
            <a:ext cx="1829867" cy="288603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DF9FD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aphicFrame>
        <p:nvGraphicFramePr>
          <p:cNvPr id="16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7679787"/>
              </p:ext>
            </p:extLst>
          </p:nvPr>
        </p:nvGraphicFramePr>
        <p:xfrm>
          <a:off x="9253655" y="2870114"/>
          <a:ext cx="8552145" cy="6404108"/>
        </p:xfrm>
        <a:graphic>
          <a:graphicData uri="http://schemas.openxmlformats.org/drawingml/2006/table">
            <a:tbl>
              <a:tblPr/>
              <a:tblGrid>
                <a:gridCol w="1987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65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9582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Mở</a:t>
                      </a:r>
                      <a:r>
                        <a:rPr lang="en-US" sz="26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đoạn</a:t>
                      </a:r>
                      <a:endParaRPr lang="en-US" sz="26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algn="ctr"/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(1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CEC2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Trong vai Ya-sư-a-ki, khái quát quát cảm xúc khi lên thăm ngôi nhà trên trên trên cây: vui sướng, hạnh phúc…</a:t>
                      </a:r>
                      <a:endParaRPr lang="vi-VN" sz="3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>
                    <a:lnL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56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Thân</a:t>
                      </a:r>
                      <a:r>
                        <a:rPr lang="en-US" sz="26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đoạn</a:t>
                      </a:r>
                      <a:endParaRPr lang="en-US" sz="26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algn="ctr"/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(3-5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CEC2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- Bất ngờ khi chứng kiến những cảnh đẹp nhìn từ trên cao (tưởng tượng và miêu tả một vài cảnh cảnh đẹp).</a:t>
                      </a:r>
                      <a:endParaRPr lang="vi-VN" sz="3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  <a:p>
                      <a:pPr algn="just" rtl="0" fontAlgn="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- Vui sướng khi khi tận hưởng cảm giác được ngồi trên trên trên cây.</a:t>
                      </a:r>
                      <a:endParaRPr lang="vi-VN" sz="3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  <a:p>
                      <a:pPr algn="just" rtl="0" fontAlgn="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- Biết ơn Tốt-tô-chan đã giúp mình có cơ hội được lên thăm “ngôi nhà” của bạn…</a:t>
                      </a:r>
                      <a:endParaRPr lang="vi-VN" sz="3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>
                    <a:lnL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572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Kết</a:t>
                      </a:r>
                      <a:r>
                        <a:rPr lang="en-US" sz="26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đoạn</a:t>
                      </a:r>
                      <a:endParaRPr lang="en-US" sz="26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  <a:p>
                      <a:pPr algn="ctr"/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(1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CEC2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vi-VN" sz="2400" b="0" i="0" u="none" strike="noStrike" dirty="0">
                        <a:solidFill>
                          <a:srgbClr val="000000"/>
                        </a:solidFill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  <a:p>
                      <a:pPr algn="just" rtl="0" fontAlgn="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vi-VN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Roboto Condensed" panose="020B0604020202020204" charset="0"/>
                          <a:ea typeface="Roboto Condensed" panose="020B0604020202020204" charset="0"/>
                        </a:rPr>
                        <a:t>Những cảm xúc, suy nghĩ khác của nhân vật về Tốt-tô-chan, về ngôi nhà trên cây…</a:t>
                      </a:r>
                      <a:endParaRPr lang="vi-VN" sz="3600" dirty="0">
                        <a:effectLst/>
                        <a:latin typeface="Roboto Condensed" panose="020B0604020202020204" charset="0"/>
                        <a:ea typeface="Roboto Condensed" panose="020B0604020202020204" charset="0"/>
                      </a:endParaRPr>
                    </a:p>
                  </a:txBody>
                  <a:tcPr marL="68580" marR="68580">
                    <a:lnL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EBE3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7" name="Picture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8374558" y="7819121"/>
            <a:ext cx="2899124" cy="2467879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028700" y="1620665"/>
            <a:ext cx="4750743" cy="1249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8"/>
              </a:lnSpc>
              <a:spcBef>
                <a:spcPct val="0"/>
              </a:spcBef>
            </a:pPr>
            <a:r>
              <a:rPr lang="en-US" sz="7422" spc="163">
                <a:solidFill>
                  <a:srgbClr val="29854D"/>
                </a:solidFill>
                <a:latin typeface="SVN-HC 2"/>
              </a:rPr>
              <a:t>3. Luyện tập</a:t>
            </a:r>
          </a:p>
        </p:txBody>
      </p:sp>
      <p:sp>
        <p:nvSpPr>
          <p:cNvPr id="19" name="TextBox 19"/>
          <p:cNvSpPr txBox="1"/>
          <p:nvPr/>
        </p:nvSpPr>
        <p:spPr>
          <a:xfrm rot="-196432">
            <a:off x="1665723" y="3810385"/>
            <a:ext cx="6642321" cy="2561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99"/>
              </a:lnSpc>
            </a:pPr>
            <a:r>
              <a:rPr lang="en-US" sz="3399" spc="74" dirty="0" err="1">
                <a:solidFill>
                  <a:srgbClr val="454B85"/>
                </a:solidFill>
                <a:latin typeface="Roboto Condensed Bold"/>
              </a:rPr>
              <a:t>Nhiệm</a:t>
            </a:r>
            <a:r>
              <a:rPr lang="en-US" sz="3399" spc="74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Bold"/>
              </a:rPr>
              <a:t>vụ</a:t>
            </a:r>
            <a:r>
              <a:rPr lang="en-US" sz="3399" spc="74" dirty="0">
                <a:solidFill>
                  <a:srgbClr val="454B85"/>
                </a:solidFill>
                <a:latin typeface="Roboto Condensed Bold"/>
              </a:rPr>
              <a:t>: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Viết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kết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nối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với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đọc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: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Trong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vai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Ya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-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sư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-a-ki,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viết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đoạn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văn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(5-7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câu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)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bày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tỏ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cảm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nghĩ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khi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lên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thăm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ngôi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nhà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trên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cây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của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"/>
              </a:rPr>
              <a:t>bạn</a:t>
            </a:r>
            <a:r>
              <a:rPr lang="en-US" sz="3399" spc="74" dirty="0">
                <a:solidFill>
                  <a:srgbClr val="454B85"/>
                </a:solidFill>
                <a:latin typeface="Roboto Condensed"/>
              </a:rPr>
              <a:t>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448800" y="2101714"/>
            <a:ext cx="5972747" cy="6091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01"/>
              </a:lnSpc>
              <a:spcBef>
                <a:spcPct val="0"/>
              </a:spcBef>
            </a:pPr>
            <a:r>
              <a:rPr lang="en-US" sz="3399" b="1" dirty="0" err="1">
                <a:solidFill>
                  <a:srgbClr val="000000"/>
                </a:solidFill>
                <a:latin typeface="Roboto Condensed"/>
              </a:rPr>
              <a:t>Gợi</a:t>
            </a:r>
            <a:r>
              <a:rPr lang="en-US" sz="3399" b="1" dirty="0">
                <a:solidFill>
                  <a:srgbClr val="000000"/>
                </a:solidFill>
                <a:latin typeface="Roboto Condensed"/>
              </a:rPr>
              <a:t> ý </a:t>
            </a:r>
            <a:r>
              <a:rPr lang="en-US" sz="3399" b="1" dirty="0" err="1">
                <a:solidFill>
                  <a:srgbClr val="000000"/>
                </a:solidFill>
                <a:latin typeface="Roboto Condensed"/>
              </a:rPr>
              <a:t>viết</a:t>
            </a:r>
            <a:r>
              <a:rPr lang="en-US" sz="3399" b="1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Roboto Condensed"/>
              </a:rPr>
              <a:t>đoạn</a:t>
            </a:r>
            <a:r>
              <a:rPr lang="en-US" sz="3399" b="1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Roboto Condensed"/>
              </a:rPr>
              <a:t>kết</a:t>
            </a:r>
            <a:r>
              <a:rPr lang="en-US" sz="3399" b="1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Roboto Condensed"/>
              </a:rPr>
              <a:t>nối</a:t>
            </a:r>
            <a:r>
              <a:rPr lang="en-US" sz="3399" b="1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Roboto Condensed"/>
              </a:rPr>
              <a:t>đọc</a:t>
            </a:r>
            <a:r>
              <a:rPr lang="en-US" sz="3399" b="1" dirty="0">
                <a:solidFill>
                  <a:srgbClr val="000000"/>
                </a:solidFill>
                <a:latin typeface="Roboto Condensed"/>
              </a:rPr>
              <a:t> - </a:t>
            </a:r>
            <a:r>
              <a:rPr lang="en-US" sz="3399" b="1" dirty="0" err="1">
                <a:solidFill>
                  <a:srgbClr val="000000"/>
                </a:solidFill>
                <a:latin typeface="Roboto Condensed"/>
              </a:rPr>
              <a:t>viết</a:t>
            </a:r>
            <a:r>
              <a:rPr lang="en-US" sz="3399" b="1" dirty="0">
                <a:solidFill>
                  <a:srgbClr val="000000"/>
                </a:solidFill>
                <a:latin typeface="Roboto Condensed"/>
              </a:rPr>
              <a:t>: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/>
          <p:cNvSpPr/>
          <p:nvPr/>
        </p:nvSpPr>
        <p:spPr>
          <a:xfrm>
            <a:off x="2180067" y="3520430"/>
            <a:ext cx="4201602" cy="1086612"/>
          </a:xfrm>
          <a:custGeom>
            <a:avLst/>
            <a:gdLst/>
            <a:ahLst/>
            <a:cxnLst/>
            <a:rect l="l" t="t" r="r" b="b"/>
            <a:pathLst>
              <a:path w="1106595" h="286186">
                <a:moveTo>
                  <a:pt x="0" y="0"/>
                </a:moveTo>
                <a:lnTo>
                  <a:pt x="1106595" y="0"/>
                </a:lnTo>
                <a:lnTo>
                  <a:pt x="1106595" y="286186"/>
                </a:lnTo>
                <a:lnTo>
                  <a:pt x="0" y="286186"/>
                </a:lnTo>
                <a:close/>
              </a:path>
            </a:pathLst>
          </a:custGeom>
          <a:solidFill>
            <a:srgbClr val="F7F7E7"/>
          </a:solidFill>
        </p:spPr>
      </p:sp>
      <p:sp>
        <p:nvSpPr>
          <p:cNvPr id="26" name="Freeform 26"/>
          <p:cNvSpPr/>
          <p:nvPr/>
        </p:nvSpPr>
        <p:spPr>
          <a:xfrm rot="21598265">
            <a:off x="2137362" y="4775003"/>
            <a:ext cx="4201054" cy="1086612"/>
          </a:xfrm>
          <a:custGeom>
            <a:avLst/>
            <a:gdLst/>
            <a:ahLst/>
            <a:cxnLst/>
            <a:rect l="l" t="t" r="r" b="b"/>
            <a:pathLst>
              <a:path w="1106450" h="286186">
                <a:moveTo>
                  <a:pt x="0" y="0"/>
                </a:moveTo>
                <a:lnTo>
                  <a:pt x="1106450" y="0"/>
                </a:lnTo>
                <a:lnTo>
                  <a:pt x="1106450" y="286186"/>
                </a:lnTo>
                <a:lnTo>
                  <a:pt x="0" y="286186"/>
                </a:lnTo>
                <a:close/>
              </a:path>
            </a:pathLst>
          </a:custGeom>
          <a:solidFill>
            <a:srgbClr val="F7F7E7"/>
          </a:solidFill>
        </p:spPr>
      </p:sp>
      <p:sp>
        <p:nvSpPr>
          <p:cNvPr id="35" name="Freeform 35"/>
          <p:cNvSpPr/>
          <p:nvPr/>
        </p:nvSpPr>
        <p:spPr>
          <a:xfrm rot="21598265">
            <a:off x="2180341" y="6058289"/>
            <a:ext cx="4201054" cy="1086612"/>
          </a:xfrm>
          <a:custGeom>
            <a:avLst/>
            <a:gdLst/>
            <a:ahLst/>
            <a:cxnLst/>
            <a:rect l="l" t="t" r="r" b="b"/>
            <a:pathLst>
              <a:path w="1106450" h="286186">
                <a:moveTo>
                  <a:pt x="0" y="0"/>
                </a:moveTo>
                <a:lnTo>
                  <a:pt x="1106450" y="0"/>
                </a:lnTo>
                <a:lnTo>
                  <a:pt x="1106450" y="286186"/>
                </a:lnTo>
                <a:lnTo>
                  <a:pt x="0" y="286186"/>
                </a:lnTo>
                <a:close/>
              </a:path>
            </a:pathLst>
          </a:custGeom>
          <a:solidFill>
            <a:srgbClr val="F7F7E7"/>
          </a:solidFill>
        </p:spPr>
      </p:sp>
      <p:sp>
        <p:nvSpPr>
          <p:cNvPr id="3" name="Freeform 3"/>
          <p:cNvSpPr/>
          <p:nvPr/>
        </p:nvSpPr>
        <p:spPr>
          <a:xfrm>
            <a:off x="-365717" y="8935481"/>
            <a:ext cx="19019431" cy="2293127"/>
          </a:xfrm>
          <a:custGeom>
            <a:avLst/>
            <a:gdLst/>
            <a:ahLst/>
            <a:cxnLst/>
            <a:rect l="l" t="t" r="r" b="b"/>
            <a:pathLst>
              <a:path w="6321665" h="6350000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6A9221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5078" y="7869862"/>
            <a:ext cx="3589979" cy="205077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640750" y="8175452"/>
            <a:ext cx="1740919" cy="148195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940038" y="1993722"/>
            <a:ext cx="1221881" cy="9175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246986" y="9469457"/>
            <a:ext cx="1829867" cy="2886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037419" y="471288"/>
            <a:ext cx="1847769" cy="190246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26329"/>
          <a:stretch>
            <a:fillRect/>
          </a:stretch>
        </p:blipFill>
        <p:spPr>
          <a:xfrm>
            <a:off x="0" y="707633"/>
            <a:ext cx="1779256" cy="162912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186752" y="1316786"/>
            <a:ext cx="1185009" cy="676936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511312" y="370110"/>
            <a:ext cx="17170844" cy="649065"/>
            <a:chOff x="0" y="0"/>
            <a:chExt cx="4522362" cy="1709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522362" cy="170947"/>
            </a:xfrm>
            <a:custGeom>
              <a:avLst/>
              <a:gdLst/>
              <a:ahLst/>
              <a:cxnLst/>
              <a:rect l="l" t="t" r="r" b="b"/>
              <a:pathLst>
                <a:path w="4522362" h="170947">
                  <a:moveTo>
                    <a:pt x="22995" y="0"/>
                  </a:moveTo>
                  <a:lnTo>
                    <a:pt x="4499368" y="0"/>
                  </a:lnTo>
                  <a:cubicBezTo>
                    <a:pt x="4505466" y="0"/>
                    <a:pt x="4511315" y="2423"/>
                    <a:pt x="4515627" y="6735"/>
                  </a:cubicBezTo>
                  <a:cubicBezTo>
                    <a:pt x="4519940" y="11047"/>
                    <a:pt x="4522362" y="16896"/>
                    <a:pt x="4522362" y="22995"/>
                  </a:cubicBezTo>
                  <a:lnTo>
                    <a:pt x="4522362" y="147953"/>
                  </a:lnTo>
                  <a:cubicBezTo>
                    <a:pt x="4522362" y="154051"/>
                    <a:pt x="4519940" y="159900"/>
                    <a:pt x="4515627" y="164212"/>
                  </a:cubicBezTo>
                  <a:cubicBezTo>
                    <a:pt x="4511315" y="168525"/>
                    <a:pt x="4505466" y="170947"/>
                    <a:pt x="4499368" y="170947"/>
                  </a:cubicBezTo>
                  <a:lnTo>
                    <a:pt x="22995" y="170947"/>
                  </a:lnTo>
                  <a:cubicBezTo>
                    <a:pt x="16896" y="170947"/>
                    <a:pt x="11047" y="168525"/>
                    <a:pt x="6735" y="164212"/>
                  </a:cubicBezTo>
                  <a:cubicBezTo>
                    <a:pt x="2423" y="159900"/>
                    <a:pt x="0" y="154051"/>
                    <a:pt x="0" y="147953"/>
                  </a:cubicBezTo>
                  <a:lnTo>
                    <a:pt x="0" y="22995"/>
                  </a:lnTo>
                  <a:cubicBezTo>
                    <a:pt x="0" y="16896"/>
                    <a:pt x="2423" y="11047"/>
                    <a:pt x="6735" y="6735"/>
                  </a:cubicBezTo>
                  <a:cubicBezTo>
                    <a:pt x="11047" y="2423"/>
                    <a:pt x="16896" y="0"/>
                    <a:pt x="22995" y="0"/>
                  </a:cubicBezTo>
                  <a:close/>
                </a:path>
              </a:pathLst>
            </a:custGeom>
            <a:solidFill>
              <a:srgbClr val="FDF9F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>
                <a:latin typeface="SVN-HC Green Grove" panose="02000000000000000000" pitchFamily="50" charset="0"/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47661" y="461564"/>
            <a:ext cx="937801" cy="467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35"/>
              </a:lnSpc>
            </a:pPr>
            <a:r>
              <a:rPr lang="en-US" sz="2799" spc="61">
                <a:solidFill>
                  <a:srgbClr val="446889"/>
                </a:solidFill>
                <a:latin typeface="SVN-HC Green Grove" panose="02000000000000000000" pitchFamily="50" charset="0"/>
              </a:rPr>
              <a:t>lớp 7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859248" y="454421"/>
            <a:ext cx="4277125" cy="477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spc="139">
                <a:solidFill>
                  <a:srgbClr val="446889"/>
                </a:solidFill>
                <a:latin typeface="SVN-HC Green Grove" panose="02000000000000000000" pitchFamily="50" charset="0"/>
              </a:rPr>
              <a:t>KẾT NỐI TRI THỨC VỚI CUỘC SỐNG</a:t>
            </a:r>
          </a:p>
        </p:txBody>
      </p:sp>
      <p:sp>
        <p:nvSpPr>
          <p:cNvPr id="18" name="Freeform 18"/>
          <p:cNvSpPr/>
          <p:nvPr/>
        </p:nvSpPr>
        <p:spPr>
          <a:xfrm>
            <a:off x="7017119" y="3354361"/>
            <a:ext cx="3774033" cy="3790950"/>
          </a:xfrm>
          <a:custGeom>
            <a:avLst/>
            <a:gdLst/>
            <a:ahLst/>
            <a:cxnLst/>
            <a:rect l="l" t="t" r="r" b="b"/>
            <a:pathLst>
              <a:path w="809173" h="81280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A3CEC2"/>
          </a:solidFill>
        </p:spPr>
      </p:sp>
      <p:sp>
        <p:nvSpPr>
          <p:cNvPr id="19" name="TextBox 19"/>
          <p:cNvSpPr txBox="1"/>
          <p:nvPr/>
        </p:nvSpPr>
        <p:spPr>
          <a:xfrm>
            <a:off x="7375053" y="3245376"/>
            <a:ext cx="3080147" cy="3835375"/>
          </a:xfrm>
          <a:prstGeom prst="rect">
            <a:avLst/>
          </a:prstGeom>
        </p:spPr>
        <p:txBody>
          <a:bodyPr lIns="63500" tIns="63500" rIns="63500" bIns="63500" rtlCol="0" anchor="ctr"/>
          <a:lstStyle/>
          <a:p>
            <a:pPr algn="ctr">
              <a:lnSpc>
                <a:spcPts val="6761"/>
              </a:lnSpc>
            </a:pPr>
            <a:r>
              <a:rPr lang="en-US" sz="4199" b="1" dirty="0">
                <a:solidFill>
                  <a:srgbClr val="2B4F60"/>
                </a:solidFill>
                <a:latin typeface="SVN-HC Rostrum" panose="02000506000000020003" pitchFamily="50" charset="0"/>
              </a:rPr>
              <a:t>NGÔI NHÀ TRÊN CÂY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719040" y="6802140"/>
            <a:ext cx="2484527" cy="3279904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1149846" y="1620665"/>
            <a:ext cx="4508450" cy="1266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8"/>
              </a:lnSpc>
              <a:spcBef>
                <a:spcPct val="0"/>
              </a:spcBef>
            </a:pPr>
            <a:r>
              <a:rPr lang="en-US" sz="7422" spc="163" dirty="0">
                <a:solidFill>
                  <a:srgbClr val="29854D"/>
                </a:solidFill>
                <a:latin typeface="SVN-HC Santoro Script" pitchFamily="50" charset="0"/>
              </a:rPr>
              <a:t>4. </a:t>
            </a:r>
            <a:r>
              <a:rPr lang="en-US" sz="7422" spc="163" dirty="0" err="1">
                <a:solidFill>
                  <a:srgbClr val="29854D"/>
                </a:solidFill>
                <a:latin typeface="SVN-HC Santoro Script" pitchFamily="50" charset="0"/>
              </a:rPr>
              <a:t>Vận</a:t>
            </a:r>
            <a:r>
              <a:rPr lang="en-US" sz="7422" spc="163" dirty="0">
                <a:solidFill>
                  <a:srgbClr val="29854D"/>
                </a:solidFill>
                <a:latin typeface="SVN-HC Santoro Script" pitchFamily="50" charset="0"/>
              </a:rPr>
              <a:t> </a:t>
            </a:r>
            <a:r>
              <a:rPr lang="en-US" sz="7422" spc="163" dirty="0" err="1">
                <a:solidFill>
                  <a:srgbClr val="29854D"/>
                </a:solidFill>
                <a:latin typeface="SVN-HC Santoro Script" pitchFamily="50" charset="0"/>
              </a:rPr>
              <a:t>dụng</a:t>
            </a:r>
            <a:endParaRPr lang="en-US" sz="7422" spc="163" dirty="0">
              <a:solidFill>
                <a:srgbClr val="29854D"/>
              </a:solidFill>
              <a:latin typeface="SVN-HC Santoro Script" pitchFamily="50" charset="0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537194" y="2465837"/>
            <a:ext cx="3086099" cy="31222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079"/>
              </a:lnSpc>
            </a:pPr>
            <a:r>
              <a:rPr lang="en-US" sz="3399" dirty="0">
                <a:solidFill>
                  <a:srgbClr val="80AE79"/>
                </a:solidFill>
                <a:latin typeface="Roboto Condensed Bold"/>
              </a:rPr>
              <a:t>ĐỀ TÀI</a:t>
            </a:r>
          </a:p>
        </p:txBody>
      </p:sp>
      <p:sp>
        <p:nvSpPr>
          <p:cNvPr id="27" name="TextBox 27"/>
          <p:cNvSpPr txBox="1"/>
          <p:nvPr/>
        </p:nvSpPr>
        <p:spPr>
          <a:xfrm rot="21598265">
            <a:off x="2488003" y="3760871"/>
            <a:ext cx="3086101" cy="31222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079"/>
              </a:lnSpc>
            </a:pPr>
            <a:r>
              <a:rPr lang="en-US" sz="3399" dirty="0">
                <a:solidFill>
                  <a:srgbClr val="80AE79"/>
                </a:solidFill>
                <a:latin typeface="Roboto Condensed Bold"/>
              </a:rPr>
              <a:t>CHỦ ĐỀ</a:t>
            </a:r>
          </a:p>
        </p:txBody>
      </p:sp>
      <p:sp>
        <p:nvSpPr>
          <p:cNvPr id="29" name="Freeform 29"/>
          <p:cNvSpPr/>
          <p:nvPr/>
        </p:nvSpPr>
        <p:spPr>
          <a:xfrm rot="21598265">
            <a:off x="11588683" y="4803659"/>
            <a:ext cx="4466149" cy="1086612"/>
          </a:xfrm>
          <a:custGeom>
            <a:avLst/>
            <a:gdLst/>
            <a:ahLst/>
            <a:cxnLst/>
            <a:rect l="l" t="t" r="r" b="b"/>
            <a:pathLst>
              <a:path w="1176270" h="286186">
                <a:moveTo>
                  <a:pt x="0" y="0"/>
                </a:moveTo>
                <a:lnTo>
                  <a:pt x="1176270" y="0"/>
                </a:lnTo>
                <a:lnTo>
                  <a:pt x="1176270" y="286186"/>
                </a:lnTo>
                <a:lnTo>
                  <a:pt x="0" y="286186"/>
                </a:lnTo>
                <a:close/>
              </a:path>
            </a:pathLst>
          </a:custGeom>
          <a:solidFill>
            <a:srgbClr val="F7F7E7"/>
          </a:solidFill>
        </p:spPr>
      </p:sp>
      <p:sp>
        <p:nvSpPr>
          <p:cNvPr id="30" name="TextBox 30"/>
          <p:cNvSpPr txBox="1"/>
          <p:nvPr/>
        </p:nvSpPr>
        <p:spPr>
          <a:xfrm rot="21598265">
            <a:off x="12053241" y="3807511"/>
            <a:ext cx="3689412" cy="31222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079"/>
              </a:lnSpc>
            </a:pPr>
            <a:r>
              <a:rPr lang="en-US" sz="3399" dirty="0">
                <a:solidFill>
                  <a:srgbClr val="80AE79"/>
                </a:solidFill>
                <a:latin typeface="Roboto Condensed Bold"/>
              </a:rPr>
              <a:t>CHI TIẾT TIÊU BIỂU</a:t>
            </a:r>
          </a:p>
        </p:txBody>
      </p:sp>
      <p:sp>
        <p:nvSpPr>
          <p:cNvPr id="32" name="Freeform 32"/>
          <p:cNvSpPr/>
          <p:nvPr/>
        </p:nvSpPr>
        <p:spPr>
          <a:xfrm>
            <a:off x="11570722" y="3549850"/>
            <a:ext cx="4466697" cy="1086612"/>
          </a:xfrm>
          <a:custGeom>
            <a:avLst/>
            <a:gdLst/>
            <a:ahLst/>
            <a:cxnLst/>
            <a:rect l="l" t="t" r="r" b="b"/>
            <a:pathLst>
              <a:path w="1176414" h="286186">
                <a:moveTo>
                  <a:pt x="0" y="0"/>
                </a:moveTo>
                <a:lnTo>
                  <a:pt x="1176414" y="0"/>
                </a:lnTo>
                <a:lnTo>
                  <a:pt x="1176414" y="286186"/>
                </a:lnTo>
                <a:lnTo>
                  <a:pt x="0" y="286186"/>
                </a:lnTo>
                <a:close/>
              </a:path>
            </a:pathLst>
          </a:custGeom>
          <a:solidFill>
            <a:srgbClr val="F7F7E7"/>
          </a:solidFill>
        </p:spPr>
      </p:sp>
      <p:sp>
        <p:nvSpPr>
          <p:cNvPr id="33" name="TextBox 33"/>
          <p:cNvSpPr txBox="1"/>
          <p:nvPr/>
        </p:nvSpPr>
        <p:spPr>
          <a:xfrm>
            <a:off x="12270643" y="2532024"/>
            <a:ext cx="3086100" cy="31222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079"/>
              </a:lnSpc>
            </a:pPr>
            <a:r>
              <a:rPr lang="en-US" sz="3399" dirty="0">
                <a:solidFill>
                  <a:srgbClr val="80AE79"/>
                </a:solidFill>
                <a:latin typeface="Roboto Condensed Bold"/>
              </a:rPr>
              <a:t>NHÂN VẬT</a:t>
            </a:r>
          </a:p>
        </p:txBody>
      </p:sp>
      <p:sp>
        <p:nvSpPr>
          <p:cNvPr id="36" name="TextBox 36"/>
          <p:cNvSpPr txBox="1"/>
          <p:nvPr/>
        </p:nvSpPr>
        <p:spPr>
          <a:xfrm rot="21598265">
            <a:off x="2553905" y="5041886"/>
            <a:ext cx="3086101" cy="31222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079"/>
              </a:lnSpc>
            </a:pPr>
            <a:r>
              <a:rPr lang="en-US" sz="3399" dirty="0">
                <a:solidFill>
                  <a:srgbClr val="80AE79"/>
                </a:solidFill>
                <a:latin typeface="Roboto Condensed Bold"/>
              </a:rPr>
              <a:t>CỐT TRUYỆN</a:t>
            </a:r>
          </a:p>
        </p:txBody>
      </p:sp>
      <p:sp>
        <p:nvSpPr>
          <p:cNvPr id="38" name="Freeform 38"/>
          <p:cNvSpPr/>
          <p:nvPr/>
        </p:nvSpPr>
        <p:spPr>
          <a:xfrm rot="21598265">
            <a:off x="11516135" y="6111081"/>
            <a:ext cx="4466149" cy="1086612"/>
          </a:xfrm>
          <a:custGeom>
            <a:avLst/>
            <a:gdLst/>
            <a:ahLst/>
            <a:cxnLst/>
            <a:rect l="l" t="t" r="r" b="b"/>
            <a:pathLst>
              <a:path w="1176270" h="286186">
                <a:moveTo>
                  <a:pt x="0" y="0"/>
                </a:moveTo>
                <a:lnTo>
                  <a:pt x="1176270" y="0"/>
                </a:lnTo>
                <a:lnTo>
                  <a:pt x="1176270" y="286186"/>
                </a:lnTo>
                <a:lnTo>
                  <a:pt x="0" y="286186"/>
                </a:lnTo>
                <a:close/>
              </a:path>
            </a:pathLst>
          </a:custGeom>
          <a:solidFill>
            <a:srgbClr val="F7F7E7"/>
          </a:solidFill>
        </p:spPr>
      </p:sp>
      <p:sp>
        <p:nvSpPr>
          <p:cNvPr id="39" name="TextBox 39"/>
          <p:cNvSpPr txBox="1"/>
          <p:nvPr/>
        </p:nvSpPr>
        <p:spPr>
          <a:xfrm rot="21598265">
            <a:off x="12287268" y="5110982"/>
            <a:ext cx="3086099" cy="312226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079"/>
              </a:lnSpc>
            </a:pPr>
            <a:r>
              <a:rPr lang="en-US" sz="3399" dirty="0">
                <a:solidFill>
                  <a:srgbClr val="80AE79"/>
                </a:solidFill>
                <a:latin typeface="Roboto Condensed Bold"/>
              </a:rPr>
              <a:t>BÀI HỌC  </a:t>
            </a:r>
          </a:p>
        </p:txBody>
      </p:sp>
      <p:sp>
        <p:nvSpPr>
          <p:cNvPr id="40" name="AutoShape 40"/>
          <p:cNvSpPr/>
          <p:nvPr/>
        </p:nvSpPr>
        <p:spPr>
          <a:xfrm rot="-3378618">
            <a:off x="10490093" y="4647683"/>
            <a:ext cx="1390150" cy="0"/>
          </a:xfrm>
          <a:prstGeom prst="line">
            <a:avLst/>
          </a:prstGeom>
          <a:ln w="47625" cap="flat">
            <a:solidFill>
              <a:srgbClr val="80AE79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1" name="AutoShape 41"/>
          <p:cNvSpPr/>
          <p:nvPr/>
        </p:nvSpPr>
        <p:spPr>
          <a:xfrm rot="425883">
            <a:off x="10796566" y="5275152"/>
            <a:ext cx="795164" cy="0"/>
          </a:xfrm>
          <a:prstGeom prst="line">
            <a:avLst/>
          </a:prstGeom>
          <a:ln w="47625" cap="flat">
            <a:solidFill>
              <a:srgbClr val="8AB382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2" name="AutoShape 42"/>
          <p:cNvSpPr/>
          <p:nvPr/>
        </p:nvSpPr>
        <p:spPr>
          <a:xfrm rot="3617770">
            <a:off x="10406942" y="5902108"/>
            <a:ext cx="1556725" cy="0"/>
          </a:xfrm>
          <a:prstGeom prst="line">
            <a:avLst/>
          </a:prstGeom>
          <a:ln w="47625" cap="flat">
            <a:solidFill>
              <a:srgbClr val="8AB382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3" name="AutoShape 43"/>
          <p:cNvSpPr/>
          <p:nvPr/>
        </p:nvSpPr>
        <p:spPr>
          <a:xfrm rot="-7071706">
            <a:off x="6024354" y="4632973"/>
            <a:ext cx="1341624" cy="0"/>
          </a:xfrm>
          <a:prstGeom prst="line">
            <a:avLst/>
          </a:prstGeom>
          <a:ln w="47625" cap="flat">
            <a:solidFill>
              <a:srgbClr val="80AE79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4" name="AutoShape 44"/>
          <p:cNvSpPr/>
          <p:nvPr/>
        </p:nvSpPr>
        <p:spPr>
          <a:xfrm rot="10425686">
            <a:off x="6379526" y="5260308"/>
            <a:ext cx="631006" cy="0"/>
          </a:xfrm>
          <a:prstGeom prst="line">
            <a:avLst/>
          </a:prstGeom>
          <a:ln w="47625" cap="flat">
            <a:solidFill>
              <a:srgbClr val="80AE79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5" name="AutoShape 45"/>
          <p:cNvSpPr/>
          <p:nvPr/>
        </p:nvSpPr>
        <p:spPr>
          <a:xfrm rot="6894618">
            <a:off x="5950406" y="5901373"/>
            <a:ext cx="1489246" cy="0"/>
          </a:xfrm>
          <a:prstGeom prst="line">
            <a:avLst/>
          </a:prstGeom>
          <a:ln w="47625" cap="flat">
            <a:solidFill>
              <a:srgbClr val="80AE79"/>
            </a:solidFill>
            <a:prstDash val="solid"/>
            <a:headEnd type="none" w="sm" len="sm"/>
            <a:tailEnd type="arrow" w="med" len="sm"/>
          </a:ln>
        </p:spPr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87084" y="5588679"/>
            <a:ext cx="2263713" cy="396273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408340" y="8935481"/>
            <a:ext cx="19104680" cy="2293127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6A9221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549970" y="6612048"/>
            <a:ext cx="3188059" cy="346999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333" b="3053"/>
          <a:stretch>
            <a:fillRect/>
          </a:stretch>
        </p:blipFill>
        <p:spPr>
          <a:xfrm>
            <a:off x="14497719" y="8335273"/>
            <a:ext cx="3790281" cy="195172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333" b="3053"/>
          <a:stretch>
            <a:fillRect/>
          </a:stretch>
        </p:blipFill>
        <p:spPr>
          <a:xfrm>
            <a:off x="0" y="8335273"/>
            <a:ext cx="3790281" cy="195172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479543" y="723900"/>
            <a:ext cx="2273427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175012">
            <a:off x="2075185" y="2985199"/>
            <a:ext cx="840859" cy="112114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/>
          <a:srcRect l="4583" r="375"/>
          <a:stretch>
            <a:fillRect/>
          </a:stretch>
        </p:blipFill>
        <p:spPr>
          <a:xfrm>
            <a:off x="8577027" y="3397010"/>
            <a:ext cx="1751534" cy="16443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2" r="559" b="36052"/>
          <a:stretch>
            <a:fillRect/>
          </a:stretch>
        </p:blipFill>
        <p:spPr>
          <a:xfrm>
            <a:off x="0" y="8935342"/>
            <a:ext cx="18288000" cy="135165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58997" y="1471461"/>
            <a:ext cx="16230600" cy="7798574"/>
            <a:chOff x="0" y="0"/>
            <a:chExt cx="7533409" cy="3619697"/>
          </a:xfrm>
        </p:grpSpPr>
        <p:sp>
          <p:nvSpPr>
            <p:cNvPr id="4" name="Freeform 4"/>
            <p:cNvSpPr/>
            <p:nvPr/>
          </p:nvSpPr>
          <p:spPr>
            <a:xfrm>
              <a:off x="26670" y="26670"/>
              <a:ext cx="7480069" cy="3524447"/>
            </a:xfrm>
            <a:custGeom>
              <a:avLst/>
              <a:gdLst/>
              <a:ahLst/>
              <a:cxnLst/>
              <a:rect l="l" t="t" r="r" b="b"/>
              <a:pathLst>
                <a:path w="7480069" h="3524447">
                  <a:moveTo>
                    <a:pt x="0" y="0"/>
                  </a:moveTo>
                  <a:lnTo>
                    <a:pt x="0" y="107950"/>
                  </a:lnTo>
                  <a:lnTo>
                    <a:pt x="0" y="148590"/>
                  </a:lnTo>
                  <a:lnTo>
                    <a:pt x="0" y="3078677"/>
                  </a:lnTo>
                  <a:lnTo>
                    <a:pt x="0" y="3153607"/>
                  </a:lnTo>
                  <a:lnTo>
                    <a:pt x="0" y="3238697"/>
                  </a:lnTo>
                  <a:lnTo>
                    <a:pt x="3641090" y="3238697"/>
                  </a:lnTo>
                  <a:lnTo>
                    <a:pt x="3759200" y="3524447"/>
                  </a:lnTo>
                  <a:lnTo>
                    <a:pt x="3877310" y="3238697"/>
                  </a:lnTo>
                  <a:lnTo>
                    <a:pt x="7480069" y="3238697"/>
                  </a:lnTo>
                  <a:lnTo>
                    <a:pt x="7480069" y="3153607"/>
                  </a:lnTo>
                  <a:lnTo>
                    <a:pt x="7480069" y="3078677"/>
                  </a:lnTo>
                  <a:lnTo>
                    <a:pt x="7480069" y="148590"/>
                  </a:lnTo>
                  <a:lnTo>
                    <a:pt x="7480069" y="107950"/>
                  </a:lnTo>
                  <a:lnTo>
                    <a:pt x="74800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384" t="9330"/>
          <a:stretch>
            <a:fillRect/>
          </a:stretch>
        </p:blipFill>
        <p:spPr>
          <a:xfrm>
            <a:off x="0" y="0"/>
            <a:ext cx="2511433" cy="3957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817066">
            <a:off x="-798572" y="4121747"/>
            <a:ext cx="2405413" cy="27648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384" t="9330"/>
          <a:stretch>
            <a:fillRect/>
          </a:stretch>
        </p:blipFill>
        <p:spPr>
          <a:xfrm flipH="1">
            <a:off x="15733881" y="0"/>
            <a:ext cx="2511433" cy="39575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777401" flipH="1">
            <a:off x="16670278" y="4144557"/>
            <a:ext cx="2405413" cy="276484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 l="4583" r="375"/>
          <a:stretch>
            <a:fillRect/>
          </a:stretch>
        </p:blipFill>
        <p:spPr>
          <a:xfrm>
            <a:off x="13982347" y="1978750"/>
            <a:ext cx="1751534" cy="1644347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1538824" y="4085418"/>
            <a:ext cx="9880015" cy="839801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540318">
            <a:off x="872527" y="6485861"/>
            <a:ext cx="2546058" cy="460825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1028700" y="4615780"/>
            <a:ext cx="12168618" cy="1546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96"/>
              </a:lnSpc>
            </a:pPr>
            <a:r>
              <a:rPr lang="en-US" sz="10079">
                <a:solidFill>
                  <a:srgbClr val="BB332A"/>
                </a:solidFill>
                <a:latin typeface="SVN-HC 3"/>
              </a:rPr>
              <a:t>NGÔI NHÀ TRÊN CÂY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22471" y="3374662"/>
            <a:ext cx="7045164" cy="888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24"/>
              </a:lnSpc>
              <a:spcBef>
                <a:spcPct val="0"/>
              </a:spcBef>
            </a:pPr>
            <a:r>
              <a:rPr lang="en-US" sz="5160" spc="258">
                <a:solidFill>
                  <a:srgbClr val="446889"/>
                </a:solidFill>
                <a:latin typeface="SVN-HC 2"/>
              </a:rPr>
              <a:t>Đọc mở rộng theo thể loại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33076" y="6577334"/>
            <a:ext cx="7834559" cy="624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99"/>
              </a:lnSpc>
              <a:spcBef>
                <a:spcPct val="0"/>
              </a:spcBef>
            </a:pPr>
            <a:r>
              <a:rPr lang="en-US" sz="3722" spc="81" dirty="0">
                <a:solidFill>
                  <a:srgbClr val="FC9A01"/>
                </a:solidFill>
                <a:latin typeface="SVN-HC Green Grove" panose="02000000000000000000" pitchFamily="50" charset="0"/>
              </a:rPr>
              <a:t>(</a:t>
            </a:r>
            <a:r>
              <a:rPr lang="en-US" sz="3722" spc="81" dirty="0" err="1">
                <a:solidFill>
                  <a:srgbClr val="FC9A01"/>
                </a:solidFill>
                <a:latin typeface="SVN-HC Green Grove" panose="02000000000000000000" pitchFamily="50" charset="0"/>
              </a:rPr>
              <a:t>Cư-rô-ya-na-gi</a:t>
            </a:r>
            <a:r>
              <a:rPr lang="en-US" sz="3722" spc="81" dirty="0">
                <a:solidFill>
                  <a:srgbClr val="FC9A01"/>
                </a:solidFill>
                <a:latin typeface="SVN-HC Green Grove" panose="02000000000000000000" pitchFamily="50" charset="0"/>
              </a:rPr>
              <a:t> </a:t>
            </a:r>
            <a:r>
              <a:rPr lang="en-US" sz="3722" spc="81" dirty="0" err="1">
                <a:solidFill>
                  <a:srgbClr val="FC9A01"/>
                </a:solidFill>
                <a:latin typeface="SVN-HC Green Grove" panose="02000000000000000000" pitchFamily="50" charset="0"/>
              </a:rPr>
              <a:t>Tê-sư-cô</a:t>
            </a:r>
            <a:r>
              <a:rPr lang="en-US" sz="3722" spc="81" dirty="0">
                <a:solidFill>
                  <a:srgbClr val="FC9A01"/>
                </a:solidFill>
                <a:latin typeface="SVN-HC Green Grove" panose="02000000000000000000" pitchFamily="50" charset="0"/>
              </a:rPr>
              <a:t>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93530" y="2291791"/>
            <a:ext cx="6838918" cy="82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1"/>
              </a:lnSpc>
            </a:pPr>
            <a:r>
              <a:rPr lang="en-US" sz="5386">
                <a:solidFill>
                  <a:srgbClr val="454B85"/>
                </a:solidFill>
                <a:latin typeface="SVN-HC 1"/>
              </a:rPr>
              <a:t>BÀI 1: BẦU TRỜI TUỔI THƠ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944214" y="179293"/>
            <a:ext cx="2630171" cy="120509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1505425"/>
            <a:ext cx="8062066" cy="7289089"/>
            <a:chOff x="0" y="0"/>
            <a:chExt cx="7741310" cy="6999087"/>
          </a:xfrm>
        </p:grpSpPr>
        <p:sp>
          <p:nvSpPr>
            <p:cNvPr id="4" name="Freeform 4"/>
            <p:cNvSpPr/>
            <p:nvPr/>
          </p:nvSpPr>
          <p:spPr>
            <a:xfrm>
              <a:off x="26670" y="26670"/>
              <a:ext cx="7687971" cy="6903837"/>
            </a:xfrm>
            <a:custGeom>
              <a:avLst/>
              <a:gdLst/>
              <a:ahLst/>
              <a:cxnLst/>
              <a:rect l="l" t="t" r="r" b="b"/>
              <a:pathLst>
                <a:path w="7687971" h="6903837">
                  <a:moveTo>
                    <a:pt x="0" y="0"/>
                  </a:moveTo>
                  <a:lnTo>
                    <a:pt x="0" y="107950"/>
                  </a:lnTo>
                  <a:lnTo>
                    <a:pt x="0" y="148590"/>
                  </a:lnTo>
                  <a:lnTo>
                    <a:pt x="0" y="6458067"/>
                  </a:lnTo>
                  <a:lnTo>
                    <a:pt x="0" y="6532997"/>
                  </a:lnTo>
                  <a:lnTo>
                    <a:pt x="0" y="6618087"/>
                  </a:lnTo>
                  <a:lnTo>
                    <a:pt x="3641090" y="6618087"/>
                  </a:lnTo>
                  <a:lnTo>
                    <a:pt x="3759200" y="6903837"/>
                  </a:lnTo>
                  <a:lnTo>
                    <a:pt x="3877310" y="6618087"/>
                  </a:lnTo>
                  <a:lnTo>
                    <a:pt x="7687971" y="6618087"/>
                  </a:lnTo>
                  <a:lnTo>
                    <a:pt x="7687971" y="6532997"/>
                  </a:lnTo>
                  <a:lnTo>
                    <a:pt x="7687971" y="6458067"/>
                  </a:lnTo>
                  <a:lnTo>
                    <a:pt x="7687971" y="148590"/>
                  </a:lnTo>
                  <a:lnTo>
                    <a:pt x="7687971" y="107950"/>
                  </a:lnTo>
                  <a:lnTo>
                    <a:pt x="768797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F0AE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82" r="559" b="36052"/>
          <a:stretch>
            <a:fillRect/>
          </a:stretch>
        </p:blipFill>
        <p:spPr>
          <a:xfrm>
            <a:off x="0" y="8935342"/>
            <a:ext cx="18288000" cy="135165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77966"/>
          <a:stretch>
            <a:fillRect/>
          </a:stretch>
        </p:blipFill>
        <p:spPr>
          <a:xfrm>
            <a:off x="1566397" y="3957914"/>
            <a:ext cx="6986672" cy="1091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689615" y="0"/>
            <a:ext cx="3802269" cy="15636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3737" y="7915996"/>
            <a:ext cx="2785320" cy="237100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7007"/>
          <a:stretch>
            <a:fillRect/>
          </a:stretch>
        </p:blipFill>
        <p:spPr>
          <a:xfrm>
            <a:off x="15825856" y="8184914"/>
            <a:ext cx="2659408" cy="210208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603734" y="3364548"/>
            <a:ext cx="1632434" cy="747952"/>
          </a:xfrm>
          <a:prstGeom prst="rect">
            <a:avLst/>
          </a:prstGeom>
        </p:spPr>
      </p:pic>
      <p:graphicFrame>
        <p:nvGraphicFramePr>
          <p:cNvPr id="11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642504"/>
              </p:ext>
            </p:extLst>
          </p:nvPr>
        </p:nvGraphicFramePr>
        <p:xfrm>
          <a:off x="9547966" y="1647825"/>
          <a:ext cx="8639376" cy="6698531"/>
        </p:xfrm>
        <a:graphic>
          <a:graphicData uri="http://schemas.openxmlformats.org/drawingml/2006/table">
            <a:tbl>
              <a:tblPr/>
              <a:tblGrid>
                <a:gridCol w="5700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1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569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00" dirty="0">
                          <a:solidFill>
                            <a:srgbClr val="F49D2C"/>
                          </a:solidFill>
                          <a:latin typeface="Roboto Condensed Bold"/>
                        </a:rPr>
                        <a:t>  TIÊU CHÍ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00" dirty="0">
                          <a:solidFill>
                            <a:srgbClr val="F49D2C"/>
                          </a:solidFill>
                          <a:latin typeface="Roboto Condensed Bold"/>
                        </a:rPr>
                        <a:t>CÓ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00" dirty="0">
                          <a:solidFill>
                            <a:srgbClr val="F49D2C"/>
                          </a:solidFill>
                          <a:latin typeface="Roboto Condensed Bold"/>
                        </a:rPr>
                        <a:t>  KHÔNG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871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trôi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chảy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bỏ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thêm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440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to,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rõ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bảo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đảm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gian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học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cả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cùng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nghe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được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569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Tốc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độ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phù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hợp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401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Sử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dụng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giọng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điệu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khác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nhau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để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thể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hiện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được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cảm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xúc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người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kể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chuyện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đối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với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vật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sự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000" dirty="0" err="1">
                          <a:solidFill>
                            <a:srgbClr val="454B85"/>
                          </a:solidFill>
                          <a:latin typeface="Roboto Condensed"/>
                        </a:rPr>
                        <a:t>việc</a:t>
                      </a:r>
                      <a:r>
                        <a:rPr lang="en-US" sz="3000" dirty="0">
                          <a:solidFill>
                            <a:srgbClr val="454B85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9E0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1487062" y="4505222"/>
            <a:ext cx="6805456" cy="2897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0" lvl="1" indent="-356235" algn="just">
              <a:lnSpc>
                <a:spcPts val="4620"/>
              </a:lnSpc>
              <a:buFont typeface="Arial"/>
              <a:buChar char="•"/>
            </a:pPr>
            <a:r>
              <a:rPr lang="en-US" sz="3300" dirty="0">
                <a:solidFill>
                  <a:srgbClr val="010E3D"/>
                </a:solidFill>
                <a:latin typeface="Roboto Condensed"/>
              </a:rPr>
              <a:t>GV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đọc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mẫu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một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đoạn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,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một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số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HS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đọc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nối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tiếp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văn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bản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.</a:t>
            </a:r>
          </a:p>
          <a:p>
            <a:pPr marL="712470" lvl="1" indent="-356235" algn="just">
              <a:lnSpc>
                <a:spcPts val="4620"/>
              </a:lnSpc>
              <a:buFont typeface="Arial"/>
              <a:buChar char="•"/>
            </a:pPr>
            <a:r>
              <a:rPr lang="en-US" sz="3300" dirty="0">
                <a:solidFill>
                  <a:srgbClr val="010E3D"/>
                </a:solidFill>
                <a:latin typeface="Roboto Condensed"/>
              </a:rPr>
              <a:t>HS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áp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dụng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các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chiến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lược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dự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đoán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,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theo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dõi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,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hình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dung,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đối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chiếu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...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để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đọc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văn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010E3D"/>
                </a:solidFill>
                <a:latin typeface="Roboto Condensed"/>
              </a:rPr>
              <a:t>bản</a:t>
            </a:r>
            <a:r>
              <a:rPr lang="en-US" sz="3300" dirty="0">
                <a:solidFill>
                  <a:srgbClr val="010E3D"/>
                </a:solidFill>
                <a:latin typeface="Roboto Condensed"/>
              </a:rPr>
              <a:t>.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8120"/>
          <a:stretch>
            <a:fillRect/>
          </a:stretch>
        </p:blipFill>
        <p:spPr>
          <a:xfrm rot="552547">
            <a:off x="6066322" y="7422036"/>
            <a:ext cx="3104147" cy="3019267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566397" y="1975550"/>
            <a:ext cx="6051707" cy="154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422"/>
              </a:lnSpc>
            </a:pPr>
            <a:r>
              <a:rPr lang="en-US" sz="9202" spc="248" dirty="0" err="1">
                <a:solidFill>
                  <a:srgbClr val="BB332A"/>
                </a:solidFill>
                <a:latin typeface="SVN-HC Santoro Script" pitchFamily="50" charset="0"/>
              </a:rPr>
              <a:t>Đọc</a:t>
            </a:r>
            <a:r>
              <a:rPr lang="en-US" sz="9202" spc="248" dirty="0">
                <a:solidFill>
                  <a:srgbClr val="BB332A"/>
                </a:solidFill>
                <a:latin typeface="SVN-HC Santoro Script" pitchFamily="50" charset="0"/>
              </a:rPr>
              <a:t> </a:t>
            </a:r>
            <a:r>
              <a:rPr lang="en-US" sz="9202" spc="248" dirty="0" err="1">
                <a:solidFill>
                  <a:srgbClr val="BB332A"/>
                </a:solidFill>
                <a:latin typeface="SVN-HC Santoro Script" pitchFamily="50" charset="0"/>
              </a:rPr>
              <a:t>văn</a:t>
            </a:r>
            <a:r>
              <a:rPr lang="en-US" sz="9202" spc="248" dirty="0">
                <a:solidFill>
                  <a:srgbClr val="BB332A"/>
                </a:solidFill>
                <a:latin typeface="SVN-HC Santoro Script" pitchFamily="50" charset="0"/>
              </a:rPr>
              <a:t> </a:t>
            </a:r>
            <a:r>
              <a:rPr lang="en-US" sz="9202" spc="248" dirty="0" err="1">
                <a:solidFill>
                  <a:srgbClr val="BB332A"/>
                </a:solidFill>
                <a:latin typeface="SVN-HC Santoro Script" pitchFamily="50" charset="0"/>
              </a:rPr>
              <a:t>bản</a:t>
            </a:r>
            <a:endParaRPr lang="en-US" sz="9202" spc="248" dirty="0">
              <a:solidFill>
                <a:srgbClr val="BB332A"/>
              </a:solidFill>
              <a:latin typeface="SVN-HC Santoro Script" pitchFamily="50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 rot="524431">
            <a:off x="6688261" y="7988997"/>
            <a:ext cx="1869550" cy="717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89"/>
              </a:lnSpc>
            </a:pPr>
            <a:r>
              <a:rPr lang="en-US" sz="4288" spc="115">
                <a:solidFill>
                  <a:srgbClr val="BB332A"/>
                </a:solidFill>
                <a:latin typeface="SVN-HC 2 Bold"/>
              </a:rPr>
              <a:t>15 phút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08340" y="8935481"/>
            <a:ext cx="19104680" cy="2293127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6A9221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028700" y="2515624"/>
            <a:ext cx="16653456" cy="1501682"/>
            <a:chOff x="0" y="0"/>
            <a:chExt cx="24095762" cy="2172773"/>
          </a:xfrm>
        </p:grpSpPr>
        <p:sp>
          <p:nvSpPr>
            <p:cNvPr id="5" name="Freeform 5"/>
            <p:cNvSpPr/>
            <p:nvPr/>
          </p:nvSpPr>
          <p:spPr>
            <a:xfrm>
              <a:off x="26670" y="26670"/>
              <a:ext cx="24042422" cy="2077523"/>
            </a:xfrm>
            <a:custGeom>
              <a:avLst/>
              <a:gdLst/>
              <a:ahLst/>
              <a:cxnLst/>
              <a:rect l="l" t="t" r="r" b="b"/>
              <a:pathLst>
                <a:path w="24042422" h="2077523">
                  <a:moveTo>
                    <a:pt x="0" y="0"/>
                  </a:moveTo>
                  <a:lnTo>
                    <a:pt x="0" y="107950"/>
                  </a:lnTo>
                  <a:lnTo>
                    <a:pt x="0" y="148590"/>
                  </a:lnTo>
                  <a:lnTo>
                    <a:pt x="0" y="1631753"/>
                  </a:lnTo>
                  <a:lnTo>
                    <a:pt x="0" y="1706683"/>
                  </a:lnTo>
                  <a:lnTo>
                    <a:pt x="0" y="1791773"/>
                  </a:lnTo>
                  <a:lnTo>
                    <a:pt x="3641090" y="1791773"/>
                  </a:lnTo>
                  <a:lnTo>
                    <a:pt x="3759200" y="2077523"/>
                  </a:lnTo>
                  <a:lnTo>
                    <a:pt x="3877310" y="1791773"/>
                  </a:lnTo>
                  <a:lnTo>
                    <a:pt x="24042422" y="1791773"/>
                  </a:lnTo>
                  <a:lnTo>
                    <a:pt x="24042422" y="1706683"/>
                  </a:lnTo>
                  <a:lnTo>
                    <a:pt x="24042422" y="1631753"/>
                  </a:lnTo>
                  <a:lnTo>
                    <a:pt x="24042422" y="148590"/>
                  </a:lnTo>
                  <a:lnTo>
                    <a:pt x="24042422" y="107950"/>
                  </a:lnTo>
                  <a:lnTo>
                    <a:pt x="240424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B332A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2" b="6382"/>
          <a:stretch>
            <a:fillRect/>
          </a:stretch>
        </p:blipFill>
        <p:spPr>
          <a:xfrm>
            <a:off x="1028700" y="8347204"/>
            <a:ext cx="3615141" cy="1939796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012591" y="4217331"/>
            <a:ext cx="4000683" cy="4404015"/>
            <a:chOff x="-3286" y="0"/>
            <a:chExt cx="816086" cy="89836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90707"/>
            </a:xfrm>
            <a:custGeom>
              <a:avLst/>
              <a:gdLst/>
              <a:ahLst/>
              <a:cxnLst/>
              <a:rect l="l" t="t" r="r" b="b"/>
              <a:pathLst>
                <a:path w="812800" h="890707">
                  <a:moveTo>
                    <a:pt x="0" y="0"/>
                  </a:moveTo>
                  <a:lnTo>
                    <a:pt x="812800" y="0"/>
                  </a:lnTo>
                  <a:lnTo>
                    <a:pt x="812800" y="890707"/>
                  </a:lnTo>
                  <a:lnTo>
                    <a:pt x="0" y="890707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-3286" y="9360"/>
              <a:ext cx="812800" cy="889000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ctr">
                <a:lnSpc>
                  <a:spcPts val="4479"/>
                </a:lnSpc>
              </a:pP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Nhóm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 1: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Tóm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tắt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truyện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theo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mẫu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sơ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đồ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ở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Phiếu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học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tập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số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2.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273311" y="6212567"/>
            <a:ext cx="2255089" cy="252671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13040">
            <a:off x="14320752" y="9594112"/>
            <a:ext cx="2247711" cy="35450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535932" y="9258300"/>
            <a:ext cx="905913" cy="68025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555936" y="578606"/>
            <a:ext cx="2140404" cy="387403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0" y="5737098"/>
            <a:ext cx="1186079" cy="80006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198471" y="3207833"/>
            <a:ext cx="951716" cy="666201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5226032" y="4217331"/>
            <a:ext cx="4010203" cy="4415031"/>
            <a:chOff x="-5228" y="0"/>
            <a:chExt cx="818028" cy="90060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90707"/>
            </a:xfrm>
            <a:custGeom>
              <a:avLst/>
              <a:gdLst/>
              <a:ahLst/>
              <a:cxnLst/>
              <a:rect l="l" t="t" r="r" b="b"/>
              <a:pathLst>
                <a:path w="812800" h="890707">
                  <a:moveTo>
                    <a:pt x="0" y="0"/>
                  </a:moveTo>
                  <a:lnTo>
                    <a:pt x="812800" y="0"/>
                  </a:lnTo>
                  <a:lnTo>
                    <a:pt x="812800" y="890707"/>
                  </a:lnTo>
                  <a:lnTo>
                    <a:pt x="0" y="890707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-5228" y="11607"/>
              <a:ext cx="812800" cy="889000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ctr">
                <a:lnSpc>
                  <a:spcPts val="4479"/>
                </a:lnSpc>
              </a:pP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Nhóm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 2: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Tìm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hiểu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về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2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nhân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vật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ở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thời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điểm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khi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mới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gặp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nhau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(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Phiếu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học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tập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số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11)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DF9FD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474621" y="4217331"/>
            <a:ext cx="3984574" cy="4424840"/>
            <a:chOff x="0" y="0"/>
            <a:chExt cx="812800" cy="90260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90707"/>
            </a:xfrm>
            <a:custGeom>
              <a:avLst/>
              <a:gdLst/>
              <a:ahLst/>
              <a:cxnLst/>
              <a:rect l="l" t="t" r="r" b="b"/>
              <a:pathLst>
                <a:path w="812800" h="890707">
                  <a:moveTo>
                    <a:pt x="0" y="0"/>
                  </a:moveTo>
                  <a:lnTo>
                    <a:pt x="812800" y="0"/>
                  </a:lnTo>
                  <a:lnTo>
                    <a:pt x="812800" y="890707"/>
                  </a:lnTo>
                  <a:lnTo>
                    <a:pt x="0" y="890707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13608"/>
              <a:ext cx="812800" cy="889000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ctr">
                <a:lnSpc>
                  <a:spcPts val="4479"/>
                </a:lnSpc>
              </a:pP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Nhóm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 3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: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Tìm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hiểu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2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nhân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vật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khi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hai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bạn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lên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thăm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“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ngôi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nhà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trên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cây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”. (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Phiếu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học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tập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12).</a:t>
              </a:r>
            </a:p>
          </p:txBody>
        </p:sp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241811" y="7258962"/>
            <a:ext cx="1243317" cy="2176484"/>
          </a:xfrm>
          <a:prstGeom prst="rect">
            <a:avLst/>
          </a:prstGeom>
        </p:spPr>
      </p:pic>
      <p:grpSp>
        <p:nvGrpSpPr>
          <p:cNvPr id="29" name="Group 29"/>
          <p:cNvGrpSpPr/>
          <p:nvPr/>
        </p:nvGrpSpPr>
        <p:grpSpPr>
          <a:xfrm>
            <a:off x="13697582" y="4217331"/>
            <a:ext cx="3993084" cy="4366498"/>
            <a:chOff x="0" y="0"/>
            <a:chExt cx="814536" cy="890707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90707"/>
            </a:xfrm>
            <a:custGeom>
              <a:avLst/>
              <a:gdLst/>
              <a:ahLst/>
              <a:cxnLst/>
              <a:rect l="l" t="t" r="r" b="b"/>
              <a:pathLst>
                <a:path w="812800" h="890707">
                  <a:moveTo>
                    <a:pt x="0" y="0"/>
                  </a:moveTo>
                  <a:lnTo>
                    <a:pt x="812800" y="0"/>
                  </a:lnTo>
                  <a:lnTo>
                    <a:pt x="812800" y="890707"/>
                  </a:lnTo>
                  <a:lnTo>
                    <a:pt x="0" y="890707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1736" y="0"/>
              <a:ext cx="812800" cy="889000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ctr">
                <a:lnSpc>
                  <a:spcPts val="4479"/>
                </a:lnSpc>
              </a:pP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Nhóm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 4: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Tìm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hiểu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về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nghệ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thuật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xây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dựng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tính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cách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nhân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vật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,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đề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tài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,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chủ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đề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,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bài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học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ứng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xử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gợi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ra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từ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câu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chuyện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(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Phiếu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học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tập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199" dirty="0" err="1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số</a:t>
              </a:r>
              <a:r>
                <a:rPr lang="en-US" sz="3199" dirty="0">
                  <a:solidFill>
                    <a:srgbClr val="454B85">
                      <a:alpha val="77647"/>
                    </a:srgbClr>
                  </a:solidFill>
                  <a:latin typeface="Roboto Condensed"/>
                </a:rPr>
                <a:t> 13)</a:t>
              </a:r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1487062" y="2827363"/>
            <a:ext cx="15439511" cy="573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20"/>
              </a:lnSpc>
            </a:pPr>
            <a:r>
              <a:rPr lang="en-US" sz="3300" dirty="0" err="1">
                <a:solidFill>
                  <a:srgbClr val="FFFFFF"/>
                </a:solidFill>
                <a:latin typeface="Roboto Condensed Bold"/>
              </a:rPr>
              <a:t>Yêu</a:t>
            </a:r>
            <a:r>
              <a:rPr lang="en-US" sz="33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Roboto Condensed Bold"/>
              </a:rPr>
              <a:t>cầu</a:t>
            </a:r>
            <a:r>
              <a:rPr lang="en-US" sz="3300" dirty="0">
                <a:solidFill>
                  <a:srgbClr val="FFFFFF"/>
                </a:solidFill>
                <a:latin typeface="Roboto Condensed Bold"/>
              </a:rPr>
              <a:t>: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Trình</a:t>
            </a:r>
            <a:r>
              <a:rPr lang="en-US" sz="33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bày</a:t>
            </a:r>
            <a:r>
              <a:rPr lang="en-US" sz="33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kết</a:t>
            </a:r>
            <a:r>
              <a:rPr lang="en-US" sz="33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quả</a:t>
            </a:r>
            <a:r>
              <a:rPr lang="en-US" sz="33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làm</a:t>
            </a:r>
            <a:r>
              <a:rPr lang="en-US" sz="33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việc</a:t>
            </a:r>
            <a:r>
              <a:rPr lang="en-US" sz="3300" dirty="0">
                <a:solidFill>
                  <a:srgbClr val="FFFFFF"/>
                </a:solidFill>
                <a:latin typeface="Roboto Condensed"/>
              </a:rPr>
              <a:t> ở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nhà</a:t>
            </a:r>
            <a:r>
              <a:rPr lang="en-US" sz="33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lần</a:t>
            </a:r>
            <a:r>
              <a:rPr lang="en-US" sz="33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lượt</a:t>
            </a:r>
            <a:r>
              <a:rPr lang="en-US" sz="33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theo</a:t>
            </a:r>
            <a:r>
              <a:rPr lang="en-US" sz="33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thứ</a:t>
            </a:r>
            <a:r>
              <a:rPr lang="en-US" sz="33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300" dirty="0" err="1">
                <a:solidFill>
                  <a:srgbClr val="FFFFFF"/>
                </a:solidFill>
                <a:latin typeface="Roboto Condensed"/>
              </a:rPr>
              <a:t>tự</a:t>
            </a:r>
            <a:endParaRPr lang="en-US" sz="3300" dirty="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593039" y="1066151"/>
            <a:ext cx="9144000" cy="1249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68"/>
              </a:lnSpc>
              <a:spcBef>
                <a:spcPct val="0"/>
              </a:spcBef>
            </a:pPr>
            <a:r>
              <a:rPr lang="en-US" sz="7422" spc="163">
                <a:solidFill>
                  <a:srgbClr val="FC8621"/>
                </a:solidFill>
                <a:latin typeface="SVN-HC 2"/>
              </a:rPr>
              <a:t>2. Khám phá văn bản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2" r="559" b="36052"/>
          <a:stretch>
            <a:fillRect/>
          </a:stretch>
        </p:blipFill>
        <p:spPr>
          <a:xfrm>
            <a:off x="0" y="8935342"/>
            <a:ext cx="18288000" cy="13516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72692" y="8398635"/>
            <a:ext cx="1740919" cy="148195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271300" y="9880593"/>
            <a:ext cx="1829867" cy="2886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6329"/>
          <a:stretch>
            <a:fillRect/>
          </a:stretch>
        </p:blipFill>
        <p:spPr>
          <a:xfrm>
            <a:off x="0" y="707633"/>
            <a:ext cx="1779256" cy="162912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333638">
            <a:off x="871158" y="1438760"/>
            <a:ext cx="5136233" cy="726482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309952">
            <a:off x="12258162" y="1511086"/>
            <a:ext cx="5136233" cy="726482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575883" y="707633"/>
            <a:ext cx="5136233" cy="72648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988358" y="425767"/>
            <a:ext cx="1421867" cy="995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2" r="559" b="36052"/>
          <a:stretch>
            <a:fillRect/>
          </a:stretch>
        </p:blipFill>
        <p:spPr>
          <a:xfrm>
            <a:off x="0" y="8935342"/>
            <a:ext cx="18288000" cy="13516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929622">
            <a:off x="15797802" y="57988"/>
            <a:ext cx="2957276" cy="55405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787513" y="4409904"/>
            <a:ext cx="6488981" cy="543894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3848"/>
          <a:stretch>
            <a:fillRect/>
          </a:stretch>
        </p:blipFill>
        <p:spPr>
          <a:xfrm>
            <a:off x="-496599" y="5960549"/>
            <a:ext cx="3312858" cy="4326451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214166" y="3239432"/>
            <a:ext cx="6836115" cy="4552018"/>
            <a:chOff x="0" y="0"/>
            <a:chExt cx="1800458" cy="11988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18532" cy="1198885"/>
            </a:xfrm>
            <a:custGeom>
              <a:avLst/>
              <a:gdLst/>
              <a:ahLst/>
              <a:cxnLst/>
              <a:rect l="l" t="t" r="r" b="b"/>
              <a:pathLst>
                <a:path w="1718532" h="1198885">
                  <a:moveTo>
                    <a:pt x="60511" y="0"/>
                  </a:moveTo>
                  <a:lnTo>
                    <a:pt x="1658021" y="0"/>
                  </a:lnTo>
                  <a:cubicBezTo>
                    <a:pt x="1691441" y="0"/>
                    <a:pt x="1718532" y="27092"/>
                    <a:pt x="1718532" y="60511"/>
                  </a:cubicBezTo>
                  <a:lnTo>
                    <a:pt x="1718532" y="1138374"/>
                  </a:lnTo>
                  <a:cubicBezTo>
                    <a:pt x="1718532" y="1171793"/>
                    <a:pt x="1691441" y="1198885"/>
                    <a:pt x="1658021" y="1198885"/>
                  </a:cubicBezTo>
                  <a:lnTo>
                    <a:pt x="60511" y="1198885"/>
                  </a:lnTo>
                  <a:cubicBezTo>
                    <a:pt x="27092" y="1198885"/>
                    <a:pt x="0" y="1171793"/>
                    <a:pt x="0" y="1138374"/>
                  </a:cubicBezTo>
                  <a:lnTo>
                    <a:pt x="0" y="60511"/>
                  </a:lnTo>
                  <a:cubicBezTo>
                    <a:pt x="0" y="27092"/>
                    <a:pt x="27092" y="0"/>
                    <a:pt x="60511" y="0"/>
                  </a:cubicBezTo>
                  <a:close/>
                </a:path>
              </a:pathLst>
            </a:custGeom>
            <a:solidFill>
              <a:srgbClr val="FFF9F1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28843" y="131130"/>
              <a:ext cx="1771615" cy="9366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5201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- </a:t>
              </a: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Ở </a:t>
              </a:r>
              <a:r>
                <a:rPr lang="en-US" sz="3399" dirty="0" err="1">
                  <a:solidFill>
                    <a:srgbClr val="454B85"/>
                  </a:solidFill>
                  <a:latin typeface="Roboto Condensed Bold"/>
                </a:rPr>
                <a:t>đâu</a:t>
              </a: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? </a:t>
              </a:r>
            </a:p>
            <a:p>
              <a:pPr>
                <a:lnSpc>
                  <a:spcPts val="5201"/>
                </a:lnSpc>
              </a:pP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Trường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học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Tomoe.</a:t>
              </a:r>
            </a:p>
            <a:p>
              <a:pPr>
                <a:lnSpc>
                  <a:spcPts val="5201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- </a:t>
              </a: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Khi </a:t>
              </a:r>
              <a:r>
                <a:rPr lang="en-US" sz="3399" dirty="0" err="1">
                  <a:solidFill>
                    <a:srgbClr val="454B85"/>
                  </a:solidFill>
                  <a:latin typeface="Roboto Condensed Bold"/>
                </a:rPr>
                <a:t>nào</a:t>
              </a: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?</a:t>
              </a:r>
            </a:p>
            <a:p>
              <a:pPr>
                <a:lnSpc>
                  <a:spcPts val="5201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Khi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hai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bạn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mới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làm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quen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và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khi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hai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bạn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rủ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nhau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lên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ngôi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nhà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trên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cây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. 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921101" y="1693296"/>
            <a:ext cx="3098641" cy="3122264"/>
            <a:chOff x="-3303" y="-264120"/>
            <a:chExt cx="816103" cy="8223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286186"/>
            </a:xfrm>
            <a:custGeom>
              <a:avLst/>
              <a:gdLst/>
              <a:ahLst/>
              <a:cxnLst/>
              <a:rect l="l" t="t" r="r" b="b"/>
              <a:pathLst>
                <a:path w="812800" h="286186">
                  <a:moveTo>
                    <a:pt x="0" y="0"/>
                  </a:moveTo>
                  <a:lnTo>
                    <a:pt x="812800" y="0"/>
                  </a:lnTo>
                  <a:lnTo>
                    <a:pt x="812800" y="286186"/>
                  </a:lnTo>
                  <a:lnTo>
                    <a:pt x="0" y="286186"/>
                  </a:lnTo>
                  <a:close/>
                </a:path>
              </a:pathLst>
            </a:custGeom>
            <a:solidFill>
              <a:srgbClr val="FED1C3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-3303" y="-264120"/>
              <a:ext cx="8128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BỐI CẢNH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120403" y="3239432"/>
            <a:ext cx="4533067" cy="4552018"/>
            <a:chOff x="0" y="0"/>
            <a:chExt cx="1193894" cy="11988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93894" cy="1198885"/>
            </a:xfrm>
            <a:custGeom>
              <a:avLst/>
              <a:gdLst/>
              <a:ahLst/>
              <a:cxnLst/>
              <a:rect l="l" t="t" r="r" b="b"/>
              <a:pathLst>
                <a:path w="1193894" h="1198885">
                  <a:moveTo>
                    <a:pt x="87102" y="0"/>
                  </a:moveTo>
                  <a:lnTo>
                    <a:pt x="1106793" y="0"/>
                  </a:lnTo>
                  <a:cubicBezTo>
                    <a:pt x="1129893" y="0"/>
                    <a:pt x="1152048" y="9177"/>
                    <a:pt x="1168383" y="25512"/>
                  </a:cubicBezTo>
                  <a:cubicBezTo>
                    <a:pt x="1184718" y="41846"/>
                    <a:pt x="1193894" y="64001"/>
                    <a:pt x="1193894" y="87102"/>
                  </a:cubicBezTo>
                  <a:lnTo>
                    <a:pt x="1193894" y="1111783"/>
                  </a:lnTo>
                  <a:cubicBezTo>
                    <a:pt x="1193894" y="1134884"/>
                    <a:pt x="1184718" y="1157039"/>
                    <a:pt x="1168383" y="1173374"/>
                  </a:cubicBezTo>
                  <a:cubicBezTo>
                    <a:pt x="1152048" y="1189708"/>
                    <a:pt x="1129893" y="1198885"/>
                    <a:pt x="1106793" y="1198885"/>
                  </a:cubicBezTo>
                  <a:lnTo>
                    <a:pt x="87102" y="1198885"/>
                  </a:lnTo>
                  <a:cubicBezTo>
                    <a:pt x="64001" y="1198885"/>
                    <a:pt x="41846" y="1189708"/>
                    <a:pt x="25512" y="1173374"/>
                  </a:cubicBezTo>
                  <a:cubicBezTo>
                    <a:pt x="9177" y="1157039"/>
                    <a:pt x="0" y="1134884"/>
                    <a:pt x="0" y="1111783"/>
                  </a:cubicBezTo>
                  <a:lnTo>
                    <a:pt x="0" y="87102"/>
                  </a:lnTo>
                  <a:cubicBezTo>
                    <a:pt x="0" y="64001"/>
                    <a:pt x="9177" y="41846"/>
                    <a:pt x="25512" y="25512"/>
                  </a:cubicBezTo>
                  <a:cubicBezTo>
                    <a:pt x="41846" y="9177"/>
                    <a:pt x="64001" y="0"/>
                    <a:pt x="87102" y="0"/>
                  </a:cubicBezTo>
                  <a:close/>
                </a:path>
              </a:pathLst>
            </a:custGeom>
            <a:solidFill>
              <a:srgbClr val="FFF9F1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240537" y="18883"/>
              <a:ext cx="812800" cy="96520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5575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-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Tốt-tô-chan</a:t>
              </a:r>
              <a:endParaRPr lang="en-US" sz="3399" dirty="0">
                <a:solidFill>
                  <a:srgbClr val="454B85"/>
                </a:solidFill>
                <a:latin typeface="Roboto Condensed"/>
              </a:endParaRPr>
            </a:p>
            <a:p>
              <a:pPr>
                <a:lnSpc>
                  <a:spcPts val="5575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- 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Ya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-</a:t>
              </a:r>
              <a:r>
                <a:rPr lang="en-US" sz="3399" dirty="0" err="1">
                  <a:solidFill>
                    <a:srgbClr val="454B85"/>
                  </a:solidFill>
                  <a:latin typeface="Roboto Condensed"/>
                </a:rPr>
                <a:t>sư</a:t>
              </a:r>
              <a:r>
                <a:rPr lang="en-US" sz="3399" dirty="0">
                  <a:solidFill>
                    <a:srgbClr val="454B85"/>
                  </a:solidFill>
                  <a:latin typeface="Roboto Condensed"/>
                </a:rPr>
                <a:t>-a-ki </a:t>
              </a:r>
            </a:p>
            <a:p>
              <a:pPr>
                <a:lnSpc>
                  <a:spcPts val="5575"/>
                </a:lnSpc>
              </a:pPr>
              <a:endParaRPr lang="en-US" sz="3399" dirty="0">
                <a:solidFill>
                  <a:srgbClr val="454B85"/>
                </a:solidFill>
                <a:latin typeface="Roboto Condensed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742602" y="1495168"/>
            <a:ext cx="3422781" cy="3375420"/>
            <a:chOff x="0" y="-316302"/>
            <a:chExt cx="901473" cy="889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01473" cy="286186"/>
            </a:xfrm>
            <a:custGeom>
              <a:avLst/>
              <a:gdLst/>
              <a:ahLst/>
              <a:cxnLst/>
              <a:rect l="l" t="t" r="r" b="b"/>
              <a:pathLst>
                <a:path w="901473" h="286186">
                  <a:moveTo>
                    <a:pt x="0" y="0"/>
                  </a:moveTo>
                  <a:lnTo>
                    <a:pt x="901473" y="0"/>
                  </a:lnTo>
                  <a:lnTo>
                    <a:pt x="901473" y="286186"/>
                  </a:lnTo>
                  <a:lnTo>
                    <a:pt x="0" y="286186"/>
                  </a:lnTo>
                  <a:close/>
                </a:path>
              </a:pathLst>
            </a:custGeom>
            <a:solidFill>
              <a:srgbClr val="FCC12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41362" y="-316302"/>
              <a:ext cx="812800" cy="889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NHÂN VẬT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2263929">
            <a:off x="10366288" y="6389048"/>
            <a:ext cx="1380287" cy="184038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71743" y="1028700"/>
            <a:ext cx="1018242" cy="581671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DF9FD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206624" y="1580175"/>
            <a:ext cx="6913779" cy="78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>
                <a:solidFill>
                  <a:srgbClr val="BB332A"/>
                </a:solidFill>
                <a:latin typeface="SVN-HC Green Grove" panose="02000000000000000000" pitchFamily="50" charset="0"/>
              </a:rPr>
              <a:t>A. Bối cảnh truyện, cốt truyện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08340" y="8935481"/>
            <a:ext cx="19104680" cy="2293127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6A9221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1185">
            <a:off x="2609696" y="9550083"/>
            <a:ext cx="2247711" cy="3545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315983" y="9258300"/>
            <a:ext cx="905913" cy="6802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9771"/>
          <a:stretch>
            <a:fillRect/>
          </a:stretch>
        </p:blipFill>
        <p:spPr>
          <a:xfrm flipH="1">
            <a:off x="10671101" y="7844978"/>
            <a:ext cx="1621126" cy="24656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298682" y="9474962"/>
            <a:ext cx="808463" cy="60708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991814" y="8835180"/>
            <a:ext cx="1296186" cy="110337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450475">
            <a:off x="16619157" y="-49681"/>
            <a:ext cx="2723078" cy="212740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492410" flipH="1">
            <a:off x="-1072227" y="-35002"/>
            <a:ext cx="2723078" cy="212740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11764"/>
          <a:stretch>
            <a:fillRect/>
          </a:stretch>
        </p:blipFill>
        <p:spPr>
          <a:xfrm>
            <a:off x="6744420" y="2859065"/>
            <a:ext cx="1639562" cy="101266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520387" y="3307822"/>
            <a:ext cx="4050305" cy="4306847"/>
            <a:chOff x="1813" y="-47625"/>
            <a:chExt cx="809173" cy="860425"/>
          </a:xfrm>
        </p:grpSpPr>
        <p:sp>
          <p:nvSpPr>
            <p:cNvPr id="13" name="Freeform 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9F1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5201"/>
                </a:lnSpc>
              </a:pP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Tốt-tô-chan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gặp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gỡ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và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làm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quen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với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Ya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-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sư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-a-ki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28406" y="2068810"/>
            <a:ext cx="3086100" cy="3122264"/>
            <a:chOff x="-80078" y="-246016"/>
            <a:chExt cx="812800" cy="82232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8994" cy="286186"/>
            </a:xfrm>
            <a:custGeom>
              <a:avLst/>
              <a:gdLst/>
              <a:ahLst/>
              <a:cxnLst/>
              <a:rect l="l" t="t" r="r" b="b"/>
              <a:pathLst>
                <a:path w="638994" h="286186">
                  <a:moveTo>
                    <a:pt x="0" y="0"/>
                  </a:moveTo>
                  <a:lnTo>
                    <a:pt x="638994" y="0"/>
                  </a:lnTo>
                  <a:lnTo>
                    <a:pt x="638994" y="286186"/>
                  </a:lnTo>
                  <a:lnTo>
                    <a:pt x="0" y="286186"/>
                  </a:lnTo>
                  <a:close/>
                </a:path>
              </a:pathLst>
            </a:custGeom>
            <a:solidFill>
              <a:srgbClr val="F9E0AE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-80078" y="-246016"/>
              <a:ext cx="8128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SỰ VIỆC 1 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BF0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 rot="-281941">
            <a:off x="5014990" y="4877958"/>
            <a:ext cx="4214785" cy="4214785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9F1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5201"/>
                </a:lnSpc>
              </a:pP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Tốt-tô-chan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rủ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Ya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-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sư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-a-ki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lên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ngôi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nhà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trên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cây</a:t>
              </a:r>
              <a:endParaRPr lang="en-US" sz="3399" dirty="0">
                <a:solidFill>
                  <a:srgbClr val="29854D"/>
                </a:solidFill>
                <a:latin typeface="Roboto Condensed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 rot="-281941">
            <a:off x="5238964" y="3500259"/>
            <a:ext cx="3086100" cy="3122264"/>
            <a:chOff x="-77035" y="-267258"/>
            <a:chExt cx="812800" cy="82232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38994" cy="286186"/>
            </a:xfrm>
            <a:custGeom>
              <a:avLst/>
              <a:gdLst/>
              <a:ahLst/>
              <a:cxnLst/>
              <a:rect l="l" t="t" r="r" b="b"/>
              <a:pathLst>
                <a:path w="638994" h="286186">
                  <a:moveTo>
                    <a:pt x="0" y="0"/>
                  </a:moveTo>
                  <a:lnTo>
                    <a:pt x="638994" y="0"/>
                  </a:lnTo>
                  <a:lnTo>
                    <a:pt x="638994" y="286186"/>
                  </a:lnTo>
                  <a:lnTo>
                    <a:pt x="0" y="286186"/>
                  </a:lnTo>
                  <a:close/>
                </a:path>
              </a:pathLst>
            </a:custGeom>
            <a:solidFill>
              <a:srgbClr val="F9E0AE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-77035" y="-267258"/>
              <a:ext cx="8128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SỰ VIỆC 2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 rot="166951">
            <a:off x="9109536" y="2387341"/>
            <a:ext cx="4491735" cy="4511870"/>
            <a:chOff x="-5936" y="0"/>
            <a:chExt cx="948265" cy="952516"/>
          </a:xfrm>
        </p:grpSpPr>
        <p:sp>
          <p:nvSpPr>
            <p:cNvPr id="31" name="Freeform 31"/>
            <p:cNvSpPr/>
            <p:nvPr/>
          </p:nvSpPr>
          <p:spPr>
            <a:xfrm>
              <a:off x="-5936" y="0"/>
              <a:ext cx="948265" cy="952516"/>
            </a:xfrm>
            <a:custGeom>
              <a:avLst/>
              <a:gdLst/>
              <a:ahLst/>
              <a:cxnLst/>
              <a:rect l="l" t="t" r="r" b="b"/>
              <a:pathLst>
                <a:path w="948265" h="952516">
                  <a:moveTo>
                    <a:pt x="474132" y="0"/>
                  </a:moveTo>
                  <a:cubicBezTo>
                    <a:pt x="736331" y="1173"/>
                    <a:pt x="948265" y="214057"/>
                    <a:pt x="948265" y="476258"/>
                  </a:cubicBezTo>
                  <a:cubicBezTo>
                    <a:pt x="948265" y="738459"/>
                    <a:pt x="736331" y="951343"/>
                    <a:pt x="474132" y="952516"/>
                  </a:cubicBezTo>
                  <a:cubicBezTo>
                    <a:pt x="211934" y="951343"/>
                    <a:pt x="0" y="738459"/>
                    <a:pt x="0" y="476258"/>
                  </a:cubicBezTo>
                  <a:cubicBezTo>
                    <a:pt x="0" y="214057"/>
                    <a:pt x="211934" y="1173"/>
                    <a:pt x="474132" y="0"/>
                  </a:cubicBezTo>
                  <a:close/>
                </a:path>
              </a:pathLst>
            </a:custGeom>
            <a:solidFill>
              <a:srgbClr val="FFF9F1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134976" y="84292"/>
              <a:ext cx="660400" cy="7842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5201"/>
                </a:lnSpc>
              </a:pP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Tốt-tô-chan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lấy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thang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giúp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Ya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-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sư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-a-ki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trèo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lên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lên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cây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nhưng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không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được</a:t>
              </a:r>
              <a:endParaRPr lang="en-US" sz="3399" dirty="0">
                <a:solidFill>
                  <a:srgbClr val="29854D"/>
                </a:solidFill>
                <a:latin typeface="Roboto Condensed"/>
              </a:endParaRPr>
            </a:p>
          </p:txBody>
        </p:sp>
      </p:grpSp>
      <p:grpSp>
        <p:nvGrpSpPr>
          <p:cNvPr id="33" name="Group 33"/>
          <p:cNvGrpSpPr/>
          <p:nvPr/>
        </p:nvGrpSpPr>
        <p:grpSpPr>
          <a:xfrm rot="166951">
            <a:off x="10204362" y="698730"/>
            <a:ext cx="3086100" cy="3122264"/>
            <a:chOff x="-88989" y="-267348"/>
            <a:chExt cx="812800" cy="822325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638994" cy="286186"/>
            </a:xfrm>
            <a:custGeom>
              <a:avLst/>
              <a:gdLst/>
              <a:ahLst/>
              <a:cxnLst/>
              <a:rect l="l" t="t" r="r" b="b"/>
              <a:pathLst>
                <a:path w="638994" h="286186">
                  <a:moveTo>
                    <a:pt x="0" y="0"/>
                  </a:moveTo>
                  <a:lnTo>
                    <a:pt x="638994" y="0"/>
                  </a:lnTo>
                  <a:lnTo>
                    <a:pt x="638994" y="286186"/>
                  </a:lnTo>
                  <a:lnTo>
                    <a:pt x="0" y="286186"/>
                  </a:lnTo>
                  <a:close/>
                </a:path>
              </a:pathLst>
            </a:custGeom>
            <a:solidFill>
              <a:srgbClr val="F9E0AE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-88989" y="-267348"/>
              <a:ext cx="8128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SỰ VIỆC 3 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3814885" y="5403055"/>
            <a:ext cx="4122497" cy="4145703"/>
            <a:chOff x="1813" y="-928"/>
            <a:chExt cx="809173" cy="813728"/>
          </a:xfrm>
        </p:grpSpPr>
        <p:sp>
          <p:nvSpPr>
            <p:cNvPr id="37" name="Freeform 3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9F1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81590" y="-928"/>
              <a:ext cx="660400" cy="7842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5201"/>
                </a:lnSpc>
              </a:pP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Tốt-tô-chan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tìm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được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thang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gấp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và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đưa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được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Ya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-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sư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-a-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ki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29854D"/>
                  </a:solidFill>
                  <a:latin typeface="Roboto Condensed"/>
                </a:rPr>
                <a:t>lên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  <a:r>
                <a:rPr lang="vi-VN" sz="3399" dirty="0">
                  <a:solidFill>
                    <a:srgbClr val="29854D"/>
                  </a:solidFill>
                  <a:latin typeface="Roboto Condensed"/>
                </a:rPr>
                <a:t>cây</a:t>
              </a:r>
              <a:r>
                <a:rPr lang="en-US" sz="3399" dirty="0">
                  <a:solidFill>
                    <a:srgbClr val="29854D"/>
                  </a:solidFill>
                  <a:latin typeface="Roboto Condensed"/>
                </a:rPr>
                <a:t> 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4326827" y="3953318"/>
            <a:ext cx="3086100" cy="3122264"/>
            <a:chOff x="-73461" y="-239976"/>
            <a:chExt cx="812800" cy="822325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638994" cy="286186"/>
            </a:xfrm>
            <a:custGeom>
              <a:avLst/>
              <a:gdLst/>
              <a:ahLst/>
              <a:cxnLst/>
              <a:rect l="l" t="t" r="r" b="b"/>
              <a:pathLst>
                <a:path w="638994" h="286186">
                  <a:moveTo>
                    <a:pt x="0" y="0"/>
                  </a:moveTo>
                  <a:lnTo>
                    <a:pt x="638994" y="0"/>
                  </a:lnTo>
                  <a:lnTo>
                    <a:pt x="638994" y="286186"/>
                  </a:lnTo>
                  <a:lnTo>
                    <a:pt x="0" y="286186"/>
                  </a:lnTo>
                  <a:close/>
                </a:path>
              </a:pathLst>
            </a:custGeom>
            <a:solidFill>
              <a:srgbClr val="F9E0AE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-73461" y="-239976"/>
              <a:ext cx="812800" cy="822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r>
                <a:rPr lang="en-US" sz="3399" dirty="0">
                  <a:solidFill>
                    <a:srgbClr val="454B85"/>
                  </a:solidFill>
                  <a:latin typeface="Roboto Condensed Bold"/>
                </a:rPr>
                <a:t>SỰ VIỆC 4</a:t>
              </a: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206624" y="1580175"/>
            <a:ext cx="6791317" cy="78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BB332A"/>
                </a:solidFill>
                <a:latin typeface="SVN-HC Green Grove" panose="02000000000000000000" pitchFamily="50" charset="0"/>
              </a:rPr>
              <a:t>A. BỐI CẢNH TRUYỆN, CỐT TRUYỆN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08340" y="8935481"/>
            <a:ext cx="19104680" cy="2293127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6A9221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333" b="3053"/>
          <a:stretch>
            <a:fillRect/>
          </a:stretch>
        </p:blipFill>
        <p:spPr>
          <a:xfrm>
            <a:off x="14767097" y="8473984"/>
            <a:ext cx="3520903" cy="181301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31185">
            <a:off x="5136878" y="9495278"/>
            <a:ext cx="1829867" cy="2886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33" b="3053"/>
          <a:stretch>
            <a:fillRect/>
          </a:stretch>
        </p:blipFill>
        <p:spPr>
          <a:xfrm>
            <a:off x="0" y="8473984"/>
            <a:ext cx="3520903" cy="18130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735583" y="9299450"/>
            <a:ext cx="905913" cy="68025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8384" t="9330"/>
          <a:stretch>
            <a:fillRect/>
          </a:stretch>
        </p:blipFill>
        <p:spPr>
          <a:xfrm>
            <a:off x="0" y="0"/>
            <a:ext cx="2559192" cy="403275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8384" t="9330"/>
          <a:stretch>
            <a:fillRect/>
          </a:stretch>
        </p:blipFill>
        <p:spPr>
          <a:xfrm rot="-10800000" flipV="1">
            <a:off x="15728808" y="0"/>
            <a:ext cx="2559192" cy="40327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51502">
            <a:off x="11832269" y="529338"/>
            <a:ext cx="1239799" cy="131022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71081">
            <a:off x="14449305" y="1169703"/>
            <a:ext cx="1592428" cy="1415271"/>
          </a:xfrm>
          <a:prstGeom prst="rect">
            <a:avLst/>
          </a:prstGeom>
        </p:spPr>
      </p:pic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209449"/>
              </p:ext>
            </p:extLst>
          </p:nvPr>
        </p:nvGraphicFramePr>
        <p:xfrm>
          <a:off x="1189286" y="3202228"/>
          <a:ext cx="16492871" cy="4564382"/>
        </p:xfrm>
        <a:graphic>
          <a:graphicData uri="http://schemas.openxmlformats.org/drawingml/2006/table">
            <a:tbl>
              <a:tblPr/>
              <a:tblGrid>
                <a:gridCol w="3337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3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2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394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99" dirty="0">
                          <a:solidFill>
                            <a:srgbClr val="56A071"/>
                          </a:solidFill>
                          <a:latin typeface="Roboto Condensed Bold"/>
                        </a:rPr>
                        <a:t>TỐT-TÔ-CHAN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99" dirty="0">
                          <a:solidFill>
                            <a:srgbClr val="56A071"/>
                          </a:solidFill>
                          <a:latin typeface="Roboto Condensed Bold"/>
                        </a:rPr>
                        <a:t>YA-SƯ-A-KI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39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Ngoại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hình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39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Hành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động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cử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chỉ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39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Lời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nói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4806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Nhận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xét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về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thái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độ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, </a:t>
                      </a: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tính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 </a:t>
                      </a:r>
                      <a:r>
                        <a:rPr lang="en-US" sz="2799" dirty="0" err="1">
                          <a:solidFill>
                            <a:srgbClr val="2B4F60"/>
                          </a:solidFill>
                          <a:latin typeface="Roboto Condensed Italics"/>
                        </a:rPr>
                        <a:t>cách</a:t>
                      </a:r>
                      <a:r>
                        <a:rPr lang="en-US" sz="2799" dirty="0">
                          <a:solidFill>
                            <a:srgbClr val="2B4F60"/>
                          </a:solidFill>
                          <a:latin typeface="Roboto Condensed Italics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Box 13"/>
          <p:cNvSpPr txBox="1"/>
          <p:nvPr/>
        </p:nvSpPr>
        <p:spPr>
          <a:xfrm>
            <a:off x="1998080" y="952500"/>
            <a:ext cx="8443466" cy="784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6"/>
              </a:lnSpc>
              <a:spcBef>
                <a:spcPct val="0"/>
              </a:spcBef>
            </a:pPr>
            <a:r>
              <a:rPr lang="en-US" sz="4690" spc="103" dirty="0">
                <a:solidFill>
                  <a:srgbClr val="BB332A"/>
                </a:solidFill>
                <a:latin typeface="SVN-HC Green Grove" panose="02000000000000000000" pitchFamily="50" charset="0"/>
              </a:rPr>
              <a:t>B. NHÂN VẬT TỐT-TÔ-CHAN VÀ YA-SƯ-A-KI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08200" y="2142351"/>
            <a:ext cx="6242098" cy="583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70"/>
              </a:lnSpc>
              <a:spcBef>
                <a:spcPct val="0"/>
              </a:spcBef>
            </a:pPr>
            <a:r>
              <a:rPr lang="en-US" sz="3408" spc="74" dirty="0">
                <a:solidFill>
                  <a:srgbClr val="29854D"/>
                </a:solidFill>
                <a:latin typeface="Roboto Condensed Bold"/>
              </a:rPr>
              <a:t>* Khi </a:t>
            </a:r>
            <a:r>
              <a:rPr lang="en-US" sz="3408" spc="74" dirty="0" err="1">
                <a:solidFill>
                  <a:srgbClr val="29854D"/>
                </a:solidFill>
                <a:latin typeface="Roboto Condensed Bold"/>
              </a:rPr>
              <a:t>mới</a:t>
            </a:r>
            <a:r>
              <a:rPr lang="en-US" sz="3408" spc="74" dirty="0">
                <a:solidFill>
                  <a:srgbClr val="29854D"/>
                </a:solidFill>
                <a:latin typeface="Roboto Condensed Bold"/>
              </a:rPr>
              <a:t> </a:t>
            </a:r>
            <a:r>
              <a:rPr lang="en-US" sz="3408" spc="74" dirty="0" err="1">
                <a:solidFill>
                  <a:srgbClr val="29854D"/>
                </a:solidFill>
                <a:latin typeface="Roboto Condensed Bold"/>
              </a:rPr>
              <a:t>gặp</a:t>
            </a:r>
            <a:r>
              <a:rPr lang="en-US" sz="3408" spc="74" dirty="0">
                <a:solidFill>
                  <a:srgbClr val="29854D"/>
                </a:solidFill>
                <a:latin typeface="Roboto Condensed Bold"/>
              </a:rPr>
              <a:t> </a:t>
            </a:r>
            <a:r>
              <a:rPr lang="en-US" sz="3408" spc="74" dirty="0" err="1">
                <a:solidFill>
                  <a:srgbClr val="29854D"/>
                </a:solidFill>
                <a:latin typeface="Roboto Condensed Bold"/>
              </a:rPr>
              <a:t>nhau</a:t>
            </a:r>
            <a:r>
              <a:rPr lang="en-US" sz="3408" spc="74" dirty="0">
                <a:solidFill>
                  <a:srgbClr val="29854D"/>
                </a:solidFill>
                <a:latin typeface="Roboto Condensed Bold"/>
              </a:rPr>
              <a:t>: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82" r="559" b="36052"/>
          <a:stretch>
            <a:fillRect/>
          </a:stretch>
        </p:blipFill>
        <p:spPr>
          <a:xfrm>
            <a:off x="0" y="8935342"/>
            <a:ext cx="18288000" cy="13516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14300" y="0"/>
            <a:ext cx="1980511" cy="203913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099686" y="-191741"/>
            <a:ext cx="1090178" cy="121130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97967" y="416635"/>
            <a:ext cx="1722666" cy="1205866"/>
          </a:xfrm>
          <a:prstGeom prst="rect">
            <a:avLst/>
          </a:prstGeom>
        </p:spPr>
      </p:pic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967539"/>
              </p:ext>
            </p:extLst>
          </p:nvPr>
        </p:nvGraphicFramePr>
        <p:xfrm>
          <a:off x="875956" y="1371043"/>
          <a:ext cx="16809115" cy="8390128"/>
        </p:xfrm>
        <a:graphic>
          <a:graphicData uri="http://schemas.openxmlformats.org/drawingml/2006/table">
            <a:tbl>
              <a:tblPr/>
              <a:tblGrid>
                <a:gridCol w="2400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3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003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99" dirty="0">
                          <a:solidFill>
                            <a:srgbClr val="56A071"/>
                          </a:solidFill>
                          <a:latin typeface="Roboto Condensed Bold"/>
                        </a:rPr>
                        <a:t>TỐT-TÔ-CHAN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99" dirty="0">
                          <a:solidFill>
                            <a:srgbClr val="56A071"/>
                          </a:solidFill>
                          <a:latin typeface="Roboto Condensed Bold"/>
                        </a:rPr>
                        <a:t>YA-SƯ-A-KI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338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Ngoại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hình</a:t>
                      </a:r>
                      <a:endParaRPr lang="en-US" sz="26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</a:pPr>
                      <a:endParaRPr lang="en-US" sz="26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Bàn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tay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với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những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ngón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dài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co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quắp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như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dính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vào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nhau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Chân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bị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kéo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lê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theo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người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người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lắc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lư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mạnh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  <a:endParaRPr lang="en-US" sz="2600" i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7974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Hành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động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</a:p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cử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chỉ</a:t>
                      </a:r>
                      <a:endParaRPr lang="en-US" sz="26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Chống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cằm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dán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mắt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vào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nhìn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Mỉm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cười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đáp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lại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Chủ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động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bắt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chuyện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trước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Lo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lắng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nhìn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bàn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tay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hỏi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Buồn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vì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thấy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mình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điều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không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phải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với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Rất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vui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giới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thiệu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tên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mình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cho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Mỉm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cười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trước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với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Tốt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tô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-chan.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Nhẹ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nhàng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trả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lời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Tốt-tô-chan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với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giọng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hiền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lành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nhưng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lanh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lợi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Chìa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đôi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tay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bị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liệt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cho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Tốt-tô-chan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xem</a:t>
                      </a: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Hồ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hởi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giới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thiệu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tên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mình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và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hỏi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tên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3658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Lời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nói</a:t>
                      </a:r>
                      <a:endParaRPr lang="en-US" sz="26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Sao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cậu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lại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đi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như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thế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?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Không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chữa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được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à?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Tốt-tô-chan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! (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Nói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thật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to).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Mình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bị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bại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liệt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Đúng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rồi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bại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liệt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không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chỉ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có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chân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đâu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tay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nữa</a:t>
                      </a:r>
                      <a:r>
                        <a:rPr lang="en-US" sz="2600" i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..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Mình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tên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là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Ya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-ma-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mô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tô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Ya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</a:t>
                      </a:r>
                      <a:r>
                        <a:rPr lang="en-US" sz="2600" i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sư</a:t>
                      </a:r>
                      <a:r>
                        <a:rPr lang="en-US" sz="2600" i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-a-ki...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312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Nhận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xét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thái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độ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tính</a:t>
                      </a:r>
                      <a:r>
                        <a:rPr lang="en-US" sz="2600" b="1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b="1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cách</a:t>
                      </a:r>
                      <a:endParaRPr lang="en-US" sz="26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Hồn nhiên, ngây ngô, thân thiện, biết đồng cảm với bạn bè.</a:t>
                      </a:r>
                      <a:endParaRPr lang="en-US" sz="260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defRPr/>
                      </a:pP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Hiền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lành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có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phần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tự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bản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thân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nhưng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vẫn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lạc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quan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thân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thiện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vui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vẻ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mong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muốn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được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kết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bạn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với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Tốt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</a:t>
                      </a:r>
                      <a:r>
                        <a:rPr lang="en-US" sz="2600" dirty="0" err="1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tô</a:t>
                      </a:r>
                      <a:r>
                        <a:rPr lang="en-US" sz="2600" dirty="0">
                          <a:solidFill>
                            <a:srgbClr val="00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-chan.</a:t>
                      </a:r>
                      <a:endParaRPr lang="en-US" sz="2600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16D5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7"/>
          <p:cNvSpPr txBox="1"/>
          <p:nvPr/>
        </p:nvSpPr>
        <p:spPr>
          <a:xfrm>
            <a:off x="1398600" y="445073"/>
            <a:ext cx="6242098" cy="583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70"/>
              </a:lnSpc>
              <a:spcBef>
                <a:spcPct val="0"/>
              </a:spcBef>
            </a:pPr>
            <a:r>
              <a:rPr lang="en-US" sz="3408" spc="74">
                <a:solidFill>
                  <a:srgbClr val="29854D"/>
                </a:solidFill>
                <a:latin typeface="Roboto Condensed Bold"/>
              </a:rPr>
              <a:t>* Khi mới gặp nhau: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1434</Words>
  <Application>Microsoft Office PowerPoint</Application>
  <PresentationFormat>Tùy chỉnh</PresentationFormat>
  <Paragraphs>169</Paragraphs>
  <Slides>16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12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16</vt:i4>
      </vt:variant>
    </vt:vector>
  </HeadingPairs>
  <TitlesOfParts>
    <vt:vector size="29" baseType="lpstr">
      <vt:lpstr>Calibri</vt:lpstr>
      <vt:lpstr>SVN-HC Green Grove</vt:lpstr>
      <vt:lpstr>Roboto Condensed Italics</vt:lpstr>
      <vt:lpstr>SVN-HC 2 Bold</vt:lpstr>
      <vt:lpstr>SVN-HC 1</vt:lpstr>
      <vt:lpstr>SVN-HC 2</vt:lpstr>
      <vt:lpstr>SVN-HC Rostrum</vt:lpstr>
      <vt:lpstr>Roboto Condensed Bold</vt:lpstr>
      <vt:lpstr>SVN-HC 3</vt:lpstr>
      <vt:lpstr>Arial</vt:lpstr>
      <vt:lpstr>Roboto Condensed</vt:lpstr>
      <vt:lpstr>SVN-HC Santoro Script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7 - B1 - Mở rộng - Ngôi nhà trên cây</dc:title>
  <cp:lastModifiedBy>Cao Thu Phuong</cp:lastModifiedBy>
  <cp:revision>4</cp:revision>
  <dcterms:created xsi:type="dcterms:W3CDTF">2006-08-16T00:00:00Z</dcterms:created>
  <dcterms:modified xsi:type="dcterms:W3CDTF">2022-07-30T17:21:56Z</dcterms:modified>
  <dc:identifier>DAFHrNbUN1c</dc:identifier>
</cp:coreProperties>
</file>