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B4DFC-453D-4587-ABB9-4E9E48D24B7F}" type="datetimeFigureOut">
              <a:rPr lang="en-US" smtClean="0"/>
              <a:pPr/>
              <a:t>6/30/2016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446D-2DDD-4E8F-9E80-D905C6A762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B4DFC-453D-4587-ABB9-4E9E48D24B7F}" type="datetimeFigureOut">
              <a:rPr lang="en-US" smtClean="0"/>
              <a:pPr/>
              <a:t>6/30/2016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446D-2DDD-4E8F-9E80-D905C6A762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B4DFC-453D-4587-ABB9-4E9E48D24B7F}" type="datetimeFigureOut">
              <a:rPr lang="en-US" smtClean="0"/>
              <a:pPr/>
              <a:t>6/30/2016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446D-2DDD-4E8F-9E80-D905C6A762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B4DFC-453D-4587-ABB9-4E9E48D24B7F}" type="datetimeFigureOut">
              <a:rPr lang="en-US" smtClean="0"/>
              <a:pPr/>
              <a:t>6/30/2016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446D-2DDD-4E8F-9E80-D905C6A762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B4DFC-453D-4587-ABB9-4E9E48D24B7F}" type="datetimeFigureOut">
              <a:rPr lang="en-US" smtClean="0"/>
              <a:pPr/>
              <a:t>6/30/2016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446D-2DDD-4E8F-9E80-D905C6A762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B4DFC-453D-4587-ABB9-4E9E48D24B7F}" type="datetimeFigureOut">
              <a:rPr lang="en-US" smtClean="0"/>
              <a:pPr/>
              <a:t>6/30/2016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446D-2DDD-4E8F-9E80-D905C6A762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B4DFC-453D-4587-ABB9-4E9E48D24B7F}" type="datetimeFigureOut">
              <a:rPr lang="en-US" smtClean="0"/>
              <a:pPr/>
              <a:t>6/30/2016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446D-2DDD-4E8F-9E80-D905C6A762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B4DFC-453D-4587-ABB9-4E9E48D24B7F}" type="datetimeFigureOut">
              <a:rPr lang="en-US" smtClean="0"/>
              <a:pPr/>
              <a:t>6/30/2016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446D-2DDD-4E8F-9E80-D905C6A762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B4DFC-453D-4587-ABB9-4E9E48D24B7F}" type="datetimeFigureOut">
              <a:rPr lang="en-US" smtClean="0"/>
              <a:pPr/>
              <a:t>6/30/2016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446D-2DDD-4E8F-9E80-D905C6A762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B4DFC-453D-4587-ABB9-4E9E48D24B7F}" type="datetimeFigureOut">
              <a:rPr lang="en-US" smtClean="0"/>
              <a:pPr/>
              <a:t>6/30/2016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446D-2DDD-4E8F-9E80-D905C6A762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B4DFC-453D-4587-ABB9-4E9E48D24B7F}" type="datetimeFigureOut">
              <a:rPr lang="en-US" smtClean="0"/>
              <a:pPr/>
              <a:t>6/30/2016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446D-2DDD-4E8F-9E80-D905C6A762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B4DFC-453D-4587-ABB9-4E9E48D24B7F}" type="datetimeFigureOut">
              <a:rPr lang="en-US" smtClean="0"/>
              <a:pPr/>
              <a:t>6/30/2016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3446D-2DDD-4E8F-9E80-D905C6A7623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Tuần</a:t>
            </a:r>
            <a:r>
              <a:rPr lang="en-US" dirty="0" smtClean="0"/>
              <a:t> 1 : </a:t>
            </a:r>
            <a:r>
              <a:rPr lang="en-US" dirty="0" err="1" smtClean="0"/>
              <a:t>Luyện</a:t>
            </a:r>
            <a:r>
              <a:rPr lang="en-US" dirty="0" smtClean="0"/>
              <a:t> </a:t>
            </a:r>
            <a:r>
              <a:rPr lang="en-US" dirty="0" err="1" smtClean="0"/>
              <a:t>từ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câu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457200"/>
          </a:xfrm>
        </p:spPr>
        <p:txBody>
          <a:bodyPr>
            <a:noAutofit/>
          </a:bodyPr>
          <a:lstStyle/>
          <a:p>
            <a:r>
              <a:rPr lang="en-US" sz="6000" dirty="0" err="1" smtClean="0"/>
              <a:t>Từ</a:t>
            </a:r>
            <a:r>
              <a:rPr lang="en-US" sz="6000" dirty="0" smtClean="0"/>
              <a:t> </a:t>
            </a:r>
            <a:r>
              <a:rPr lang="en-US" sz="6000" dirty="0" err="1" smtClean="0"/>
              <a:t>đồng</a:t>
            </a:r>
            <a:r>
              <a:rPr lang="en-US" sz="6000" dirty="0" smtClean="0"/>
              <a:t> </a:t>
            </a:r>
            <a:r>
              <a:rPr lang="en-US" sz="6000" dirty="0" err="1" smtClean="0"/>
              <a:t>nghĩa</a:t>
            </a:r>
            <a:endParaRPr lang="en-US" sz="6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Luyện</a:t>
            </a:r>
            <a:r>
              <a:rPr lang="en-US" dirty="0" smtClean="0"/>
              <a:t> </a:t>
            </a:r>
            <a:r>
              <a:rPr lang="en-US" dirty="0" err="1" smtClean="0"/>
              <a:t>từ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câu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</a:t>
            </a:r>
            <a:r>
              <a:rPr lang="en-US" dirty="0" err="1" smtClean="0"/>
              <a:t>Từ</a:t>
            </a:r>
            <a:r>
              <a:rPr lang="en-US" dirty="0" smtClean="0"/>
              <a:t> </a:t>
            </a:r>
            <a:r>
              <a:rPr lang="en-US" dirty="0" err="1" smtClean="0"/>
              <a:t>đồng</a:t>
            </a:r>
            <a:r>
              <a:rPr lang="en-US" dirty="0" smtClean="0"/>
              <a:t> </a:t>
            </a:r>
            <a:r>
              <a:rPr lang="en-US" dirty="0" err="1" smtClean="0"/>
              <a:t>nghĩa</a:t>
            </a:r>
            <a:r>
              <a:rPr lang="en-US" dirty="0" smtClean="0"/>
              <a:t> </a:t>
            </a:r>
            <a:r>
              <a:rPr lang="en-US" dirty="0" err="1" smtClean="0"/>
              <a:t>là</a:t>
            </a:r>
            <a:r>
              <a:rPr lang="en-US" dirty="0" smtClean="0"/>
              <a:t> </a:t>
            </a:r>
            <a:r>
              <a:rPr lang="en-US" dirty="0" err="1" smtClean="0"/>
              <a:t>những</a:t>
            </a:r>
            <a:r>
              <a:rPr lang="en-US" dirty="0" smtClean="0"/>
              <a:t> </a:t>
            </a:r>
            <a:r>
              <a:rPr lang="en-US" dirty="0" err="1" smtClean="0"/>
              <a:t>từ</a:t>
            </a:r>
            <a:r>
              <a:rPr lang="en-US" dirty="0" smtClean="0"/>
              <a:t> </a:t>
            </a:r>
            <a:r>
              <a:rPr lang="en-US" dirty="0" err="1" smtClean="0"/>
              <a:t>có</a:t>
            </a:r>
            <a:r>
              <a:rPr lang="en-US" dirty="0" smtClean="0"/>
              <a:t> </a:t>
            </a:r>
            <a:r>
              <a:rPr lang="en-US" dirty="0" err="1" smtClean="0"/>
              <a:t>nghĩa</a:t>
            </a:r>
            <a:r>
              <a:rPr lang="en-US" dirty="0" smtClean="0"/>
              <a:t> </a:t>
            </a:r>
            <a:r>
              <a:rPr lang="en-US" dirty="0" err="1" smtClean="0"/>
              <a:t>giống</a:t>
            </a:r>
            <a:r>
              <a:rPr lang="en-US" dirty="0" smtClean="0"/>
              <a:t> </a:t>
            </a:r>
            <a:r>
              <a:rPr lang="en-US" dirty="0" err="1" smtClean="0"/>
              <a:t>nhau</a:t>
            </a:r>
            <a:r>
              <a:rPr lang="en-US" dirty="0" smtClean="0"/>
              <a:t> </a:t>
            </a:r>
            <a:r>
              <a:rPr lang="en-US" dirty="0" err="1" smtClean="0"/>
              <a:t>hoặc</a:t>
            </a:r>
            <a:r>
              <a:rPr lang="en-US" dirty="0" smtClean="0"/>
              <a:t> </a:t>
            </a:r>
            <a:r>
              <a:rPr lang="en-US" dirty="0" err="1" smtClean="0"/>
              <a:t>gần</a:t>
            </a:r>
            <a:r>
              <a:rPr lang="en-US" dirty="0" smtClean="0"/>
              <a:t> </a:t>
            </a:r>
            <a:r>
              <a:rPr lang="en-US" dirty="0" err="1" smtClean="0"/>
              <a:t>giống</a:t>
            </a:r>
            <a:r>
              <a:rPr lang="en-US" dirty="0" smtClean="0"/>
              <a:t> </a:t>
            </a:r>
            <a:r>
              <a:rPr lang="en-US" dirty="0" err="1" smtClean="0"/>
              <a:t>nhau</a:t>
            </a:r>
            <a:r>
              <a:rPr lang="en-US" dirty="0" smtClean="0"/>
              <a:t>.</a:t>
            </a:r>
          </a:p>
          <a:p>
            <a:r>
              <a:rPr lang="en-US" dirty="0"/>
              <a:t> </a:t>
            </a:r>
            <a:r>
              <a:rPr lang="en-US" dirty="0" smtClean="0"/>
              <a:t> VD : </a:t>
            </a:r>
            <a:r>
              <a:rPr lang="en-US" dirty="0" err="1" smtClean="0"/>
              <a:t>Siêng</a:t>
            </a:r>
            <a:r>
              <a:rPr lang="en-US" dirty="0" smtClean="0"/>
              <a:t> </a:t>
            </a:r>
            <a:r>
              <a:rPr lang="en-US" dirty="0" err="1" smtClean="0"/>
              <a:t>năng</a:t>
            </a:r>
            <a:r>
              <a:rPr lang="en-US" dirty="0" smtClean="0"/>
              <a:t> ,</a:t>
            </a:r>
            <a:r>
              <a:rPr lang="en-US" dirty="0" err="1" smtClean="0"/>
              <a:t>chăm</a:t>
            </a:r>
            <a:r>
              <a:rPr lang="en-US" dirty="0" smtClean="0"/>
              <a:t> </a:t>
            </a:r>
            <a:r>
              <a:rPr lang="en-US" dirty="0" err="1" smtClean="0"/>
              <a:t>chỉ,cần</a:t>
            </a:r>
            <a:r>
              <a:rPr lang="en-US" dirty="0" smtClean="0"/>
              <a:t> </a:t>
            </a:r>
            <a:r>
              <a:rPr lang="en-US" dirty="0" err="1" smtClean="0"/>
              <a:t>củ</a:t>
            </a:r>
            <a:r>
              <a:rPr lang="en-US" dirty="0" smtClean="0"/>
              <a:t> …</a:t>
            </a:r>
          </a:p>
          <a:p>
            <a:r>
              <a:rPr lang="en-US" dirty="0" smtClean="0"/>
              <a:t>2. </a:t>
            </a:r>
            <a:r>
              <a:rPr lang="en-US" dirty="0" err="1" smtClean="0"/>
              <a:t>Có</a:t>
            </a:r>
            <a:r>
              <a:rPr lang="en-US" dirty="0" smtClean="0"/>
              <a:t> </a:t>
            </a:r>
            <a:r>
              <a:rPr lang="en-US" dirty="0" err="1" smtClean="0"/>
              <a:t>những</a:t>
            </a:r>
            <a:r>
              <a:rPr lang="en-US" dirty="0" smtClean="0"/>
              <a:t> </a:t>
            </a:r>
            <a:r>
              <a:rPr lang="en-US" dirty="0" err="1" smtClean="0"/>
              <a:t>từ</a:t>
            </a:r>
            <a:r>
              <a:rPr lang="en-US" dirty="0" smtClean="0"/>
              <a:t> </a:t>
            </a:r>
            <a:r>
              <a:rPr lang="en-US" dirty="0" err="1" smtClean="0"/>
              <a:t>đồng</a:t>
            </a:r>
            <a:r>
              <a:rPr lang="en-US" dirty="0" smtClean="0"/>
              <a:t> </a:t>
            </a:r>
            <a:r>
              <a:rPr lang="en-US" dirty="0" err="1" smtClean="0"/>
              <a:t>nghĩa</a:t>
            </a:r>
            <a:r>
              <a:rPr lang="en-US" dirty="0" smtClean="0"/>
              <a:t> </a:t>
            </a:r>
            <a:r>
              <a:rPr lang="en-US" dirty="0" err="1" smtClean="0"/>
              <a:t>không</a:t>
            </a:r>
            <a:r>
              <a:rPr lang="en-US" dirty="0" smtClean="0"/>
              <a:t> </a:t>
            </a:r>
            <a:r>
              <a:rPr lang="en-US" dirty="0" err="1" smtClean="0"/>
              <a:t>hoàn</a:t>
            </a:r>
            <a:r>
              <a:rPr lang="en-US" dirty="0" smtClean="0"/>
              <a:t> </a:t>
            </a:r>
            <a:r>
              <a:rPr lang="en-US" dirty="0" err="1" smtClean="0"/>
              <a:t>toàn</a:t>
            </a:r>
            <a:r>
              <a:rPr lang="en-US" dirty="0" smtClean="0"/>
              <a:t> .</a:t>
            </a:r>
            <a:r>
              <a:rPr lang="en-US" dirty="0" err="1" smtClean="0"/>
              <a:t>Khi</a:t>
            </a:r>
            <a:r>
              <a:rPr lang="en-US" dirty="0" smtClean="0"/>
              <a:t> </a:t>
            </a:r>
            <a:r>
              <a:rPr lang="en-US" dirty="0" err="1" smtClean="0"/>
              <a:t>dùng</a:t>
            </a:r>
            <a:r>
              <a:rPr lang="en-US" dirty="0" smtClean="0"/>
              <a:t> </a:t>
            </a:r>
            <a:r>
              <a:rPr lang="en-US" dirty="0" err="1" smtClean="0"/>
              <a:t>những</a:t>
            </a:r>
            <a:r>
              <a:rPr lang="en-US" dirty="0" smtClean="0"/>
              <a:t> </a:t>
            </a:r>
            <a:r>
              <a:rPr lang="en-US" dirty="0" err="1" smtClean="0"/>
              <a:t>từ</a:t>
            </a:r>
            <a:r>
              <a:rPr lang="en-US" dirty="0" smtClean="0"/>
              <a:t> </a:t>
            </a:r>
            <a:r>
              <a:rPr lang="en-US" dirty="0" err="1" smtClean="0"/>
              <a:t>này</a:t>
            </a:r>
            <a:r>
              <a:rPr lang="en-US" dirty="0" smtClean="0"/>
              <a:t> </a:t>
            </a:r>
            <a:r>
              <a:rPr lang="en-US" dirty="0" err="1" smtClean="0"/>
              <a:t>ta</a:t>
            </a:r>
            <a:r>
              <a:rPr lang="en-US" dirty="0" smtClean="0"/>
              <a:t> </a:t>
            </a:r>
            <a:r>
              <a:rPr lang="en-US" dirty="0" err="1" smtClean="0"/>
              <a:t>phải</a:t>
            </a:r>
            <a:r>
              <a:rPr lang="en-US" dirty="0" smtClean="0"/>
              <a:t> </a:t>
            </a:r>
            <a:r>
              <a:rPr lang="en-US" dirty="0" err="1" smtClean="0"/>
              <a:t>lựa</a:t>
            </a:r>
            <a:r>
              <a:rPr lang="en-US" dirty="0" smtClean="0"/>
              <a:t> </a:t>
            </a:r>
            <a:r>
              <a:rPr lang="en-US" dirty="0" err="1" smtClean="0"/>
              <a:t>chọn</a:t>
            </a:r>
            <a:r>
              <a:rPr lang="en-US" dirty="0" smtClean="0"/>
              <a:t> </a:t>
            </a:r>
            <a:r>
              <a:rPr lang="en-US" dirty="0" err="1" smtClean="0"/>
              <a:t>để</a:t>
            </a:r>
            <a:r>
              <a:rPr lang="en-US" dirty="0" smtClean="0"/>
              <a:t> </a:t>
            </a:r>
            <a:r>
              <a:rPr lang="en-US" dirty="0" err="1" smtClean="0"/>
              <a:t>khi</a:t>
            </a:r>
            <a:r>
              <a:rPr lang="en-US" dirty="0" smtClean="0"/>
              <a:t> </a:t>
            </a:r>
            <a:r>
              <a:rPr lang="en-US" dirty="0" err="1" smtClean="0"/>
              <a:t>đọc</a:t>
            </a:r>
            <a:r>
              <a:rPr lang="en-US" dirty="0" smtClean="0"/>
              <a:t> : VD :</a:t>
            </a:r>
          </a:p>
          <a:p>
            <a:r>
              <a:rPr lang="en-US" dirty="0"/>
              <a:t> </a:t>
            </a:r>
            <a:r>
              <a:rPr lang="en-US" dirty="0" smtClean="0"/>
              <a:t>-  </a:t>
            </a:r>
            <a:r>
              <a:rPr lang="en-US" dirty="0" err="1" smtClean="0"/>
              <a:t>Ăn</a:t>
            </a:r>
            <a:r>
              <a:rPr lang="en-US" dirty="0" smtClean="0"/>
              <a:t> ,</a:t>
            </a:r>
            <a:r>
              <a:rPr lang="en-US" dirty="0" err="1" smtClean="0"/>
              <a:t>xơi</a:t>
            </a:r>
            <a:r>
              <a:rPr lang="en-US" dirty="0" smtClean="0"/>
              <a:t>, </a:t>
            </a:r>
            <a:r>
              <a:rPr lang="en-US" dirty="0" err="1" smtClean="0"/>
              <a:t>chén</a:t>
            </a:r>
            <a:r>
              <a:rPr lang="en-US" dirty="0" smtClean="0"/>
              <a:t> …</a:t>
            </a:r>
          </a:p>
          <a:p>
            <a:r>
              <a:rPr lang="en-US" dirty="0"/>
              <a:t> </a:t>
            </a:r>
            <a:r>
              <a:rPr lang="en-US" dirty="0" smtClean="0"/>
              <a:t>- </a:t>
            </a:r>
            <a:r>
              <a:rPr lang="en-US" dirty="0" err="1" smtClean="0"/>
              <a:t>Mang</a:t>
            </a:r>
            <a:r>
              <a:rPr lang="en-US" dirty="0" smtClean="0"/>
              <a:t> </a:t>
            </a:r>
            <a:r>
              <a:rPr lang="en-US" dirty="0" err="1" smtClean="0"/>
              <a:t>khiêng</a:t>
            </a:r>
            <a:r>
              <a:rPr lang="en-US" dirty="0" smtClean="0"/>
              <a:t> </a:t>
            </a:r>
            <a:r>
              <a:rPr lang="en-US" dirty="0" err="1" smtClean="0"/>
              <a:t>vác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Luyện</a:t>
            </a:r>
            <a:r>
              <a:rPr lang="en-US" dirty="0" smtClean="0"/>
              <a:t> </a:t>
            </a:r>
            <a:r>
              <a:rPr lang="en-US" dirty="0" err="1" smtClean="0"/>
              <a:t>từ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câu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 </a:t>
            </a:r>
            <a:r>
              <a:rPr lang="en-US" dirty="0" err="1" smtClean="0"/>
              <a:t>Có</a:t>
            </a:r>
            <a:r>
              <a:rPr lang="en-US" dirty="0" smtClean="0"/>
              <a:t> </a:t>
            </a:r>
            <a:r>
              <a:rPr lang="en-US" dirty="0" err="1" smtClean="0"/>
              <a:t>những</a:t>
            </a:r>
            <a:r>
              <a:rPr lang="en-US" dirty="0" smtClean="0"/>
              <a:t> </a:t>
            </a:r>
            <a:r>
              <a:rPr lang="en-US" dirty="0" err="1" smtClean="0"/>
              <a:t>từ</a:t>
            </a:r>
            <a:r>
              <a:rPr lang="en-US" dirty="0" smtClean="0"/>
              <a:t> </a:t>
            </a:r>
            <a:r>
              <a:rPr lang="en-US" dirty="0" err="1" smtClean="0"/>
              <a:t>đồng</a:t>
            </a:r>
            <a:r>
              <a:rPr lang="en-US" dirty="0" smtClean="0"/>
              <a:t> </a:t>
            </a:r>
            <a:r>
              <a:rPr lang="en-US" dirty="0" err="1" smtClean="0"/>
              <a:t>nghĩa</a:t>
            </a:r>
            <a:r>
              <a:rPr lang="en-US" dirty="0" smtClean="0"/>
              <a:t> </a:t>
            </a:r>
            <a:r>
              <a:rPr lang="en-US" dirty="0" err="1" smtClean="0"/>
              <a:t>hoàn</a:t>
            </a:r>
            <a:r>
              <a:rPr lang="en-US" dirty="0" smtClean="0"/>
              <a:t> </a:t>
            </a:r>
            <a:r>
              <a:rPr lang="en-US" dirty="0" err="1" smtClean="0"/>
              <a:t>toàn</a:t>
            </a:r>
            <a:r>
              <a:rPr lang="en-US" dirty="0" smtClean="0"/>
              <a:t> ,</a:t>
            </a:r>
            <a:r>
              <a:rPr lang="en-US" dirty="0" err="1" smtClean="0"/>
              <a:t>có</a:t>
            </a:r>
            <a:r>
              <a:rPr lang="en-US" dirty="0" smtClean="0"/>
              <a:t> </a:t>
            </a:r>
            <a:r>
              <a:rPr lang="en-US" dirty="0" err="1" smtClean="0"/>
              <a:t>thể</a:t>
            </a:r>
            <a:r>
              <a:rPr lang="en-US" dirty="0" smtClean="0"/>
              <a:t> </a:t>
            </a:r>
            <a:r>
              <a:rPr lang="en-US" dirty="0" err="1" smtClean="0"/>
              <a:t>thay</a:t>
            </a:r>
            <a:r>
              <a:rPr lang="en-US" dirty="0" smtClean="0"/>
              <a:t> </a:t>
            </a:r>
            <a:r>
              <a:rPr lang="en-US" dirty="0" err="1" smtClean="0"/>
              <a:t>thế</a:t>
            </a:r>
            <a:r>
              <a:rPr lang="en-US" dirty="0" smtClean="0"/>
              <a:t> </a:t>
            </a:r>
            <a:r>
              <a:rPr lang="en-US" dirty="0" err="1" smtClean="0"/>
              <a:t>cho</a:t>
            </a:r>
            <a:r>
              <a:rPr lang="en-US" dirty="0" smtClean="0"/>
              <a:t> </a:t>
            </a:r>
            <a:r>
              <a:rPr lang="en-US" dirty="0" err="1" smtClean="0"/>
              <a:t>nhau</a:t>
            </a:r>
            <a:r>
              <a:rPr lang="en-US" dirty="0" smtClean="0"/>
              <a:t> </a:t>
            </a:r>
            <a:r>
              <a:rPr lang="en-US" dirty="0" err="1" smtClean="0"/>
              <a:t>trong</a:t>
            </a:r>
            <a:r>
              <a:rPr lang="en-US" dirty="0" smtClean="0"/>
              <a:t> </a:t>
            </a:r>
            <a:r>
              <a:rPr lang="en-US" dirty="0" err="1" smtClean="0"/>
              <a:t>lời</a:t>
            </a:r>
            <a:r>
              <a:rPr lang="en-US" dirty="0" smtClean="0"/>
              <a:t> </a:t>
            </a:r>
            <a:r>
              <a:rPr lang="en-US" dirty="0" err="1" smtClean="0"/>
              <a:t>nói</a:t>
            </a:r>
            <a:r>
              <a:rPr lang="en-US" dirty="0" smtClean="0"/>
              <a:t> :</a:t>
            </a:r>
          </a:p>
          <a:p>
            <a:r>
              <a:rPr lang="en-US" dirty="0"/>
              <a:t> </a:t>
            </a:r>
            <a:r>
              <a:rPr lang="en-US" dirty="0" err="1" smtClean="0"/>
              <a:t>Hổ</a:t>
            </a:r>
            <a:r>
              <a:rPr lang="en-US" dirty="0" smtClean="0"/>
              <a:t> ,</a:t>
            </a:r>
            <a:r>
              <a:rPr lang="en-US" dirty="0" err="1" smtClean="0"/>
              <a:t>cọp</a:t>
            </a:r>
            <a:r>
              <a:rPr lang="en-US" dirty="0" smtClean="0"/>
              <a:t>, </a:t>
            </a:r>
            <a:r>
              <a:rPr lang="en-US" dirty="0" err="1" smtClean="0"/>
              <a:t>hùm</a:t>
            </a:r>
            <a:r>
              <a:rPr lang="en-US" dirty="0" smtClean="0"/>
              <a:t> …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111</Words>
  <Application>Microsoft Office PowerPoint</Application>
  <PresentationFormat>On-screen Show (4:3)</PresentationFormat>
  <Paragraphs>11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Tuần 1 : Luyện từ và câu</vt:lpstr>
      <vt:lpstr>Luyện từ và câu</vt:lpstr>
      <vt:lpstr>Luyện từ và câu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bluestar</dc:creator>
  <cp:lastModifiedBy>CSTeam</cp:lastModifiedBy>
  <cp:revision>4</cp:revision>
  <dcterms:created xsi:type="dcterms:W3CDTF">2012-09-25T03:15:34Z</dcterms:created>
  <dcterms:modified xsi:type="dcterms:W3CDTF">2016-06-30T02:50:15Z</dcterms:modified>
</cp:coreProperties>
</file>