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3.wav" ContentType="audio/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24"/>
  </p:notesMasterIdLst>
  <p:sldIdLst>
    <p:sldId id="257" r:id="rId3"/>
    <p:sldId id="266" r:id="rId4"/>
    <p:sldId id="267" r:id="rId5"/>
    <p:sldId id="268" r:id="rId6"/>
    <p:sldId id="263" r:id="rId7"/>
    <p:sldId id="265" r:id="rId8"/>
    <p:sldId id="285" r:id="rId9"/>
    <p:sldId id="286" r:id="rId10"/>
    <p:sldId id="287" r:id="rId11"/>
    <p:sldId id="271" r:id="rId12"/>
    <p:sldId id="272" r:id="rId13"/>
    <p:sldId id="273" r:id="rId14"/>
    <p:sldId id="292" r:id="rId15"/>
    <p:sldId id="276" r:id="rId16"/>
    <p:sldId id="277" r:id="rId17"/>
    <p:sldId id="278" r:id="rId18"/>
    <p:sldId id="279" r:id="rId19"/>
    <p:sldId id="280" r:id="rId20"/>
    <p:sldId id="295" r:id="rId21"/>
    <p:sldId id="294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0545" autoAdjust="0"/>
  </p:normalViewPr>
  <p:slideViewPr>
    <p:cSldViewPr snapToGrid="0">
      <p:cViewPr varScale="1">
        <p:scale>
          <a:sx n="59" d="100"/>
          <a:sy n="59" d="100"/>
        </p:scale>
        <p:origin x="11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DB5B7-DF43-484A-ACE2-0B731BC5C469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0EEB2-DCD8-4A5C-A3A5-4F24C91E3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6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sz="11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942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7742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6282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893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314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4775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0692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352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074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78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83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47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627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chú</a:t>
            </a:r>
            <a:r>
              <a:rPr lang="en-US" baseline="0" smtClean="0"/>
              <a:t> ý nhắc HS lùi ô khi viết chữ đầu đoạn, viết hoa chữ đầu câu…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11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5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Luyện</a:t>
            </a:r>
            <a:r>
              <a:rPr lang="en-US" baseline="0" smtClean="0"/>
              <a:t> từ dễ lẫn: viết vào bảng con hoặc vở nháp</a:t>
            </a:r>
          </a:p>
          <a:p>
            <a:r>
              <a:rPr lang="en-US" baseline="0" smtClean="0"/>
              <a:t>Tuỳ tỉnh thành và vùng miền, GV linh động thay đổi từ dễ lẫn cho phù hợp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179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9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8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34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8201" y="366600"/>
            <a:ext cx="11335600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1655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62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796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091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881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471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">
  <p:cSld name="Title and four columns  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"/>
          <p:cNvSpPr txBox="1">
            <a:spLocks noGrp="1"/>
          </p:cNvSpPr>
          <p:nvPr>
            <p:ph type="subTitle" idx="1"/>
          </p:nvPr>
        </p:nvSpPr>
        <p:spPr>
          <a:xfrm>
            <a:off x="916685" y="4459700"/>
            <a:ext cx="2515600" cy="492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3" name="Google Shape;443;p20"/>
          <p:cNvSpPr txBox="1">
            <a:spLocks noGrp="1"/>
          </p:cNvSpPr>
          <p:nvPr>
            <p:ph type="subTitle" idx="2"/>
          </p:nvPr>
        </p:nvSpPr>
        <p:spPr>
          <a:xfrm>
            <a:off x="1007885" y="4979333"/>
            <a:ext cx="2333200" cy="1016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444" name="Google Shape;444;p20"/>
          <p:cNvSpPr txBox="1">
            <a:spLocks noGrp="1"/>
          </p:cNvSpPr>
          <p:nvPr>
            <p:ph type="subTitle" idx="3"/>
          </p:nvPr>
        </p:nvSpPr>
        <p:spPr>
          <a:xfrm>
            <a:off x="8759716" y="4459700"/>
            <a:ext cx="2515600" cy="492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20"/>
          <p:cNvSpPr txBox="1">
            <a:spLocks noGrp="1"/>
          </p:cNvSpPr>
          <p:nvPr>
            <p:ph type="subTitle" idx="4"/>
          </p:nvPr>
        </p:nvSpPr>
        <p:spPr>
          <a:xfrm>
            <a:off x="8850915" y="4979333"/>
            <a:ext cx="2333200" cy="1016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446" name="Google Shape;446;p20"/>
          <p:cNvSpPr txBox="1">
            <a:spLocks noGrp="1"/>
          </p:cNvSpPr>
          <p:nvPr>
            <p:ph type="subTitle" idx="5"/>
          </p:nvPr>
        </p:nvSpPr>
        <p:spPr>
          <a:xfrm>
            <a:off x="3531028" y="4469700"/>
            <a:ext cx="2515600" cy="472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7" name="Google Shape;447;p20"/>
          <p:cNvSpPr txBox="1">
            <a:spLocks noGrp="1"/>
          </p:cNvSpPr>
          <p:nvPr>
            <p:ph type="subTitle" idx="6"/>
          </p:nvPr>
        </p:nvSpPr>
        <p:spPr>
          <a:xfrm>
            <a:off x="3622228" y="4979333"/>
            <a:ext cx="2333200" cy="1016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448" name="Google Shape;448;p20"/>
          <p:cNvSpPr txBox="1">
            <a:spLocks noGrp="1"/>
          </p:cNvSpPr>
          <p:nvPr>
            <p:ph type="subTitle" idx="7"/>
          </p:nvPr>
        </p:nvSpPr>
        <p:spPr>
          <a:xfrm>
            <a:off x="6145373" y="4469700"/>
            <a:ext cx="2515600" cy="4720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9" name="Google Shape;449;p20"/>
          <p:cNvSpPr txBox="1">
            <a:spLocks noGrp="1"/>
          </p:cNvSpPr>
          <p:nvPr>
            <p:ph type="subTitle" idx="8"/>
          </p:nvPr>
        </p:nvSpPr>
        <p:spPr>
          <a:xfrm>
            <a:off x="6236572" y="4979333"/>
            <a:ext cx="2333200" cy="10160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450" name="Google Shape;450;p20"/>
          <p:cNvSpPr txBox="1">
            <a:spLocks noGrp="1"/>
          </p:cNvSpPr>
          <p:nvPr>
            <p:ph type="title"/>
          </p:nvPr>
        </p:nvSpPr>
        <p:spPr>
          <a:xfrm>
            <a:off x="1297200" y="382900"/>
            <a:ext cx="9597600" cy="985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451" name="Google Shape;451;p20"/>
          <p:cNvGrpSpPr/>
          <p:nvPr/>
        </p:nvGrpSpPr>
        <p:grpSpPr>
          <a:xfrm>
            <a:off x="-210265" y="-61401"/>
            <a:ext cx="12153030" cy="7144743"/>
            <a:chOff x="-157699" y="-46051"/>
            <a:chExt cx="9114772" cy="5358557"/>
          </a:xfrm>
        </p:grpSpPr>
        <p:sp>
          <p:nvSpPr>
            <p:cNvPr id="452" name="Google Shape;452;p20"/>
            <p:cNvSpPr/>
            <p:nvPr/>
          </p:nvSpPr>
          <p:spPr>
            <a:xfrm rot="-636707">
              <a:off x="-109661" y="4686922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3" name="Google Shape;453;p20"/>
            <p:cNvSpPr/>
            <p:nvPr/>
          </p:nvSpPr>
          <p:spPr>
            <a:xfrm>
              <a:off x="5928575" y="4971424"/>
              <a:ext cx="253464" cy="247982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4" name="Google Shape;454;p20"/>
            <p:cNvSpPr/>
            <p:nvPr/>
          </p:nvSpPr>
          <p:spPr>
            <a:xfrm>
              <a:off x="256513" y="287170"/>
              <a:ext cx="431017" cy="411997"/>
            </a:xfrm>
            <a:custGeom>
              <a:avLst/>
              <a:gdLst/>
              <a:ahLst/>
              <a:cxnLst/>
              <a:rect l="l" t="t" r="r" b="b"/>
              <a:pathLst>
                <a:path w="15138" h="14470" extrusionOk="0">
                  <a:moveTo>
                    <a:pt x="7508" y="1"/>
                  </a:moveTo>
                  <a:lnTo>
                    <a:pt x="5228" y="4773"/>
                  </a:lnTo>
                  <a:lnTo>
                    <a:pt x="0" y="5594"/>
                  </a:lnTo>
                  <a:lnTo>
                    <a:pt x="3830" y="9241"/>
                  </a:lnTo>
                  <a:lnTo>
                    <a:pt x="3010" y="14469"/>
                  </a:lnTo>
                  <a:lnTo>
                    <a:pt x="3010" y="14469"/>
                  </a:lnTo>
                  <a:lnTo>
                    <a:pt x="7660" y="11946"/>
                  </a:lnTo>
                  <a:lnTo>
                    <a:pt x="12371" y="14347"/>
                  </a:lnTo>
                  <a:lnTo>
                    <a:pt x="11399" y="9150"/>
                  </a:lnTo>
                  <a:lnTo>
                    <a:pt x="15137" y="5411"/>
                  </a:lnTo>
                  <a:lnTo>
                    <a:pt x="9909" y="4712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5" name="Google Shape;455;p20"/>
            <p:cNvSpPr/>
            <p:nvPr/>
          </p:nvSpPr>
          <p:spPr>
            <a:xfrm>
              <a:off x="3134101" y="4724533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6" name="Google Shape;456;p20"/>
            <p:cNvSpPr/>
            <p:nvPr/>
          </p:nvSpPr>
          <p:spPr>
            <a:xfrm>
              <a:off x="21364" y="2169991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7" name="Google Shape;457;p20"/>
            <p:cNvSpPr/>
            <p:nvPr/>
          </p:nvSpPr>
          <p:spPr>
            <a:xfrm>
              <a:off x="8714203" y="2437587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8" name="Google Shape;458;p20"/>
            <p:cNvSpPr/>
            <p:nvPr/>
          </p:nvSpPr>
          <p:spPr>
            <a:xfrm rot="1358496">
              <a:off x="7991176" y="1008990"/>
              <a:ext cx="156868" cy="151161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59" name="Google Shape;459;p20"/>
            <p:cNvSpPr/>
            <p:nvPr/>
          </p:nvSpPr>
          <p:spPr>
            <a:xfrm>
              <a:off x="6291206" y="46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0" name="Google Shape;460;p20"/>
            <p:cNvSpPr/>
            <p:nvPr/>
          </p:nvSpPr>
          <p:spPr>
            <a:xfrm>
              <a:off x="8334626" y="4637671"/>
              <a:ext cx="430990" cy="421681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1" name="Google Shape;461;p20"/>
            <p:cNvSpPr/>
            <p:nvPr/>
          </p:nvSpPr>
          <p:spPr>
            <a:xfrm>
              <a:off x="8456484" y="159870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2" name="Google Shape;462;p20"/>
            <p:cNvSpPr/>
            <p:nvPr/>
          </p:nvSpPr>
          <p:spPr>
            <a:xfrm>
              <a:off x="2303878" y="-46051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63" name="Google Shape;463;p20"/>
          <p:cNvGrpSpPr/>
          <p:nvPr/>
        </p:nvGrpSpPr>
        <p:grpSpPr>
          <a:xfrm rot="10402137" flipH="1">
            <a:off x="-4095582" y="-4476951"/>
            <a:ext cx="8992890" cy="9302289"/>
            <a:chOff x="-3218587" y="884526"/>
            <a:chExt cx="7453051" cy="7709473"/>
          </a:xfrm>
        </p:grpSpPr>
        <p:sp>
          <p:nvSpPr>
            <p:cNvPr id="464" name="Google Shape;464;p20"/>
            <p:cNvSpPr/>
            <p:nvPr/>
          </p:nvSpPr>
          <p:spPr>
            <a:xfrm rot="-8420990" flipH="1">
              <a:off x="-2620856" y="3088982"/>
              <a:ext cx="6354845" cy="3723090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5" name="Google Shape;465;p20"/>
            <p:cNvSpPr/>
            <p:nvPr/>
          </p:nvSpPr>
          <p:spPr>
            <a:xfrm rot="-8420990" flipH="1">
              <a:off x="-2436929" y="2993462"/>
              <a:ext cx="6275282" cy="3367436"/>
            </a:xfrm>
            <a:custGeom>
              <a:avLst/>
              <a:gdLst/>
              <a:ahLst/>
              <a:cxnLst/>
              <a:rect l="l" t="t" r="r" b="b"/>
              <a:pathLst>
                <a:path w="44799" h="24040" extrusionOk="0">
                  <a:moveTo>
                    <a:pt x="44074" y="1"/>
                  </a:moveTo>
                  <a:cubicBezTo>
                    <a:pt x="31320" y="1"/>
                    <a:pt x="13647" y="23135"/>
                    <a:pt x="923" y="23135"/>
                  </a:cubicBezTo>
                  <a:cubicBezTo>
                    <a:pt x="680" y="23135"/>
                    <a:pt x="439" y="23127"/>
                    <a:pt x="200" y="23110"/>
                  </a:cubicBezTo>
                  <a:cubicBezTo>
                    <a:pt x="134" y="23376"/>
                    <a:pt x="67" y="23643"/>
                    <a:pt x="0" y="23944"/>
                  </a:cubicBezTo>
                  <a:cubicBezTo>
                    <a:pt x="466" y="24009"/>
                    <a:pt x="938" y="24040"/>
                    <a:pt x="1417" y="24040"/>
                  </a:cubicBezTo>
                  <a:cubicBezTo>
                    <a:pt x="13716" y="24040"/>
                    <a:pt x="30381" y="3399"/>
                    <a:pt x="42651" y="3399"/>
                  </a:cubicBezTo>
                  <a:cubicBezTo>
                    <a:pt x="43129" y="3399"/>
                    <a:pt x="43601" y="3430"/>
                    <a:pt x="44065" y="3496"/>
                  </a:cubicBezTo>
                  <a:lnTo>
                    <a:pt x="44799" y="26"/>
                  </a:lnTo>
                  <a:cubicBezTo>
                    <a:pt x="44559" y="9"/>
                    <a:pt x="44317" y="1"/>
                    <a:pt x="44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6" name="Google Shape;466;p20"/>
            <p:cNvSpPr/>
            <p:nvPr/>
          </p:nvSpPr>
          <p:spPr>
            <a:xfrm rot="-8420990" flipH="1">
              <a:off x="-2248483" y="2893653"/>
              <a:ext cx="6195859" cy="3021167"/>
            </a:xfrm>
            <a:custGeom>
              <a:avLst/>
              <a:gdLst/>
              <a:ahLst/>
              <a:cxnLst/>
              <a:rect l="l" t="t" r="r" b="b"/>
              <a:pathLst>
                <a:path w="44232" h="21568" extrusionOk="0">
                  <a:moveTo>
                    <a:pt x="42795" y="0"/>
                  </a:moveTo>
                  <a:cubicBezTo>
                    <a:pt x="30535" y="0"/>
                    <a:pt x="13896" y="20614"/>
                    <a:pt x="1608" y="20614"/>
                  </a:cubicBezTo>
                  <a:cubicBezTo>
                    <a:pt x="1121" y="20614"/>
                    <a:pt x="640" y="20582"/>
                    <a:pt x="167" y="20515"/>
                  </a:cubicBezTo>
                  <a:cubicBezTo>
                    <a:pt x="134" y="20781"/>
                    <a:pt x="67" y="21082"/>
                    <a:pt x="0" y="21348"/>
                  </a:cubicBezTo>
                  <a:cubicBezTo>
                    <a:pt x="701" y="21498"/>
                    <a:pt x="1417" y="21568"/>
                    <a:pt x="2149" y="21568"/>
                  </a:cubicBezTo>
                  <a:cubicBezTo>
                    <a:pt x="13941" y="21568"/>
                    <a:pt x="29589" y="3321"/>
                    <a:pt x="41375" y="3321"/>
                  </a:cubicBezTo>
                  <a:cubicBezTo>
                    <a:pt x="42098" y="3321"/>
                    <a:pt x="42806" y="3390"/>
                    <a:pt x="43498" y="3536"/>
                  </a:cubicBezTo>
                  <a:lnTo>
                    <a:pt x="44232" y="100"/>
                  </a:lnTo>
                  <a:cubicBezTo>
                    <a:pt x="43760" y="33"/>
                    <a:pt x="43281" y="0"/>
                    <a:pt x="42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7" name="Google Shape;467;p20"/>
            <p:cNvSpPr/>
            <p:nvPr/>
          </p:nvSpPr>
          <p:spPr>
            <a:xfrm rot="-8420990" flipH="1">
              <a:off x="-2066441" y="2786527"/>
              <a:ext cx="6116435" cy="2692548"/>
            </a:xfrm>
            <a:custGeom>
              <a:avLst/>
              <a:gdLst/>
              <a:ahLst/>
              <a:cxnLst/>
              <a:rect l="l" t="t" r="r" b="b"/>
              <a:pathLst>
                <a:path w="43665" h="19222" extrusionOk="0">
                  <a:moveTo>
                    <a:pt x="41521" y="1"/>
                  </a:moveTo>
                  <a:cubicBezTo>
                    <a:pt x="29761" y="1"/>
                    <a:pt x="14102" y="18219"/>
                    <a:pt x="2316" y="18219"/>
                  </a:cubicBezTo>
                  <a:cubicBezTo>
                    <a:pt x="1584" y="18219"/>
                    <a:pt x="867" y="18149"/>
                    <a:pt x="167" y="17999"/>
                  </a:cubicBezTo>
                  <a:cubicBezTo>
                    <a:pt x="134" y="18266"/>
                    <a:pt x="67" y="18567"/>
                    <a:pt x="0" y="18833"/>
                  </a:cubicBezTo>
                  <a:cubicBezTo>
                    <a:pt x="932" y="19099"/>
                    <a:pt x="1894" y="19222"/>
                    <a:pt x="2882" y="19222"/>
                  </a:cubicBezTo>
                  <a:cubicBezTo>
                    <a:pt x="14169" y="19222"/>
                    <a:pt x="28826" y="3268"/>
                    <a:pt x="40089" y="3268"/>
                  </a:cubicBezTo>
                  <a:cubicBezTo>
                    <a:pt x="41075" y="3268"/>
                    <a:pt x="42035" y="3390"/>
                    <a:pt x="42964" y="3656"/>
                  </a:cubicBezTo>
                  <a:lnTo>
                    <a:pt x="43665" y="220"/>
                  </a:lnTo>
                  <a:cubicBezTo>
                    <a:pt x="42966" y="71"/>
                    <a:pt x="42251" y="1"/>
                    <a:pt x="41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8" name="Google Shape;468;p20"/>
            <p:cNvSpPr/>
            <p:nvPr/>
          </p:nvSpPr>
          <p:spPr>
            <a:xfrm rot="-8420990" flipH="1">
              <a:off x="-1883421" y="2670583"/>
              <a:ext cx="6041775" cy="2378917"/>
            </a:xfrm>
            <a:custGeom>
              <a:avLst/>
              <a:gdLst/>
              <a:ahLst/>
              <a:cxnLst/>
              <a:rect l="l" t="t" r="r" b="b"/>
              <a:pathLst>
                <a:path w="43132" h="16983" extrusionOk="0">
                  <a:moveTo>
                    <a:pt x="40250" y="0"/>
                  </a:moveTo>
                  <a:cubicBezTo>
                    <a:pt x="28975" y="0"/>
                    <a:pt x="14356" y="15927"/>
                    <a:pt x="3101" y="15927"/>
                  </a:cubicBezTo>
                  <a:cubicBezTo>
                    <a:pt x="2106" y="15927"/>
                    <a:pt x="1138" y="15803"/>
                    <a:pt x="201" y="15532"/>
                  </a:cubicBezTo>
                  <a:lnTo>
                    <a:pt x="0" y="16366"/>
                  </a:lnTo>
                  <a:cubicBezTo>
                    <a:pt x="1174" y="16792"/>
                    <a:pt x="2396" y="16983"/>
                    <a:pt x="3660" y="16983"/>
                  </a:cubicBezTo>
                  <a:cubicBezTo>
                    <a:pt x="14385" y="16983"/>
                    <a:pt x="28010" y="3241"/>
                    <a:pt x="38713" y="3241"/>
                  </a:cubicBezTo>
                  <a:cubicBezTo>
                    <a:pt x="39974" y="3241"/>
                    <a:pt x="41194" y="3431"/>
                    <a:pt x="42364" y="3857"/>
                  </a:cubicBezTo>
                  <a:cubicBezTo>
                    <a:pt x="42631" y="2690"/>
                    <a:pt x="42864" y="1522"/>
                    <a:pt x="43131" y="388"/>
                  </a:cubicBezTo>
                  <a:cubicBezTo>
                    <a:pt x="42199" y="122"/>
                    <a:pt x="41237" y="0"/>
                    <a:pt x="40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69" name="Google Shape;469;p20"/>
            <p:cNvSpPr/>
            <p:nvPr/>
          </p:nvSpPr>
          <p:spPr>
            <a:xfrm rot="-8420990" flipH="1">
              <a:off x="-1702382" y="2545721"/>
              <a:ext cx="5957589" cy="2082796"/>
            </a:xfrm>
            <a:custGeom>
              <a:avLst/>
              <a:gdLst/>
              <a:ahLst/>
              <a:cxnLst/>
              <a:rect l="l" t="t" r="r" b="b"/>
              <a:pathLst>
                <a:path w="42531" h="14869" extrusionOk="0">
                  <a:moveTo>
                    <a:pt x="38901" y="1"/>
                  </a:moveTo>
                  <a:cubicBezTo>
                    <a:pt x="28187" y="1"/>
                    <a:pt x="14542" y="13760"/>
                    <a:pt x="3806" y="13760"/>
                  </a:cubicBezTo>
                  <a:cubicBezTo>
                    <a:pt x="2550" y="13760"/>
                    <a:pt x="1334" y="13572"/>
                    <a:pt x="167" y="13152"/>
                  </a:cubicBezTo>
                  <a:cubicBezTo>
                    <a:pt x="134" y="13419"/>
                    <a:pt x="67" y="13685"/>
                    <a:pt x="1" y="13986"/>
                  </a:cubicBezTo>
                  <a:cubicBezTo>
                    <a:pt x="1406" y="14601"/>
                    <a:pt x="2885" y="14869"/>
                    <a:pt x="4422" y="14869"/>
                  </a:cubicBezTo>
                  <a:cubicBezTo>
                    <a:pt x="14578" y="14869"/>
                    <a:pt x="27220" y="3185"/>
                    <a:pt x="37361" y="3185"/>
                  </a:cubicBezTo>
                  <a:cubicBezTo>
                    <a:pt x="38903" y="3185"/>
                    <a:pt x="40388" y="3456"/>
                    <a:pt x="41797" y="4079"/>
                  </a:cubicBezTo>
                  <a:lnTo>
                    <a:pt x="42531" y="609"/>
                  </a:lnTo>
                  <a:cubicBezTo>
                    <a:pt x="41367" y="189"/>
                    <a:pt x="40154" y="1"/>
                    <a:pt x="3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0" name="Google Shape;470;p20"/>
            <p:cNvSpPr/>
            <p:nvPr/>
          </p:nvSpPr>
          <p:spPr>
            <a:xfrm rot="-8312805" flipH="1">
              <a:off x="-2782181" y="3233710"/>
              <a:ext cx="6354894" cy="3723119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471" name="Google Shape;471;p20"/>
          <p:cNvGrpSpPr/>
          <p:nvPr/>
        </p:nvGrpSpPr>
        <p:grpSpPr>
          <a:xfrm rot="-10397942">
            <a:off x="7276070" y="-4843803"/>
            <a:ext cx="8993170" cy="9302580"/>
            <a:chOff x="-3218587" y="884526"/>
            <a:chExt cx="7453051" cy="7709473"/>
          </a:xfrm>
        </p:grpSpPr>
        <p:sp>
          <p:nvSpPr>
            <p:cNvPr id="472" name="Google Shape;472;p20"/>
            <p:cNvSpPr/>
            <p:nvPr/>
          </p:nvSpPr>
          <p:spPr>
            <a:xfrm rot="-8420990" flipH="1">
              <a:off x="-2620856" y="3088982"/>
              <a:ext cx="6354845" cy="3723090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3" name="Google Shape;473;p20"/>
            <p:cNvSpPr/>
            <p:nvPr/>
          </p:nvSpPr>
          <p:spPr>
            <a:xfrm rot="-8420990" flipH="1">
              <a:off x="-2436929" y="2993462"/>
              <a:ext cx="6275282" cy="3367436"/>
            </a:xfrm>
            <a:custGeom>
              <a:avLst/>
              <a:gdLst/>
              <a:ahLst/>
              <a:cxnLst/>
              <a:rect l="l" t="t" r="r" b="b"/>
              <a:pathLst>
                <a:path w="44799" h="24040" extrusionOk="0">
                  <a:moveTo>
                    <a:pt x="44074" y="1"/>
                  </a:moveTo>
                  <a:cubicBezTo>
                    <a:pt x="31320" y="1"/>
                    <a:pt x="13647" y="23135"/>
                    <a:pt x="923" y="23135"/>
                  </a:cubicBezTo>
                  <a:cubicBezTo>
                    <a:pt x="680" y="23135"/>
                    <a:pt x="439" y="23127"/>
                    <a:pt x="200" y="23110"/>
                  </a:cubicBezTo>
                  <a:cubicBezTo>
                    <a:pt x="134" y="23376"/>
                    <a:pt x="67" y="23643"/>
                    <a:pt x="0" y="23944"/>
                  </a:cubicBezTo>
                  <a:cubicBezTo>
                    <a:pt x="466" y="24009"/>
                    <a:pt x="938" y="24040"/>
                    <a:pt x="1417" y="24040"/>
                  </a:cubicBezTo>
                  <a:cubicBezTo>
                    <a:pt x="13716" y="24040"/>
                    <a:pt x="30381" y="3399"/>
                    <a:pt x="42651" y="3399"/>
                  </a:cubicBezTo>
                  <a:cubicBezTo>
                    <a:pt x="43129" y="3399"/>
                    <a:pt x="43601" y="3430"/>
                    <a:pt x="44065" y="3496"/>
                  </a:cubicBezTo>
                  <a:lnTo>
                    <a:pt x="44799" y="26"/>
                  </a:lnTo>
                  <a:cubicBezTo>
                    <a:pt x="44559" y="9"/>
                    <a:pt x="44317" y="1"/>
                    <a:pt x="44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4" name="Google Shape;474;p20"/>
            <p:cNvSpPr/>
            <p:nvPr/>
          </p:nvSpPr>
          <p:spPr>
            <a:xfrm rot="-8420990" flipH="1">
              <a:off x="-2248483" y="2893653"/>
              <a:ext cx="6195859" cy="3021167"/>
            </a:xfrm>
            <a:custGeom>
              <a:avLst/>
              <a:gdLst/>
              <a:ahLst/>
              <a:cxnLst/>
              <a:rect l="l" t="t" r="r" b="b"/>
              <a:pathLst>
                <a:path w="44232" h="21568" extrusionOk="0">
                  <a:moveTo>
                    <a:pt x="42795" y="0"/>
                  </a:moveTo>
                  <a:cubicBezTo>
                    <a:pt x="30535" y="0"/>
                    <a:pt x="13896" y="20614"/>
                    <a:pt x="1608" y="20614"/>
                  </a:cubicBezTo>
                  <a:cubicBezTo>
                    <a:pt x="1121" y="20614"/>
                    <a:pt x="640" y="20582"/>
                    <a:pt x="167" y="20515"/>
                  </a:cubicBezTo>
                  <a:cubicBezTo>
                    <a:pt x="134" y="20781"/>
                    <a:pt x="67" y="21082"/>
                    <a:pt x="0" y="21348"/>
                  </a:cubicBezTo>
                  <a:cubicBezTo>
                    <a:pt x="701" y="21498"/>
                    <a:pt x="1417" y="21568"/>
                    <a:pt x="2149" y="21568"/>
                  </a:cubicBezTo>
                  <a:cubicBezTo>
                    <a:pt x="13941" y="21568"/>
                    <a:pt x="29589" y="3321"/>
                    <a:pt x="41375" y="3321"/>
                  </a:cubicBezTo>
                  <a:cubicBezTo>
                    <a:pt x="42098" y="3321"/>
                    <a:pt x="42806" y="3390"/>
                    <a:pt x="43498" y="3536"/>
                  </a:cubicBezTo>
                  <a:lnTo>
                    <a:pt x="44232" y="100"/>
                  </a:lnTo>
                  <a:cubicBezTo>
                    <a:pt x="43760" y="33"/>
                    <a:pt x="43281" y="0"/>
                    <a:pt x="42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5" name="Google Shape;475;p20"/>
            <p:cNvSpPr/>
            <p:nvPr/>
          </p:nvSpPr>
          <p:spPr>
            <a:xfrm rot="-8420990" flipH="1">
              <a:off x="-2066441" y="2786527"/>
              <a:ext cx="6116435" cy="2692548"/>
            </a:xfrm>
            <a:custGeom>
              <a:avLst/>
              <a:gdLst/>
              <a:ahLst/>
              <a:cxnLst/>
              <a:rect l="l" t="t" r="r" b="b"/>
              <a:pathLst>
                <a:path w="43665" h="19222" extrusionOk="0">
                  <a:moveTo>
                    <a:pt x="41521" y="1"/>
                  </a:moveTo>
                  <a:cubicBezTo>
                    <a:pt x="29761" y="1"/>
                    <a:pt x="14102" y="18219"/>
                    <a:pt x="2316" y="18219"/>
                  </a:cubicBezTo>
                  <a:cubicBezTo>
                    <a:pt x="1584" y="18219"/>
                    <a:pt x="867" y="18149"/>
                    <a:pt x="167" y="17999"/>
                  </a:cubicBezTo>
                  <a:cubicBezTo>
                    <a:pt x="134" y="18266"/>
                    <a:pt x="67" y="18567"/>
                    <a:pt x="0" y="18833"/>
                  </a:cubicBezTo>
                  <a:cubicBezTo>
                    <a:pt x="932" y="19099"/>
                    <a:pt x="1894" y="19222"/>
                    <a:pt x="2882" y="19222"/>
                  </a:cubicBezTo>
                  <a:cubicBezTo>
                    <a:pt x="14169" y="19222"/>
                    <a:pt x="28826" y="3268"/>
                    <a:pt x="40089" y="3268"/>
                  </a:cubicBezTo>
                  <a:cubicBezTo>
                    <a:pt x="41075" y="3268"/>
                    <a:pt x="42035" y="3390"/>
                    <a:pt x="42964" y="3656"/>
                  </a:cubicBezTo>
                  <a:lnTo>
                    <a:pt x="43665" y="220"/>
                  </a:lnTo>
                  <a:cubicBezTo>
                    <a:pt x="42966" y="71"/>
                    <a:pt x="42251" y="1"/>
                    <a:pt x="41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6" name="Google Shape;476;p20"/>
            <p:cNvSpPr/>
            <p:nvPr/>
          </p:nvSpPr>
          <p:spPr>
            <a:xfrm rot="-8420990" flipH="1">
              <a:off x="-1883421" y="2670583"/>
              <a:ext cx="6041775" cy="2378917"/>
            </a:xfrm>
            <a:custGeom>
              <a:avLst/>
              <a:gdLst/>
              <a:ahLst/>
              <a:cxnLst/>
              <a:rect l="l" t="t" r="r" b="b"/>
              <a:pathLst>
                <a:path w="43132" h="16983" extrusionOk="0">
                  <a:moveTo>
                    <a:pt x="40250" y="0"/>
                  </a:moveTo>
                  <a:cubicBezTo>
                    <a:pt x="28975" y="0"/>
                    <a:pt x="14356" y="15927"/>
                    <a:pt x="3101" y="15927"/>
                  </a:cubicBezTo>
                  <a:cubicBezTo>
                    <a:pt x="2106" y="15927"/>
                    <a:pt x="1138" y="15803"/>
                    <a:pt x="201" y="15532"/>
                  </a:cubicBezTo>
                  <a:lnTo>
                    <a:pt x="0" y="16366"/>
                  </a:lnTo>
                  <a:cubicBezTo>
                    <a:pt x="1174" y="16792"/>
                    <a:pt x="2396" y="16983"/>
                    <a:pt x="3660" y="16983"/>
                  </a:cubicBezTo>
                  <a:cubicBezTo>
                    <a:pt x="14385" y="16983"/>
                    <a:pt x="28010" y="3241"/>
                    <a:pt x="38713" y="3241"/>
                  </a:cubicBezTo>
                  <a:cubicBezTo>
                    <a:pt x="39974" y="3241"/>
                    <a:pt x="41194" y="3431"/>
                    <a:pt x="42364" y="3857"/>
                  </a:cubicBezTo>
                  <a:cubicBezTo>
                    <a:pt x="42631" y="2690"/>
                    <a:pt x="42864" y="1522"/>
                    <a:pt x="43131" y="388"/>
                  </a:cubicBezTo>
                  <a:cubicBezTo>
                    <a:pt x="42199" y="122"/>
                    <a:pt x="41237" y="0"/>
                    <a:pt x="40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7" name="Google Shape;477;p20"/>
            <p:cNvSpPr/>
            <p:nvPr/>
          </p:nvSpPr>
          <p:spPr>
            <a:xfrm rot="-8420990" flipH="1">
              <a:off x="-1702382" y="2545721"/>
              <a:ext cx="5957589" cy="2082796"/>
            </a:xfrm>
            <a:custGeom>
              <a:avLst/>
              <a:gdLst/>
              <a:ahLst/>
              <a:cxnLst/>
              <a:rect l="l" t="t" r="r" b="b"/>
              <a:pathLst>
                <a:path w="42531" h="14869" extrusionOk="0">
                  <a:moveTo>
                    <a:pt x="38901" y="1"/>
                  </a:moveTo>
                  <a:cubicBezTo>
                    <a:pt x="28187" y="1"/>
                    <a:pt x="14542" y="13760"/>
                    <a:pt x="3806" y="13760"/>
                  </a:cubicBezTo>
                  <a:cubicBezTo>
                    <a:pt x="2550" y="13760"/>
                    <a:pt x="1334" y="13572"/>
                    <a:pt x="167" y="13152"/>
                  </a:cubicBezTo>
                  <a:cubicBezTo>
                    <a:pt x="134" y="13419"/>
                    <a:pt x="67" y="13685"/>
                    <a:pt x="1" y="13986"/>
                  </a:cubicBezTo>
                  <a:cubicBezTo>
                    <a:pt x="1406" y="14601"/>
                    <a:pt x="2885" y="14869"/>
                    <a:pt x="4422" y="14869"/>
                  </a:cubicBezTo>
                  <a:cubicBezTo>
                    <a:pt x="14578" y="14869"/>
                    <a:pt x="27220" y="3185"/>
                    <a:pt x="37361" y="3185"/>
                  </a:cubicBezTo>
                  <a:cubicBezTo>
                    <a:pt x="38903" y="3185"/>
                    <a:pt x="40388" y="3456"/>
                    <a:pt x="41797" y="4079"/>
                  </a:cubicBezTo>
                  <a:lnTo>
                    <a:pt x="42531" y="609"/>
                  </a:lnTo>
                  <a:cubicBezTo>
                    <a:pt x="41367" y="189"/>
                    <a:pt x="40154" y="1"/>
                    <a:pt x="3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478" name="Google Shape;478;p20"/>
            <p:cNvSpPr/>
            <p:nvPr/>
          </p:nvSpPr>
          <p:spPr>
            <a:xfrm rot="-8312805" flipH="1">
              <a:off x="-2782181" y="3233710"/>
              <a:ext cx="6354894" cy="3723119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40870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F2BA2-602B-43C3-B31B-2B0E7905C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49B8BC-1156-4019-8D97-DFDE0FC4AA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82C5D-9EBE-4760-8A35-8E32CC43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B95CB-2FD9-4461-A2E0-E5265BE24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3C92-57C1-41A8-985E-0539B530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4728"/>
      </p:ext>
    </p:extLst>
  </p:cSld>
  <p:clrMapOvr>
    <a:masterClrMapping/>
  </p:clrMapOvr>
  <p:transition spd="med">
    <p:pull/>
    <p:sndAc>
      <p:stSnd>
        <p:snd r:embed="rId1" name="arrow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788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DB0F2-CC8E-4CA0-B41F-16764765E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015E2-4796-49D3-8253-C41F133F2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A71F51-2F83-4CE2-B977-891537CB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3B28B-0F33-4F07-8428-3269F1829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C85FF-DC90-44A1-B388-409DE826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736022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D19C7-5AC8-4CF2-B273-2CAC859FE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08AC1-7A76-4941-AE45-ED28A4AAF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9AD1A7-29D0-412C-999D-09C38EC4F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0E96F-6E2C-4E7D-9FFA-187E67670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A98BB-15AD-4CF4-AC63-C4B8EBC6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3991680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D4F7B-AD96-44CC-A133-E7335BE4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88EA7-9E66-4E31-A945-B87EA6C805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93A5F8-5D3A-4280-BFF2-DC4A1F46E9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E19BEE-72B0-4E8B-8FEE-7B7AA36B7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A8EE6-4897-4C71-B9F9-DC70AAECF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4971A-2A7D-40E1-B4C0-7C5FC274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282426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A96FA-362B-4165-AFD8-4E148C692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EBFBC-7BFA-49FB-BF23-1EBCD886B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6022E-64CD-4B46-9A74-50DAC0E6A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5DCB9A-2429-4CB1-A2C5-81DAAFEFD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470A1C-874A-428B-851C-0DF131ED1C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04BB5E-C5E1-465E-A0CA-AD0545F0F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971D6E-5F8A-4E68-B8AD-B0061FA40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79A46F-0DB7-45B7-A34D-1ECE9C8F6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826256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D0177-7D7D-44A4-B4D3-CD248181E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B7DD85-2524-4CE4-8703-83542CD00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D1DDFF-576C-44A3-A0D2-AF7120DF4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F525-CD21-4452-ACF6-1C8581C7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233136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5098BD-F633-4144-A005-1A2210C6B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1ABAB4-FB83-4DC2-9D0B-3FFD89F64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B5F4A-1379-4369-B5FB-F90DA830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980898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65DA4-A043-4B53-9AB2-D9FDAA693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ED7B7-029D-4F06-B531-4CE77EC70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948482-D26A-4C00-9793-56BEFEF06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1CDB5-E9A0-432C-9D09-2988CB5A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82249-5E74-4F05-8615-010F48BA1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F28021-9073-4610-B97B-DFEC8DEA8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558288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4253C-87BB-45E2-9758-EC6F963FA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6A31D5-07FA-40B5-8C26-489A8A197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BD6F0-6B04-419B-8B97-08FADB2E6E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816122-E236-4553-9690-6570FCAA4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3969C-CEC3-47DD-80EC-6CE2B6630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3B30D-28FF-4E12-89F6-D35892C8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598915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7D21B-A12E-4CA4-8D33-D06E54BA2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99B7B3-AA2F-4058-9DEC-FA9095423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5061A-CC8C-480B-8E63-C86D3F481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5A0CE-9004-47D8-8020-E3BF69822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BB8FF-9ACA-4AFA-BF17-283E326CA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626632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FD24B7-D9AC-4C93-96C6-8A8D70105A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CE4588-C56C-428F-B7F2-F9A73974F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6DD65-DE55-4679-A9C8-3031DFADF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AFA5C9-2D49-4C3C-A527-6DAAF3AA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C3F81-1BC9-44AB-9932-9183EE653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584835"/>
      </p:ext>
    </p:extLst>
  </p:cSld>
  <p:clrMapOvr>
    <a:masterClrMapping/>
  </p:clrMapOvr>
  <p:transition spd="med">
    <p:pull/>
    <p:sndAc>
      <p:stSnd>
        <p:snd r:embed="rId1" name="arrow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5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0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57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09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25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2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3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7622F-0103-439D-BA75-291A8F712648}" type="datetimeFigureOut">
              <a:rPr lang="en-US" smtClean="0"/>
              <a:t>10/25/2022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CA77E-C4C9-413A-B50E-4697CD0A3B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6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/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www.9slide.vn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CFCFC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1C7A0-C398-4A41-A283-675E9A18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5B524-0218-4B8D-9E15-911B6BD03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25DC6-2EB3-4267-894F-A01606AA21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237C21-5358-4D55-8A03-0E026FB7F8C1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25/10/2022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A0BEE-2823-4925-B510-298877E153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F2EEE0-F7FF-490C-A0EC-8F4E5ABD4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442C05-9262-4805-824B-4A98D3990C2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13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ransition spd="med">
    <p:pull/>
    <p:sndAc>
      <p:stSnd>
        <p:snd r:embed="rId13" name="arrow.wav"/>
      </p:stSnd>
    </p:sndAc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9.png"/><Relationship Id="rId5" Type="http://schemas.microsoft.com/office/2007/relationships/hdphoto" Target="../media/hdphoto4.wdp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6.wdp"/><Relationship Id="rId5" Type="http://schemas.openxmlformats.org/officeDocument/2006/relationships/image" Target="../media/image36.png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885892" y="547513"/>
            <a:ext cx="10315501" cy="309559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-58872" y="-15325"/>
            <a:ext cx="1889525" cy="1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286000" y="1310479"/>
            <a:ext cx="10866862" cy="1569660"/>
            <a:chOff x="1204124" y="1295398"/>
            <a:chExt cx="10947714" cy="1569660"/>
          </a:xfrm>
        </p:grpSpPr>
        <p:sp>
          <p:nvSpPr>
            <p:cNvPr id="7" name="TextBox 6"/>
            <p:cNvSpPr txBox="1"/>
            <p:nvPr/>
          </p:nvSpPr>
          <p:spPr>
            <a:xfrm>
              <a:off x="1204124" y="1372032"/>
              <a:ext cx="1094771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8800" b="1">
                  <a:ln w="11430"/>
                  <a:solidFill>
                    <a:schemeClr val="bg1">
                      <a:lumMod val="50000"/>
                    </a:scheme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TIẾNG VIỆT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95215" y="1295398"/>
              <a:ext cx="254303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9600" b="1" spc="149" smtClean="0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  <a:endParaRPr lang="en-US" sz="9600" b="1" spc="149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16EF58F-2AE3-424B-9817-EFA6689B0D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6801" y="3643106"/>
            <a:ext cx="2054543" cy="2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6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5317;p41"/>
          <p:cNvSpPr txBox="1">
            <a:spLocks/>
          </p:cNvSpPr>
          <p:nvPr/>
        </p:nvSpPr>
        <p:spPr>
          <a:xfrm>
            <a:off x="3309349" y="507962"/>
            <a:ext cx="5965428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Lưu ý khi trình bày </a:t>
            </a:r>
          </a:p>
        </p:txBody>
      </p:sp>
      <p:pic>
        <p:nvPicPr>
          <p:cNvPr id="1028" name="Picture 4" descr="Mẫu giấy 5 ô ly - Mẫu giấy luyện viết chữ - Download.vn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0532" b="54556"/>
          <a:stretch/>
        </p:blipFill>
        <p:spPr bwMode="auto">
          <a:xfrm>
            <a:off x="2837157" y="1982243"/>
            <a:ext cx="6909811" cy="31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/>
          <p:cNvCxnSpPr/>
          <p:nvPr/>
        </p:nvCxnSpPr>
        <p:spPr>
          <a:xfrm>
            <a:off x="2931692" y="1868796"/>
            <a:ext cx="227184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3115665" y="1436919"/>
            <a:ext cx="1863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Lùi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ô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31692" y="2027374"/>
            <a:ext cx="756000" cy="756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91536" y="2026941"/>
            <a:ext cx="756000" cy="756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Google Shape;5317;p41"/>
          <p:cNvSpPr txBox="1">
            <a:spLocks/>
          </p:cNvSpPr>
          <p:nvPr/>
        </p:nvSpPr>
        <p:spPr>
          <a:xfrm>
            <a:off x="3115665" y="5412069"/>
            <a:ext cx="6563441" cy="814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Cuối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dấu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chấm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D24541-2DA0-4030-9A90-D89E8BB99844}"/>
              </a:ext>
            </a:extLst>
          </p:cNvPr>
          <p:cNvSpPr txBox="1"/>
          <p:nvPr/>
        </p:nvSpPr>
        <p:spPr>
          <a:xfrm>
            <a:off x="4418597" y="2445866"/>
            <a:ext cx="501931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κư νμİn của các em.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3062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5" grpId="0"/>
      <p:bldP spid="19" grpId="0" animBg="1"/>
      <p:bldP spid="20" grpId="0" animBg="1"/>
      <p:bldP spid="31" grpId="0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35115" y="856075"/>
            <a:ext cx="7901750" cy="4838305"/>
            <a:chOff x="1335115" y="856075"/>
            <a:chExt cx="7901750" cy="4838305"/>
          </a:xfrm>
        </p:grpSpPr>
        <p:sp>
          <p:nvSpPr>
            <p:cNvPr id="3" name="Rounded Rectangle 2"/>
            <p:cNvSpPr/>
            <p:nvPr/>
          </p:nvSpPr>
          <p:spPr>
            <a:xfrm>
              <a:off x="3320563" y="856075"/>
              <a:ext cx="5916302" cy="838986"/>
            </a:xfrm>
            <a:prstGeom prst="roundRect">
              <a:avLst/>
            </a:prstGeom>
            <a:solidFill>
              <a:srgbClr val="396B67"/>
            </a:solidFill>
            <a:ln>
              <a:solidFill>
                <a:srgbClr val="396B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" name="Google Shape;5317;p41"/>
            <p:cNvSpPr txBox="1">
              <a:spLocks/>
            </p:cNvSpPr>
            <p:nvPr/>
          </p:nvSpPr>
          <p:spPr>
            <a:xfrm>
              <a:off x="2955135" y="886637"/>
              <a:ext cx="6281730" cy="6411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486D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A7FF4A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Lưu ý về tư thế ngồi viết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56338" y="2009400"/>
              <a:ext cx="4682597" cy="1191816"/>
            </a:xfrm>
            <a:prstGeom prst="roundRect">
              <a:avLst/>
            </a:prstGeom>
            <a:solidFill>
              <a:srgbClr val="76D9CA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cầm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viết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giữ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trang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35115" y="3263381"/>
              <a:ext cx="4703820" cy="1191816"/>
            </a:xfrm>
            <a:prstGeom prst="roundRect">
              <a:avLst/>
            </a:prstGeom>
            <a:solidFill>
              <a:srgbClr val="FC8E60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Thẳng lưng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Chân đặt đúng vị trí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335115" y="4517363"/>
              <a:ext cx="4703820" cy="1177017"/>
            </a:xfrm>
            <a:prstGeom prst="roundRect">
              <a:avLst/>
            </a:prstGeom>
            <a:solidFill>
              <a:srgbClr val="FFCF06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Khoảng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từ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mắt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đến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25 – 30cm</a:t>
              </a:r>
            </a:p>
          </p:txBody>
        </p: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4D17E940-0562-490C-9868-76018FD1C7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7"/>
          <a:stretch/>
        </p:blipFill>
        <p:spPr>
          <a:xfrm>
            <a:off x="6967782" y="1862318"/>
            <a:ext cx="3447462" cy="399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7395015" y="3018409"/>
            <a:ext cx="3666562" cy="1345152"/>
          </a:xfrm>
          <a:prstGeom prst="wedgeRoundRectCallout">
            <a:avLst>
              <a:gd name="adj1" fmla="val 4740"/>
              <a:gd name="adj2" fmla="val 8201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112" y="4942646"/>
            <a:ext cx="1761496" cy="124030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714718" y="799136"/>
            <a:ext cx="2943382" cy="769441"/>
            <a:chOff x="4714718" y="799136"/>
            <a:chExt cx="2943382" cy="769441"/>
          </a:xfrm>
        </p:grpSpPr>
        <p:sp>
          <p:nvSpPr>
            <p:cNvPr id="2" name="Rectangle 1"/>
            <p:cNvSpPr/>
            <p:nvPr/>
          </p:nvSpPr>
          <p:spPr>
            <a:xfrm>
              <a:off x="4714718" y="955433"/>
              <a:ext cx="276256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Nghe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–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viết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735876" y="799136"/>
              <a:ext cx="2922224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Thư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viện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47864" y="2761593"/>
            <a:ext cx="5322817" cy="1815882"/>
            <a:chOff x="1147864" y="2761593"/>
            <a:chExt cx="5322817" cy="1815882"/>
          </a:xfrm>
        </p:grpSpPr>
        <p:sp>
          <p:nvSpPr>
            <p:cNvPr id="4" name="Rectangle 3"/>
            <p:cNvSpPr/>
            <p:nvPr/>
          </p:nvSpPr>
          <p:spPr>
            <a:xfrm>
              <a:off x="1147864" y="2761593"/>
              <a:ext cx="5322817" cy="18158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Tiêu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đánh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giá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fi-FI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1. Sai không quá </a:t>
              </a: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 lỗi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2.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Chữ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viết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rõ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sạch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đẹp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3.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Trình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bày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đúng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thức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4850090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5263538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5676986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5969882" y="3755070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5-Point Star 10"/>
            <p:cNvSpPr/>
            <p:nvPr/>
          </p:nvSpPr>
          <p:spPr>
            <a:xfrm>
              <a:off x="5963425" y="4143900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522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Giỏ quà Tết Size Tiểu | Khuôn Mẫu Bảo Â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00" b="94500" l="10000" r="92500">
                        <a14:foregroundMark x1="66500" y1="15500" x2="66500" y2="15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1" t="7551" r="10000" b="6449"/>
          <a:stretch/>
        </p:blipFill>
        <p:spPr bwMode="auto">
          <a:xfrm>
            <a:off x="1055623" y="4447984"/>
            <a:ext cx="2514600" cy="245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Giỏ quà Tết Size Tiểu | Khuôn Mẫu Bảo Â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00" b="94500" l="10000" r="92500">
                        <a14:foregroundMark x1="66500" y1="15500" x2="66500" y2="15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01" t="7551" r="10000" b="6449"/>
          <a:stretch/>
        </p:blipFill>
        <p:spPr bwMode="auto">
          <a:xfrm>
            <a:off x="5048004" y="4406401"/>
            <a:ext cx="2514600" cy="245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227397" y="4644580"/>
            <a:ext cx="3021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Hái táo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731" y="738916"/>
            <a:ext cx="632790" cy="6327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3934419" y="865243"/>
            <a:ext cx="89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lí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205" y="1285810"/>
            <a:ext cx="911767" cy="9117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5595028" y="1495877"/>
            <a:ext cx="1204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dung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454" y="2539024"/>
            <a:ext cx="899383" cy="8993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4846549" y="2742772"/>
            <a:ext cx="89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tình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784" y="1079318"/>
            <a:ext cx="1029224" cy="10013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2328493" y="1371706"/>
            <a:ext cx="124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thành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652" y="2242105"/>
            <a:ext cx="1029224" cy="10013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1460361" y="2534493"/>
            <a:ext cx="124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trọng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1726615" y="6130064"/>
            <a:ext cx="1172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chân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5776076" y="6130064"/>
            <a:ext cx="1172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3200" b="1" i="0" u="none" strike="noStrike" kern="1200" cap="none" spc="0" normalizeH="0" baseline="0" noProof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trân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358977"/>
      </p:ext>
    </p:extLst>
  </p:cSld>
  <p:clrMapOvr>
    <a:masterClrMapping/>
  </p:clrMapOvr>
  <p:transition spd="med">
    <p:pull/>
    <p:sndAc>
      <p:stSnd>
        <p:snd r:embed="rId2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77556E-17 L -0.23529 0.6777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71" y="338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6 L -0.23542 0.6928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71" y="346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85185E-6 L -0.26992 0.6048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3" y="3023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27005 0.595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3" y="297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0.00856 L -0.2556 0.38356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5" y="18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59259E-6 L -0.25677 0.3805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39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07407E-6 L -0.00143 0.53704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268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00365 0.5625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28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0.35651 0.4393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26" y="219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0.3543 0.43287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FF2A9D-A167-4BB7-85C5-BD2869C82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412" y="3123140"/>
            <a:ext cx="6364776" cy="10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3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65282" y="516970"/>
            <a:ext cx="7837522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FB2B20-9866-4CEA-8641-8CB91C817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1059"/>
            <a:ext cx="12192000" cy="1255814"/>
          </a:xfrm>
          <a:prstGeom prst="rect">
            <a:avLst/>
          </a:prstGeom>
        </p:spPr>
      </p:pic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FA86A71D-B927-4BB5-9BDC-B0B2CDD8327B}"/>
              </a:ext>
            </a:extLst>
          </p:cNvPr>
          <p:cNvSpPr/>
          <p:nvPr/>
        </p:nvSpPr>
        <p:spPr>
          <a:xfrm>
            <a:off x="466725" y="1380143"/>
            <a:ext cx="11258550" cy="5411181"/>
          </a:xfrm>
          <a:custGeom>
            <a:avLst/>
            <a:gdLst>
              <a:gd name="connsiteX0" fmla="*/ 0 w 11258550"/>
              <a:gd name="connsiteY0" fmla="*/ 901882 h 5411181"/>
              <a:gd name="connsiteX1" fmla="*/ 901882 w 11258550"/>
              <a:gd name="connsiteY1" fmla="*/ 0 h 5411181"/>
              <a:gd name="connsiteX2" fmla="*/ 1681902 w 11258550"/>
              <a:gd name="connsiteY2" fmla="*/ 0 h 5411181"/>
              <a:gd name="connsiteX3" fmla="*/ 2178278 w 11258550"/>
              <a:gd name="connsiteY3" fmla="*/ 0 h 5411181"/>
              <a:gd name="connsiteX4" fmla="*/ 2769202 w 11258550"/>
              <a:gd name="connsiteY4" fmla="*/ 0 h 5411181"/>
              <a:gd name="connsiteX5" fmla="*/ 3360126 w 11258550"/>
              <a:gd name="connsiteY5" fmla="*/ 0 h 5411181"/>
              <a:gd name="connsiteX6" fmla="*/ 4140146 w 11258550"/>
              <a:gd name="connsiteY6" fmla="*/ 0 h 5411181"/>
              <a:gd name="connsiteX7" fmla="*/ 4825618 w 11258550"/>
              <a:gd name="connsiteY7" fmla="*/ 0 h 5411181"/>
              <a:gd name="connsiteX8" fmla="*/ 5132899 w 11258550"/>
              <a:gd name="connsiteY8" fmla="*/ 0 h 5411181"/>
              <a:gd name="connsiteX9" fmla="*/ 5912919 w 11258550"/>
              <a:gd name="connsiteY9" fmla="*/ 0 h 5411181"/>
              <a:gd name="connsiteX10" fmla="*/ 6692938 w 11258550"/>
              <a:gd name="connsiteY10" fmla="*/ 0 h 5411181"/>
              <a:gd name="connsiteX11" fmla="*/ 7094767 w 11258550"/>
              <a:gd name="connsiteY11" fmla="*/ 0 h 5411181"/>
              <a:gd name="connsiteX12" fmla="*/ 7874787 w 11258550"/>
              <a:gd name="connsiteY12" fmla="*/ 0 h 5411181"/>
              <a:gd name="connsiteX13" fmla="*/ 8465711 w 11258550"/>
              <a:gd name="connsiteY13" fmla="*/ 0 h 5411181"/>
              <a:gd name="connsiteX14" fmla="*/ 8772991 w 11258550"/>
              <a:gd name="connsiteY14" fmla="*/ 0 h 5411181"/>
              <a:gd name="connsiteX15" fmla="*/ 9553011 w 11258550"/>
              <a:gd name="connsiteY15" fmla="*/ 0 h 5411181"/>
              <a:gd name="connsiteX16" fmla="*/ 10356668 w 11258550"/>
              <a:gd name="connsiteY16" fmla="*/ 0 h 5411181"/>
              <a:gd name="connsiteX17" fmla="*/ 11258550 w 11258550"/>
              <a:gd name="connsiteY17" fmla="*/ 901882 h 5411181"/>
              <a:gd name="connsiteX18" fmla="*/ 11258550 w 11258550"/>
              <a:gd name="connsiteY18" fmla="*/ 1453301 h 5411181"/>
              <a:gd name="connsiteX19" fmla="*/ 11258550 w 11258550"/>
              <a:gd name="connsiteY19" fmla="*/ 2004721 h 5411181"/>
              <a:gd name="connsiteX20" fmla="*/ 11258550 w 11258550"/>
              <a:gd name="connsiteY20" fmla="*/ 2483992 h 5411181"/>
              <a:gd name="connsiteX21" fmla="*/ 11258550 w 11258550"/>
              <a:gd name="connsiteY21" fmla="*/ 2891115 h 5411181"/>
              <a:gd name="connsiteX22" fmla="*/ 11258550 w 11258550"/>
              <a:gd name="connsiteY22" fmla="*/ 3298238 h 5411181"/>
              <a:gd name="connsiteX23" fmla="*/ 11258550 w 11258550"/>
              <a:gd name="connsiteY23" fmla="*/ 3741435 h 5411181"/>
              <a:gd name="connsiteX24" fmla="*/ 11258550 w 11258550"/>
              <a:gd name="connsiteY24" fmla="*/ 4509299 h 5411181"/>
              <a:gd name="connsiteX25" fmla="*/ 10356668 w 11258550"/>
              <a:gd name="connsiteY25" fmla="*/ 5411181 h 5411181"/>
              <a:gd name="connsiteX26" fmla="*/ 10049387 w 11258550"/>
              <a:gd name="connsiteY26" fmla="*/ 5411181 h 5411181"/>
              <a:gd name="connsiteX27" fmla="*/ 9553011 w 11258550"/>
              <a:gd name="connsiteY27" fmla="*/ 5411181 h 5411181"/>
              <a:gd name="connsiteX28" fmla="*/ 9056635 w 11258550"/>
              <a:gd name="connsiteY28" fmla="*/ 5411181 h 5411181"/>
              <a:gd name="connsiteX29" fmla="*/ 8749354 w 11258550"/>
              <a:gd name="connsiteY29" fmla="*/ 5411181 h 5411181"/>
              <a:gd name="connsiteX30" fmla="*/ 8063882 w 11258550"/>
              <a:gd name="connsiteY30" fmla="*/ 5411181 h 5411181"/>
              <a:gd name="connsiteX31" fmla="*/ 7378410 w 11258550"/>
              <a:gd name="connsiteY31" fmla="*/ 5411181 h 5411181"/>
              <a:gd name="connsiteX32" fmla="*/ 6692938 w 11258550"/>
              <a:gd name="connsiteY32" fmla="*/ 5411181 h 5411181"/>
              <a:gd name="connsiteX33" fmla="*/ 6007466 w 11258550"/>
              <a:gd name="connsiteY33" fmla="*/ 5411181 h 5411181"/>
              <a:gd name="connsiteX34" fmla="*/ 5321994 w 11258550"/>
              <a:gd name="connsiteY34" fmla="*/ 5411181 h 5411181"/>
              <a:gd name="connsiteX35" fmla="*/ 4541975 w 11258550"/>
              <a:gd name="connsiteY35" fmla="*/ 5411181 h 5411181"/>
              <a:gd name="connsiteX36" fmla="*/ 3856503 w 11258550"/>
              <a:gd name="connsiteY36" fmla="*/ 5411181 h 5411181"/>
              <a:gd name="connsiteX37" fmla="*/ 3171031 w 11258550"/>
              <a:gd name="connsiteY37" fmla="*/ 5411181 h 5411181"/>
              <a:gd name="connsiteX38" fmla="*/ 2485559 w 11258550"/>
              <a:gd name="connsiteY38" fmla="*/ 5411181 h 5411181"/>
              <a:gd name="connsiteX39" fmla="*/ 1800087 w 11258550"/>
              <a:gd name="connsiteY39" fmla="*/ 5411181 h 5411181"/>
              <a:gd name="connsiteX40" fmla="*/ 901882 w 11258550"/>
              <a:gd name="connsiteY40" fmla="*/ 5411181 h 5411181"/>
              <a:gd name="connsiteX41" fmla="*/ 0 w 11258550"/>
              <a:gd name="connsiteY41" fmla="*/ 4509299 h 5411181"/>
              <a:gd name="connsiteX42" fmla="*/ 0 w 11258550"/>
              <a:gd name="connsiteY42" fmla="*/ 3921805 h 5411181"/>
              <a:gd name="connsiteX43" fmla="*/ 0 w 11258550"/>
              <a:gd name="connsiteY43" fmla="*/ 3334312 h 5411181"/>
              <a:gd name="connsiteX44" fmla="*/ 0 w 11258550"/>
              <a:gd name="connsiteY44" fmla="*/ 2782892 h 5411181"/>
              <a:gd name="connsiteX45" fmla="*/ 0 w 11258550"/>
              <a:gd name="connsiteY45" fmla="*/ 2267547 h 5411181"/>
              <a:gd name="connsiteX46" fmla="*/ 0 w 11258550"/>
              <a:gd name="connsiteY46" fmla="*/ 1752202 h 5411181"/>
              <a:gd name="connsiteX47" fmla="*/ 0 w 11258550"/>
              <a:gd name="connsiteY47" fmla="*/ 901882 h 5411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58550" h="5411181" fill="none" extrusionOk="0">
                <a:moveTo>
                  <a:pt x="0" y="901882"/>
                </a:moveTo>
                <a:cubicBezTo>
                  <a:pt x="-52022" y="271624"/>
                  <a:pt x="548529" y="23550"/>
                  <a:pt x="901882" y="0"/>
                </a:cubicBezTo>
                <a:cubicBezTo>
                  <a:pt x="1193056" y="-81996"/>
                  <a:pt x="1381470" y="35845"/>
                  <a:pt x="1681902" y="0"/>
                </a:cubicBezTo>
                <a:cubicBezTo>
                  <a:pt x="1982334" y="-35845"/>
                  <a:pt x="2036565" y="40268"/>
                  <a:pt x="2178278" y="0"/>
                </a:cubicBezTo>
                <a:cubicBezTo>
                  <a:pt x="2319991" y="-40268"/>
                  <a:pt x="2568261" y="70035"/>
                  <a:pt x="2769202" y="0"/>
                </a:cubicBezTo>
                <a:cubicBezTo>
                  <a:pt x="2970143" y="-70035"/>
                  <a:pt x="3175518" y="20868"/>
                  <a:pt x="3360126" y="0"/>
                </a:cubicBezTo>
                <a:cubicBezTo>
                  <a:pt x="3544734" y="-20868"/>
                  <a:pt x="3963589" y="81456"/>
                  <a:pt x="4140146" y="0"/>
                </a:cubicBezTo>
                <a:cubicBezTo>
                  <a:pt x="4316703" y="-81456"/>
                  <a:pt x="4603558" y="31209"/>
                  <a:pt x="4825618" y="0"/>
                </a:cubicBezTo>
                <a:cubicBezTo>
                  <a:pt x="5047678" y="-31209"/>
                  <a:pt x="5067869" y="35167"/>
                  <a:pt x="5132899" y="0"/>
                </a:cubicBezTo>
                <a:cubicBezTo>
                  <a:pt x="5197929" y="-35167"/>
                  <a:pt x="5684121" y="15121"/>
                  <a:pt x="5912919" y="0"/>
                </a:cubicBezTo>
                <a:cubicBezTo>
                  <a:pt x="6141717" y="-15121"/>
                  <a:pt x="6377364" y="86667"/>
                  <a:pt x="6692938" y="0"/>
                </a:cubicBezTo>
                <a:cubicBezTo>
                  <a:pt x="7008512" y="-86667"/>
                  <a:pt x="6927582" y="15411"/>
                  <a:pt x="7094767" y="0"/>
                </a:cubicBezTo>
                <a:cubicBezTo>
                  <a:pt x="7261952" y="-15411"/>
                  <a:pt x="7698352" y="67118"/>
                  <a:pt x="7874787" y="0"/>
                </a:cubicBezTo>
                <a:cubicBezTo>
                  <a:pt x="8051222" y="-67118"/>
                  <a:pt x="8277943" y="22426"/>
                  <a:pt x="8465711" y="0"/>
                </a:cubicBezTo>
                <a:cubicBezTo>
                  <a:pt x="8653479" y="-22426"/>
                  <a:pt x="8665616" y="1120"/>
                  <a:pt x="8772991" y="0"/>
                </a:cubicBezTo>
                <a:cubicBezTo>
                  <a:pt x="8880366" y="-1120"/>
                  <a:pt x="9249484" y="5749"/>
                  <a:pt x="9553011" y="0"/>
                </a:cubicBezTo>
                <a:cubicBezTo>
                  <a:pt x="9856538" y="-5749"/>
                  <a:pt x="9996206" y="85804"/>
                  <a:pt x="10356668" y="0"/>
                </a:cubicBezTo>
                <a:cubicBezTo>
                  <a:pt x="10816901" y="-11871"/>
                  <a:pt x="11329124" y="419457"/>
                  <a:pt x="11258550" y="901882"/>
                </a:cubicBezTo>
                <a:cubicBezTo>
                  <a:pt x="11320255" y="1076782"/>
                  <a:pt x="11256677" y="1249218"/>
                  <a:pt x="11258550" y="1453301"/>
                </a:cubicBezTo>
                <a:cubicBezTo>
                  <a:pt x="11260423" y="1657384"/>
                  <a:pt x="11228165" y="1792314"/>
                  <a:pt x="11258550" y="2004721"/>
                </a:cubicBezTo>
                <a:cubicBezTo>
                  <a:pt x="11288935" y="2217128"/>
                  <a:pt x="11219819" y="2366477"/>
                  <a:pt x="11258550" y="2483992"/>
                </a:cubicBezTo>
                <a:cubicBezTo>
                  <a:pt x="11297281" y="2601507"/>
                  <a:pt x="11247115" y="2711675"/>
                  <a:pt x="11258550" y="2891115"/>
                </a:cubicBezTo>
                <a:cubicBezTo>
                  <a:pt x="11269985" y="3070555"/>
                  <a:pt x="11246232" y="3161122"/>
                  <a:pt x="11258550" y="3298238"/>
                </a:cubicBezTo>
                <a:cubicBezTo>
                  <a:pt x="11270868" y="3435354"/>
                  <a:pt x="11256545" y="3636141"/>
                  <a:pt x="11258550" y="3741435"/>
                </a:cubicBezTo>
                <a:cubicBezTo>
                  <a:pt x="11260555" y="3846729"/>
                  <a:pt x="11236606" y="4262870"/>
                  <a:pt x="11258550" y="4509299"/>
                </a:cubicBezTo>
                <a:cubicBezTo>
                  <a:pt x="11282684" y="5043240"/>
                  <a:pt x="10834061" y="5389318"/>
                  <a:pt x="10356668" y="5411181"/>
                </a:cubicBezTo>
                <a:cubicBezTo>
                  <a:pt x="10240202" y="5431895"/>
                  <a:pt x="10111299" y="5403357"/>
                  <a:pt x="10049387" y="5411181"/>
                </a:cubicBezTo>
                <a:cubicBezTo>
                  <a:pt x="9987475" y="5419005"/>
                  <a:pt x="9714976" y="5379883"/>
                  <a:pt x="9553011" y="5411181"/>
                </a:cubicBezTo>
                <a:cubicBezTo>
                  <a:pt x="9391046" y="5442479"/>
                  <a:pt x="9279700" y="5385799"/>
                  <a:pt x="9056635" y="5411181"/>
                </a:cubicBezTo>
                <a:cubicBezTo>
                  <a:pt x="8833570" y="5436563"/>
                  <a:pt x="8815197" y="5406224"/>
                  <a:pt x="8749354" y="5411181"/>
                </a:cubicBezTo>
                <a:cubicBezTo>
                  <a:pt x="8683511" y="5416138"/>
                  <a:pt x="8347433" y="5370355"/>
                  <a:pt x="8063882" y="5411181"/>
                </a:cubicBezTo>
                <a:cubicBezTo>
                  <a:pt x="7780331" y="5452007"/>
                  <a:pt x="7705218" y="5329380"/>
                  <a:pt x="7378410" y="5411181"/>
                </a:cubicBezTo>
                <a:cubicBezTo>
                  <a:pt x="7051602" y="5492982"/>
                  <a:pt x="6969331" y="5357502"/>
                  <a:pt x="6692938" y="5411181"/>
                </a:cubicBezTo>
                <a:cubicBezTo>
                  <a:pt x="6416545" y="5464860"/>
                  <a:pt x="6157951" y="5388213"/>
                  <a:pt x="6007466" y="5411181"/>
                </a:cubicBezTo>
                <a:cubicBezTo>
                  <a:pt x="5856981" y="5434149"/>
                  <a:pt x="5612915" y="5378844"/>
                  <a:pt x="5321994" y="5411181"/>
                </a:cubicBezTo>
                <a:cubicBezTo>
                  <a:pt x="5031073" y="5443518"/>
                  <a:pt x="4802498" y="5368428"/>
                  <a:pt x="4541975" y="5411181"/>
                </a:cubicBezTo>
                <a:cubicBezTo>
                  <a:pt x="4281452" y="5453934"/>
                  <a:pt x="4187269" y="5373191"/>
                  <a:pt x="3856503" y="5411181"/>
                </a:cubicBezTo>
                <a:cubicBezTo>
                  <a:pt x="3525737" y="5449171"/>
                  <a:pt x="3450307" y="5384651"/>
                  <a:pt x="3171031" y="5411181"/>
                </a:cubicBezTo>
                <a:cubicBezTo>
                  <a:pt x="2891755" y="5437711"/>
                  <a:pt x="2792007" y="5382212"/>
                  <a:pt x="2485559" y="5411181"/>
                </a:cubicBezTo>
                <a:cubicBezTo>
                  <a:pt x="2179111" y="5440150"/>
                  <a:pt x="2024675" y="5405918"/>
                  <a:pt x="1800087" y="5411181"/>
                </a:cubicBezTo>
                <a:cubicBezTo>
                  <a:pt x="1575499" y="5416444"/>
                  <a:pt x="1169239" y="5348830"/>
                  <a:pt x="901882" y="5411181"/>
                </a:cubicBezTo>
                <a:cubicBezTo>
                  <a:pt x="350916" y="5440625"/>
                  <a:pt x="38034" y="4976997"/>
                  <a:pt x="0" y="4509299"/>
                </a:cubicBezTo>
                <a:cubicBezTo>
                  <a:pt x="-46303" y="4305305"/>
                  <a:pt x="50879" y="4112208"/>
                  <a:pt x="0" y="3921805"/>
                </a:cubicBezTo>
                <a:cubicBezTo>
                  <a:pt x="-50879" y="3731402"/>
                  <a:pt x="61017" y="3463193"/>
                  <a:pt x="0" y="3334312"/>
                </a:cubicBezTo>
                <a:cubicBezTo>
                  <a:pt x="-61017" y="3205431"/>
                  <a:pt x="30144" y="2970455"/>
                  <a:pt x="0" y="2782892"/>
                </a:cubicBezTo>
                <a:cubicBezTo>
                  <a:pt x="-30144" y="2595329"/>
                  <a:pt x="42943" y="2445411"/>
                  <a:pt x="0" y="2267547"/>
                </a:cubicBezTo>
                <a:cubicBezTo>
                  <a:pt x="-42943" y="2089684"/>
                  <a:pt x="20189" y="1936089"/>
                  <a:pt x="0" y="1752202"/>
                </a:cubicBezTo>
                <a:cubicBezTo>
                  <a:pt x="-20189" y="1568315"/>
                  <a:pt x="13460" y="1299857"/>
                  <a:pt x="0" y="901882"/>
                </a:cubicBezTo>
                <a:close/>
              </a:path>
              <a:path w="11258550" h="5411181" stroke="0" extrusionOk="0">
                <a:moveTo>
                  <a:pt x="0" y="901882"/>
                </a:moveTo>
                <a:cubicBezTo>
                  <a:pt x="-35127" y="393409"/>
                  <a:pt x="486549" y="63006"/>
                  <a:pt x="901882" y="0"/>
                </a:cubicBezTo>
                <a:cubicBezTo>
                  <a:pt x="1210580" y="-16382"/>
                  <a:pt x="1444177" y="42952"/>
                  <a:pt x="1587354" y="0"/>
                </a:cubicBezTo>
                <a:cubicBezTo>
                  <a:pt x="1730531" y="-42952"/>
                  <a:pt x="1974381" y="69572"/>
                  <a:pt x="2272826" y="0"/>
                </a:cubicBezTo>
                <a:cubicBezTo>
                  <a:pt x="2571271" y="-69572"/>
                  <a:pt x="2682234" y="15309"/>
                  <a:pt x="2958298" y="0"/>
                </a:cubicBezTo>
                <a:cubicBezTo>
                  <a:pt x="3234362" y="-15309"/>
                  <a:pt x="3366335" y="31688"/>
                  <a:pt x="3738318" y="0"/>
                </a:cubicBezTo>
                <a:cubicBezTo>
                  <a:pt x="4110301" y="-31688"/>
                  <a:pt x="3984062" y="9715"/>
                  <a:pt x="4140146" y="0"/>
                </a:cubicBezTo>
                <a:cubicBezTo>
                  <a:pt x="4296230" y="-9715"/>
                  <a:pt x="4572366" y="51052"/>
                  <a:pt x="4731070" y="0"/>
                </a:cubicBezTo>
                <a:cubicBezTo>
                  <a:pt x="4889774" y="-51052"/>
                  <a:pt x="5079241" y="3053"/>
                  <a:pt x="5227447" y="0"/>
                </a:cubicBezTo>
                <a:cubicBezTo>
                  <a:pt x="5375653" y="-3053"/>
                  <a:pt x="5433435" y="10523"/>
                  <a:pt x="5629275" y="0"/>
                </a:cubicBezTo>
                <a:cubicBezTo>
                  <a:pt x="5825115" y="-10523"/>
                  <a:pt x="6167456" y="47095"/>
                  <a:pt x="6314747" y="0"/>
                </a:cubicBezTo>
                <a:cubicBezTo>
                  <a:pt x="6462038" y="-47095"/>
                  <a:pt x="6554091" y="1824"/>
                  <a:pt x="6622028" y="0"/>
                </a:cubicBezTo>
                <a:cubicBezTo>
                  <a:pt x="6689965" y="-1824"/>
                  <a:pt x="6780414" y="1836"/>
                  <a:pt x="6929308" y="0"/>
                </a:cubicBezTo>
                <a:cubicBezTo>
                  <a:pt x="7078202" y="-1836"/>
                  <a:pt x="7317666" y="7030"/>
                  <a:pt x="7614780" y="0"/>
                </a:cubicBezTo>
                <a:cubicBezTo>
                  <a:pt x="7911894" y="-7030"/>
                  <a:pt x="7877926" y="14596"/>
                  <a:pt x="8016608" y="0"/>
                </a:cubicBezTo>
                <a:cubicBezTo>
                  <a:pt x="8155290" y="-14596"/>
                  <a:pt x="8227936" y="7257"/>
                  <a:pt x="8418437" y="0"/>
                </a:cubicBezTo>
                <a:cubicBezTo>
                  <a:pt x="8608938" y="-7257"/>
                  <a:pt x="8943916" y="56273"/>
                  <a:pt x="9198457" y="0"/>
                </a:cubicBezTo>
                <a:cubicBezTo>
                  <a:pt x="9452998" y="-56273"/>
                  <a:pt x="9784265" y="56046"/>
                  <a:pt x="10356668" y="0"/>
                </a:cubicBezTo>
                <a:cubicBezTo>
                  <a:pt x="10897641" y="88073"/>
                  <a:pt x="11202542" y="365124"/>
                  <a:pt x="11258550" y="901882"/>
                </a:cubicBezTo>
                <a:cubicBezTo>
                  <a:pt x="11307684" y="1060899"/>
                  <a:pt x="11236931" y="1148539"/>
                  <a:pt x="11258550" y="1381153"/>
                </a:cubicBezTo>
                <a:cubicBezTo>
                  <a:pt x="11280169" y="1613767"/>
                  <a:pt x="11219874" y="1676855"/>
                  <a:pt x="11258550" y="1932573"/>
                </a:cubicBezTo>
                <a:cubicBezTo>
                  <a:pt x="11297226" y="2188291"/>
                  <a:pt x="11206485" y="2283851"/>
                  <a:pt x="11258550" y="2375770"/>
                </a:cubicBezTo>
                <a:cubicBezTo>
                  <a:pt x="11310615" y="2467689"/>
                  <a:pt x="11212662" y="2652207"/>
                  <a:pt x="11258550" y="2818966"/>
                </a:cubicBezTo>
                <a:cubicBezTo>
                  <a:pt x="11304438" y="2985725"/>
                  <a:pt x="11225480" y="3097459"/>
                  <a:pt x="11258550" y="3334312"/>
                </a:cubicBezTo>
                <a:cubicBezTo>
                  <a:pt x="11291620" y="3571165"/>
                  <a:pt x="11227865" y="3736088"/>
                  <a:pt x="11258550" y="3849657"/>
                </a:cubicBezTo>
                <a:cubicBezTo>
                  <a:pt x="11289235" y="3963226"/>
                  <a:pt x="11189137" y="4273160"/>
                  <a:pt x="11258550" y="4509299"/>
                </a:cubicBezTo>
                <a:cubicBezTo>
                  <a:pt x="11286136" y="5142809"/>
                  <a:pt x="10931807" y="5314180"/>
                  <a:pt x="10356668" y="5411181"/>
                </a:cubicBezTo>
                <a:cubicBezTo>
                  <a:pt x="10278102" y="5411428"/>
                  <a:pt x="10145347" y="5410808"/>
                  <a:pt x="10049387" y="5411181"/>
                </a:cubicBezTo>
                <a:cubicBezTo>
                  <a:pt x="9953427" y="5411554"/>
                  <a:pt x="9645034" y="5349265"/>
                  <a:pt x="9363915" y="5411181"/>
                </a:cubicBezTo>
                <a:cubicBezTo>
                  <a:pt x="9082796" y="5473097"/>
                  <a:pt x="9099861" y="5403459"/>
                  <a:pt x="8962087" y="5411181"/>
                </a:cubicBezTo>
                <a:cubicBezTo>
                  <a:pt x="8824313" y="5418903"/>
                  <a:pt x="8602752" y="5395462"/>
                  <a:pt x="8371163" y="5411181"/>
                </a:cubicBezTo>
                <a:cubicBezTo>
                  <a:pt x="8139574" y="5426900"/>
                  <a:pt x="8061897" y="5400951"/>
                  <a:pt x="7874787" y="5411181"/>
                </a:cubicBezTo>
                <a:cubicBezTo>
                  <a:pt x="7687677" y="5421411"/>
                  <a:pt x="7576202" y="5406709"/>
                  <a:pt x="7472958" y="5411181"/>
                </a:cubicBezTo>
                <a:cubicBezTo>
                  <a:pt x="7369714" y="5415653"/>
                  <a:pt x="6960719" y="5337410"/>
                  <a:pt x="6692938" y="5411181"/>
                </a:cubicBezTo>
                <a:cubicBezTo>
                  <a:pt x="6425157" y="5484952"/>
                  <a:pt x="6485936" y="5401225"/>
                  <a:pt x="6291110" y="5411181"/>
                </a:cubicBezTo>
                <a:cubicBezTo>
                  <a:pt x="6096284" y="5421137"/>
                  <a:pt x="5807798" y="5363112"/>
                  <a:pt x="5605638" y="5411181"/>
                </a:cubicBezTo>
                <a:cubicBezTo>
                  <a:pt x="5403478" y="5459250"/>
                  <a:pt x="5402032" y="5376789"/>
                  <a:pt x="5203810" y="5411181"/>
                </a:cubicBezTo>
                <a:cubicBezTo>
                  <a:pt x="5005588" y="5445573"/>
                  <a:pt x="4990131" y="5367523"/>
                  <a:pt x="4801981" y="5411181"/>
                </a:cubicBezTo>
                <a:cubicBezTo>
                  <a:pt x="4613831" y="5454839"/>
                  <a:pt x="4259585" y="5336149"/>
                  <a:pt x="4021961" y="5411181"/>
                </a:cubicBezTo>
                <a:cubicBezTo>
                  <a:pt x="3784337" y="5486213"/>
                  <a:pt x="3524834" y="5376005"/>
                  <a:pt x="3336489" y="5411181"/>
                </a:cubicBezTo>
                <a:cubicBezTo>
                  <a:pt x="3148144" y="5446357"/>
                  <a:pt x="3180198" y="5405816"/>
                  <a:pt x="3029209" y="5411181"/>
                </a:cubicBezTo>
                <a:cubicBezTo>
                  <a:pt x="2878220" y="5416546"/>
                  <a:pt x="2727220" y="5381430"/>
                  <a:pt x="2532833" y="5411181"/>
                </a:cubicBezTo>
                <a:cubicBezTo>
                  <a:pt x="2338446" y="5440932"/>
                  <a:pt x="2050519" y="5334662"/>
                  <a:pt x="1847361" y="5411181"/>
                </a:cubicBezTo>
                <a:cubicBezTo>
                  <a:pt x="1644203" y="5487700"/>
                  <a:pt x="1303544" y="5335882"/>
                  <a:pt x="901882" y="5411181"/>
                </a:cubicBezTo>
                <a:cubicBezTo>
                  <a:pt x="490243" y="5485979"/>
                  <a:pt x="131" y="4909285"/>
                  <a:pt x="0" y="4509299"/>
                </a:cubicBezTo>
                <a:cubicBezTo>
                  <a:pt x="-2249" y="4389376"/>
                  <a:pt x="36515" y="4277051"/>
                  <a:pt x="0" y="4066102"/>
                </a:cubicBezTo>
                <a:cubicBezTo>
                  <a:pt x="-36515" y="3855153"/>
                  <a:pt x="12955" y="3825283"/>
                  <a:pt x="0" y="3622905"/>
                </a:cubicBezTo>
                <a:cubicBezTo>
                  <a:pt x="-12955" y="3420527"/>
                  <a:pt x="20878" y="3193797"/>
                  <a:pt x="0" y="3071486"/>
                </a:cubicBezTo>
                <a:cubicBezTo>
                  <a:pt x="-20878" y="2949175"/>
                  <a:pt x="38958" y="2769673"/>
                  <a:pt x="0" y="2664363"/>
                </a:cubicBezTo>
                <a:cubicBezTo>
                  <a:pt x="-38958" y="2559053"/>
                  <a:pt x="38887" y="2303141"/>
                  <a:pt x="0" y="2185092"/>
                </a:cubicBezTo>
                <a:cubicBezTo>
                  <a:pt x="-38887" y="2067043"/>
                  <a:pt x="6504" y="1910084"/>
                  <a:pt x="0" y="1741895"/>
                </a:cubicBezTo>
                <a:cubicBezTo>
                  <a:pt x="-6504" y="1573706"/>
                  <a:pt x="53225" y="1209551"/>
                  <a:pt x="0" y="901882"/>
                </a:cubicBezTo>
                <a:close/>
              </a:path>
            </a:pathLst>
          </a:custGeom>
          <a:solidFill>
            <a:srgbClr val="F3FFE5"/>
          </a:solidFill>
          <a:ln w="12700" cap="flat" cmpd="sng" algn="ctr">
            <a:solidFill>
              <a:schemeClr val="accent6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6853AD-B01D-4BCA-9E21-7CB2EC3FE31A}"/>
              </a:ext>
            </a:extLst>
          </p:cNvPr>
          <p:cNvSpPr txBox="1"/>
          <p:nvPr/>
        </p:nvSpPr>
        <p:spPr>
          <a:xfrm>
            <a:off x="1201691" y="2505755"/>
            <a:ext cx="39878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endParaRPr lang="en-US" sz="28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endParaRPr lang="en-US" sz="28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endParaRPr lang="en-US" sz="28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Bầu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l"/>
            <a:endParaRPr lang="en-US" sz="28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 gìn bàn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ân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 quên đôi dép.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 gương mặt đẹp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 đừng giận nhau.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5D36A-4701-4C82-B871-BE3879004E6D}"/>
              </a:ext>
            </a:extLst>
          </p:cNvPr>
          <p:cNvSpPr txBox="1"/>
          <p:nvPr/>
        </p:nvSpPr>
        <p:spPr>
          <a:xfrm>
            <a:off x="5884909" y="2505755"/>
            <a:ext cx="50116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đường thì dài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ân thì ngắn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 giờ nghiêm lắm</a:t>
            </a:r>
          </a:p>
          <a:p>
            <a:pPr algn="l"/>
            <a:r>
              <a:rPr lang="en-US" sz="28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ẳng thích rong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ơi.</a:t>
            </a:r>
            <a:endParaRPr lang="en-US" sz="2800" b="0" i="0" dirty="0">
              <a:solidFill>
                <a:srgbClr val="00000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endParaRPr lang="en-US" sz="28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 mà bạn ơi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 đừng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ạy vội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đoàn có đội</a:t>
            </a:r>
          </a:p>
          <a:p>
            <a:pPr algn="l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Tới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ường cùng nhau.</a:t>
            </a:r>
          </a:p>
          <a:p>
            <a:pPr algn="r"/>
            <a:r>
              <a:rPr lang="vi-VN" sz="2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Nguyễn Trọng Tạo)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526A9B-92D3-4123-BDDE-D79A165B8796}"/>
              </a:ext>
            </a:extLst>
          </p:cNvPr>
          <p:cNvSpPr txBox="1"/>
          <p:nvPr/>
        </p:nvSpPr>
        <p:spPr>
          <a:xfrm>
            <a:off x="4033836" y="1465896"/>
            <a:ext cx="4352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hát tới trường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(Trích)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BBF54E17-B38D-4D91-97C8-5577DE57257B}"/>
              </a:ext>
            </a:extLst>
          </p:cNvPr>
          <p:cNvSpPr txBox="1"/>
          <p:nvPr/>
        </p:nvSpPr>
        <p:spPr>
          <a:xfrm>
            <a:off x="9082086" y="4637627"/>
            <a:ext cx="3456212" cy="166321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THẢO LUẬN NHÓM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  <a:cs typeface="+mn-c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928ACAB-AC99-4EC6-97B3-6BDD8CB0F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311" y="1646333"/>
            <a:ext cx="2929802" cy="292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B0F66B-BF85-41CD-A086-362E52AA14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103" y="3908940"/>
            <a:ext cx="361494" cy="3470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A2E150-0456-41F9-AB20-F26614F216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890" y="4715390"/>
            <a:ext cx="361494" cy="3470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FA4119-F4CF-411D-80A8-C32BB3F175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90" y="3056400"/>
            <a:ext cx="361494" cy="3470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D1EA54-8A28-4CEF-9535-41DC2604EE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192" y="5231148"/>
            <a:ext cx="361494" cy="3470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6D1EA54-8A28-4CEF-9535-41DC2604EE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90" y="5993714"/>
            <a:ext cx="361494" cy="34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0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68792E4-C9F5-4A36-8353-4D20E6CC58D0}"/>
              </a:ext>
            </a:extLst>
          </p:cNvPr>
          <p:cNvGrpSpPr/>
          <p:nvPr/>
        </p:nvGrpSpPr>
        <p:grpSpPr>
          <a:xfrm>
            <a:off x="2199774" y="1053706"/>
            <a:ext cx="3316277" cy="3030087"/>
            <a:chOff x="4453323" y="1312800"/>
            <a:chExt cx="3316277" cy="3030087"/>
          </a:xfrm>
        </p:grpSpPr>
        <p:sp>
          <p:nvSpPr>
            <p:cNvPr id="12" name="!!2">
              <a:extLst>
                <a:ext uri="{FF2B5EF4-FFF2-40B4-BE49-F238E27FC236}">
                  <a16:creationId xmlns:a16="http://schemas.microsoft.com/office/drawing/2014/main" id="{B564FFE5-D344-407C-81ED-7BE7754A2891}"/>
                </a:ext>
              </a:extLst>
            </p:cNvPr>
            <p:cNvSpPr/>
            <p:nvPr/>
          </p:nvSpPr>
          <p:spPr>
            <a:xfrm rot="10800000">
              <a:off x="4453323" y="1312800"/>
              <a:ext cx="3271640" cy="3030087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FF6699"/>
              </a:solidFill>
              <a:prstDash val="solid"/>
              <a:miter lim="800000"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pic>
          <p:nvPicPr>
            <p:cNvPr id="13" name="Picture 4" descr="Cô gái dễ thương hạnh phúc với logo văn phòng phẩm minh họa nhân vật hoạt hình Các vector miễn phí">
              <a:extLst>
                <a:ext uri="{FF2B5EF4-FFF2-40B4-BE49-F238E27FC236}">
                  <a16:creationId xmlns:a16="http://schemas.microsoft.com/office/drawing/2014/main" id="{AA42533F-6DA2-4505-87FC-325BABA361E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7700" y1="78800" x2="57987" y2="89600"/>
                          <a14:backgroundMark x1="36262" y1="72800" x2="36262" y2="72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2" t="26409" r="25058" b="5197"/>
            <a:stretch/>
          </p:blipFill>
          <p:spPr bwMode="auto">
            <a:xfrm>
              <a:off x="5123086" y="1906573"/>
              <a:ext cx="2155957" cy="2357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F4A245E1-063D-430C-BE06-6A5A7E804731}"/>
                </a:ext>
              </a:extLst>
            </p:cNvPr>
            <p:cNvSpPr txBox="1">
              <a:spLocks/>
            </p:cNvSpPr>
            <p:nvPr/>
          </p:nvSpPr>
          <p:spPr>
            <a:xfrm>
              <a:off x="4632527" y="1626914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Trình bày</a:t>
              </a:r>
              <a:endPara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5B481B1-86A7-4738-99FE-31D32F37E9EB}"/>
              </a:ext>
            </a:extLst>
          </p:cNvPr>
          <p:cNvGrpSpPr/>
          <p:nvPr/>
        </p:nvGrpSpPr>
        <p:grpSpPr>
          <a:xfrm>
            <a:off x="6594120" y="1020668"/>
            <a:ext cx="3188834" cy="3108960"/>
            <a:chOff x="7921269" y="2763027"/>
            <a:chExt cx="3188834" cy="3108960"/>
          </a:xfrm>
        </p:grpSpPr>
        <p:sp>
          <p:nvSpPr>
            <p:cNvPr id="16" name="!!1">
              <a:extLst>
                <a:ext uri="{FF2B5EF4-FFF2-40B4-BE49-F238E27FC236}">
                  <a16:creationId xmlns:a16="http://schemas.microsoft.com/office/drawing/2014/main" id="{DB0095C2-EAE1-47BD-BD32-1C3078CC3BEB}"/>
                </a:ext>
              </a:extLst>
            </p:cNvPr>
            <p:cNvSpPr/>
            <p:nvPr/>
          </p:nvSpPr>
          <p:spPr>
            <a:xfrm rot="10800000">
              <a:off x="7921269" y="2763027"/>
              <a:ext cx="3108960" cy="3108960"/>
            </a:xfrm>
            <a:prstGeom prst="ellipse">
              <a:avLst/>
            </a:prstGeom>
            <a:solidFill>
              <a:sysClr val="window" lastClr="FFFFFF"/>
            </a:solidFill>
            <a:ln w="57150" cap="flat" cmpd="sng" algn="ctr">
              <a:solidFill>
                <a:srgbClr val="FF6699"/>
              </a:solidFill>
              <a:prstDash val="solid"/>
              <a:miter lim="800000"/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pic>
          <p:nvPicPr>
            <p:cNvPr id="17" name="Picture 6" descr="Cô gái dễ thương cầm bút chì vẽ minh họa cho nhân vật hoạt hình Miễn phí Vector">
              <a:extLst>
                <a:ext uri="{FF2B5EF4-FFF2-40B4-BE49-F238E27FC236}">
                  <a16:creationId xmlns:a16="http://schemas.microsoft.com/office/drawing/2014/main" id="{EEA50C88-6CE4-412E-BB30-06A4E2DD84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600" b="91200" l="8946" r="90895">
                          <a14:foregroundMark x1="35463" y1="9000" x2="48562" y2="6600"/>
                          <a14:foregroundMark x1="48562" y1="6600" x2="51278" y2="6600"/>
                          <a14:foregroundMark x1="24281" y1="14600" x2="24281" y2="14600"/>
                          <a14:foregroundMark x1="54153" y1="30600" x2="50799" y2="63000"/>
                          <a14:foregroundMark x1="46805" y1="63800" x2="58466" y2="54600"/>
                          <a14:foregroundMark x1="53994" y1="52400" x2="57348" y2="54800"/>
                          <a14:foregroundMark x1="72684" y1="17000" x2="85942" y2="30600"/>
                          <a14:foregroundMark x1="85942" y1="30600" x2="90895" y2="40400"/>
                          <a14:foregroundMark x1="85144" y1="21200" x2="51597" y2="50000"/>
                          <a14:foregroundMark x1="51597" y1="50000" x2="51597" y2="50000"/>
                          <a14:foregroundMark x1="70927" y1="20000" x2="76198" y2="25400"/>
                          <a14:foregroundMark x1="50639" y1="91200" x2="56070" y2="90800"/>
                          <a14:foregroundMark x1="70927" y1="27000" x2="83227" y2="20400"/>
                          <a14:foregroundMark x1="8946" y1="54600" x2="8946" y2="54600"/>
                          <a14:foregroundMark x1="22524" y1="63800" x2="23323" y2="64200"/>
                          <a14:foregroundMark x1="13419" y1="42600" x2="13419" y2="42600"/>
                          <a14:foregroundMark x1="27796" y1="78800" x2="27796" y2="78800"/>
                          <a14:foregroundMark x1="18051" y1="75000" x2="18051" y2="75000"/>
                          <a14:backgroundMark x1="60383" y1="6600" x2="60383" y2="6600"/>
                          <a14:backgroundMark x1="25719" y1="56600" x2="25719" y2="56600"/>
                          <a14:backgroundMark x1="73802" y1="81000" x2="73802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061" y="3724709"/>
              <a:ext cx="2681954" cy="214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文本框 12">
              <a:extLst>
                <a:ext uri="{FF2B5EF4-FFF2-40B4-BE49-F238E27FC236}">
                  <a16:creationId xmlns:a16="http://schemas.microsoft.com/office/drawing/2014/main" id="{B8579C30-74F8-4EC0-93A8-D254F6E41C16}"/>
                </a:ext>
              </a:extLst>
            </p:cNvPr>
            <p:cNvSpPr txBox="1">
              <a:spLocks/>
            </p:cNvSpPr>
            <p:nvPr/>
          </p:nvSpPr>
          <p:spPr>
            <a:xfrm>
              <a:off x="7973030" y="3016823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Nhận xét</a:t>
              </a:r>
              <a:endParaRPr kumimoji="0" lang="en-US" altLang="zh-CN" sz="4000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pic>
        <p:nvPicPr>
          <p:cNvPr id="19" name="Picture 14">
            <a:extLst>
              <a:ext uri="{FF2B5EF4-FFF2-40B4-BE49-F238E27FC236}">
                <a16:creationId xmlns:a16="http://schemas.microsoft.com/office/drawing/2014/main" id="{5A49A60D-022E-4F5A-BBCB-EC80193F6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982" y="3937623"/>
            <a:ext cx="3445911" cy="371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37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65282" y="516970"/>
            <a:ext cx="7837522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Chọn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FB2B20-9866-4CEA-8641-8CB91C817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1059"/>
            <a:ext cx="12192000" cy="1255814"/>
          </a:xfrm>
          <a:prstGeom prst="rect">
            <a:avLst/>
          </a:prstGeom>
        </p:spPr>
      </p:pic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FA86A71D-B927-4BB5-9BDC-B0B2CDD8327B}"/>
              </a:ext>
            </a:extLst>
          </p:cNvPr>
          <p:cNvSpPr/>
          <p:nvPr/>
        </p:nvSpPr>
        <p:spPr>
          <a:xfrm>
            <a:off x="466725" y="1380143"/>
            <a:ext cx="11258550" cy="5411181"/>
          </a:xfrm>
          <a:custGeom>
            <a:avLst/>
            <a:gdLst>
              <a:gd name="connsiteX0" fmla="*/ 0 w 11258550"/>
              <a:gd name="connsiteY0" fmla="*/ 901882 h 5411181"/>
              <a:gd name="connsiteX1" fmla="*/ 901882 w 11258550"/>
              <a:gd name="connsiteY1" fmla="*/ 0 h 5411181"/>
              <a:gd name="connsiteX2" fmla="*/ 1681902 w 11258550"/>
              <a:gd name="connsiteY2" fmla="*/ 0 h 5411181"/>
              <a:gd name="connsiteX3" fmla="*/ 2178278 w 11258550"/>
              <a:gd name="connsiteY3" fmla="*/ 0 h 5411181"/>
              <a:gd name="connsiteX4" fmla="*/ 2769202 w 11258550"/>
              <a:gd name="connsiteY4" fmla="*/ 0 h 5411181"/>
              <a:gd name="connsiteX5" fmla="*/ 3360126 w 11258550"/>
              <a:gd name="connsiteY5" fmla="*/ 0 h 5411181"/>
              <a:gd name="connsiteX6" fmla="*/ 4140146 w 11258550"/>
              <a:gd name="connsiteY6" fmla="*/ 0 h 5411181"/>
              <a:gd name="connsiteX7" fmla="*/ 4825618 w 11258550"/>
              <a:gd name="connsiteY7" fmla="*/ 0 h 5411181"/>
              <a:gd name="connsiteX8" fmla="*/ 5132899 w 11258550"/>
              <a:gd name="connsiteY8" fmla="*/ 0 h 5411181"/>
              <a:gd name="connsiteX9" fmla="*/ 5912919 w 11258550"/>
              <a:gd name="connsiteY9" fmla="*/ 0 h 5411181"/>
              <a:gd name="connsiteX10" fmla="*/ 6692938 w 11258550"/>
              <a:gd name="connsiteY10" fmla="*/ 0 h 5411181"/>
              <a:gd name="connsiteX11" fmla="*/ 7094767 w 11258550"/>
              <a:gd name="connsiteY11" fmla="*/ 0 h 5411181"/>
              <a:gd name="connsiteX12" fmla="*/ 7874787 w 11258550"/>
              <a:gd name="connsiteY12" fmla="*/ 0 h 5411181"/>
              <a:gd name="connsiteX13" fmla="*/ 8465711 w 11258550"/>
              <a:gd name="connsiteY13" fmla="*/ 0 h 5411181"/>
              <a:gd name="connsiteX14" fmla="*/ 8772991 w 11258550"/>
              <a:gd name="connsiteY14" fmla="*/ 0 h 5411181"/>
              <a:gd name="connsiteX15" fmla="*/ 9553011 w 11258550"/>
              <a:gd name="connsiteY15" fmla="*/ 0 h 5411181"/>
              <a:gd name="connsiteX16" fmla="*/ 10356668 w 11258550"/>
              <a:gd name="connsiteY16" fmla="*/ 0 h 5411181"/>
              <a:gd name="connsiteX17" fmla="*/ 11258550 w 11258550"/>
              <a:gd name="connsiteY17" fmla="*/ 901882 h 5411181"/>
              <a:gd name="connsiteX18" fmla="*/ 11258550 w 11258550"/>
              <a:gd name="connsiteY18" fmla="*/ 1453301 h 5411181"/>
              <a:gd name="connsiteX19" fmla="*/ 11258550 w 11258550"/>
              <a:gd name="connsiteY19" fmla="*/ 2004721 h 5411181"/>
              <a:gd name="connsiteX20" fmla="*/ 11258550 w 11258550"/>
              <a:gd name="connsiteY20" fmla="*/ 2483992 h 5411181"/>
              <a:gd name="connsiteX21" fmla="*/ 11258550 w 11258550"/>
              <a:gd name="connsiteY21" fmla="*/ 2891115 h 5411181"/>
              <a:gd name="connsiteX22" fmla="*/ 11258550 w 11258550"/>
              <a:gd name="connsiteY22" fmla="*/ 3298238 h 5411181"/>
              <a:gd name="connsiteX23" fmla="*/ 11258550 w 11258550"/>
              <a:gd name="connsiteY23" fmla="*/ 3741435 h 5411181"/>
              <a:gd name="connsiteX24" fmla="*/ 11258550 w 11258550"/>
              <a:gd name="connsiteY24" fmla="*/ 4509299 h 5411181"/>
              <a:gd name="connsiteX25" fmla="*/ 10356668 w 11258550"/>
              <a:gd name="connsiteY25" fmla="*/ 5411181 h 5411181"/>
              <a:gd name="connsiteX26" fmla="*/ 10049387 w 11258550"/>
              <a:gd name="connsiteY26" fmla="*/ 5411181 h 5411181"/>
              <a:gd name="connsiteX27" fmla="*/ 9553011 w 11258550"/>
              <a:gd name="connsiteY27" fmla="*/ 5411181 h 5411181"/>
              <a:gd name="connsiteX28" fmla="*/ 9056635 w 11258550"/>
              <a:gd name="connsiteY28" fmla="*/ 5411181 h 5411181"/>
              <a:gd name="connsiteX29" fmla="*/ 8749354 w 11258550"/>
              <a:gd name="connsiteY29" fmla="*/ 5411181 h 5411181"/>
              <a:gd name="connsiteX30" fmla="*/ 8063882 w 11258550"/>
              <a:gd name="connsiteY30" fmla="*/ 5411181 h 5411181"/>
              <a:gd name="connsiteX31" fmla="*/ 7378410 w 11258550"/>
              <a:gd name="connsiteY31" fmla="*/ 5411181 h 5411181"/>
              <a:gd name="connsiteX32" fmla="*/ 6692938 w 11258550"/>
              <a:gd name="connsiteY32" fmla="*/ 5411181 h 5411181"/>
              <a:gd name="connsiteX33" fmla="*/ 6007466 w 11258550"/>
              <a:gd name="connsiteY33" fmla="*/ 5411181 h 5411181"/>
              <a:gd name="connsiteX34" fmla="*/ 5321994 w 11258550"/>
              <a:gd name="connsiteY34" fmla="*/ 5411181 h 5411181"/>
              <a:gd name="connsiteX35" fmla="*/ 4541975 w 11258550"/>
              <a:gd name="connsiteY35" fmla="*/ 5411181 h 5411181"/>
              <a:gd name="connsiteX36" fmla="*/ 3856503 w 11258550"/>
              <a:gd name="connsiteY36" fmla="*/ 5411181 h 5411181"/>
              <a:gd name="connsiteX37" fmla="*/ 3171031 w 11258550"/>
              <a:gd name="connsiteY37" fmla="*/ 5411181 h 5411181"/>
              <a:gd name="connsiteX38" fmla="*/ 2485559 w 11258550"/>
              <a:gd name="connsiteY38" fmla="*/ 5411181 h 5411181"/>
              <a:gd name="connsiteX39" fmla="*/ 1800087 w 11258550"/>
              <a:gd name="connsiteY39" fmla="*/ 5411181 h 5411181"/>
              <a:gd name="connsiteX40" fmla="*/ 901882 w 11258550"/>
              <a:gd name="connsiteY40" fmla="*/ 5411181 h 5411181"/>
              <a:gd name="connsiteX41" fmla="*/ 0 w 11258550"/>
              <a:gd name="connsiteY41" fmla="*/ 4509299 h 5411181"/>
              <a:gd name="connsiteX42" fmla="*/ 0 w 11258550"/>
              <a:gd name="connsiteY42" fmla="*/ 3921805 h 5411181"/>
              <a:gd name="connsiteX43" fmla="*/ 0 w 11258550"/>
              <a:gd name="connsiteY43" fmla="*/ 3334312 h 5411181"/>
              <a:gd name="connsiteX44" fmla="*/ 0 w 11258550"/>
              <a:gd name="connsiteY44" fmla="*/ 2782892 h 5411181"/>
              <a:gd name="connsiteX45" fmla="*/ 0 w 11258550"/>
              <a:gd name="connsiteY45" fmla="*/ 2267547 h 5411181"/>
              <a:gd name="connsiteX46" fmla="*/ 0 w 11258550"/>
              <a:gd name="connsiteY46" fmla="*/ 1752202 h 5411181"/>
              <a:gd name="connsiteX47" fmla="*/ 0 w 11258550"/>
              <a:gd name="connsiteY47" fmla="*/ 901882 h 5411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258550" h="5411181" fill="none" extrusionOk="0">
                <a:moveTo>
                  <a:pt x="0" y="901882"/>
                </a:moveTo>
                <a:cubicBezTo>
                  <a:pt x="-52022" y="271624"/>
                  <a:pt x="548529" y="23550"/>
                  <a:pt x="901882" y="0"/>
                </a:cubicBezTo>
                <a:cubicBezTo>
                  <a:pt x="1193056" y="-81996"/>
                  <a:pt x="1381470" y="35845"/>
                  <a:pt x="1681902" y="0"/>
                </a:cubicBezTo>
                <a:cubicBezTo>
                  <a:pt x="1982334" y="-35845"/>
                  <a:pt x="2036565" y="40268"/>
                  <a:pt x="2178278" y="0"/>
                </a:cubicBezTo>
                <a:cubicBezTo>
                  <a:pt x="2319991" y="-40268"/>
                  <a:pt x="2568261" y="70035"/>
                  <a:pt x="2769202" y="0"/>
                </a:cubicBezTo>
                <a:cubicBezTo>
                  <a:pt x="2970143" y="-70035"/>
                  <a:pt x="3175518" y="20868"/>
                  <a:pt x="3360126" y="0"/>
                </a:cubicBezTo>
                <a:cubicBezTo>
                  <a:pt x="3544734" y="-20868"/>
                  <a:pt x="3963589" y="81456"/>
                  <a:pt x="4140146" y="0"/>
                </a:cubicBezTo>
                <a:cubicBezTo>
                  <a:pt x="4316703" y="-81456"/>
                  <a:pt x="4603558" y="31209"/>
                  <a:pt x="4825618" y="0"/>
                </a:cubicBezTo>
                <a:cubicBezTo>
                  <a:pt x="5047678" y="-31209"/>
                  <a:pt x="5067869" y="35167"/>
                  <a:pt x="5132899" y="0"/>
                </a:cubicBezTo>
                <a:cubicBezTo>
                  <a:pt x="5197929" y="-35167"/>
                  <a:pt x="5684121" y="15121"/>
                  <a:pt x="5912919" y="0"/>
                </a:cubicBezTo>
                <a:cubicBezTo>
                  <a:pt x="6141717" y="-15121"/>
                  <a:pt x="6377364" y="86667"/>
                  <a:pt x="6692938" y="0"/>
                </a:cubicBezTo>
                <a:cubicBezTo>
                  <a:pt x="7008512" y="-86667"/>
                  <a:pt x="6927582" y="15411"/>
                  <a:pt x="7094767" y="0"/>
                </a:cubicBezTo>
                <a:cubicBezTo>
                  <a:pt x="7261952" y="-15411"/>
                  <a:pt x="7698352" y="67118"/>
                  <a:pt x="7874787" y="0"/>
                </a:cubicBezTo>
                <a:cubicBezTo>
                  <a:pt x="8051222" y="-67118"/>
                  <a:pt x="8277943" y="22426"/>
                  <a:pt x="8465711" y="0"/>
                </a:cubicBezTo>
                <a:cubicBezTo>
                  <a:pt x="8653479" y="-22426"/>
                  <a:pt x="8665616" y="1120"/>
                  <a:pt x="8772991" y="0"/>
                </a:cubicBezTo>
                <a:cubicBezTo>
                  <a:pt x="8880366" y="-1120"/>
                  <a:pt x="9249484" y="5749"/>
                  <a:pt x="9553011" y="0"/>
                </a:cubicBezTo>
                <a:cubicBezTo>
                  <a:pt x="9856538" y="-5749"/>
                  <a:pt x="9996206" y="85804"/>
                  <a:pt x="10356668" y="0"/>
                </a:cubicBezTo>
                <a:cubicBezTo>
                  <a:pt x="10816901" y="-11871"/>
                  <a:pt x="11329124" y="419457"/>
                  <a:pt x="11258550" y="901882"/>
                </a:cubicBezTo>
                <a:cubicBezTo>
                  <a:pt x="11320255" y="1076782"/>
                  <a:pt x="11256677" y="1249218"/>
                  <a:pt x="11258550" y="1453301"/>
                </a:cubicBezTo>
                <a:cubicBezTo>
                  <a:pt x="11260423" y="1657384"/>
                  <a:pt x="11228165" y="1792314"/>
                  <a:pt x="11258550" y="2004721"/>
                </a:cubicBezTo>
                <a:cubicBezTo>
                  <a:pt x="11288935" y="2217128"/>
                  <a:pt x="11219819" y="2366477"/>
                  <a:pt x="11258550" y="2483992"/>
                </a:cubicBezTo>
                <a:cubicBezTo>
                  <a:pt x="11297281" y="2601507"/>
                  <a:pt x="11247115" y="2711675"/>
                  <a:pt x="11258550" y="2891115"/>
                </a:cubicBezTo>
                <a:cubicBezTo>
                  <a:pt x="11269985" y="3070555"/>
                  <a:pt x="11246232" y="3161122"/>
                  <a:pt x="11258550" y="3298238"/>
                </a:cubicBezTo>
                <a:cubicBezTo>
                  <a:pt x="11270868" y="3435354"/>
                  <a:pt x="11256545" y="3636141"/>
                  <a:pt x="11258550" y="3741435"/>
                </a:cubicBezTo>
                <a:cubicBezTo>
                  <a:pt x="11260555" y="3846729"/>
                  <a:pt x="11236606" y="4262870"/>
                  <a:pt x="11258550" y="4509299"/>
                </a:cubicBezTo>
                <a:cubicBezTo>
                  <a:pt x="11282684" y="5043240"/>
                  <a:pt x="10834061" y="5389318"/>
                  <a:pt x="10356668" y="5411181"/>
                </a:cubicBezTo>
                <a:cubicBezTo>
                  <a:pt x="10240202" y="5431895"/>
                  <a:pt x="10111299" y="5403357"/>
                  <a:pt x="10049387" y="5411181"/>
                </a:cubicBezTo>
                <a:cubicBezTo>
                  <a:pt x="9987475" y="5419005"/>
                  <a:pt x="9714976" y="5379883"/>
                  <a:pt x="9553011" y="5411181"/>
                </a:cubicBezTo>
                <a:cubicBezTo>
                  <a:pt x="9391046" y="5442479"/>
                  <a:pt x="9279700" y="5385799"/>
                  <a:pt x="9056635" y="5411181"/>
                </a:cubicBezTo>
                <a:cubicBezTo>
                  <a:pt x="8833570" y="5436563"/>
                  <a:pt x="8815197" y="5406224"/>
                  <a:pt x="8749354" y="5411181"/>
                </a:cubicBezTo>
                <a:cubicBezTo>
                  <a:pt x="8683511" y="5416138"/>
                  <a:pt x="8347433" y="5370355"/>
                  <a:pt x="8063882" y="5411181"/>
                </a:cubicBezTo>
                <a:cubicBezTo>
                  <a:pt x="7780331" y="5452007"/>
                  <a:pt x="7705218" y="5329380"/>
                  <a:pt x="7378410" y="5411181"/>
                </a:cubicBezTo>
                <a:cubicBezTo>
                  <a:pt x="7051602" y="5492982"/>
                  <a:pt x="6969331" y="5357502"/>
                  <a:pt x="6692938" y="5411181"/>
                </a:cubicBezTo>
                <a:cubicBezTo>
                  <a:pt x="6416545" y="5464860"/>
                  <a:pt x="6157951" y="5388213"/>
                  <a:pt x="6007466" y="5411181"/>
                </a:cubicBezTo>
                <a:cubicBezTo>
                  <a:pt x="5856981" y="5434149"/>
                  <a:pt x="5612915" y="5378844"/>
                  <a:pt x="5321994" y="5411181"/>
                </a:cubicBezTo>
                <a:cubicBezTo>
                  <a:pt x="5031073" y="5443518"/>
                  <a:pt x="4802498" y="5368428"/>
                  <a:pt x="4541975" y="5411181"/>
                </a:cubicBezTo>
                <a:cubicBezTo>
                  <a:pt x="4281452" y="5453934"/>
                  <a:pt x="4187269" y="5373191"/>
                  <a:pt x="3856503" y="5411181"/>
                </a:cubicBezTo>
                <a:cubicBezTo>
                  <a:pt x="3525737" y="5449171"/>
                  <a:pt x="3450307" y="5384651"/>
                  <a:pt x="3171031" y="5411181"/>
                </a:cubicBezTo>
                <a:cubicBezTo>
                  <a:pt x="2891755" y="5437711"/>
                  <a:pt x="2792007" y="5382212"/>
                  <a:pt x="2485559" y="5411181"/>
                </a:cubicBezTo>
                <a:cubicBezTo>
                  <a:pt x="2179111" y="5440150"/>
                  <a:pt x="2024675" y="5405918"/>
                  <a:pt x="1800087" y="5411181"/>
                </a:cubicBezTo>
                <a:cubicBezTo>
                  <a:pt x="1575499" y="5416444"/>
                  <a:pt x="1169239" y="5348830"/>
                  <a:pt x="901882" y="5411181"/>
                </a:cubicBezTo>
                <a:cubicBezTo>
                  <a:pt x="350916" y="5440625"/>
                  <a:pt x="38034" y="4976997"/>
                  <a:pt x="0" y="4509299"/>
                </a:cubicBezTo>
                <a:cubicBezTo>
                  <a:pt x="-46303" y="4305305"/>
                  <a:pt x="50879" y="4112208"/>
                  <a:pt x="0" y="3921805"/>
                </a:cubicBezTo>
                <a:cubicBezTo>
                  <a:pt x="-50879" y="3731402"/>
                  <a:pt x="61017" y="3463193"/>
                  <a:pt x="0" y="3334312"/>
                </a:cubicBezTo>
                <a:cubicBezTo>
                  <a:pt x="-61017" y="3205431"/>
                  <a:pt x="30144" y="2970455"/>
                  <a:pt x="0" y="2782892"/>
                </a:cubicBezTo>
                <a:cubicBezTo>
                  <a:pt x="-30144" y="2595329"/>
                  <a:pt x="42943" y="2445411"/>
                  <a:pt x="0" y="2267547"/>
                </a:cubicBezTo>
                <a:cubicBezTo>
                  <a:pt x="-42943" y="2089684"/>
                  <a:pt x="20189" y="1936089"/>
                  <a:pt x="0" y="1752202"/>
                </a:cubicBezTo>
                <a:cubicBezTo>
                  <a:pt x="-20189" y="1568315"/>
                  <a:pt x="13460" y="1299857"/>
                  <a:pt x="0" y="901882"/>
                </a:cubicBezTo>
                <a:close/>
              </a:path>
              <a:path w="11258550" h="5411181" stroke="0" extrusionOk="0">
                <a:moveTo>
                  <a:pt x="0" y="901882"/>
                </a:moveTo>
                <a:cubicBezTo>
                  <a:pt x="-35127" y="393409"/>
                  <a:pt x="486549" y="63006"/>
                  <a:pt x="901882" y="0"/>
                </a:cubicBezTo>
                <a:cubicBezTo>
                  <a:pt x="1210580" y="-16382"/>
                  <a:pt x="1444177" y="42952"/>
                  <a:pt x="1587354" y="0"/>
                </a:cubicBezTo>
                <a:cubicBezTo>
                  <a:pt x="1730531" y="-42952"/>
                  <a:pt x="1974381" y="69572"/>
                  <a:pt x="2272826" y="0"/>
                </a:cubicBezTo>
                <a:cubicBezTo>
                  <a:pt x="2571271" y="-69572"/>
                  <a:pt x="2682234" y="15309"/>
                  <a:pt x="2958298" y="0"/>
                </a:cubicBezTo>
                <a:cubicBezTo>
                  <a:pt x="3234362" y="-15309"/>
                  <a:pt x="3366335" y="31688"/>
                  <a:pt x="3738318" y="0"/>
                </a:cubicBezTo>
                <a:cubicBezTo>
                  <a:pt x="4110301" y="-31688"/>
                  <a:pt x="3984062" y="9715"/>
                  <a:pt x="4140146" y="0"/>
                </a:cubicBezTo>
                <a:cubicBezTo>
                  <a:pt x="4296230" y="-9715"/>
                  <a:pt x="4572366" y="51052"/>
                  <a:pt x="4731070" y="0"/>
                </a:cubicBezTo>
                <a:cubicBezTo>
                  <a:pt x="4889774" y="-51052"/>
                  <a:pt x="5079241" y="3053"/>
                  <a:pt x="5227447" y="0"/>
                </a:cubicBezTo>
                <a:cubicBezTo>
                  <a:pt x="5375653" y="-3053"/>
                  <a:pt x="5433435" y="10523"/>
                  <a:pt x="5629275" y="0"/>
                </a:cubicBezTo>
                <a:cubicBezTo>
                  <a:pt x="5825115" y="-10523"/>
                  <a:pt x="6167456" y="47095"/>
                  <a:pt x="6314747" y="0"/>
                </a:cubicBezTo>
                <a:cubicBezTo>
                  <a:pt x="6462038" y="-47095"/>
                  <a:pt x="6554091" y="1824"/>
                  <a:pt x="6622028" y="0"/>
                </a:cubicBezTo>
                <a:cubicBezTo>
                  <a:pt x="6689965" y="-1824"/>
                  <a:pt x="6780414" y="1836"/>
                  <a:pt x="6929308" y="0"/>
                </a:cubicBezTo>
                <a:cubicBezTo>
                  <a:pt x="7078202" y="-1836"/>
                  <a:pt x="7317666" y="7030"/>
                  <a:pt x="7614780" y="0"/>
                </a:cubicBezTo>
                <a:cubicBezTo>
                  <a:pt x="7911894" y="-7030"/>
                  <a:pt x="7877926" y="14596"/>
                  <a:pt x="8016608" y="0"/>
                </a:cubicBezTo>
                <a:cubicBezTo>
                  <a:pt x="8155290" y="-14596"/>
                  <a:pt x="8227936" y="7257"/>
                  <a:pt x="8418437" y="0"/>
                </a:cubicBezTo>
                <a:cubicBezTo>
                  <a:pt x="8608938" y="-7257"/>
                  <a:pt x="8943916" y="56273"/>
                  <a:pt x="9198457" y="0"/>
                </a:cubicBezTo>
                <a:cubicBezTo>
                  <a:pt x="9452998" y="-56273"/>
                  <a:pt x="9784265" y="56046"/>
                  <a:pt x="10356668" y="0"/>
                </a:cubicBezTo>
                <a:cubicBezTo>
                  <a:pt x="10897641" y="88073"/>
                  <a:pt x="11202542" y="365124"/>
                  <a:pt x="11258550" y="901882"/>
                </a:cubicBezTo>
                <a:cubicBezTo>
                  <a:pt x="11307684" y="1060899"/>
                  <a:pt x="11236931" y="1148539"/>
                  <a:pt x="11258550" y="1381153"/>
                </a:cubicBezTo>
                <a:cubicBezTo>
                  <a:pt x="11280169" y="1613767"/>
                  <a:pt x="11219874" y="1676855"/>
                  <a:pt x="11258550" y="1932573"/>
                </a:cubicBezTo>
                <a:cubicBezTo>
                  <a:pt x="11297226" y="2188291"/>
                  <a:pt x="11206485" y="2283851"/>
                  <a:pt x="11258550" y="2375770"/>
                </a:cubicBezTo>
                <a:cubicBezTo>
                  <a:pt x="11310615" y="2467689"/>
                  <a:pt x="11212662" y="2652207"/>
                  <a:pt x="11258550" y="2818966"/>
                </a:cubicBezTo>
                <a:cubicBezTo>
                  <a:pt x="11304438" y="2985725"/>
                  <a:pt x="11225480" y="3097459"/>
                  <a:pt x="11258550" y="3334312"/>
                </a:cubicBezTo>
                <a:cubicBezTo>
                  <a:pt x="11291620" y="3571165"/>
                  <a:pt x="11227865" y="3736088"/>
                  <a:pt x="11258550" y="3849657"/>
                </a:cubicBezTo>
                <a:cubicBezTo>
                  <a:pt x="11289235" y="3963226"/>
                  <a:pt x="11189137" y="4273160"/>
                  <a:pt x="11258550" y="4509299"/>
                </a:cubicBezTo>
                <a:cubicBezTo>
                  <a:pt x="11286136" y="5142809"/>
                  <a:pt x="10931807" y="5314180"/>
                  <a:pt x="10356668" y="5411181"/>
                </a:cubicBezTo>
                <a:cubicBezTo>
                  <a:pt x="10278102" y="5411428"/>
                  <a:pt x="10145347" y="5410808"/>
                  <a:pt x="10049387" y="5411181"/>
                </a:cubicBezTo>
                <a:cubicBezTo>
                  <a:pt x="9953427" y="5411554"/>
                  <a:pt x="9645034" y="5349265"/>
                  <a:pt x="9363915" y="5411181"/>
                </a:cubicBezTo>
                <a:cubicBezTo>
                  <a:pt x="9082796" y="5473097"/>
                  <a:pt x="9099861" y="5403459"/>
                  <a:pt x="8962087" y="5411181"/>
                </a:cubicBezTo>
                <a:cubicBezTo>
                  <a:pt x="8824313" y="5418903"/>
                  <a:pt x="8602752" y="5395462"/>
                  <a:pt x="8371163" y="5411181"/>
                </a:cubicBezTo>
                <a:cubicBezTo>
                  <a:pt x="8139574" y="5426900"/>
                  <a:pt x="8061897" y="5400951"/>
                  <a:pt x="7874787" y="5411181"/>
                </a:cubicBezTo>
                <a:cubicBezTo>
                  <a:pt x="7687677" y="5421411"/>
                  <a:pt x="7576202" y="5406709"/>
                  <a:pt x="7472958" y="5411181"/>
                </a:cubicBezTo>
                <a:cubicBezTo>
                  <a:pt x="7369714" y="5415653"/>
                  <a:pt x="6960719" y="5337410"/>
                  <a:pt x="6692938" y="5411181"/>
                </a:cubicBezTo>
                <a:cubicBezTo>
                  <a:pt x="6425157" y="5484952"/>
                  <a:pt x="6485936" y="5401225"/>
                  <a:pt x="6291110" y="5411181"/>
                </a:cubicBezTo>
                <a:cubicBezTo>
                  <a:pt x="6096284" y="5421137"/>
                  <a:pt x="5807798" y="5363112"/>
                  <a:pt x="5605638" y="5411181"/>
                </a:cubicBezTo>
                <a:cubicBezTo>
                  <a:pt x="5403478" y="5459250"/>
                  <a:pt x="5402032" y="5376789"/>
                  <a:pt x="5203810" y="5411181"/>
                </a:cubicBezTo>
                <a:cubicBezTo>
                  <a:pt x="5005588" y="5445573"/>
                  <a:pt x="4990131" y="5367523"/>
                  <a:pt x="4801981" y="5411181"/>
                </a:cubicBezTo>
                <a:cubicBezTo>
                  <a:pt x="4613831" y="5454839"/>
                  <a:pt x="4259585" y="5336149"/>
                  <a:pt x="4021961" y="5411181"/>
                </a:cubicBezTo>
                <a:cubicBezTo>
                  <a:pt x="3784337" y="5486213"/>
                  <a:pt x="3524834" y="5376005"/>
                  <a:pt x="3336489" y="5411181"/>
                </a:cubicBezTo>
                <a:cubicBezTo>
                  <a:pt x="3148144" y="5446357"/>
                  <a:pt x="3180198" y="5405816"/>
                  <a:pt x="3029209" y="5411181"/>
                </a:cubicBezTo>
                <a:cubicBezTo>
                  <a:pt x="2878220" y="5416546"/>
                  <a:pt x="2727220" y="5381430"/>
                  <a:pt x="2532833" y="5411181"/>
                </a:cubicBezTo>
                <a:cubicBezTo>
                  <a:pt x="2338446" y="5440932"/>
                  <a:pt x="2050519" y="5334662"/>
                  <a:pt x="1847361" y="5411181"/>
                </a:cubicBezTo>
                <a:cubicBezTo>
                  <a:pt x="1644203" y="5487700"/>
                  <a:pt x="1303544" y="5335882"/>
                  <a:pt x="901882" y="5411181"/>
                </a:cubicBezTo>
                <a:cubicBezTo>
                  <a:pt x="490243" y="5485979"/>
                  <a:pt x="131" y="4909285"/>
                  <a:pt x="0" y="4509299"/>
                </a:cubicBezTo>
                <a:cubicBezTo>
                  <a:pt x="-2249" y="4389376"/>
                  <a:pt x="36515" y="4277051"/>
                  <a:pt x="0" y="4066102"/>
                </a:cubicBezTo>
                <a:cubicBezTo>
                  <a:pt x="-36515" y="3855153"/>
                  <a:pt x="12955" y="3825283"/>
                  <a:pt x="0" y="3622905"/>
                </a:cubicBezTo>
                <a:cubicBezTo>
                  <a:pt x="-12955" y="3420527"/>
                  <a:pt x="20878" y="3193797"/>
                  <a:pt x="0" y="3071486"/>
                </a:cubicBezTo>
                <a:cubicBezTo>
                  <a:pt x="-20878" y="2949175"/>
                  <a:pt x="38958" y="2769673"/>
                  <a:pt x="0" y="2664363"/>
                </a:cubicBezTo>
                <a:cubicBezTo>
                  <a:pt x="-38958" y="2559053"/>
                  <a:pt x="38887" y="2303141"/>
                  <a:pt x="0" y="2185092"/>
                </a:cubicBezTo>
                <a:cubicBezTo>
                  <a:pt x="-38887" y="2067043"/>
                  <a:pt x="6504" y="1910084"/>
                  <a:pt x="0" y="1741895"/>
                </a:cubicBezTo>
                <a:cubicBezTo>
                  <a:pt x="-6504" y="1573706"/>
                  <a:pt x="53225" y="1209551"/>
                  <a:pt x="0" y="901882"/>
                </a:cubicBezTo>
                <a:close/>
              </a:path>
            </a:pathLst>
          </a:custGeom>
          <a:solidFill>
            <a:srgbClr val="F3FFE5"/>
          </a:solidFill>
          <a:ln w="12700" cap="flat" cmpd="sng" algn="ctr">
            <a:solidFill>
              <a:schemeClr val="accent6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6853AD-B01D-4BCA-9E21-7CB2EC3FE31A}"/>
              </a:ext>
            </a:extLst>
          </p:cNvPr>
          <p:cNvSpPr txBox="1"/>
          <p:nvPr/>
        </p:nvSpPr>
        <p:spPr>
          <a:xfrm>
            <a:off x="1201691" y="2505755"/>
            <a:ext cx="39878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 gìn bàn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 quên đôi dép.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 gương mặt đẹp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 đừng giận nhau.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5D36A-4701-4C82-B871-BE3879004E6D}"/>
              </a:ext>
            </a:extLst>
          </p:cNvPr>
          <p:cNvSpPr txBox="1"/>
          <p:nvPr/>
        </p:nvSpPr>
        <p:spPr>
          <a:xfrm>
            <a:off x="5884909" y="2505755"/>
            <a:ext cx="50116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đường thì dài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ân thì ngắn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 giờ nghiêm lắm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ẳng thích rong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 mà bạn ơi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 đừng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ạy vội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đoàn có đội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Tới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ường cùng nhau.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Nguyễn Trọng Tạo)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526A9B-92D3-4123-BDDE-D79A165B8796}"/>
              </a:ext>
            </a:extLst>
          </p:cNvPr>
          <p:cNvSpPr txBox="1"/>
          <p:nvPr/>
        </p:nvSpPr>
        <p:spPr>
          <a:xfrm>
            <a:off x="4033836" y="1465896"/>
            <a:ext cx="4352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hát tới trường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(Trích)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5B0F66B-BF85-41CD-A086-362E52AA14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15" y="3912215"/>
            <a:ext cx="361494" cy="3470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6A2E150-0456-41F9-AB20-F26614F216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365" y="4727954"/>
            <a:ext cx="361494" cy="3470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FFA4119-F4CF-411D-80A8-C32BB3F175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449" y="3007079"/>
            <a:ext cx="361494" cy="3470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D1EA54-8A28-4CEF-9535-41DC2604EE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644" y="3885886"/>
            <a:ext cx="361494" cy="347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19A5BA-EE3C-41AF-833E-49F976417FA0}"/>
              </a:ext>
            </a:extLst>
          </p:cNvPr>
          <p:cNvSpPr txBox="1"/>
          <p:nvPr/>
        </p:nvSpPr>
        <p:spPr>
          <a:xfrm flipH="1">
            <a:off x="2024115" y="3797794"/>
            <a:ext cx="56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8AA9EB-ADD3-400B-9B3F-F3A79205FEC8}"/>
              </a:ext>
            </a:extLst>
          </p:cNvPr>
          <p:cNvSpPr txBox="1"/>
          <p:nvPr/>
        </p:nvSpPr>
        <p:spPr>
          <a:xfrm>
            <a:off x="3078212" y="4584020"/>
            <a:ext cx="811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DB1BA0-EA5C-4DAE-A1DE-16C1205FBDA6}"/>
              </a:ext>
            </a:extLst>
          </p:cNvPr>
          <p:cNvSpPr txBox="1"/>
          <p:nvPr/>
        </p:nvSpPr>
        <p:spPr>
          <a:xfrm>
            <a:off x="6440671" y="2888109"/>
            <a:ext cx="811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C581AB-F683-482F-BF3A-38BFFE3860D1}"/>
              </a:ext>
            </a:extLst>
          </p:cNvPr>
          <p:cNvSpPr txBox="1"/>
          <p:nvPr/>
        </p:nvSpPr>
        <p:spPr>
          <a:xfrm>
            <a:off x="7334250" y="5054963"/>
            <a:ext cx="811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7FE9F8-B6F8-4269-A43B-2242C38654E7}"/>
              </a:ext>
            </a:extLst>
          </p:cNvPr>
          <p:cNvSpPr txBox="1"/>
          <p:nvPr/>
        </p:nvSpPr>
        <p:spPr>
          <a:xfrm>
            <a:off x="5690033" y="3778434"/>
            <a:ext cx="811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EF0B2BF-6E76-4497-824C-227B6FCE0A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562" y="5143055"/>
            <a:ext cx="361494" cy="34703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719A5BA-EE3C-41AF-833E-49F976417FA0}"/>
              </a:ext>
            </a:extLst>
          </p:cNvPr>
          <p:cNvSpPr txBox="1"/>
          <p:nvPr/>
        </p:nvSpPr>
        <p:spPr>
          <a:xfrm flipH="1">
            <a:off x="6562069" y="5914177"/>
            <a:ext cx="56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5B0F66B-BF85-41CD-A086-362E52AA14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449" y="6002269"/>
            <a:ext cx="361494" cy="34703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57FE9F8-B6F8-4269-A43B-2242C38654E7}"/>
              </a:ext>
            </a:extLst>
          </p:cNvPr>
          <p:cNvSpPr txBox="1"/>
          <p:nvPr/>
        </p:nvSpPr>
        <p:spPr>
          <a:xfrm>
            <a:off x="8567496" y="3769024"/>
            <a:ext cx="811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D1EA54-8A28-4CEF-9535-41DC2604EE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385" y="3920145"/>
            <a:ext cx="361494" cy="34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2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8317" y="241965"/>
            <a:ext cx="10932243" cy="715089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Ghép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phù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hợp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tạo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FB2B20-9866-4CEA-8641-8CB91C817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1059"/>
            <a:ext cx="12192000" cy="1255814"/>
          </a:xfrm>
          <a:prstGeom prst="rect">
            <a:avLst/>
          </a:prstGeom>
        </p:spPr>
      </p:pic>
      <p:sp>
        <p:nvSpPr>
          <p:cNvPr id="6" name="Rectangle: Rounded Corners 43">
            <a:extLst>
              <a:ext uri="{FF2B5EF4-FFF2-40B4-BE49-F238E27FC236}">
                <a16:creationId xmlns:a16="http://schemas.microsoft.com/office/drawing/2014/main" id="{FA86A71D-B927-4BB5-9BDC-B0B2CDD8327B}"/>
              </a:ext>
            </a:extLst>
          </p:cNvPr>
          <p:cNvSpPr/>
          <p:nvPr/>
        </p:nvSpPr>
        <p:spPr>
          <a:xfrm>
            <a:off x="549993" y="1924050"/>
            <a:ext cx="11258550" cy="4952823"/>
          </a:xfrm>
          <a:custGeom>
            <a:avLst/>
            <a:gdLst>
              <a:gd name="connsiteX0" fmla="*/ 0 w 11258550"/>
              <a:gd name="connsiteY0" fmla="*/ 825487 h 4952823"/>
              <a:gd name="connsiteX1" fmla="*/ 825487 w 11258550"/>
              <a:gd name="connsiteY1" fmla="*/ 0 h 4952823"/>
              <a:gd name="connsiteX2" fmla="*/ 1102411 w 11258550"/>
              <a:gd name="connsiteY2" fmla="*/ 0 h 4952823"/>
              <a:gd name="connsiteX3" fmla="*/ 1667563 w 11258550"/>
              <a:gd name="connsiteY3" fmla="*/ 0 h 4952823"/>
              <a:gd name="connsiteX4" fmla="*/ 2232714 w 11258550"/>
              <a:gd name="connsiteY4" fmla="*/ 0 h 4952823"/>
              <a:gd name="connsiteX5" fmla="*/ 2990017 w 11258550"/>
              <a:gd name="connsiteY5" fmla="*/ 0 h 4952823"/>
              <a:gd name="connsiteX6" fmla="*/ 3651245 w 11258550"/>
              <a:gd name="connsiteY6" fmla="*/ 0 h 4952823"/>
              <a:gd name="connsiteX7" fmla="*/ 3928169 w 11258550"/>
              <a:gd name="connsiteY7" fmla="*/ 0 h 4952823"/>
              <a:gd name="connsiteX8" fmla="*/ 4685472 w 11258550"/>
              <a:gd name="connsiteY8" fmla="*/ 0 h 4952823"/>
              <a:gd name="connsiteX9" fmla="*/ 5442775 w 11258550"/>
              <a:gd name="connsiteY9" fmla="*/ 0 h 4952823"/>
              <a:gd name="connsiteX10" fmla="*/ 5815775 w 11258550"/>
              <a:gd name="connsiteY10" fmla="*/ 0 h 4952823"/>
              <a:gd name="connsiteX11" fmla="*/ 6573078 w 11258550"/>
              <a:gd name="connsiteY11" fmla="*/ 0 h 4952823"/>
              <a:gd name="connsiteX12" fmla="*/ 7138230 w 11258550"/>
              <a:gd name="connsiteY12" fmla="*/ 0 h 4952823"/>
              <a:gd name="connsiteX13" fmla="*/ 7415154 w 11258550"/>
              <a:gd name="connsiteY13" fmla="*/ 0 h 4952823"/>
              <a:gd name="connsiteX14" fmla="*/ 8172457 w 11258550"/>
              <a:gd name="connsiteY14" fmla="*/ 0 h 4952823"/>
              <a:gd name="connsiteX15" fmla="*/ 8929760 w 11258550"/>
              <a:gd name="connsiteY15" fmla="*/ 0 h 4952823"/>
              <a:gd name="connsiteX16" fmla="*/ 9590987 w 11258550"/>
              <a:gd name="connsiteY16" fmla="*/ 0 h 4952823"/>
              <a:gd name="connsiteX17" fmla="*/ 10433063 w 11258550"/>
              <a:gd name="connsiteY17" fmla="*/ 0 h 4952823"/>
              <a:gd name="connsiteX18" fmla="*/ 11258550 w 11258550"/>
              <a:gd name="connsiteY18" fmla="*/ 825487 h 4952823"/>
              <a:gd name="connsiteX19" fmla="*/ 11258550 w 11258550"/>
              <a:gd name="connsiteY19" fmla="*/ 1408814 h 4952823"/>
              <a:gd name="connsiteX20" fmla="*/ 11258550 w 11258550"/>
              <a:gd name="connsiteY20" fmla="*/ 1860066 h 4952823"/>
              <a:gd name="connsiteX21" fmla="*/ 11258550 w 11258550"/>
              <a:gd name="connsiteY21" fmla="*/ 2311319 h 4952823"/>
              <a:gd name="connsiteX22" fmla="*/ 11258550 w 11258550"/>
              <a:gd name="connsiteY22" fmla="*/ 2795590 h 4952823"/>
              <a:gd name="connsiteX23" fmla="*/ 11258550 w 11258550"/>
              <a:gd name="connsiteY23" fmla="*/ 3279861 h 4952823"/>
              <a:gd name="connsiteX24" fmla="*/ 11258550 w 11258550"/>
              <a:gd name="connsiteY24" fmla="*/ 4127336 h 4952823"/>
              <a:gd name="connsiteX25" fmla="*/ 10433063 w 11258550"/>
              <a:gd name="connsiteY25" fmla="*/ 4952823 h 4952823"/>
              <a:gd name="connsiteX26" fmla="*/ 9771836 w 11258550"/>
              <a:gd name="connsiteY26" fmla="*/ 4952823 h 4952823"/>
              <a:gd name="connsiteX27" fmla="*/ 9302760 w 11258550"/>
              <a:gd name="connsiteY27" fmla="*/ 4952823 h 4952823"/>
              <a:gd name="connsiteX28" fmla="*/ 9025836 w 11258550"/>
              <a:gd name="connsiteY28" fmla="*/ 4952823 h 4952823"/>
              <a:gd name="connsiteX29" fmla="*/ 8364608 w 11258550"/>
              <a:gd name="connsiteY29" fmla="*/ 4952823 h 4952823"/>
              <a:gd name="connsiteX30" fmla="*/ 7703381 w 11258550"/>
              <a:gd name="connsiteY30" fmla="*/ 4952823 h 4952823"/>
              <a:gd name="connsiteX31" fmla="*/ 7042154 w 11258550"/>
              <a:gd name="connsiteY31" fmla="*/ 4952823 h 4952823"/>
              <a:gd name="connsiteX32" fmla="*/ 6380927 w 11258550"/>
              <a:gd name="connsiteY32" fmla="*/ 4952823 h 4952823"/>
              <a:gd name="connsiteX33" fmla="*/ 5719699 w 11258550"/>
              <a:gd name="connsiteY33" fmla="*/ 4952823 h 4952823"/>
              <a:gd name="connsiteX34" fmla="*/ 4962396 w 11258550"/>
              <a:gd name="connsiteY34" fmla="*/ 4952823 h 4952823"/>
              <a:gd name="connsiteX35" fmla="*/ 4301169 w 11258550"/>
              <a:gd name="connsiteY35" fmla="*/ 4952823 h 4952823"/>
              <a:gd name="connsiteX36" fmla="*/ 3639942 w 11258550"/>
              <a:gd name="connsiteY36" fmla="*/ 4952823 h 4952823"/>
              <a:gd name="connsiteX37" fmla="*/ 2978714 w 11258550"/>
              <a:gd name="connsiteY37" fmla="*/ 4952823 h 4952823"/>
              <a:gd name="connsiteX38" fmla="*/ 2317487 w 11258550"/>
              <a:gd name="connsiteY38" fmla="*/ 4952823 h 4952823"/>
              <a:gd name="connsiteX39" fmla="*/ 1560184 w 11258550"/>
              <a:gd name="connsiteY39" fmla="*/ 4952823 h 4952823"/>
              <a:gd name="connsiteX40" fmla="*/ 825487 w 11258550"/>
              <a:gd name="connsiteY40" fmla="*/ 4952823 h 4952823"/>
              <a:gd name="connsiteX41" fmla="*/ 0 w 11258550"/>
              <a:gd name="connsiteY41" fmla="*/ 4127336 h 4952823"/>
              <a:gd name="connsiteX42" fmla="*/ 0 w 11258550"/>
              <a:gd name="connsiteY42" fmla="*/ 3544009 h 4952823"/>
              <a:gd name="connsiteX43" fmla="*/ 0 w 11258550"/>
              <a:gd name="connsiteY43" fmla="*/ 2960683 h 4952823"/>
              <a:gd name="connsiteX44" fmla="*/ 0 w 11258550"/>
              <a:gd name="connsiteY44" fmla="*/ 2410375 h 4952823"/>
              <a:gd name="connsiteX45" fmla="*/ 0 w 11258550"/>
              <a:gd name="connsiteY45" fmla="*/ 1860066 h 4952823"/>
              <a:gd name="connsiteX46" fmla="*/ 0 w 11258550"/>
              <a:gd name="connsiteY46" fmla="*/ 825487 h 495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258550" h="4952823" fill="none" extrusionOk="0">
                <a:moveTo>
                  <a:pt x="0" y="825487"/>
                </a:moveTo>
                <a:cubicBezTo>
                  <a:pt x="-58221" y="271986"/>
                  <a:pt x="383821" y="-56107"/>
                  <a:pt x="825487" y="0"/>
                </a:cubicBezTo>
                <a:cubicBezTo>
                  <a:pt x="894105" y="-30897"/>
                  <a:pt x="965916" y="3841"/>
                  <a:pt x="1102411" y="0"/>
                </a:cubicBezTo>
                <a:cubicBezTo>
                  <a:pt x="1238906" y="-3841"/>
                  <a:pt x="1510172" y="65911"/>
                  <a:pt x="1667563" y="0"/>
                </a:cubicBezTo>
                <a:cubicBezTo>
                  <a:pt x="1824954" y="-65911"/>
                  <a:pt x="2074013" y="66747"/>
                  <a:pt x="2232714" y="0"/>
                </a:cubicBezTo>
                <a:cubicBezTo>
                  <a:pt x="2391415" y="-66747"/>
                  <a:pt x="2736856" y="50022"/>
                  <a:pt x="2990017" y="0"/>
                </a:cubicBezTo>
                <a:cubicBezTo>
                  <a:pt x="3243178" y="-50022"/>
                  <a:pt x="3389575" y="70190"/>
                  <a:pt x="3651245" y="0"/>
                </a:cubicBezTo>
                <a:cubicBezTo>
                  <a:pt x="3912915" y="-70190"/>
                  <a:pt x="3871934" y="1027"/>
                  <a:pt x="3928169" y="0"/>
                </a:cubicBezTo>
                <a:cubicBezTo>
                  <a:pt x="3984404" y="-1027"/>
                  <a:pt x="4453196" y="73505"/>
                  <a:pt x="4685472" y="0"/>
                </a:cubicBezTo>
                <a:cubicBezTo>
                  <a:pt x="4917748" y="-73505"/>
                  <a:pt x="5169986" y="35445"/>
                  <a:pt x="5442775" y="0"/>
                </a:cubicBezTo>
                <a:cubicBezTo>
                  <a:pt x="5715564" y="-35445"/>
                  <a:pt x="5639908" y="18775"/>
                  <a:pt x="5815775" y="0"/>
                </a:cubicBezTo>
                <a:cubicBezTo>
                  <a:pt x="5991642" y="-18775"/>
                  <a:pt x="6407530" y="37339"/>
                  <a:pt x="6573078" y="0"/>
                </a:cubicBezTo>
                <a:cubicBezTo>
                  <a:pt x="6738626" y="-37339"/>
                  <a:pt x="6901086" y="17463"/>
                  <a:pt x="7138230" y="0"/>
                </a:cubicBezTo>
                <a:cubicBezTo>
                  <a:pt x="7375374" y="-17463"/>
                  <a:pt x="7277196" y="19939"/>
                  <a:pt x="7415154" y="0"/>
                </a:cubicBezTo>
                <a:cubicBezTo>
                  <a:pt x="7553112" y="-19939"/>
                  <a:pt x="7891751" y="15047"/>
                  <a:pt x="8172457" y="0"/>
                </a:cubicBezTo>
                <a:cubicBezTo>
                  <a:pt x="8453163" y="-15047"/>
                  <a:pt x="8774544" y="78094"/>
                  <a:pt x="8929760" y="0"/>
                </a:cubicBezTo>
                <a:cubicBezTo>
                  <a:pt x="9084976" y="-78094"/>
                  <a:pt x="9405654" y="19570"/>
                  <a:pt x="9590987" y="0"/>
                </a:cubicBezTo>
                <a:cubicBezTo>
                  <a:pt x="9776320" y="-19570"/>
                  <a:pt x="10150186" y="29003"/>
                  <a:pt x="10433063" y="0"/>
                </a:cubicBezTo>
                <a:cubicBezTo>
                  <a:pt x="10940449" y="-2408"/>
                  <a:pt x="11346736" y="294883"/>
                  <a:pt x="11258550" y="825487"/>
                </a:cubicBezTo>
                <a:cubicBezTo>
                  <a:pt x="11281986" y="1093373"/>
                  <a:pt x="11194684" y="1148580"/>
                  <a:pt x="11258550" y="1408814"/>
                </a:cubicBezTo>
                <a:cubicBezTo>
                  <a:pt x="11322416" y="1669048"/>
                  <a:pt x="11212145" y="1674106"/>
                  <a:pt x="11258550" y="1860066"/>
                </a:cubicBezTo>
                <a:cubicBezTo>
                  <a:pt x="11304955" y="2046026"/>
                  <a:pt x="11229702" y="2125252"/>
                  <a:pt x="11258550" y="2311319"/>
                </a:cubicBezTo>
                <a:cubicBezTo>
                  <a:pt x="11287398" y="2497386"/>
                  <a:pt x="11222384" y="2577617"/>
                  <a:pt x="11258550" y="2795590"/>
                </a:cubicBezTo>
                <a:cubicBezTo>
                  <a:pt x="11294716" y="3013563"/>
                  <a:pt x="11240533" y="3135569"/>
                  <a:pt x="11258550" y="3279861"/>
                </a:cubicBezTo>
                <a:cubicBezTo>
                  <a:pt x="11276567" y="3424153"/>
                  <a:pt x="11202317" y="3794872"/>
                  <a:pt x="11258550" y="4127336"/>
                </a:cubicBezTo>
                <a:cubicBezTo>
                  <a:pt x="11270118" y="4573336"/>
                  <a:pt x="10972045" y="5017571"/>
                  <a:pt x="10433063" y="4952823"/>
                </a:cubicBezTo>
                <a:cubicBezTo>
                  <a:pt x="10245716" y="5011619"/>
                  <a:pt x="10003624" y="4897585"/>
                  <a:pt x="9771836" y="4952823"/>
                </a:cubicBezTo>
                <a:cubicBezTo>
                  <a:pt x="9540048" y="5008061"/>
                  <a:pt x="9512801" y="4913113"/>
                  <a:pt x="9302760" y="4952823"/>
                </a:cubicBezTo>
                <a:cubicBezTo>
                  <a:pt x="9092719" y="4992533"/>
                  <a:pt x="9153999" y="4943851"/>
                  <a:pt x="9025836" y="4952823"/>
                </a:cubicBezTo>
                <a:cubicBezTo>
                  <a:pt x="8897673" y="4961795"/>
                  <a:pt x="8651696" y="4934338"/>
                  <a:pt x="8364608" y="4952823"/>
                </a:cubicBezTo>
                <a:cubicBezTo>
                  <a:pt x="8077520" y="4971308"/>
                  <a:pt x="8032424" y="4938723"/>
                  <a:pt x="7703381" y="4952823"/>
                </a:cubicBezTo>
                <a:cubicBezTo>
                  <a:pt x="7374338" y="4966923"/>
                  <a:pt x="7215175" y="4945419"/>
                  <a:pt x="7042154" y="4952823"/>
                </a:cubicBezTo>
                <a:cubicBezTo>
                  <a:pt x="6869133" y="4960227"/>
                  <a:pt x="6678662" y="4896244"/>
                  <a:pt x="6380927" y="4952823"/>
                </a:cubicBezTo>
                <a:cubicBezTo>
                  <a:pt x="6083192" y="5009402"/>
                  <a:pt x="5881318" y="4924086"/>
                  <a:pt x="5719699" y="4952823"/>
                </a:cubicBezTo>
                <a:cubicBezTo>
                  <a:pt x="5558080" y="4981560"/>
                  <a:pt x="5259614" y="4940463"/>
                  <a:pt x="4962396" y="4952823"/>
                </a:cubicBezTo>
                <a:cubicBezTo>
                  <a:pt x="4665178" y="4965183"/>
                  <a:pt x="4595112" y="4950763"/>
                  <a:pt x="4301169" y="4952823"/>
                </a:cubicBezTo>
                <a:cubicBezTo>
                  <a:pt x="4007226" y="4954883"/>
                  <a:pt x="3778994" y="4950845"/>
                  <a:pt x="3639942" y="4952823"/>
                </a:cubicBezTo>
                <a:cubicBezTo>
                  <a:pt x="3500890" y="4954801"/>
                  <a:pt x="3134350" y="4887984"/>
                  <a:pt x="2978714" y="4952823"/>
                </a:cubicBezTo>
                <a:cubicBezTo>
                  <a:pt x="2823078" y="5017662"/>
                  <a:pt x="2533418" y="4950469"/>
                  <a:pt x="2317487" y="4952823"/>
                </a:cubicBezTo>
                <a:cubicBezTo>
                  <a:pt x="2101556" y="4955177"/>
                  <a:pt x="1785277" y="4878920"/>
                  <a:pt x="1560184" y="4952823"/>
                </a:cubicBezTo>
                <a:cubicBezTo>
                  <a:pt x="1335091" y="5026726"/>
                  <a:pt x="1020986" y="4891580"/>
                  <a:pt x="825487" y="4952823"/>
                </a:cubicBezTo>
                <a:cubicBezTo>
                  <a:pt x="266764" y="4983308"/>
                  <a:pt x="10325" y="4581978"/>
                  <a:pt x="0" y="4127336"/>
                </a:cubicBezTo>
                <a:cubicBezTo>
                  <a:pt x="-9484" y="3964125"/>
                  <a:pt x="10185" y="3675444"/>
                  <a:pt x="0" y="3544009"/>
                </a:cubicBezTo>
                <a:cubicBezTo>
                  <a:pt x="-10185" y="3412574"/>
                  <a:pt x="64857" y="3198022"/>
                  <a:pt x="0" y="2960683"/>
                </a:cubicBezTo>
                <a:cubicBezTo>
                  <a:pt x="-64857" y="2723344"/>
                  <a:pt x="48920" y="2648807"/>
                  <a:pt x="0" y="2410375"/>
                </a:cubicBezTo>
                <a:cubicBezTo>
                  <a:pt x="-48920" y="2171943"/>
                  <a:pt x="24811" y="2024937"/>
                  <a:pt x="0" y="1860066"/>
                </a:cubicBezTo>
                <a:cubicBezTo>
                  <a:pt x="-24811" y="1695195"/>
                  <a:pt x="88273" y="1051694"/>
                  <a:pt x="0" y="825487"/>
                </a:cubicBezTo>
                <a:close/>
              </a:path>
              <a:path w="11258550" h="4952823" stroke="0" extrusionOk="0">
                <a:moveTo>
                  <a:pt x="0" y="825487"/>
                </a:moveTo>
                <a:cubicBezTo>
                  <a:pt x="-89443" y="343160"/>
                  <a:pt x="452415" y="63059"/>
                  <a:pt x="825487" y="0"/>
                </a:cubicBezTo>
                <a:cubicBezTo>
                  <a:pt x="1020434" y="-41503"/>
                  <a:pt x="1210953" y="69991"/>
                  <a:pt x="1486714" y="0"/>
                </a:cubicBezTo>
                <a:cubicBezTo>
                  <a:pt x="1762475" y="-69991"/>
                  <a:pt x="1968207" y="4951"/>
                  <a:pt x="2147942" y="0"/>
                </a:cubicBezTo>
                <a:cubicBezTo>
                  <a:pt x="2327677" y="-4951"/>
                  <a:pt x="2492913" y="23265"/>
                  <a:pt x="2809169" y="0"/>
                </a:cubicBezTo>
                <a:cubicBezTo>
                  <a:pt x="3125425" y="-23265"/>
                  <a:pt x="3209951" y="54889"/>
                  <a:pt x="3566472" y="0"/>
                </a:cubicBezTo>
                <a:cubicBezTo>
                  <a:pt x="3922993" y="-54889"/>
                  <a:pt x="3780744" y="24597"/>
                  <a:pt x="3939472" y="0"/>
                </a:cubicBezTo>
                <a:cubicBezTo>
                  <a:pt x="4098200" y="-24597"/>
                  <a:pt x="4321423" y="21058"/>
                  <a:pt x="4504623" y="0"/>
                </a:cubicBezTo>
                <a:cubicBezTo>
                  <a:pt x="4687823" y="-21058"/>
                  <a:pt x="4739954" y="46721"/>
                  <a:pt x="4973699" y="0"/>
                </a:cubicBezTo>
                <a:cubicBezTo>
                  <a:pt x="5207444" y="-46721"/>
                  <a:pt x="5246510" y="34650"/>
                  <a:pt x="5346699" y="0"/>
                </a:cubicBezTo>
                <a:cubicBezTo>
                  <a:pt x="5446888" y="-34650"/>
                  <a:pt x="5705788" y="77847"/>
                  <a:pt x="6007927" y="0"/>
                </a:cubicBezTo>
                <a:cubicBezTo>
                  <a:pt x="6310066" y="-77847"/>
                  <a:pt x="6205810" y="16138"/>
                  <a:pt x="6284851" y="0"/>
                </a:cubicBezTo>
                <a:cubicBezTo>
                  <a:pt x="6363892" y="-16138"/>
                  <a:pt x="6479502" y="19671"/>
                  <a:pt x="6561775" y="0"/>
                </a:cubicBezTo>
                <a:cubicBezTo>
                  <a:pt x="6644048" y="-19671"/>
                  <a:pt x="6921196" y="12113"/>
                  <a:pt x="7223002" y="0"/>
                </a:cubicBezTo>
                <a:cubicBezTo>
                  <a:pt x="7524808" y="-12113"/>
                  <a:pt x="7441056" y="19023"/>
                  <a:pt x="7596002" y="0"/>
                </a:cubicBezTo>
                <a:cubicBezTo>
                  <a:pt x="7750948" y="-19023"/>
                  <a:pt x="7837741" y="35874"/>
                  <a:pt x="7969002" y="0"/>
                </a:cubicBezTo>
                <a:cubicBezTo>
                  <a:pt x="8100263" y="-35874"/>
                  <a:pt x="8482054" y="11539"/>
                  <a:pt x="8726305" y="0"/>
                </a:cubicBezTo>
                <a:cubicBezTo>
                  <a:pt x="8970556" y="-11539"/>
                  <a:pt x="9241721" y="6738"/>
                  <a:pt x="9483608" y="0"/>
                </a:cubicBezTo>
                <a:cubicBezTo>
                  <a:pt x="9725495" y="-6738"/>
                  <a:pt x="10124054" y="28190"/>
                  <a:pt x="10433063" y="0"/>
                </a:cubicBezTo>
                <a:cubicBezTo>
                  <a:pt x="10890582" y="-11394"/>
                  <a:pt x="11297384" y="461536"/>
                  <a:pt x="11258550" y="825487"/>
                </a:cubicBezTo>
                <a:cubicBezTo>
                  <a:pt x="11258654" y="949387"/>
                  <a:pt x="11212433" y="1219991"/>
                  <a:pt x="11258550" y="1408814"/>
                </a:cubicBezTo>
                <a:cubicBezTo>
                  <a:pt x="11304667" y="1597637"/>
                  <a:pt x="11247279" y="1659772"/>
                  <a:pt x="11258550" y="1893085"/>
                </a:cubicBezTo>
                <a:cubicBezTo>
                  <a:pt x="11269821" y="2126398"/>
                  <a:pt x="11208015" y="2152364"/>
                  <a:pt x="11258550" y="2377356"/>
                </a:cubicBezTo>
                <a:cubicBezTo>
                  <a:pt x="11309085" y="2602348"/>
                  <a:pt x="11245161" y="2737662"/>
                  <a:pt x="11258550" y="2927664"/>
                </a:cubicBezTo>
                <a:cubicBezTo>
                  <a:pt x="11271939" y="3117666"/>
                  <a:pt x="11253740" y="3300567"/>
                  <a:pt x="11258550" y="3477972"/>
                </a:cubicBezTo>
                <a:cubicBezTo>
                  <a:pt x="11263360" y="3655377"/>
                  <a:pt x="11247006" y="3809702"/>
                  <a:pt x="11258550" y="4127336"/>
                </a:cubicBezTo>
                <a:cubicBezTo>
                  <a:pt x="11285011" y="4713131"/>
                  <a:pt x="10949365" y="4876779"/>
                  <a:pt x="10433063" y="4952823"/>
                </a:cubicBezTo>
                <a:cubicBezTo>
                  <a:pt x="10301443" y="4963732"/>
                  <a:pt x="10232070" y="4939333"/>
                  <a:pt x="10156139" y="4952823"/>
                </a:cubicBezTo>
                <a:cubicBezTo>
                  <a:pt x="10080208" y="4966313"/>
                  <a:pt x="9741205" y="4887033"/>
                  <a:pt x="9494911" y="4952823"/>
                </a:cubicBezTo>
                <a:cubicBezTo>
                  <a:pt x="9248617" y="5018613"/>
                  <a:pt x="9281654" y="4920741"/>
                  <a:pt x="9121911" y="4952823"/>
                </a:cubicBezTo>
                <a:cubicBezTo>
                  <a:pt x="8962168" y="4984905"/>
                  <a:pt x="8711459" y="4890375"/>
                  <a:pt x="8556760" y="4952823"/>
                </a:cubicBezTo>
                <a:cubicBezTo>
                  <a:pt x="8402061" y="5015271"/>
                  <a:pt x="8202385" y="4949793"/>
                  <a:pt x="8087684" y="4952823"/>
                </a:cubicBezTo>
                <a:cubicBezTo>
                  <a:pt x="7972983" y="4955853"/>
                  <a:pt x="7895220" y="4932234"/>
                  <a:pt x="7714684" y="4952823"/>
                </a:cubicBezTo>
                <a:cubicBezTo>
                  <a:pt x="7534148" y="4973412"/>
                  <a:pt x="7120172" y="4865685"/>
                  <a:pt x="6957381" y="4952823"/>
                </a:cubicBezTo>
                <a:cubicBezTo>
                  <a:pt x="6794590" y="5039961"/>
                  <a:pt x="6766667" y="4925118"/>
                  <a:pt x="6584381" y="4952823"/>
                </a:cubicBezTo>
                <a:cubicBezTo>
                  <a:pt x="6402095" y="4980528"/>
                  <a:pt x="6111088" y="4918202"/>
                  <a:pt x="5923154" y="4952823"/>
                </a:cubicBezTo>
                <a:cubicBezTo>
                  <a:pt x="5735220" y="4987444"/>
                  <a:pt x="5669860" y="4920981"/>
                  <a:pt x="5550154" y="4952823"/>
                </a:cubicBezTo>
                <a:cubicBezTo>
                  <a:pt x="5430448" y="4984665"/>
                  <a:pt x="5322887" y="4944924"/>
                  <a:pt x="5177154" y="4952823"/>
                </a:cubicBezTo>
                <a:cubicBezTo>
                  <a:pt x="5031421" y="4960722"/>
                  <a:pt x="4624369" y="4907317"/>
                  <a:pt x="4419851" y="4952823"/>
                </a:cubicBezTo>
                <a:cubicBezTo>
                  <a:pt x="4215333" y="4998329"/>
                  <a:pt x="4009389" y="4945287"/>
                  <a:pt x="3758623" y="4952823"/>
                </a:cubicBezTo>
                <a:cubicBezTo>
                  <a:pt x="3507857" y="4960359"/>
                  <a:pt x="3573271" y="4933975"/>
                  <a:pt x="3481699" y="4952823"/>
                </a:cubicBezTo>
                <a:cubicBezTo>
                  <a:pt x="3390127" y="4971671"/>
                  <a:pt x="3231209" y="4921676"/>
                  <a:pt x="3012623" y="4952823"/>
                </a:cubicBezTo>
                <a:cubicBezTo>
                  <a:pt x="2794037" y="4983970"/>
                  <a:pt x="2679551" y="4874452"/>
                  <a:pt x="2351396" y="4952823"/>
                </a:cubicBezTo>
                <a:cubicBezTo>
                  <a:pt x="2023241" y="5031194"/>
                  <a:pt x="1834291" y="4940879"/>
                  <a:pt x="1690169" y="4952823"/>
                </a:cubicBezTo>
                <a:cubicBezTo>
                  <a:pt x="1546047" y="4964767"/>
                  <a:pt x="1484070" y="4927971"/>
                  <a:pt x="1413245" y="4952823"/>
                </a:cubicBezTo>
                <a:cubicBezTo>
                  <a:pt x="1342420" y="4977675"/>
                  <a:pt x="1098958" y="4914135"/>
                  <a:pt x="825487" y="4952823"/>
                </a:cubicBezTo>
                <a:cubicBezTo>
                  <a:pt x="355920" y="4952809"/>
                  <a:pt x="-44923" y="4637857"/>
                  <a:pt x="0" y="4127336"/>
                </a:cubicBezTo>
                <a:cubicBezTo>
                  <a:pt x="-52426" y="3971790"/>
                  <a:pt x="800" y="3850923"/>
                  <a:pt x="0" y="3610046"/>
                </a:cubicBezTo>
                <a:cubicBezTo>
                  <a:pt x="-800" y="3369169"/>
                  <a:pt x="41681" y="3367967"/>
                  <a:pt x="0" y="3158794"/>
                </a:cubicBezTo>
                <a:cubicBezTo>
                  <a:pt x="-41681" y="2949621"/>
                  <a:pt x="23454" y="2790855"/>
                  <a:pt x="0" y="2641504"/>
                </a:cubicBezTo>
                <a:cubicBezTo>
                  <a:pt x="-23454" y="2492153"/>
                  <a:pt x="53575" y="2386594"/>
                  <a:pt x="0" y="2157233"/>
                </a:cubicBezTo>
                <a:cubicBezTo>
                  <a:pt x="-53575" y="1927872"/>
                  <a:pt x="29219" y="1792839"/>
                  <a:pt x="0" y="1639943"/>
                </a:cubicBezTo>
                <a:cubicBezTo>
                  <a:pt x="-29219" y="1487047"/>
                  <a:pt x="13065" y="1155451"/>
                  <a:pt x="0" y="825487"/>
                </a:cubicBezTo>
                <a:close/>
              </a:path>
            </a:pathLst>
          </a:custGeom>
          <a:solidFill>
            <a:srgbClr val="F3FFE5"/>
          </a:solidFill>
          <a:ln w="12700" cap="flat" cmpd="sng" algn="ctr">
            <a:solidFill>
              <a:schemeClr val="accent6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1E8223F-D30A-4498-ADC3-07032058AC42}"/>
              </a:ext>
            </a:extLst>
          </p:cNvPr>
          <p:cNvSpPr/>
          <p:nvPr/>
        </p:nvSpPr>
        <p:spPr>
          <a:xfrm>
            <a:off x="3524248" y="3429000"/>
            <a:ext cx="1962152" cy="10287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CBB2EC6-5E71-42FD-8CBF-529FBB1B6A8B}"/>
              </a:ext>
            </a:extLst>
          </p:cNvPr>
          <p:cNvSpPr/>
          <p:nvPr/>
        </p:nvSpPr>
        <p:spPr>
          <a:xfrm>
            <a:off x="6836491" y="3429000"/>
            <a:ext cx="1962152" cy="10287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2F38CB12-F369-4222-A55F-9A39929F5CE1}"/>
              </a:ext>
            </a:extLst>
          </p:cNvPr>
          <p:cNvSpPr/>
          <p:nvPr/>
        </p:nvSpPr>
        <p:spPr>
          <a:xfrm>
            <a:off x="723900" y="3549968"/>
            <a:ext cx="1962152" cy="11620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trào</a:t>
            </a:r>
            <a:endParaRPr lang="en-US" sz="36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A9A51126-66BA-47A7-86F9-7070644A46FB}"/>
              </a:ext>
            </a:extLst>
          </p:cNvPr>
          <p:cNvSpPr/>
          <p:nvPr/>
        </p:nvSpPr>
        <p:spPr>
          <a:xfrm>
            <a:off x="1933575" y="5060335"/>
            <a:ext cx="1962152" cy="11620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endParaRPr lang="en-US" sz="36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id="{8F82F734-EACE-44E5-B104-08E8E17CACBD}"/>
              </a:ext>
            </a:extLst>
          </p:cNvPr>
          <p:cNvSpPr/>
          <p:nvPr/>
        </p:nvSpPr>
        <p:spPr>
          <a:xfrm>
            <a:off x="4302843" y="5546110"/>
            <a:ext cx="1962152" cy="11620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endParaRPr lang="en-US" sz="36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C20B3B0E-F5C3-4E76-B811-AD622C27AFF9}"/>
              </a:ext>
            </a:extLst>
          </p:cNvPr>
          <p:cNvSpPr/>
          <p:nvPr/>
        </p:nvSpPr>
        <p:spPr>
          <a:xfrm>
            <a:off x="6837721" y="5546110"/>
            <a:ext cx="1962152" cy="11620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hiến</a:t>
            </a:r>
            <a:endParaRPr lang="en-US" sz="36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Cloud 25">
            <a:extLst>
              <a:ext uri="{FF2B5EF4-FFF2-40B4-BE49-F238E27FC236}">
                <a16:creationId xmlns:a16="http://schemas.microsoft.com/office/drawing/2014/main" id="{F43AA7EA-25F3-4174-8959-ECDA0D62FACB}"/>
              </a:ext>
            </a:extLst>
          </p:cNvPr>
          <p:cNvSpPr/>
          <p:nvPr/>
        </p:nvSpPr>
        <p:spPr>
          <a:xfrm>
            <a:off x="8990369" y="4896356"/>
            <a:ext cx="1962152" cy="11620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endParaRPr lang="en-US" sz="36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92F8D55E-E921-4C48-B12A-39A07293B0F9}"/>
              </a:ext>
            </a:extLst>
          </p:cNvPr>
          <p:cNvSpPr/>
          <p:nvPr/>
        </p:nvSpPr>
        <p:spPr>
          <a:xfrm>
            <a:off x="9508408" y="3142953"/>
            <a:ext cx="1962152" cy="11620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</a:t>
            </a:r>
            <a:endParaRPr lang="en-US" sz="36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15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42084 -0.0673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42" y="-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06693 -0.33241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-1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0.0556 -0.4326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6" y="-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0.01497 -0.4326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2" y="-2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11111E-6 L -0.36784 -0.2810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98" y="-1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-0.49714 0.1439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57" y="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 animBg="1"/>
      <p:bldP spid="9" grpId="0" animBg="1"/>
      <p:bldP spid="9" grpId="1" animBg="1"/>
      <p:bldP spid="9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">
            <a:extLst>
              <a:ext uri="{FF2B5EF4-FFF2-40B4-BE49-F238E27FC236}">
                <a16:creationId xmlns:a16="http://schemas.microsoft.com/office/drawing/2014/main" id="{5142FC1C-BA28-4F6F-A523-A70019BA2395}"/>
              </a:ext>
            </a:extLst>
          </p:cNvPr>
          <p:cNvSpPr txBox="1">
            <a:spLocks/>
          </p:cNvSpPr>
          <p:nvPr/>
        </p:nvSpPr>
        <p:spPr>
          <a:xfrm>
            <a:off x="667102" y="2776201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vần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</a:t>
            </a:r>
            <a:endParaRPr lang="vi-VN" sz="32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2">
            <a:extLst>
              <a:ext uri="{FF2B5EF4-FFF2-40B4-BE49-F238E27FC236}">
                <a16:creationId xmlns:a16="http://schemas.microsoft.com/office/drawing/2014/main" id="{3274F3D3-450D-4EBB-83B9-93C773834911}"/>
              </a:ext>
            </a:extLst>
          </p:cNvPr>
          <p:cNvSpPr txBox="1">
            <a:spLocks/>
          </p:cNvSpPr>
          <p:nvPr/>
        </p:nvSpPr>
        <p:spPr>
          <a:xfrm>
            <a:off x="667102" y="4351556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nước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dâng</a:t>
            </a:r>
            <a:endParaRPr lang="vi-VN" sz="32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4">
            <a:extLst>
              <a:ext uri="{FF2B5EF4-FFF2-40B4-BE49-F238E27FC236}">
                <a16:creationId xmlns:a16="http://schemas.microsoft.com/office/drawing/2014/main" id="{31675A0A-2679-46FA-AAD3-E96E72F4CAAD}"/>
              </a:ext>
            </a:extLst>
          </p:cNvPr>
          <p:cNvSpPr txBox="1">
            <a:spLocks/>
          </p:cNvSpPr>
          <p:nvPr/>
        </p:nvSpPr>
        <p:spPr>
          <a:xfrm>
            <a:off x="4138732" y="4288140"/>
            <a:ext cx="3469694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dân tộc</a:t>
            </a:r>
            <a:endParaRPr lang="vi-VN" sz="32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5">
            <a:extLst>
              <a:ext uri="{FF2B5EF4-FFF2-40B4-BE49-F238E27FC236}">
                <a16:creationId xmlns:a16="http://schemas.microsoft.com/office/drawing/2014/main" id="{A23F63DA-5C2E-465A-942C-45A9363D9CCC}"/>
              </a:ext>
            </a:extLst>
          </p:cNvPr>
          <p:cNvSpPr txBox="1">
            <a:spLocks/>
          </p:cNvSpPr>
          <p:nvPr/>
        </p:nvSpPr>
        <p:spPr>
          <a:xfrm>
            <a:off x="4102820" y="2776201"/>
            <a:ext cx="3469694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Chả</a:t>
            </a:r>
            <a:r>
              <a:rPr lang="en-US" sz="3200" dirty="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lại</a:t>
            </a:r>
            <a:endParaRPr lang="vi-VN" sz="3200" dirty="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8">
            <a:extLst>
              <a:ext uri="{FF2B5EF4-FFF2-40B4-BE49-F238E27FC236}">
                <a16:creationId xmlns:a16="http://schemas.microsoft.com/office/drawing/2014/main" id="{54454F72-D2D6-4E4A-9C64-175288279FC9}"/>
              </a:ext>
            </a:extLst>
          </p:cNvPr>
          <p:cNvSpPr txBox="1">
            <a:spLocks/>
          </p:cNvSpPr>
          <p:nvPr/>
        </p:nvSpPr>
        <p:spPr>
          <a:xfrm>
            <a:off x="8452372" y="4288140"/>
            <a:ext cx="2805985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trao tặng</a:t>
            </a:r>
            <a:endParaRPr lang="vi-VN" sz="32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E17418BE-16B1-4771-931E-00A781886101}"/>
              </a:ext>
            </a:extLst>
          </p:cNvPr>
          <p:cNvSpPr txBox="1">
            <a:spLocks/>
          </p:cNvSpPr>
          <p:nvPr/>
        </p:nvSpPr>
        <p:spPr>
          <a:xfrm>
            <a:off x="8452372" y="2769046"/>
            <a:ext cx="2735675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smtClean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làng gió</a:t>
            </a:r>
            <a:endParaRPr lang="vi-VN" sz="32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6DF55F-E614-4031-91FC-BB3153169F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3114482" y="4620645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6F2DD9-3B6D-4E25-BB58-33BB3E37E5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3076833" y="3042469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76C25B-F0FB-4739-8488-200FDBD97E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7499315" y="4527769"/>
            <a:ext cx="675409" cy="6664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DAC750-60DB-4EC4-A5A9-C19D58D3B3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11145162" y="4577330"/>
            <a:ext cx="675409" cy="6664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96E68E-24C1-4039-865F-3414DE14EF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7448558" y="2988120"/>
            <a:ext cx="675409" cy="6664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EF2C1C-FDB7-4CEF-AC3D-F645AF50E5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11116026" y="2980965"/>
            <a:ext cx="675409" cy="6664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ACFFA7-65CF-49A9-BA53-4275DAABE3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4338286" y="559028"/>
            <a:ext cx="1447800" cy="14286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4E60A-A4F4-45B0-9961-612465E667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5837667" y="466698"/>
            <a:ext cx="1447800" cy="1428696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2989B4E5-2479-417B-93EE-FBD1F1EFC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" y="-65669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F65CAC-E6EE-4A65-A539-BFE2AB3DE701}"/>
              </a:ext>
            </a:extLst>
          </p:cNvPr>
          <p:cNvSpPr txBox="1"/>
          <p:nvPr/>
        </p:nvSpPr>
        <p:spPr>
          <a:xfrm>
            <a:off x="213816" y="1526062"/>
            <a:ext cx="2195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 RỘNG</a:t>
            </a:r>
          </a:p>
        </p:txBody>
      </p:sp>
    </p:spTree>
    <p:extLst>
      <p:ext uri="{BB962C8B-B14F-4D97-AF65-F5344CB8AC3E}">
        <p14:creationId xmlns:p14="http://schemas.microsoft.com/office/powerpoint/2010/main" val="265364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645DE-A60F-4D3F-BAA6-765FA682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" y="-65669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20FBA-1E29-4273-932B-4F95705B9A41}"/>
              </a:ext>
            </a:extLst>
          </p:cNvPr>
          <p:cNvSpPr txBox="1"/>
          <p:nvPr/>
        </p:nvSpPr>
        <p:spPr>
          <a:xfrm>
            <a:off x="366793" y="1584960"/>
            <a:ext cx="19841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  <a:endParaRPr lang="en-US" sz="2800" b="1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BD6E2-BBEB-4F37-ADD4-D92B7821085A}"/>
              </a:ext>
            </a:extLst>
          </p:cNvPr>
          <p:cNvSpPr txBox="1"/>
          <p:nvPr/>
        </p:nvSpPr>
        <p:spPr>
          <a:xfrm>
            <a:off x="3886199" y="685800"/>
            <a:ext cx="5502729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 HÌNH VIẾT CHỮ</a:t>
            </a:r>
            <a:endParaRPr lang="vi-VN" sz="4800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55D015-6568-4B5B-9935-30DFC504C9DA}"/>
              </a:ext>
            </a:extLst>
          </p:cNvPr>
          <p:cNvSpPr txBox="1"/>
          <p:nvPr/>
        </p:nvSpPr>
        <p:spPr>
          <a:xfrm>
            <a:off x="2743201" y="3566414"/>
            <a:ext cx="319950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cân</a:t>
            </a:r>
            <a:endParaRPr lang="vi-VN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2" descr="Cân đồng hồ Nhơn Hòa 100Kg - Đại lý cân Nhơn Hòa">
            <a:extLst>
              <a:ext uri="{FF2B5EF4-FFF2-40B4-BE49-F238E27FC236}">
                <a16:creationId xmlns:a16="http://schemas.microsoft.com/office/drawing/2014/main" id="{AD121803-48AE-4A0E-BFE9-1F93A5B08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847850"/>
            <a:ext cx="4019550" cy="362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7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600201" y="381001"/>
            <a:ext cx="9002713" cy="1260475"/>
          </a:xfrm>
          <a:prstGeom prst="rect">
            <a:avLst/>
          </a:prstGeom>
        </p:spPr>
        <p:txBody>
          <a:bodyPr spcFirstLastPara="1" vert="horz" wrap="square" lIns="121705" tIns="121705" rIns="121705" bIns="121705" rtlCol="0" anchor="t" anchorCtr="0">
            <a:noAutofit/>
          </a:bodyPr>
          <a:lstStyle/>
          <a:p>
            <a:pPr algn="ctr"/>
            <a:r>
              <a:rPr lang="en" b="1"/>
              <a:t>DẶN DÒ</a:t>
            </a:r>
            <a:endParaRPr b="1"/>
          </a:p>
        </p:txBody>
      </p:sp>
      <p:sp>
        <p:nvSpPr>
          <p:cNvPr id="416" name="Google Shape;416;p36"/>
          <p:cNvSpPr/>
          <p:nvPr/>
        </p:nvSpPr>
        <p:spPr>
          <a:xfrm>
            <a:off x="7467600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76400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53478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58266" y="2887662"/>
            <a:ext cx="2995613" cy="769938"/>
          </a:xfrm>
          <a:prstGeom prst="rect">
            <a:avLst/>
          </a:prstGeom>
        </p:spPr>
        <p:txBody>
          <a:bodyPr spcFirstLastPara="1" vert="horz" wrap="square" lIns="121705" tIns="121705" rIns="121705" bIns="121705" rtlCol="0" anchor="ctr" anchorCtr="0">
            <a:no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H</a:t>
            </a:r>
            <a:r>
              <a:rPr lang="en">
                <a:solidFill>
                  <a:srgbClr val="FFFFFF"/>
                </a:solidFill>
              </a:rPr>
              <a:t>oàn thành </a:t>
            </a:r>
            <a:r>
              <a:rPr lang="en" smtClean="0">
                <a:solidFill>
                  <a:srgbClr val="FFFFFF"/>
                </a:solidFill>
              </a:rPr>
              <a:t>bài</a:t>
            </a:r>
            <a:r>
              <a:rPr lang="en-US" smtClean="0">
                <a:solidFill>
                  <a:srgbClr val="FFFFFF"/>
                </a:solidFill>
              </a:rPr>
              <a:t> tập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52600" y="3289376"/>
            <a:ext cx="2933700" cy="710800"/>
          </a:xfrm>
          <a:prstGeom prst="rect">
            <a:avLst/>
          </a:prstGeom>
        </p:spPr>
        <p:txBody>
          <a:bodyPr spcFirstLastPara="1" vert="horz" wrap="square" lIns="121705" tIns="121705" rIns="121705" bIns="121705" rtlCol="0" anchor="ctr" anchorCtr="0">
            <a:noAutofit/>
          </a:bodyPr>
          <a:lstStyle/>
          <a:p>
            <a:pPr algn="ctr"/>
            <a:r>
              <a:rPr lang="en-US" smtClean="0">
                <a:solidFill>
                  <a:srgbClr val="FFFFFF"/>
                </a:solidFill>
              </a:rPr>
              <a:t>Viết lại các </a:t>
            </a:r>
            <a:br>
              <a:rPr lang="en-US" smtClean="0">
                <a:solidFill>
                  <a:srgbClr val="FFFFFF"/>
                </a:solidFill>
              </a:rPr>
            </a:br>
            <a:r>
              <a:rPr lang="en-US" smtClean="0">
                <a:solidFill>
                  <a:srgbClr val="FFFFFF"/>
                </a:solidFill>
              </a:rPr>
              <a:t>từ em viết sai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901781" y="3271838"/>
            <a:ext cx="2332038" cy="771525"/>
          </a:xfrm>
          <a:prstGeom prst="rect">
            <a:avLst/>
          </a:prstGeom>
        </p:spPr>
        <p:txBody>
          <a:bodyPr spcFirstLastPara="1" vert="horz" wrap="square" lIns="121705" tIns="121705" rIns="121705" bIns="121705" rtlCol="0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</a:rPr>
              <a:t>C</a:t>
            </a:r>
            <a:r>
              <a:rPr lang="en-US" sz="4000">
                <a:solidFill>
                  <a:srgbClr val="FFFFFF"/>
                </a:solidFill>
              </a:rPr>
              <a:t>h</a:t>
            </a:r>
            <a:r>
              <a:rPr lang="en" sz="4000">
                <a:solidFill>
                  <a:srgbClr val="FFFFFF"/>
                </a:solidFill>
              </a:rPr>
              <a:t>uẩn bị bài mới</a:t>
            </a:r>
            <a:endParaRPr sz="4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22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435" y="1917061"/>
            <a:ext cx="714513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6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645DE-A60F-4D3F-BAA6-765FA682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" y="-65669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20FBA-1E29-4273-932B-4F95705B9A41}"/>
              </a:ext>
            </a:extLst>
          </p:cNvPr>
          <p:cNvSpPr txBox="1"/>
          <p:nvPr/>
        </p:nvSpPr>
        <p:spPr>
          <a:xfrm>
            <a:off x="366793" y="1584960"/>
            <a:ext cx="19841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  <a:endParaRPr lang="en-US" sz="2800" b="1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BD6E2-BBEB-4F37-ADD4-D92B7821085A}"/>
              </a:ext>
            </a:extLst>
          </p:cNvPr>
          <p:cNvSpPr txBox="1"/>
          <p:nvPr/>
        </p:nvSpPr>
        <p:spPr>
          <a:xfrm>
            <a:off x="3886200" y="685800"/>
            <a:ext cx="5763986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 HÌNH VIẾT CHỮ</a:t>
            </a:r>
            <a:endParaRPr lang="vi-VN" sz="4800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6D60E-5CD6-4871-8A61-9822104E11FD}"/>
              </a:ext>
            </a:extLst>
          </p:cNvPr>
          <p:cNvSpPr txBox="1"/>
          <p:nvPr/>
        </p:nvSpPr>
        <p:spPr>
          <a:xfrm>
            <a:off x="2896496" y="3913257"/>
            <a:ext cx="319950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vầng trăng</a:t>
            </a:r>
            <a:endParaRPr lang="vi-VN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2" descr="Vầng trăng trong đêm tối cuộc đời - Trí Thức VN">
            <a:extLst>
              <a:ext uri="{FF2B5EF4-FFF2-40B4-BE49-F238E27FC236}">
                <a16:creationId xmlns:a16="http://schemas.microsoft.com/office/drawing/2014/main" id="{4954E1B2-FC14-4B2D-B258-26F6C410E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1" y="2395300"/>
            <a:ext cx="5192486" cy="337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91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645DE-A60F-4D3F-BAA6-765FA682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8274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20FBA-1E29-4273-932B-4F95705B9A41}"/>
              </a:ext>
            </a:extLst>
          </p:cNvPr>
          <p:cNvSpPr txBox="1"/>
          <p:nvPr/>
        </p:nvSpPr>
        <p:spPr>
          <a:xfrm>
            <a:off x="856324" y="1938902"/>
            <a:ext cx="19841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  <a:endParaRPr lang="en-US" sz="2800" b="1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BD6E2-BBEB-4F37-ADD4-D92B7821085A}"/>
              </a:ext>
            </a:extLst>
          </p:cNvPr>
          <p:cNvSpPr txBox="1"/>
          <p:nvPr/>
        </p:nvSpPr>
        <p:spPr>
          <a:xfrm>
            <a:off x="3745205" y="935363"/>
            <a:ext cx="5774351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 HÌNH VIẾT CHỮ</a:t>
            </a:r>
            <a:endParaRPr lang="vi-VN" sz="4800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55D015-6568-4B5B-9935-30DFC504C9DA}"/>
              </a:ext>
            </a:extLst>
          </p:cNvPr>
          <p:cNvSpPr txBox="1"/>
          <p:nvPr/>
        </p:nvSpPr>
        <p:spPr>
          <a:xfrm>
            <a:off x="3352801" y="3581400"/>
            <a:ext cx="218530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múa lân</a:t>
            </a:r>
            <a:endParaRPr lang="vi-VN" sz="4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https://f7-zpcloud.zdn.vn/679492612035000505/af925104819443ca1a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334" y="2292148"/>
            <a:ext cx="5611897" cy="422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60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夏日欢快轻松口哨尤克里里">
            <a:hlinkClick r:id="" action="ppaction://media"/>
            <a:extLst>
              <a:ext uri="{FF2B5EF4-FFF2-40B4-BE49-F238E27FC236}">
                <a16:creationId xmlns:a16="http://schemas.microsoft.com/office/drawing/2014/main" id="{87D785C4-7DB5-4B95-8ABA-80A225AD3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57817" y="7248892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84180B-B133-4159-BD2D-126ADE3F88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2029" y="2933217"/>
            <a:ext cx="7827942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9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2128" y="126460"/>
            <a:ext cx="11867745" cy="6605081"/>
          </a:xfrm>
          <a:prstGeom prst="roundRect">
            <a:avLst>
              <a:gd name="adj" fmla="val 7536"/>
            </a:avLst>
          </a:prstGeom>
          <a:solidFill>
            <a:srgbClr val="EBF5FF">
              <a:alpha val="91000"/>
            </a:srgb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29486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8396" y="1297945"/>
            <a:ext cx="10560994" cy="4355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619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thư viện của các em. Các em có thể đọc bất kì quyển sách nào có ở đây. Cứ thoải mái vào thư viện khi nào thấy thích. Nếu muốn, các em có thể mượn sách về nhà đọc. Nhưng đọc xong thì phải trả lại nhé. Nếu ở nhà có sách gì các em muốn bạn khác cùng đọc, hãy mang đến đây.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518997" y="5806683"/>
            <a:ext cx="7520023" cy="726056"/>
            <a:chOff x="4839490" y="4942370"/>
            <a:chExt cx="9593111" cy="726056"/>
          </a:xfrm>
        </p:grpSpPr>
        <p:sp>
          <p:nvSpPr>
            <p:cNvPr id="9" name="Rounded Rectangle 8"/>
            <p:cNvSpPr/>
            <p:nvPr/>
          </p:nvSpPr>
          <p:spPr>
            <a:xfrm>
              <a:off x="4839490" y="4942370"/>
              <a:ext cx="9053868" cy="70197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090164" y="5022095"/>
              <a:ext cx="934243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Đoạn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văn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nói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về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nội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dung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gì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38531" y="5848929"/>
            <a:ext cx="757435" cy="615939"/>
            <a:chOff x="4700568" y="4342508"/>
            <a:chExt cx="637729" cy="55792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8799" y="4404712"/>
              <a:ext cx="376619" cy="433518"/>
            </a:xfrm>
            <a:prstGeom prst="rect">
              <a:avLst/>
            </a:prstGeom>
          </p:spPr>
        </p:pic>
        <p:sp>
          <p:nvSpPr>
            <p:cNvPr id="8" name="Google Shape;5342;p41"/>
            <p:cNvSpPr/>
            <p:nvPr/>
          </p:nvSpPr>
          <p:spPr>
            <a:xfrm rot="10388515">
              <a:off x="4700568" y="4342508"/>
              <a:ext cx="637729" cy="557927"/>
            </a:xfrm>
            <a:custGeom>
              <a:avLst/>
              <a:gdLst/>
              <a:ahLst/>
              <a:cxnLst/>
              <a:rect l="l" t="t" r="r" b="b"/>
              <a:pathLst>
                <a:path w="6690" h="5853" extrusionOk="0">
                  <a:moveTo>
                    <a:pt x="3425" y="312"/>
                  </a:moveTo>
                  <a:cubicBezTo>
                    <a:pt x="3591" y="312"/>
                    <a:pt x="3757" y="324"/>
                    <a:pt x="3921" y="346"/>
                  </a:cubicBezTo>
                  <a:cubicBezTo>
                    <a:pt x="5522" y="546"/>
                    <a:pt x="6356" y="1914"/>
                    <a:pt x="5856" y="3515"/>
                  </a:cubicBezTo>
                  <a:cubicBezTo>
                    <a:pt x="5422" y="4916"/>
                    <a:pt x="4155" y="5350"/>
                    <a:pt x="2820" y="5416"/>
                  </a:cubicBezTo>
                  <a:cubicBezTo>
                    <a:pt x="2793" y="5416"/>
                    <a:pt x="2769" y="5423"/>
                    <a:pt x="2749" y="5436"/>
                  </a:cubicBezTo>
                  <a:lnTo>
                    <a:pt x="2749" y="5436"/>
                  </a:lnTo>
                  <a:cubicBezTo>
                    <a:pt x="2735" y="5424"/>
                    <a:pt x="2715" y="5416"/>
                    <a:pt x="2687" y="5416"/>
                  </a:cubicBezTo>
                  <a:cubicBezTo>
                    <a:pt x="1253" y="5350"/>
                    <a:pt x="85" y="3782"/>
                    <a:pt x="452" y="2347"/>
                  </a:cubicBezTo>
                  <a:cubicBezTo>
                    <a:pt x="778" y="1014"/>
                    <a:pt x="2104" y="312"/>
                    <a:pt x="3425" y="312"/>
                  </a:cubicBezTo>
                  <a:close/>
                  <a:moveTo>
                    <a:pt x="3489" y="1"/>
                  </a:moveTo>
                  <a:cubicBezTo>
                    <a:pt x="1904" y="1"/>
                    <a:pt x="244" y="988"/>
                    <a:pt x="118" y="2714"/>
                  </a:cubicBezTo>
                  <a:cubicBezTo>
                    <a:pt x="0" y="3864"/>
                    <a:pt x="951" y="5613"/>
                    <a:pt x="2232" y="5613"/>
                  </a:cubicBezTo>
                  <a:cubicBezTo>
                    <a:pt x="2378" y="5613"/>
                    <a:pt x="2528" y="5590"/>
                    <a:pt x="2681" y="5541"/>
                  </a:cubicBezTo>
                  <a:lnTo>
                    <a:pt x="2681" y="5541"/>
                  </a:lnTo>
                  <a:cubicBezTo>
                    <a:pt x="2665" y="5620"/>
                    <a:pt x="2697" y="5714"/>
                    <a:pt x="2787" y="5750"/>
                  </a:cubicBezTo>
                  <a:cubicBezTo>
                    <a:pt x="3017" y="5820"/>
                    <a:pt x="3245" y="5853"/>
                    <a:pt x="3469" y="5853"/>
                  </a:cubicBezTo>
                  <a:cubicBezTo>
                    <a:pt x="4838" y="5853"/>
                    <a:pt x="6036" y="4629"/>
                    <a:pt x="6323" y="3281"/>
                  </a:cubicBezTo>
                  <a:cubicBezTo>
                    <a:pt x="6690" y="1447"/>
                    <a:pt x="5622" y="112"/>
                    <a:pt x="3788" y="12"/>
                  </a:cubicBezTo>
                  <a:cubicBezTo>
                    <a:pt x="3689" y="4"/>
                    <a:pt x="3589" y="1"/>
                    <a:pt x="3489" y="1"/>
                  </a:cubicBezTo>
                  <a:close/>
                </a:path>
              </a:pathLst>
            </a:custGeom>
            <a:solidFill>
              <a:srgbClr val="76D9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4714856" y="315790"/>
            <a:ext cx="27622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Thư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viện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35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72101" y="616284"/>
            <a:ext cx="4631998" cy="2965116"/>
            <a:chOff x="1121" y="616284"/>
            <a:chExt cx="4631998" cy="2965116"/>
          </a:xfrm>
        </p:grpSpPr>
        <p:sp>
          <p:nvSpPr>
            <p:cNvPr id="11" name="Cloud Callout 10"/>
            <p:cNvSpPr/>
            <p:nvPr/>
          </p:nvSpPr>
          <p:spPr>
            <a:xfrm>
              <a:off x="1121" y="616284"/>
              <a:ext cx="4631998" cy="2965116"/>
            </a:xfrm>
            <a:prstGeom prst="cloudCallout">
              <a:avLst>
                <a:gd name="adj1" fmla="val -29798"/>
                <a:gd name="adj2" fmla="val 64427"/>
              </a:avLst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3166" y="1047750"/>
              <a:ext cx="340445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Nội dung bài viết gồm có mấy câu?</a:t>
              </a: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727" b="87552" l="15607" r="46676">
                        <a14:foregroundMark x1="25434" y1="66154" x2="26445" y2="71748"/>
                        <a14:foregroundMark x1="28902" y1="62378" x2="27890" y2="75385"/>
                        <a14:foregroundMark x1="36127" y1="61399" x2="37572" y2="73986"/>
                        <a14:foregroundMark x1="34104" y1="68951" x2="35549" y2="79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33" t="15472" r="50000" b="11945"/>
          <a:stretch/>
        </p:blipFill>
        <p:spPr>
          <a:xfrm>
            <a:off x="388315" y="4388507"/>
            <a:ext cx="1007991" cy="215522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419600" y="-190823"/>
            <a:ext cx="7141916" cy="1049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smtClean="0">
                <a:solidFill>
                  <a:srgbClr val="FF66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  viện</a:t>
            </a:r>
            <a:endParaRPr lang="en-US" sz="4800" b="1" dirty="0">
              <a:solidFill>
                <a:srgbClr val="FF66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500645" y="867889"/>
            <a:ext cx="7546615" cy="585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lnSpc>
                <a:spcPct val="130000"/>
              </a:lnSpc>
              <a:spcAft>
                <a:spcPts val="500"/>
              </a:spcAft>
              <a:defRPr/>
            </a:pPr>
            <a:r>
              <a:rPr lang="en-US" sz="3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vi-VN" sz="360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thư viện của các em. </a:t>
            </a:r>
            <a:r>
              <a:rPr lang="vi-VN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 em có thể đọc bất kì quyển sách nào có ở đây. </a:t>
            </a:r>
            <a:r>
              <a:rPr lang="vi-VN" sz="360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 thoải mái vào thư viện khi nào thấy thích. </a:t>
            </a:r>
            <a:r>
              <a:rPr lang="vi-VN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 muốn, các em có thể mượn sách về nhà đọc.</a:t>
            </a:r>
            <a:r>
              <a:rPr lang="vi-VN" sz="360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Nhưng đọc xong thì phải trả lại nhé. </a:t>
            </a:r>
            <a:r>
              <a:rPr lang="vi-VN" sz="36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 ở nhà có sách gì các em muốn bạn khác cùng đọc, hãy mang đến đây. </a:t>
            </a:r>
            <a:endParaRPr lang="vi-VN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72101" y="616284"/>
            <a:ext cx="4631998" cy="2965116"/>
            <a:chOff x="1121" y="616284"/>
            <a:chExt cx="4631998" cy="2965116"/>
          </a:xfrm>
        </p:grpSpPr>
        <p:sp>
          <p:nvSpPr>
            <p:cNvPr id="16" name="Cloud Callout 15"/>
            <p:cNvSpPr/>
            <p:nvPr/>
          </p:nvSpPr>
          <p:spPr>
            <a:xfrm>
              <a:off x="1121" y="616284"/>
              <a:ext cx="4631998" cy="2965116"/>
            </a:xfrm>
            <a:prstGeom prst="cloudCallout">
              <a:avLst>
                <a:gd name="adj1" fmla="val -29798"/>
                <a:gd name="adj2" fmla="val 64427"/>
              </a:avLst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3166" y="1047750"/>
              <a:ext cx="340445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Cần chú ý gì khi viết chữ đầu đoạn?</a:t>
              </a:r>
            </a:p>
          </p:txBody>
        </p:sp>
      </p:grpSp>
      <p:cxnSp>
        <p:nvCxnSpPr>
          <p:cNvPr id="3" name="Straight Arrow Connector 2"/>
          <p:cNvCxnSpPr/>
          <p:nvPr/>
        </p:nvCxnSpPr>
        <p:spPr>
          <a:xfrm>
            <a:off x="4804099" y="1333500"/>
            <a:ext cx="624840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51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4801597" y="15474"/>
            <a:ext cx="7141916" cy="1049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 viện</a:t>
            </a:r>
            <a:endParaRPr lang="en-US" sz="4800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727" b="87552" l="15607" r="46676">
                        <a14:foregroundMark x1="25434" y1="66154" x2="26445" y2="71748"/>
                        <a14:foregroundMark x1="28902" y1="62378" x2="27890" y2="75385"/>
                        <a14:foregroundMark x1="36127" y1="61399" x2="37572" y2="73986"/>
                        <a14:foregroundMark x1="34104" y1="68951" x2="35549" y2="79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33" t="15472" r="50000" b="11945"/>
          <a:stretch/>
        </p:blipFill>
        <p:spPr>
          <a:xfrm>
            <a:off x="363610" y="4648200"/>
            <a:ext cx="1007991" cy="2155222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-131353" y="501984"/>
            <a:ext cx="4631998" cy="2965116"/>
            <a:chOff x="1121" y="616284"/>
            <a:chExt cx="4631998" cy="2965116"/>
          </a:xfrm>
        </p:grpSpPr>
        <p:sp>
          <p:nvSpPr>
            <p:cNvPr id="34" name="Cloud Callout 33"/>
            <p:cNvSpPr/>
            <p:nvPr/>
          </p:nvSpPr>
          <p:spPr>
            <a:xfrm>
              <a:off x="1121" y="616284"/>
              <a:ext cx="4631998" cy="2965116"/>
            </a:xfrm>
            <a:prstGeom prst="cloudCallout">
              <a:avLst>
                <a:gd name="adj1" fmla="val -21244"/>
                <a:gd name="adj2" fmla="val 84986"/>
              </a:avLst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63166" y="1267361"/>
              <a:ext cx="382902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Từ nào dễ viết lẫn trong bài?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033158" y="771574"/>
            <a:ext cx="7910356" cy="585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lnSpc>
                <a:spcPct val="130000"/>
              </a:lnSpc>
              <a:spcAft>
                <a:spcPts val="500"/>
              </a:spcAft>
              <a:defRPr/>
            </a:pPr>
            <a:r>
              <a:rPr lang="en-US" sz="36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vi-VN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 là thư viện của các em. Các em có thể đọc bất kì quyển sách nào có ở đây. Cứ thoải mái vào thư viện khi nào thấy thích. Nếu muốn, các em có thể mượn sách về nhà đọc. Nhưng đọc xong thì phải trả lại nhé. Nếu ở nhà có sách gì các em muốn bạn khác cùng đọc, hãy mang đến đây. 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8579860" y="2090057"/>
            <a:ext cx="2327626" cy="296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7253615" y="2841171"/>
            <a:ext cx="1776085" cy="4325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46310" y="5018030"/>
            <a:ext cx="13262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359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" t="11501" r="4251" b="19817"/>
          <a:stretch/>
        </p:blipFill>
        <p:spPr>
          <a:xfrm>
            <a:off x="552450" y="285750"/>
            <a:ext cx="10972800" cy="6419850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1200150" y="723900"/>
          <a:ext cx="9601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82" marR="90082" marT="44375" marB="44375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91841" y="1657886"/>
            <a:ext cx="75095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8800" smtClean="0">
                <a:solidFill>
                  <a:schemeClr val="bg1"/>
                </a:solidFill>
                <a:latin typeface="HP001 4 hàng" pitchFamily="34" charset="0"/>
              </a:rPr>
              <a:t>quyển sách</a:t>
            </a:r>
            <a:endParaRPr lang="en-US" sz="880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86200" y="3053034"/>
            <a:ext cx="533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chemeClr val="bg1"/>
                </a:solidFill>
                <a:latin typeface="HP001 4 hàng" pitchFamily="34" charset="0"/>
              </a:rPr>
              <a:t>thoải</a:t>
            </a:r>
            <a:r>
              <a:rPr lang="en-US" sz="8800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8800" dirty="0" err="1" smtClean="0">
                <a:solidFill>
                  <a:schemeClr val="bg1"/>
                </a:solidFill>
                <a:latin typeface="HP001 4 hàng" pitchFamily="34" charset="0"/>
              </a:rPr>
              <a:t>mái</a:t>
            </a:r>
            <a:endParaRPr lang="en-US" sz="8800" dirty="0">
              <a:solidFill>
                <a:schemeClr val="bg1"/>
              </a:solidFill>
              <a:latin typeface="HP001 4 hàng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352202" y="2914483"/>
            <a:ext cx="24186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5010514" y="4330281"/>
            <a:ext cx="1212320" cy="307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625443" y="4339721"/>
            <a:ext cx="10000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966791" y="2914483"/>
            <a:ext cx="6586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533900" y="4499584"/>
            <a:ext cx="533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solidFill>
                  <a:schemeClr val="bg1"/>
                </a:solidFill>
                <a:latin typeface="HP001 4 hàng" pitchFamily="34" charset="0"/>
              </a:rPr>
              <a:t>trả</a:t>
            </a:r>
            <a:r>
              <a:rPr lang="en-US" sz="8800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8800" dirty="0" err="1" smtClean="0">
                <a:solidFill>
                  <a:schemeClr val="bg1"/>
                </a:solidFill>
                <a:latin typeface="HP001 4 hàng" pitchFamily="34" charset="0"/>
              </a:rPr>
              <a:t>lại</a:t>
            </a:r>
            <a:endParaRPr lang="en-US" sz="8800" dirty="0">
              <a:solidFill>
                <a:schemeClr val="bg1"/>
              </a:solidFill>
              <a:latin typeface="HP001 4 hàng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533900" y="5734189"/>
            <a:ext cx="821517" cy="8659"/>
          </a:xfrm>
          <a:prstGeom prst="line">
            <a:avLst/>
          </a:prstGeom>
          <a:ln w="730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95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8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576</Words>
  <Application>Microsoft Office PowerPoint</Application>
  <PresentationFormat>Widescreen</PresentationFormat>
  <Paragraphs>144</Paragraphs>
  <Slides>21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微软雅黑</vt:lpstr>
      <vt:lpstr>Arial</vt:lpstr>
      <vt:lpstr>Arial-Rounded</vt:lpstr>
      <vt:lpstr>Calibri</vt:lpstr>
      <vt:lpstr>Calibri Light</vt:lpstr>
      <vt:lpstr>Cambria</vt:lpstr>
      <vt:lpstr>Coiny</vt:lpstr>
      <vt:lpstr>等线</vt:lpstr>
      <vt:lpstr>Gloria Hallelujah</vt:lpstr>
      <vt:lpstr>HP001 4 hàng</vt:lpstr>
      <vt:lpstr>Patrick Hand SC</vt:lpstr>
      <vt:lpstr>SVN-SAF</vt:lpstr>
      <vt:lpstr>Ubuntu</vt:lpstr>
      <vt:lpstr>UVN Gia Dinh</vt:lpstr>
      <vt:lpstr>字魂105号-简雅黑</vt:lpstr>
      <vt:lpstr>字魂115号-刀刀体</vt:lpstr>
      <vt:lpstr>字魂70号-灵悦黑体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</cp:revision>
  <dcterms:created xsi:type="dcterms:W3CDTF">2022-08-04T04:11:59Z</dcterms:created>
  <dcterms:modified xsi:type="dcterms:W3CDTF">2022-10-25T01:50:44Z</dcterms:modified>
</cp:coreProperties>
</file>