
<file path=[Content_Types].xml><?xml version="1.0" encoding="utf-8"?>
<Types xmlns="http://schemas.openxmlformats.org/package/2006/content-types"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97" r:id="rId2"/>
    <p:sldId id="256" r:id="rId3"/>
    <p:sldId id="257" r:id="rId4"/>
    <p:sldId id="278" r:id="rId5"/>
    <p:sldId id="277" r:id="rId6"/>
    <p:sldId id="285" r:id="rId7"/>
    <p:sldId id="258" r:id="rId8"/>
    <p:sldId id="271" r:id="rId9"/>
    <p:sldId id="272" r:id="rId10"/>
    <p:sldId id="273" r:id="rId11"/>
    <p:sldId id="274" r:id="rId12"/>
    <p:sldId id="275" r:id="rId13"/>
    <p:sldId id="276" r:id="rId14"/>
    <p:sldId id="259" r:id="rId15"/>
    <p:sldId id="281" r:id="rId16"/>
    <p:sldId id="282" r:id="rId17"/>
    <p:sldId id="283" r:id="rId18"/>
    <p:sldId id="284" r:id="rId19"/>
    <p:sldId id="268" r:id="rId20"/>
    <p:sldId id="280" r:id="rId21"/>
    <p:sldId id="286" r:id="rId22"/>
    <p:sldId id="261" r:id="rId23"/>
    <p:sldId id="262" r:id="rId24"/>
    <p:sldId id="263" r:id="rId25"/>
    <p:sldId id="264" r:id="rId26"/>
    <p:sldId id="265" r:id="rId27"/>
    <p:sldId id="288" r:id="rId28"/>
    <p:sldId id="287" r:id="rId29"/>
    <p:sldId id="266" r:id="rId30"/>
    <p:sldId id="269" r:id="rId31"/>
    <p:sldId id="270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ặc định" id="{2D39788A-7B12-499B-A152-26C7848129D5}">
          <p14:sldIdLst>
            <p14:sldId id="297"/>
            <p14:sldId id="256"/>
          </p14:sldIdLst>
        </p14:section>
        <p14:section name="Tiết 1" id="{FC1EB638-55A5-41E2-BCD3-97F546B7510E}">
          <p14:sldIdLst>
            <p14:sldId id="257"/>
            <p14:sldId id="278"/>
            <p14:sldId id="277"/>
            <p14:sldId id="285"/>
            <p14:sldId id="258"/>
            <p14:sldId id="271"/>
            <p14:sldId id="272"/>
            <p14:sldId id="273"/>
            <p14:sldId id="274"/>
            <p14:sldId id="275"/>
            <p14:sldId id="276"/>
            <p14:sldId id="259"/>
            <p14:sldId id="281"/>
            <p14:sldId id="282"/>
            <p14:sldId id="283"/>
            <p14:sldId id="284"/>
            <p14:sldId id="268"/>
            <p14:sldId id="280"/>
            <p14:sldId id="286"/>
          </p14:sldIdLst>
        </p14:section>
        <p14:section name="Tiết 2" id="{DD7DF943-936F-4592-AAAB-F544FA049C4A}">
          <p14:sldIdLst>
            <p14:sldId id="261"/>
            <p14:sldId id="262"/>
            <p14:sldId id="263"/>
            <p14:sldId id="264"/>
          </p14:sldIdLst>
        </p14:section>
        <p14:section name="Tiết 3" id="{817670CC-0BA9-496B-B866-4BB0601253C8}">
          <p14:sldIdLst>
            <p14:sldId id="265"/>
            <p14:sldId id="288"/>
            <p14:sldId id="287"/>
            <p14:sldId id="266"/>
            <p14:sldId id="269"/>
            <p14:sldId id="27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A71F"/>
    <a:srgbClr val="4D9837"/>
    <a:srgbClr val="7798D3"/>
    <a:srgbClr val="5780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84994" autoAdjust="0"/>
  </p:normalViewPr>
  <p:slideViewPr>
    <p:cSldViewPr snapToGrid="0">
      <p:cViewPr varScale="1">
        <p:scale>
          <a:sx n="56" d="100"/>
          <a:sy n="56" d="100"/>
        </p:scale>
        <p:origin x="87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03D911-7746-49C2-8555-533BE09C07E5}" type="datetimeFigureOut">
              <a:rPr lang="en-US" smtClean="0"/>
              <a:t>2/29/2024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F5F126-C1F6-4A90-A17E-38AA675069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141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F5F126-C1F6-4A90-A17E-38AA6750697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8450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F5F126-C1F6-4A90-A17E-38AA6750697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795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7B85C-C2AA-41CB-BC51-7837DC3DEB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A031CB-E554-4765-8D2C-D96C3B2D8A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91F55F-03A1-4A4C-80D0-CA18F1D54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C6EA82-2E31-4C09-B752-1C109D541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2A9D9B-BD89-4B1C-A197-466C87FC5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298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8C324-23BD-4C22-8F7F-FBC964C39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3AEF54-BCB7-45D4-9B94-E919E20CE2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7D82A3-F63A-436D-A2FC-B090D836A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7B6ECD-A512-40F7-82C0-DA6EBC12A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9EF873-D2AA-4E41-87E7-CE8FAF71E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8676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238F13-E4E6-4464-A80D-F447954914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CD2928-0417-4883-8463-D1E0CDF595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1A0094-4A9D-4933-9FF2-A8789123B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2F3734-5049-4F6C-950B-C3463AA33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595A3-1EEA-43B0-9BC4-F85B4FAFB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5443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AAA41-52C4-4293-9D86-CB0DBB23A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E2B3E6-F90A-448A-9BB1-00E80EF06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915965-F5B0-4998-9B20-7DB354695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865E5F-5AC2-43BC-93C2-60EB5F2E8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096715-9FE9-4D3F-A655-99C01F80F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7380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8178A-6AA6-4B57-A4A2-C18A90C6B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DF7384-4E13-4C03-8BC7-362BA0B1F6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7E11DC-3203-42C3-A52F-C94FF1422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0B9ED5-B51D-4142-8043-6C736BBF1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CE5D3F-1FCF-4A3C-9943-88914735B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1678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B3E94-2FFE-4F98-8CCE-39BC2D802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ED82A7-A12B-4C9B-B06B-70E77F11B5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3BD2F9-1D83-4F97-9355-1D652B29C0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E1D1CF-9782-41CC-9D61-D0BA02184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5A66E0-1159-4E2F-986B-F186B6228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F8C95F-78CB-4CBF-AD0D-F708EEF29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196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72BBE-9909-438B-ABD4-43A1CE0B8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A99173-568E-43FA-95CA-7CAE159C26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69D9BF-C122-4606-882D-BAE747399E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217946-FE3F-40F4-9B3F-F3D37D35BB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004CDA-FE6D-42F0-9D5B-FA5F9B9ED4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FEB6B3-1759-4831-86A3-0DC25C184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F1B77E-F33C-4842-AA8E-0CB810C1F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C91E10-BD62-4878-9A5B-EE884608E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1542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83C5B-BB26-492A-9A74-84DE52165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9CD449-B7F1-4691-BCF5-E6320260C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EDF24B-9028-4335-A16A-C43878180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BF4643-0AF3-4DB4-8025-07A4344EE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8975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EA92DB-2C90-45CC-8F7B-FAF3C4D82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2AF30E-C142-48A8-9A11-88C86DC16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85400B-8318-4A48-A417-E6A08192A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5728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25ED9-D2C0-4496-87C2-074C00329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0F883-1A90-4B99-9C73-27781355D4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71ED8B-3C32-4ADE-9650-52DA0CE014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48D3BD-60B8-42F3-9377-C28951787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6208FE-A325-4F70-978A-D1ECBBEAA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0E8DB1-F201-4B10-BE98-C6DEEE672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5179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959A4-076B-4A52-B02B-4BE56BC7A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FBCB05-9FD5-440A-8938-FD6EE39564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1D24CD-B532-4E61-90BA-61C8594DA6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25DA7A-2E51-497C-853D-6CA8A5572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27ED75-0A62-49D0-8876-BC2C27AAA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07B795-F87F-4E6A-A6E6-48AC78627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3490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C5C3E4-2891-45A8-8309-164BFC32E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AE1E42-B720-4CFC-A601-F2164E7344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25053F-7D79-4EBC-BDF2-606F98F492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B0DC12-C689-42A4-8E3A-8EEDAD469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40DED5-1101-476E-BCB5-521ABD1A8C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6768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3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24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25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26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2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414" y="8483"/>
            <a:ext cx="12152624" cy="68410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4597" y="1071903"/>
            <a:ext cx="3676190" cy="4460083"/>
          </a:xfrm>
          <a:prstGeom prst="rect">
            <a:avLst/>
          </a:prstGeom>
        </p:spPr>
      </p:pic>
      <p:sp>
        <p:nvSpPr>
          <p:cNvPr id="3" name="WordArt 6"/>
          <p:cNvSpPr>
            <a:spLocks noChangeArrowheads="1" noChangeShapeType="1" noTextEdit="1"/>
          </p:cNvSpPr>
          <p:nvPr/>
        </p:nvSpPr>
        <p:spPr bwMode="auto">
          <a:xfrm>
            <a:off x="2477323" y="551508"/>
            <a:ext cx="6850740" cy="4101948"/>
          </a:xfrm>
          <a:prstGeom prst="rect">
            <a:avLst/>
          </a:prstGeom>
        </p:spPr>
        <p:txBody>
          <a:bodyPr spcFirstLastPara="1" wrap="none" lIns="68316" tIns="34203" rIns="68316" bIns="34203" numCol="1" fromWordArt="1">
            <a:prstTxWarp prst="textArchUp">
              <a:avLst>
                <a:gd name="adj" fmla="val 11020719"/>
              </a:avLst>
            </a:prstTxWarp>
          </a:bodyPr>
          <a:lstStyle/>
          <a:p>
            <a:pPr algn="ctr" defTabSz="910214"/>
            <a:r>
              <a:rPr lang="en-US" sz="2693" b="1" kern="10" dirty="0">
                <a:ln w="9525">
                  <a:solidFill>
                    <a:srgbClr val="993366"/>
                  </a:solidFill>
                  <a:round/>
                </a:ln>
                <a:solidFill>
                  <a:schemeClr val="accent4">
                    <a:lumMod val="75000"/>
                  </a:schemeClr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CHÀO MỪNG CÁC CON ĐẾN VỚI TIẾT HỌC</a:t>
            </a:r>
          </a:p>
        </p:txBody>
      </p:sp>
      <p:sp>
        <p:nvSpPr>
          <p:cNvPr id="4" name="文本框 4"/>
          <p:cNvSpPr txBox="1">
            <a:spLocks noChangeArrowheads="1"/>
          </p:cNvSpPr>
          <p:nvPr/>
        </p:nvSpPr>
        <p:spPr bwMode="auto">
          <a:xfrm>
            <a:off x="1748984" y="5684072"/>
            <a:ext cx="8786525" cy="736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400" tIns="60699" rIns="121400" bIns="60699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3618"/>
            <a:r>
              <a:rPr lang="en-US" altLang="zh-CN" sz="3990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Giáo</a:t>
            </a:r>
            <a:r>
              <a:rPr lang="en-US" altLang="zh-CN" sz="3990" b="1" dirty="0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3990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viên</a:t>
            </a:r>
            <a:r>
              <a:rPr lang="en-US" altLang="zh-CN" sz="3990" b="1" dirty="0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: </a:t>
            </a:r>
            <a:r>
              <a:rPr lang="en-US" altLang="zh-CN" sz="3990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Nguyễn</a:t>
            </a:r>
            <a:r>
              <a:rPr lang="en-US" altLang="zh-CN" sz="3990" b="1" dirty="0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3990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Thị</a:t>
            </a:r>
            <a:r>
              <a:rPr lang="en-US" altLang="zh-CN" sz="3990" b="1" dirty="0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3990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Hồng</a:t>
            </a:r>
            <a:r>
              <a:rPr lang="en-US" altLang="zh-CN" sz="3990" b="1" dirty="0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3990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Nhung</a:t>
            </a:r>
            <a:endParaRPr lang="zh-CN" altLang="en-US" sz="3990" b="1" dirty="0">
              <a:solidFill>
                <a:srgbClr val="0070C0"/>
              </a:solidFill>
              <a:latin typeface="HP001 4 hàng" panose="020B0603050302020204" pitchFamily="34" charset="0"/>
              <a:cs typeface="Tahoma" panose="020B060403050404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70584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E0F0E39-C8CD-4066-8185-6CC4CB24BCC8}"/>
              </a:ext>
            </a:extLst>
          </p:cNvPr>
          <p:cNvSpPr/>
          <p:nvPr/>
        </p:nvSpPr>
        <p:spPr>
          <a:xfrm>
            <a:off x="560571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278288-F560-4A0A-A7BA-50F634890F89}"/>
              </a:ext>
            </a:extLst>
          </p:cNvPr>
          <p:cNvSpPr txBox="1"/>
          <p:nvPr/>
        </p:nvSpPr>
        <p:spPr>
          <a:xfrm>
            <a:off x="1083085" y="1915180"/>
            <a:ext cx="17780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Tập viết số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89D829-72B6-474D-B953-E3D3E3D6F05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420" r="50638"/>
          <a:stretch/>
        </p:blipFill>
        <p:spPr>
          <a:xfrm>
            <a:off x="821828" y="3429000"/>
            <a:ext cx="1587217" cy="1408444"/>
          </a:xfrm>
          <a:prstGeom prst="rect">
            <a:avLst/>
          </a:prstGeom>
        </p:spPr>
      </p:pic>
      <p:pic>
        <p:nvPicPr>
          <p:cNvPr id="4" name="407_20200730053701_2">
            <a:hlinkClick r:id="" action="ppaction://media"/>
            <a:extLst>
              <a:ext uri="{FF2B5EF4-FFF2-40B4-BE49-F238E27FC236}">
                <a16:creationId xmlns:a16="http://schemas.microsoft.com/office/drawing/2014/main" id="{FA6396EF-38E3-4CA2-9D8C-D2BC7843FFE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29381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587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E0F0E39-C8CD-4066-8185-6CC4CB24BCC8}"/>
              </a:ext>
            </a:extLst>
          </p:cNvPr>
          <p:cNvSpPr/>
          <p:nvPr/>
        </p:nvSpPr>
        <p:spPr>
          <a:xfrm>
            <a:off x="560571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278288-F560-4A0A-A7BA-50F634890F89}"/>
              </a:ext>
            </a:extLst>
          </p:cNvPr>
          <p:cNvSpPr txBox="1"/>
          <p:nvPr/>
        </p:nvSpPr>
        <p:spPr>
          <a:xfrm>
            <a:off x="1083085" y="1915180"/>
            <a:ext cx="17780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Tập viết số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89D829-72B6-474D-B953-E3D3E3D6F05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0000" r="34058"/>
          <a:stretch/>
        </p:blipFill>
        <p:spPr>
          <a:xfrm>
            <a:off x="821828" y="3429000"/>
            <a:ext cx="1587217" cy="1408444"/>
          </a:xfrm>
          <a:prstGeom prst="rect">
            <a:avLst/>
          </a:prstGeom>
        </p:spPr>
      </p:pic>
      <p:pic>
        <p:nvPicPr>
          <p:cNvPr id="4" name="407_20200730053715_3">
            <a:hlinkClick r:id="" action="ppaction://media"/>
            <a:extLst>
              <a:ext uri="{FF2B5EF4-FFF2-40B4-BE49-F238E27FC236}">
                <a16:creationId xmlns:a16="http://schemas.microsoft.com/office/drawing/2014/main" id="{374E871E-54BC-48A7-A447-9884C26C46D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56135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998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E0F0E39-C8CD-4066-8185-6CC4CB24BCC8}"/>
              </a:ext>
            </a:extLst>
          </p:cNvPr>
          <p:cNvSpPr/>
          <p:nvPr/>
        </p:nvSpPr>
        <p:spPr>
          <a:xfrm>
            <a:off x="560571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278288-F560-4A0A-A7BA-50F634890F89}"/>
              </a:ext>
            </a:extLst>
          </p:cNvPr>
          <p:cNvSpPr txBox="1"/>
          <p:nvPr/>
        </p:nvSpPr>
        <p:spPr>
          <a:xfrm>
            <a:off x="1083085" y="1915180"/>
            <a:ext cx="17780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Tập viết số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89D829-72B6-474D-B953-E3D3E3D6F05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7603" r="16455"/>
          <a:stretch/>
        </p:blipFill>
        <p:spPr>
          <a:xfrm>
            <a:off x="821828" y="3429000"/>
            <a:ext cx="1587217" cy="1408444"/>
          </a:xfrm>
          <a:prstGeom prst="rect">
            <a:avLst/>
          </a:prstGeom>
        </p:spPr>
      </p:pic>
      <p:pic>
        <p:nvPicPr>
          <p:cNvPr id="4" name="407_20200730053726_4">
            <a:hlinkClick r:id="" action="ppaction://media"/>
            <a:extLst>
              <a:ext uri="{FF2B5EF4-FFF2-40B4-BE49-F238E27FC236}">
                <a16:creationId xmlns:a16="http://schemas.microsoft.com/office/drawing/2014/main" id="{20D9D741-D2A6-4A19-B441-7B4201C196C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29381" y="17252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24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E0F0E39-C8CD-4066-8185-6CC4CB24BCC8}"/>
              </a:ext>
            </a:extLst>
          </p:cNvPr>
          <p:cNvSpPr/>
          <p:nvPr/>
        </p:nvSpPr>
        <p:spPr>
          <a:xfrm>
            <a:off x="560571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278288-F560-4A0A-A7BA-50F634890F89}"/>
              </a:ext>
            </a:extLst>
          </p:cNvPr>
          <p:cNvSpPr txBox="1"/>
          <p:nvPr/>
        </p:nvSpPr>
        <p:spPr>
          <a:xfrm>
            <a:off x="1083085" y="1915180"/>
            <a:ext cx="17780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Tập viết số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89D829-72B6-474D-B953-E3D3E3D6F05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3930" r="128"/>
          <a:stretch/>
        </p:blipFill>
        <p:spPr>
          <a:xfrm>
            <a:off x="821828" y="3429000"/>
            <a:ext cx="1587217" cy="1408444"/>
          </a:xfrm>
          <a:prstGeom prst="rect">
            <a:avLst/>
          </a:prstGeom>
        </p:spPr>
      </p:pic>
      <p:pic>
        <p:nvPicPr>
          <p:cNvPr id="4" name="407_20200730053753_5">
            <a:hlinkClick r:id="" action="ppaction://media"/>
            <a:extLst>
              <a:ext uri="{FF2B5EF4-FFF2-40B4-BE49-F238E27FC236}">
                <a16:creationId xmlns:a16="http://schemas.microsoft.com/office/drawing/2014/main" id="{7C1928B4-7EBB-4448-826E-8DD6E36EBE3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512172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583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4AE8C8F6-53F4-48D2-A34F-C0750EB02D13}"/>
              </a:ext>
            </a:extLst>
          </p:cNvPr>
          <p:cNvSpPr/>
          <p:nvPr/>
        </p:nvSpPr>
        <p:spPr>
          <a:xfrm>
            <a:off x="578576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D30099-4D79-40FC-B239-5753E776EFBF}"/>
              </a:ext>
            </a:extLst>
          </p:cNvPr>
          <p:cNvSpPr txBox="1"/>
          <p:nvPr/>
        </p:nvSpPr>
        <p:spPr>
          <a:xfrm>
            <a:off x="1101090" y="1915180"/>
            <a:ext cx="8130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Số 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48048F-E01C-4326-AEF1-E2610469B2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571" y="1633735"/>
            <a:ext cx="7420831" cy="5224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8280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5253" y="671278"/>
            <a:ext cx="5124090" cy="46684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33" y="508959"/>
            <a:ext cx="5598543" cy="483079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7880D73-D626-4F40-89B3-6DB68D0B4A4B}"/>
              </a:ext>
            </a:extLst>
          </p:cNvPr>
          <p:cNvSpPr/>
          <p:nvPr/>
        </p:nvSpPr>
        <p:spPr>
          <a:xfrm>
            <a:off x="4960831" y="3795625"/>
            <a:ext cx="965515" cy="10265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38D30B-5AE1-4B70-8788-301BFBB3452B}"/>
              </a:ext>
            </a:extLst>
          </p:cNvPr>
          <p:cNvSpPr/>
          <p:nvPr/>
        </p:nvSpPr>
        <p:spPr>
          <a:xfrm>
            <a:off x="10757140" y="3864633"/>
            <a:ext cx="905773" cy="10265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302482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449" y="353682"/>
            <a:ext cx="4485736" cy="36662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577" y="353682"/>
            <a:ext cx="4347714" cy="376111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5A50BB5-BBC0-44A9-BC94-8132E50A3A67}"/>
              </a:ext>
            </a:extLst>
          </p:cNvPr>
          <p:cNvSpPr/>
          <p:nvPr/>
        </p:nvSpPr>
        <p:spPr>
          <a:xfrm>
            <a:off x="4666889" y="3027869"/>
            <a:ext cx="498459" cy="6404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1CB89FE-505B-4A4A-A97B-3F717F5C9DD8}"/>
              </a:ext>
            </a:extLst>
          </p:cNvPr>
          <p:cNvSpPr/>
          <p:nvPr/>
        </p:nvSpPr>
        <p:spPr>
          <a:xfrm>
            <a:off x="9894498" y="3027869"/>
            <a:ext cx="629728" cy="6404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809022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353" y="998291"/>
            <a:ext cx="7062662" cy="527311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720CB23-A6A5-4DFE-9076-CEF74A042154}"/>
              </a:ext>
            </a:extLst>
          </p:cNvPr>
          <p:cNvSpPr/>
          <p:nvPr/>
        </p:nvSpPr>
        <p:spPr>
          <a:xfrm>
            <a:off x="8445260" y="4589253"/>
            <a:ext cx="1138687" cy="10869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247476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7789" y="1575831"/>
            <a:ext cx="3804248" cy="40409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2044" y="1386050"/>
            <a:ext cx="4011786" cy="39968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883" y="1597900"/>
            <a:ext cx="3907765" cy="399683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3795FFA-744D-40B9-BFFB-A7003BF927CF}"/>
              </a:ext>
            </a:extLst>
          </p:cNvPr>
          <p:cNvSpPr/>
          <p:nvPr/>
        </p:nvSpPr>
        <p:spPr>
          <a:xfrm>
            <a:off x="2700068" y="3959524"/>
            <a:ext cx="767751" cy="8367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9D6334D-560A-4E8A-8499-430B32796358}"/>
              </a:ext>
            </a:extLst>
          </p:cNvPr>
          <p:cNvSpPr/>
          <p:nvPr/>
        </p:nvSpPr>
        <p:spPr>
          <a:xfrm>
            <a:off x="7056407" y="4157933"/>
            <a:ext cx="750498" cy="7159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E575B7A-1C97-4FDE-8D50-B892401F2C32}"/>
              </a:ext>
            </a:extLst>
          </p:cNvPr>
          <p:cNvSpPr/>
          <p:nvPr/>
        </p:nvSpPr>
        <p:spPr>
          <a:xfrm>
            <a:off x="11248843" y="4097551"/>
            <a:ext cx="681487" cy="9057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4619" y="439947"/>
            <a:ext cx="8453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b)</a:t>
            </a:r>
          </a:p>
        </p:txBody>
      </p:sp>
    </p:spTree>
    <p:extLst>
      <p:ext uri="{BB962C8B-B14F-4D97-AF65-F5344CB8AC3E}">
        <p14:creationId xmlns:p14="http://schemas.microsoft.com/office/powerpoint/2010/main" val="2661745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4AE8C8F6-53F4-48D2-A34F-C0750EB02D13}"/>
              </a:ext>
            </a:extLst>
          </p:cNvPr>
          <p:cNvSpPr/>
          <p:nvPr/>
        </p:nvSpPr>
        <p:spPr>
          <a:xfrm>
            <a:off x="578576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D30099-4D79-40FC-B239-5753E776EFBF}"/>
              </a:ext>
            </a:extLst>
          </p:cNvPr>
          <p:cNvSpPr txBox="1"/>
          <p:nvPr/>
        </p:nvSpPr>
        <p:spPr>
          <a:xfrm>
            <a:off x="1101090" y="1915180"/>
            <a:ext cx="8130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Số 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C225D22-823D-4CCE-9DF5-82A361CDCF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090" y="2651695"/>
            <a:ext cx="10220500" cy="353581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59EC120-FEF7-4E32-8191-7A72F9D6445C}"/>
              </a:ext>
            </a:extLst>
          </p:cNvPr>
          <p:cNvSpPr/>
          <p:nvPr/>
        </p:nvSpPr>
        <p:spPr>
          <a:xfrm>
            <a:off x="5123543" y="3206952"/>
            <a:ext cx="696686" cy="711905"/>
          </a:xfrm>
          <a:prstGeom prst="rect">
            <a:avLst/>
          </a:prstGeom>
          <a:solidFill>
            <a:srgbClr val="4D98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8F24C61-7134-4DB3-906F-896659630910}"/>
              </a:ext>
            </a:extLst>
          </p:cNvPr>
          <p:cNvSpPr/>
          <p:nvPr/>
        </p:nvSpPr>
        <p:spPr>
          <a:xfrm>
            <a:off x="6727372" y="3131103"/>
            <a:ext cx="696686" cy="711905"/>
          </a:xfrm>
          <a:prstGeom prst="rect">
            <a:avLst/>
          </a:prstGeom>
          <a:solidFill>
            <a:srgbClr val="EDA7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831617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5780C9"/>
            </a:gs>
            <a:gs pos="83000">
              <a:srgbClr val="7798D3"/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rd">
            <a:extLst>
              <a:ext uri="{FF2B5EF4-FFF2-40B4-BE49-F238E27FC236}">
                <a16:creationId xmlns:a16="http://schemas.microsoft.com/office/drawing/2014/main" id="{5D9FFE77-8434-4609-8466-7494E9540D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94" y="704055"/>
            <a:ext cx="2661644" cy="891500"/>
          </a:xfrm>
          <a:prstGeom prst="rect">
            <a:avLst/>
          </a:prstGeom>
        </p:spPr>
      </p:pic>
      <p:pic>
        <p:nvPicPr>
          <p:cNvPr id="5" name="bg-cloud">
            <a:extLst>
              <a:ext uri="{FF2B5EF4-FFF2-40B4-BE49-F238E27FC236}">
                <a16:creationId xmlns:a16="http://schemas.microsoft.com/office/drawing/2014/main" id="{E7396881-DE40-40B7-AE47-B0CDD42C85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2" y="2438400"/>
            <a:ext cx="12191997" cy="4005651"/>
          </a:xfrm>
          <a:prstGeom prst="rect">
            <a:avLst/>
          </a:prstGeom>
        </p:spPr>
      </p:pic>
      <p:pic>
        <p:nvPicPr>
          <p:cNvPr id="6" name="bg-tree">
            <a:extLst>
              <a:ext uri="{FF2B5EF4-FFF2-40B4-BE49-F238E27FC236}">
                <a16:creationId xmlns:a16="http://schemas.microsoft.com/office/drawing/2014/main" id="{07EC0289-C14C-4058-85FF-5B16A8848F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77330"/>
            <a:ext cx="12818077" cy="2010708"/>
          </a:xfrm>
          <a:prstGeom prst="rect">
            <a:avLst/>
          </a:prstGeom>
        </p:spPr>
      </p:pic>
      <p:pic>
        <p:nvPicPr>
          <p:cNvPr id="7" name="bg-flower">
            <a:extLst>
              <a:ext uri="{FF2B5EF4-FFF2-40B4-BE49-F238E27FC236}">
                <a16:creationId xmlns:a16="http://schemas.microsoft.com/office/drawing/2014/main" id="{B2697014-6528-445B-8331-5FE2B22196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429" y="428363"/>
            <a:ext cx="12331428" cy="10693183"/>
          </a:xfrm>
          <a:prstGeom prst="rect">
            <a:avLst/>
          </a:prstGeom>
        </p:spPr>
      </p:pic>
      <p:sp>
        <p:nvSpPr>
          <p:cNvPr id="8" name="bg-white">
            <a:extLst>
              <a:ext uri="{FF2B5EF4-FFF2-40B4-BE49-F238E27FC236}">
                <a16:creationId xmlns:a16="http://schemas.microsoft.com/office/drawing/2014/main" id="{47FD9C34-AA4B-40E8-9D86-AF0E94ECA850}"/>
              </a:ext>
            </a:extLst>
          </p:cNvPr>
          <p:cNvSpPr/>
          <p:nvPr/>
        </p:nvSpPr>
        <p:spPr>
          <a:xfrm>
            <a:off x="2041720" y="1464750"/>
            <a:ext cx="8338236" cy="4592245"/>
          </a:xfrm>
          <a:custGeom>
            <a:avLst/>
            <a:gdLst>
              <a:gd name="connsiteX0" fmla="*/ 2693773 w 5387546"/>
              <a:gd name="connsiteY0" fmla="*/ 0 h 2967166"/>
              <a:gd name="connsiteX1" fmla="*/ 5387546 w 5387546"/>
              <a:gd name="connsiteY1" fmla="*/ 2693773 h 2967166"/>
              <a:gd name="connsiteX2" fmla="*/ 5373741 w 5387546"/>
              <a:gd name="connsiteY2" fmla="*/ 2967166 h 2967166"/>
              <a:gd name="connsiteX3" fmla="*/ 13805 w 5387546"/>
              <a:gd name="connsiteY3" fmla="*/ 2967166 h 2967166"/>
              <a:gd name="connsiteX4" fmla="*/ 0 w 5387546"/>
              <a:gd name="connsiteY4" fmla="*/ 2693773 h 2967166"/>
              <a:gd name="connsiteX5" fmla="*/ 2693773 w 5387546"/>
              <a:gd name="connsiteY5" fmla="*/ 0 h 2967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7546" h="2967166">
                <a:moveTo>
                  <a:pt x="2693773" y="0"/>
                </a:moveTo>
                <a:cubicBezTo>
                  <a:pt x="4181503" y="0"/>
                  <a:pt x="5387546" y="1206043"/>
                  <a:pt x="5387546" y="2693773"/>
                </a:cubicBezTo>
                <a:lnTo>
                  <a:pt x="5373741" y="2967166"/>
                </a:lnTo>
                <a:lnTo>
                  <a:pt x="13805" y="2967166"/>
                </a:lnTo>
                <a:lnTo>
                  <a:pt x="0" y="2693773"/>
                </a:lnTo>
                <a:cubicBezTo>
                  <a:pt x="0" y="1206043"/>
                  <a:pt x="1206043" y="0"/>
                  <a:pt x="2693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9" name="tex02">
            <a:extLst>
              <a:ext uri="{FF2B5EF4-FFF2-40B4-BE49-F238E27FC236}">
                <a16:creationId xmlns:a16="http://schemas.microsoft.com/office/drawing/2014/main" id="{42976E72-D805-4783-B14C-CCD6189DC1FB}"/>
              </a:ext>
            </a:extLst>
          </p:cNvPr>
          <p:cNvSpPr txBox="1"/>
          <p:nvPr/>
        </p:nvSpPr>
        <p:spPr>
          <a:xfrm>
            <a:off x="3023632" y="3385987"/>
            <a:ext cx="6646605" cy="1733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zh-CN" sz="5333" b="1" dirty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CÁC SỐ</a:t>
            </a:r>
          </a:p>
          <a:p>
            <a:pPr algn="ctr"/>
            <a:r>
              <a:rPr lang="en-GB" altLang="zh-CN" sz="5333" b="1" dirty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0, 1, 2, 3, 4, 5(</a:t>
            </a:r>
            <a:r>
              <a:rPr lang="en-GB" altLang="zh-CN" sz="5333" b="1" dirty="0" err="1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tiết</a:t>
            </a:r>
            <a:r>
              <a:rPr lang="en-GB" altLang="zh-CN" sz="5333" b="1" dirty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1)</a:t>
            </a:r>
            <a:endParaRPr lang="vi-VN" altLang="zh-CN" sz="5333" b="1" dirty="0">
              <a:solidFill>
                <a:srgbClr val="FF6600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0" name="text01">
            <a:extLst>
              <a:ext uri="{FF2B5EF4-FFF2-40B4-BE49-F238E27FC236}">
                <a16:creationId xmlns:a16="http://schemas.microsoft.com/office/drawing/2014/main" id="{F506004E-FF86-4769-ACF3-1FFF8AA08EDD}"/>
              </a:ext>
            </a:extLst>
          </p:cNvPr>
          <p:cNvSpPr/>
          <p:nvPr/>
        </p:nvSpPr>
        <p:spPr>
          <a:xfrm>
            <a:off x="5252660" y="2307793"/>
            <a:ext cx="1914307" cy="9130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5333" b="1" dirty="0" err="1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Bài</a:t>
            </a:r>
            <a:r>
              <a:rPr lang="en-US" altLang="zh-CN" sz="5333" b="1" dirty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1:</a:t>
            </a:r>
            <a:endParaRPr lang="zh-CN" altLang="en-US" sz="4800" b="1" dirty="0">
              <a:solidFill>
                <a:srgbClr val="FF6600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12" name="hangrao02">
            <a:extLst>
              <a:ext uri="{FF2B5EF4-FFF2-40B4-BE49-F238E27FC236}">
                <a16:creationId xmlns:a16="http://schemas.microsoft.com/office/drawing/2014/main" id="{86B22370-4B45-47AD-A297-A928E507240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7432"/>
          <a:stretch>
            <a:fillRect/>
          </a:stretch>
        </p:blipFill>
        <p:spPr>
          <a:xfrm>
            <a:off x="0" y="4840823"/>
            <a:ext cx="2751437" cy="1620820"/>
          </a:xfrm>
          <a:prstGeom prst="rect">
            <a:avLst/>
          </a:prstGeom>
        </p:spPr>
      </p:pic>
      <p:grpSp>
        <p:nvGrpSpPr>
          <p:cNvPr id="13" name="tree-left">
            <a:extLst>
              <a:ext uri="{FF2B5EF4-FFF2-40B4-BE49-F238E27FC236}">
                <a16:creationId xmlns:a16="http://schemas.microsoft.com/office/drawing/2014/main" id="{718A54E1-343F-476A-AE24-4A909DD61056}"/>
              </a:ext>
            </a:extLst>
          </p:cNvPr>
          <p:cNvGrpSpPr/>
          <p:nvPr/>
        </p:nvGrpSpPr>
        <p:grpSpPr>
          <a:xfrm>
            <a:off x="639707" y="3481240"/>
            <a:ext cx="1405279" cy="2687453"/>
            <a:chOff x="181346" y="1761375"/>
            <a:chExt cx="1517253" cy="2901593"/>
          </a:xfrm>
        </p:grpSpPr>
        <p:pic>
          <p:nvPicPr>
            <p:cNvPr id="14" name="图片 17">
              <a:extLst>
                <a:ext uri="{FF2B5EF4-FFF2-40B4-BE49-F238E27FC236}">
                  <a16:creationId xmlns:a16="http://schemas.microsoft.com/office/drawing/2014/main" id="{152BCC95-1551-43E5-B94F-1314AA10FA3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5" name="图片 18">
              <a:extLst>
                <a:ext uri="{FF2B5EF4-FFF2-40B4-BE49-F238E27FC236}">
                  <a16:creationId xmlns:a16="http://schemas.microsoft.com/office/drawing/2014/main" id="{36E0F17A-E4AD-46D7-AA70-996254AF0D2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16" name="图片 19">
              <a:extLst>
                <a:ext uri="{FF2B5EF4-FFF2-40B4-BE49-F238E27FC236}">
                  <a16:creationId xmlns:a16="http://schemas.microsoft.com/office/drawing/2014/main" id="{B43F8869-8044-4F42-AF02-1082DF69C12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17" name="hangrao01">
            <a:extLst>
              <a:ext uri="{FF2B5EF4-FFF2-40B4-BE49-F238E27FC236}">
                <a16:creationId xmlns:a16="http://schemas.microsoft.com/office/drawing/2014/main" id="{2F8F8182-4FC4-4E2B-8533-D45CAC90A43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2"/>
          <a:stretch>
            <a:fillRect/>
          </a:stretch>
        </p:blipFill>
        <p:spPr>
          <a:xfrm>
            <a:off x="9407611" y="4800725"/>
            <a:ext cx="2784389" cy="1620820"/>
          </a:xfrm>
          <a:prstGeom prst="rect">
            <a:avLst/>
          </a:prstGeom>
        </p:spPr>
      </p:pic>
      <p:pic>
        <p:nvPicPr>
          <p:cNvPr id="18" name="tree-right">
            <a:extLst>
              <a:ext uri="{FF2B5EF4-FFF2-40B4-BE49-F238E27FC236}">
                <a16:creationId xmlns:a16="http://schemas.microsoft.com/office/drawing/2014/main" id="{375A1F6B-8BA0-4993-AC37-EC08248CAAC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9670239" y="3330309"/>
            <a:ext cx="2176557" cy="3377231"/>
          </a:xfrm>
          <a:prstGeom prst="rect">
            <a:avLst/>
          </a:prstGeom>
        </p:spPr>
      </p:pic>
      <p:sp>
        <p:nvSpPr>
          <p:cNvPr id="19" name="bg03">
            <a:extLst>
              <a:ext uri="{FF2B5EF4-FFF2-40B4-BE49-F238E27FC236}">
                <a16:creationId xmlns:a16="http://schemas.microsoft.com/office/drawing/2014/main" id="{B2D06E2D-BCE3-43FB-9EFD-B8B4935762C2}"/>
              </a:ext>
            </a:extLst>
          </p:cNvPr>
          <p:cNvSpPr/>
          <p:nvPr/>
        </p:nvSpPr>
        <p:spPr>
          <a:xfrm>
            <a:off x="-6577" y="6168693"/>
            <a:ext cx="12192000" cy="686217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C4D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20" name="bg02">
            <a:extLst>
              <a:ext uri="{FF2B5EF4-FFF2-40B4-BE49-F238E27FC236}">
                <a16:creationId xmlns:a16="http://schemas.microsoft.com/office/drawing/2014/main" id="{03B630EC-CF24-40B7-92CD-A202067B3821}"/>
              </a:ext>
            </a:extLst>
          </p:cNvPr>
          <p:cNvSpPr/>
          <p:nvPr/>
        </p:nvSpPr>
        <p:spPr>
          <a:xfrm>
            <a:off x="-6577" y="6291730"/>
            <a:ext cx="12192000" cy="569031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8CB8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21" name="bg01">
            <a:extLst>
              <a:ext uri="{FF2B5EF4-FFF2-40B4-BE49-F238E27FC236}">
                <a16:creationId xmlns:a16="http://schemas.microsoft.com/office/drawing/2014/main" id="{DC5C79E7-ABF4-4256-A2FE-991EC7C95180}"/>
              </a:ext>
            </a:extLst>
          </p:cNvPr>
          <p:cNvSpPr/>
          <p:nvPr/>
        </p:nvSpPr>
        <p:spPr>
          <a:xfrm>
            <a:off x="-6577" y="6487466"/>
            <a:ext cx="12192000" cy="365639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67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92535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1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53" presetClass="entr" presetSubtype="52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9" grpId="0" animBg="1"/>
      <p:bldP spid="20" grpId="0" animBg="1"/>
      <p:bldP spid="2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rd">
            <a:extLst>
              <a:ext uri="{FF2B5EF4-FFF2-40B4-BE49-F238E27FC236}">
                <a16:creationId xmlns:a16="http://schemas.microsoft.com/office/drawing/2014/main" id="{5D9FFE77-8434-4609-8466-7494E9540D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94" y="704055"/>
            <a:ext cx="2661644" cy="891500"/>
          </a:xfrm>
          <a:prstGeom prst="rect">
            <a:avLst/>
          </a:prstGeom>
        </p:spPr>
      </p:pic>
      <p:pic>
        <p:nvPicPr>
          <p:cNvPr id="5" name="bg-cloud">
            <a:extLst>
              <a:ext uri="{FF2B5EF4-FFF2-40B4-BE49-F238E27FC236}">
                <a16:creationId xmlns:a16="http://schemas.microsoft.com/office/drawing/2014/main" id="{E7396881-DE40-40B7-AE47-B0CDD42C85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2" y="2438400"/>
            <a:ext cx="12191997" cy="4005651"/>
          </a:xfrm>
          <a:prstGeom prst="rect">
            <a:avLst/>
          </a:prstGeom>
        </p:spPr>
      </p:pic>
      <p:pic>
        <p:nvPicPr>
          <p:cNvPr id="6" name="bg-tree">
            <a:extLst>
              <a:ext uri="{FF2B5EF4-FFF2-40B4-BE49-F238E27FC236}">
                <a16:creationId xmlns:a16="http://schemas.microsoft.com/office/drawing/2014/main" id="{07EC0289-C14C-4058-85FF-5B16A8848F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77330"/>
            <a:ext cx="12818077" cy="2010708"/>
          </a:xfrm>
          <a:prstGeom prst="rect">
            <a:avLst/>
          </a:prstGeom>
        </p:spPr>
      </p:pic>
      <p:pic>
        <p:nvPicPr>
          <p:cNvPr id="7" name="bg-flower">
            <a:extLst>
              <a:ext uri="{FF2B5EF4-FFF2-40B4-BE49-F238E27FC236}">
                <a16:creationId xmlns:a16="http://schemas.microsoft.com/office/drawing/2014/main" id="{B2697014-6528-445B-8331-5FE2B22196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429" y="428363"/>
            <a:ext cx="12331428" cy="10693183"/>
          </a:xfrm>
          <a:prstGeom prst="rect">
            <a:avLst/>
          </a:prstGeom>
        </p:spPr>
      </p:pic>
      <p:sp>
        <p:nvSpPr>
          <p:cNvPr id="8" name="bg-white">
            <a:extLst>
              <a:ext uri="{FF2B5EF4-FFF2-40B4-BE49-F238E27FC236}">
                <a16:creationId xmlns:a16="http://schemas.microsoft.com/office/drawing/2014/main" id="{47FD9C34-AA4B-40E8-9D86-AF0E94ECA850}"/>
              </a:ext>
            </a:extLst>
          </p:cNvPr>
          <p:cNvSpPr/>
          <p:nvPr/>
        </p:nvSpPr>
        <p:spPr>
          <a:xfrm>
            <a:off x="2041720" y="1464750"/>
            <a:ext cx="8338236" cy="4592245"/>
          </a:xfrm>
          <a:custGeom>
            <a:avLst/>
            <a:gdLst>
              <a:gd name="connsiteX0" fmla="*/ 2693773 w 5387546"/>
              <a:gd name="connsiteY0" fmla="*/ 0 h 2967166"/>
              <a:gd name="connsiteX1" fmla="*/ 5387546 w 5387546"/>
              <a:gd name="connsiteY1" fmla="*/ 2693773 h 2967166"/>
              <a:gd name="connsiteX2" fmla="*/ 5373741 w 5387546"/>
              <a:gd name="connsiteY2" fmla="*/ 2967166 h 2967166"/>
              <a:gd name="connsiteX3" fmla="*/ 13805 w 5387546"/>
              <a:gd name="connsiteY3" fmla="*/ 2967166 h 2967166"/>
              <a:gd name="connsiteX4" fmla="*/ 0 w 5387546"/>
              <a:gd name="connsiteY4" fmla="*/ 2693773 h 2967166"/>
              <a:gd name="connsiteX5" fmla="*/ 2693773 w 5387546"/>
              <a:gd name="connsiteY5" fmla="*/ 0 h 2967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7546" h="2967166">
                <a:moveTo>
                  <a:pt x="2693773" y="0"/>
                </a:moveTo>
                <a:cubicBezTo>
                  <a:pt x="4181503" y="0"/>
                  <a:pt x="5387546" y="1206043"/>
                  <a:pt x="5387546" y="2693773"/>
                </a:cubicBezTo>
                <a:lnTo>
                  <a:pt x="5373741" y="2967166"/>
                </a:lnTo>
                <a:lnTo>
                  <a:pt x="13805" y="2967166"/>
                </a:lnTo>
                <a:lnTo>
                  <a:pt x="0" y="2693773"/>
                </a:lnTo>
                <a:cubicBezTo>
                  <a:pt x="0" y="1206043"/>
                  <a:pt x="1206043" y="0"/>
                  <a:pt x="2693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9" name="tex02">
            <a:extLst>
              <a:ext uri="{FF2B5EF4-FFF2-40B4-BE49-F238E27FC236}">
                <a16:creationId xmlns:a16="http://schemas.microsoft.com/office/drawing/2014/main" id="{42976E72-D805-4783-B14C-CCD6189DC1FB}"/>
              </a:ext>
            </a:extLst>
          </p:cNvPr>
          <p:cNvSpPr txBox="1"/>
          <p:nvPr/>
        </p:nvSpPr>
        <p:spPr>
          <a:xfrm>
            <a:off x="3023632" y="3385987"/>
            <a:ext cx="6646605" cy="1733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zh-CN" sz="5333" b="1" dirty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CÁC SỐ</a:t>
            </a:r>
          </a:p>
          <a:p>
            <a:pPr algn="ctr"/>
            <a:r>
              <a:rPr lang="en-GB" altLang="zh-CN" sz="5333" b="1" dirty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0, 1, 2, 3, 4, 5(</a:t>
            </a:r>
            <a:r>
              <a:rPr lang="en-GB" altLang="zh-CN" sz="5333" b="1" dirty="0" err="1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tiết</a:t>
            </a:r>
            <a:r>
              <a:rPr lang="en-GB" altLang="zh-CN" sz="5333" b="1" dirty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2)</a:t>
            </a:r>
            <a:endParaRPr lang="vi-VN" altLang="zh-CN" sz="5333" b="1" dirty="0">
              <a:solidFill>
                <a:srgbClr val="FF6600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0" name="text01">
            <a:extLst>
              <a:ext uri="{FF2B5EF4-FFF2-40B4-BE49-F238E27FC236}">
                <a16:creationId xmlns:a16="http://schemas.microsoft.com/office/drawing/2014/main" id="{F506004E-FF86-4769-ACF3-1FFF8AA08EDD}"/>
              </a:ext>
            </a:extLst>
          </p:cNvPr>
          <p:cNvSpPr/>
          <p:nvPr/>
        </p:nvSpPr>
        <p:spPr>
          <a:xfrm>
            <a:off x="5252660" y="2307793"/>
            <a:ext cx="1914307" cy="9130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5333" b="1" dirty="0" err="1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Bài</a:t>
            </a:r>
            <a:r>
              <a:rPr lang="en-US" altLang="zh-CN" sz="5333" b="1" dirty="0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1:</a:t>
            </a:r>
            <a:endParaRPr lang="zh-CN" altLang="en-US" sz="4800" b="1" dirty="0">
              <a:solidFill>
                <a:srgbClr val="FF6600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12" name="hangrao02">
            <a:extLst>
              <a:ext uri="{FF2B5EF4-FFF2-40B4-BE49-F238E27FC236}">
                <a16:creationId xmlns:a16="http://schemas.microsoft.com/office/drawing/2014/main" id="{86B22370-4B45-47AD-A297-A928E507240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7432"/>
          <a:stretch>
            <a:fillRect/>
          </a:stretch>
        </p:blipFill>
        <p:spPr>
          <a:xfrm>
            <a:off x="0" y="4840823"/>
            <a:ext cx="2751437" cy="1620820"/>
          </a:xfrm>
          <a:prstGeom prst="rect">
            <a:avLst/>
          </a:prstGeom>
        </p:spPr>
      </p:pic>
      <p:grpSp>
        <p:nvGrpSpPr>
          <p:cNvPr id="13" name="tree-left">
            <a:extLst>
              <a:ext uri="{FF2B5EF4-FFF2-40B4-BE49-F238E27FC236}">
                <a16:creationId xmlns:a16="http://schemas.microsoft.com/office/drawing/2014/main" id="{718A54E1-343F-476A-AE24-4A909DD61056}"/>
              </a:ext>
            </a:extLst>
          </p:cNvPr>
          <p:cNvGrpSpPr/>
          <p:nvPr/>
        </p:nvGrpSpPr>
        <p:grpSpPr>
          <a:xfrm>
            <a:off x="639707" y="3481240"/>
            <a:ext cx="1405279" cy="2687453"/>
            <a:chOff x="181346" y="1761375"/>
            <a:chExt cx="1517253" cy="2901593"/>
          </a:xfrm>
        </p:grpSpPr>
        <p:pic>
          <p:nvPicPr>
            <p:cNvPr id="14" name="图片 17">
              <a:extLst>
                <a:ext uri="{FF2B5EF4-FFF2-40B4-BE49-F238E27FC236}">
                  <a16:creationId xmlns:a16="http://schemas.microsoft.com/office/drawing/2014/main" id="{152BCC95-1551-43E5-B94F-1314AA10FA3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5" name="图片 18">
              <a:extLst>
                <a:ext uri="{FF2B5EF4-FFF2-40B4-BE49-F238E27FC236}">
                  <a16:creationId xmlns:a16="http://schemas.microsoft.com/office/drawing/2014/main" id="{36E0F17A-E4AD-46D7-AA70-996254AF0D2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16" name="图片 19">
              <a:extLst>
                <a:ext uri="{FF2B5EF4-FFF2-40B4-BE49-F238E27FC236}">
                  <a16:creationId xmlns:a16="http://schemas.microsoft.com/office/drawing/2014/main" id="{B43F8869-8044-4F42-AF02-1082DF69C12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17" name="hangrao01">
            <a:extLst>
              <a:ext uri="{FF2B5EF4-FFF2-40B4-BE49-F238E27FC236}">
                <a16:creationId xmlns:a16="http://schemas.microsoft.com/office/drawing/2014/main" id="{2F8F8182-4FC4-4E2B-8533-D45CAC90A43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2"/>
          <a:stretch>
            <a:fillRect/>
          </a:stretch>
        </p:blipFill>
        <p:spPr>
          <a:xfrm>
            <a:off x="9407611" y="4800725"/>
            <a:ext cx="2784389" cy="1620820"/>
          </a:xfrm>
          <a:prstGeom prst="rect">
            <a:avLst/>
          </a:prstGeom>
        </p:spPr>
      </p:pic>
      <p:pic>
        <p:nvPicPr>
          <p:cNvPr id="18" name="tree-right">
            <a:extLst>
              <a:ext uri="{FF2B5EF4-FFF2-40B4-BE49-F238E27FC236}">
                <a16:creationId xmlns:a16="http://schemas.microsoft.com/office/drawing/2014/main" id="{375A1F6B-8BA0-4993-AC37-EC08248CAAC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9670239" y="3330309"/>
            <a:ext cx="2176557" cy="3377231"/>
          </a:xfrm>
          <a:prstGeom prst="rect">
            <a:avLst/>
          </a:prstGeom>
        </p:spPr>
      </p:pic>
      <p:sp>
        <p:nvSpPr>
          <p:cNvPr id="19" name="bg03">
            <a:extLst>
              <a:ext uri="{FF2B5EF4-FFF2-40B4-BE49-F238E27FC236}">
                <a16:creationId xmlns:a16="http://schemas.microsoft.com/office/drawing/2014/main" id="{B2D06E2D-BCE3-43FB-9EFD-B8B4935762C2}"/>
              </a:ext>
            </a:extLst>
          </p:cNvPr>
          <p:cNvSpPr/>
          <p:nvPr/>
        </p:nvSpPr>
        <p:spPr>
          <a:xfrm>
            <a:off x="-6577" y="6168693"/>
            <a:ext cx="12192000" cy="686217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C4D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20" name="bg02">
            <a:extLst>
              <a:ext uri="{FF2B5EF4-FFF2-40B4-BE49-F238E27FC236}">
                <a16:creationId xmlns:a16="http://schemas.microsoft.com/office/drawing/2014/main" id="{03B630EC-CF24-40B7-92CD-A202067B3821}"/>
              </a:ext>
            </a:extLst>
          </p:cNvPr>
          <p:cNvSpPr/>
          <p:nvPr/>
        </p:nvSpPr>
        <p:spPr>
          <a:xfrm>
            <a:off x="-6577" y="6291730"/>
            <a:ext cx="12192000" cy="569031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8CB8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21" name="bg01">
            <a:extLst>
              <a:ext uri="{FF2B5EF4-FFF2-40B4-BE49-F238E27FC236}">
                <a16:creationId xmlns:a16="http://schemas.microsoft.com/office/drawing/2014/main" id="{DC5C79E7-ABF4-4256-A2FE-991EC7C95180}"/>
              </a:ext>
            </a:extLst>
          </p:cNvPr>
          <p:cNvSpPr/>
          <p:nvPr/>
        </p:nvSpPr>
        <p:spPr>
          <a:xfrm>
            <a:off x="-6577" y="6487466"/>
            <a:ext cx="12192000" cy="365639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67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82499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1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53" presetClass="entr" presetSubtype="52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9" grpId="0" animBg="1"/>
      <p:bldP spid="20" grpId="0" animBg="1"/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0629" y="511834"/>
            <a:ext cx="157000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00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75440" y="522506"/>
            <a:ext cx="157000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00" dirty="0">
                <a:solidFill>
                  <a:srgbClr val="00B050"/>
                </a:solidFill>
              </a:rPr>
              <a:t>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22447" y="540091"/>
            <a:ext cx="157000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00" dirty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11418" y="540091"/>
            <a:ext cx="157000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00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66738" y="575095"/>
            <a:ext cx="157000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00" dirty="0">
                <a:solidFill>
                  <a:srgbClr val="EDA71F"/>
                </a:solidFill>
              </a:rPr>
              <a:t>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02716" y="575095"/>
            <a:ext cx="157000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00" dirty="0">
                <a:solidFill>
                  <a:srgbClr val="7030A0"/>
                </a:solidFill>
              </a:rPr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2439" y="3666544"/>
            <a:ext cx="157000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00" dirty="0">
                <a:solidFill>
                  <a:srgbClr val="7030A0"/>
                </a:solidFill>
              </a:rPr>
              <a:t>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163646" y="3666544"/>
            <a:ext cx="157000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00" dirty="0">
                <a:solidFill>
                  <a:srgbClr val="7030A0"/>
                </a:solidFill>
              </a:rPr>
              <a:t>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27668" y="3666544"/>
            <a:ext cx="157000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00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17283" y="3694801"/>
            <a:ext cx="157000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57788" y="3666544"/>
            <a:ext cx="157000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00" dirty="0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18847" y="3703290"/>
            <a:ext cx="157000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00" dirty="0">
                <a:solidFill>
                  <a:srgbClr val="92D05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25241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952A01F-E13A-42A4-A96D-22D07161F7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2380" y="249514"/>
            <a:ext cx="8937182" cy="645062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9F361DC-84FF-4BCF-8E14-2CA3E64F55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155" y="60409"/>
            <a:ext cx="2563225" cy="14661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1CB407CB-16F5-4388-BDC8-4CB3DC0C42FA}"/>
              </a:ext>
            </a:extLst>
          </p:cNvPr>
          <p:cNvSpPr/>
          <p:nvPr/>
        </p:nvSpPr>
        <p:spPr>
          <a:xfrm>
            <a:off x="578576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67F142-1C58-470B-814C-D18488958F91}"/>
              </a:ext>
            </a:extLst>
          </p:cNvPr>
          <p:cNvSpPr txBox="1"/>
          <p:nvPr/>
        </p:nvSpPr>
        <p:spPr>
          <a:xfrm>
            <a:off x="1101090" y="1915180"/>
            <a:ext cx="8130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Số 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C4908A8-8AE8-4512-A245-D242328018B0}"/>
              </a:ext>
            </a:extLst>
          </p:cNvPr>
          <p:cNvSpPr/>
          <p:nvPr/>
        </p:nvSpPr>
        <p:spPr>
          <a:xfrm>
            <a:off x="7178905" y="2648309"/>
            <a:ext cx="403713" cy="3515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88BBD92-E3F9-47B1-AD9C-F791020C570D}"/>
              </a:ext>
            </a:extLst>
          </p:cNvPr>
          <p:cNvSpPr/>
          <p:nvPr/>
        </p:nvSpPr>
        <p:spPr>
          <a:xfrm>
            <a:off x="4302545" y="6112738"/>
            <a:ext cx="282470" cy="282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8F762C9-B453-4580-945A-A69419A8DF7B}"/>
              </a:ext>
            </a:extLst>
          </p:cNvPr>
          <p:cNvSpPr/>
          <p:nvPr/>
        </p:nvSpPr>
        <p:spPr>
          <a:xfrm>
            <a:off x="7255664" y="6134752"/>
            <a:ext cx="282470" cy="282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BE2C7BF-C88D-4BBB-8A00-89254D6AA122}"/>
              </a:ext>
            </a:extLst>
          </p:cNvPr>
          <p:cNvSpPr/>
          <p:nvPr/>
        </p:nvSpPr>
        <p:spPr>
          <a:xfrm>
            <a:off x="10233824" y="6112738"/>
            <a:ext cx="282470" cy="282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C4908A8-8AE8-4512-A245-D242328018B0}"/>
              </a:ext>
            </a:extLst>
          </p:cNvPr>
          <p:cNvSpPr/>
          <p:nvPr/>
        </p:nvSpPr>
        <p:spPr>
          <a:xfrm>
            <a:off x="10233824" y="2660158"/>
            <a:ext cx="403713" cy="3515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29984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  <p:bldP spid="19" grpId="0" animBg="1"/>
      <p:bldP spid="20" grpId="0" animBg="1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F361DC-84FF-4BCF-8E14-2CA3E64F55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155" y="94915"/>
            <a:ext cx="3272245" cy="14661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1CB407CB-16F5-4388-BDC8-4CB3DC0C42FA}"/>
              </a:ext>
            </a:extLst>
          </p:cNvPr>
          <p:cNvSpPr/>
          <p:nvPr/>
        </p:nvSpPr>
        <p:spPr>
          <a:xfrm>
            <a:off x="578576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67F142-1C58-470B-814C-D18488958F91}"/>
              </a:ext>
            </a:extLst>
          </p:cNvPr>
          <p:cNvSpPr txBox="1"/>
          <p:nvPr/>
        </p:nvSpPr>
        <p:spPr>
          <a:xfrm>
            <a:off x="1101090" y="1915180"/>
            <a:ext cx="8130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Số 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0074F8C-CA56-4A2A-BD8D-53448D9CD6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906" y="2518913"/>
            <a:ext cx="10472468" cy="397677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050074FE-1132-4763-BDF1-FC93C7AC2C63}"/>
              </a:ext>
            </a:extLst>
          </p:cNvPr>
          <p:cNvSpPr/>
          <p:nvPr/>
        </p:nvSpPr>
        <p:spPr>
          <a:xfrm>
            <a:off x="4197790" y="3512094"/>
            <a:ext cx="488749" cy="7477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25C2063-C4B3-497B-8C37-7FD20F7F039C}"/>
              </a:ext>
            </a:extLst>
          </p:cNvPr>
          <p:cNvSpPr/>
          <p:nvPr/>
        </p:nvSpPr>
        <p:spPr>
          <a:xfrm>
            <a:off x="6172594" y="3608303"/>
            <a:ext cx="488749" cy="7477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91818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F361DC-84FF-4BCF-8E14-2CA3E64F55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155" y="94915"/>
            <a:ext cx="3272245" cy="146610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D9D31066-19A1-4E67-A0A2-D9DADB020E52}"/>
              </a:ext>
            </a:extLst>
          </p:cNvPr>
          <p:cNvSpPr/>
          <p:nvPr/>
        </p:nvSpPr>
        <p:spPr>
          <a:xfrm>
            <a:off x="578576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4644E8-BE2E-4AAC-AE03-DF78FA2673F4}"/>
              </a:ext>
            </a:extLst>
          </p:cNvPr>
          <p:cNvSpPr txBox="1"/>
          <p:nvPr/>
        </p:nvSpPr>
        <p:spPr>
          <a:xfrm>
            <a:off x="1101091" y="1915180"/>
            <a:ext cx="32722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Có bao nhiêu củ cà rốt đã tô màu?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8BB007A-D961-4D4D-A73A-546AF26865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6152" y="936900"/>
            <a:ext cx="6361292" cy="576870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A396B078-D9F0-4965-95BE-FC538E51EE70}"/>
              </a:ext>
            </a:extLst>
          </p:cNvPr>
          <p:cNvSpPr/>
          <p:nvPr/>
        </p:nvSpPr>
        <p:spPr>
          <a:xfrm>
            <a:off x="10986022" y="1128422"/>
            <a:ext cx="660204" cy="6602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1CDD0F3-B3B1-4B5C-8D1C-F4B0878A9312}"/>
              </a:ext>
            </a:extLst>
          </p:cNvPr>
          <p:cNvSpPr/>
          <p:nvPr/>
        </p:nvSpPr>
        <p:spPr>
          <a:xfrm>
            <a:off x="10986022" y="2079269"/>
            <a:ext cx="660204" cy="6602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8D04556-A8F3-4048-8CC3-8E5129C9CE32}"/>
              </a:ext>
            </a:extLst>
          </p:cNvPr>
          <p:cNvSpPr/>
          <p:nvPr/>
        </p:nvSpPr>
        <p:spPr>
          <a:xfrm>
            <a:off x="10986022" y="3030116"/>
            <a:ext cx="660204" cy="6602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1CA2ADC-0F6B-48FE-8072-8143C6CE18B6}"/>
              </a:ext>
            </a:extLst>
          </p:cNvPr>
          <p:cNvSpPr/>
          <p:nvPr/>
        </p:nvSpPr>
        <p:spPr>
          <a:xfrm>
            <a:off x="10986022" y="3980963"/>
            <a:ext cx="660204" cy="6602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8622DF1-C299-488D-BAF4-296907AE36A5}"/>
              </a:ext>
            </a:extLst>
          </p:cNvPr>
          <p:cNvSpPr/>
          <p:nvPr/>
        </p:nvSpPr>
        <p:spPr>
          <a:xfrm>
            <a:off x="10986022" y="4931810"/>
            <a:ext cx="660204" cy="6602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AF1E36D-41C8-4407-9A8C-B5F97E44D4A6}"/>
              </a:ext>
            </a:extLst>
          </p:cNvPr>
          <p:cNvSpPr/>
          <p:nvPr/>
        </p:nvSpPr>
        <p:spPr>
          <a:xfrm>
            <a:off x="10986022" y="5882659"/>
            <a:ext cx="660204" cy="6602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480863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F361DC-84FF-4BCF-8E14-2CA3E64F55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155" y="94915"/>
            <a:ext cx="3272245" cy="14661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B1CD47D8-9B19-42AA-9B0F-E836D5E09D3C}"/>
              </a:ext>
            </a:extLst>
          </p:cNvPr>
          <p:cNvSpPr/>
          <p:nvPr/>
        </p:nvSpPr>
        <p:spPr>
          <a:xfrm>
            <a:off x="578576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DC5478-E486-4F25-9EE3-5F2533BFA1DB}"/>
              </a:ext>
            </a:extLst>
          </p:cNvPr>
          <p:cNvSpPr txBox="1"/>
          <p:nvPr/>
        </p:nvSpPr>
        <p:spPr>
          <a:xfrm>
            <a:off x="1101090" y="1915180"/>
            <a:ext cx="4607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Có bao nhiêu con gà ghi số 2?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CBC02B8-DDE8-4219-929C-AE60F9BB40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6266" y="2619453"/>
            <a:ext cx="7823719" cy="3600295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13B10908-8B54-44F2-A616-17062DFEE81F}"/>
              </a:ext>
            </a:extLst>
          </p:cNvPr>
          <p:cNvSpPr/>
          <p:nvPr/>
        </p:nvSpPr>
        <p:spPr>
          <a:xfrm>
            <a:off x="2508511" y="3648259"/>
            <a:ext cx="2571489" cy="257148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45EBEC7-9195-4901-9DB6-63D1199FC24F}"/>
              </a:ext>
            </a:extLst>
          </p:cNvPr>
          <p:cNvSpPr/>
          <p:nvPr/>
        </p:nvSpPr>
        <p:spPr>
          <a:xfrm>
            <a:off x="6057253" y="4746171"/>
            <a:ext cx="1254318" cy="125431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362D407-A1D9-4B78-9ECF-1006306FF89B}"/>
              </a:ext>
            </a:extLst>
          </p:cNvPr>
          <p:cNvSpPr/>
          <p:nvPr/>
        </p:nvSpPr>
        <p:spPr>
          <a:xfrm>
            <a:off x="7019994" y="3491853"/>
            <a:ext cx="1254318" cy="125431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577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8" grpId="0" animBg="1"/>
      <p:bldP spid="2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419238B-C546-45E0-B9DD-39FB52AAA4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6284" y="399423"/>
            <a:ext cx="7566742" cy="598300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9F361DC-84FF-4BCF-8E14-2CA3E64F55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595" y="94915"/>
            <a:ext cx="3272245" cy="146610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14393AEE-5A92-47AE-BB1F-0C441B47DC8D}"/>
              </a:ext>
            </a:extLst>
          </p:cNvPr>
          <p:cNvSpPr/>
          <p:nvPr/>
        </p:nvSpPr>
        <p:spPr>
          <a:xfrm>
            <a:off x="578576" y="178253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3393DF-B54A-4AC1-B5DC-9583090DE5A5}"/>
              </a:ext>
            </a:extLst>
          </p:cNvPr>
          <p:cNvSpPr txBox="1"/>
          <p:nvPr/>
        </p:nvSpPr>
        <p:spPr>
          <a:xfrm>
            <a:off x="1101090" y="1781830"/>
            <a:ext cx="28151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Chọn số thích hợp</a:t>
            </a:r>
          </a:p>
        </p:txBody>
      </p:sp>
    </p:spTree>
    <p:extLst>
      <p:ext uri="{BB962C8B-B14F-4D97-AF65-F5344CB8AC3E}">
        <p14:creationId xmlns:p14="http://schemas.microsoft.com/office/powerpoint/2010/main" val="17876494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520" y="934720"/>
            <a:ext cx="7264400" cy="4409440"/>
          </a:xfrm>
          <a:prstGeom prst="rect">
            <a:avLst/>
          </a:prstGeom>
        </p:spPr>
      </p:pic>
      <p:sp>
        <p:nvSpPr>
          <p:cNvPr id="3" name="Freeform: Shape 42">
            <a:extLst>
              <a:ext uri="{FF2B5EF4-FFF2-40B4-BE49-F238E27FC236}">
                <a16:creationId xmlns:a16="http://schemas.microsoft.com/office/drawing/2014/main" id="{59DDC107-CEB0-4642-86B2-B48A53D83B18}"/>
              </a:ext>
            </a:extLst>
          </p:cNvPr>
          <p:cNvSpPr/>
          <p:nvPr/>
        </p:nvSpPr>
        <p:spPr>
          <a:xfrm>
            <a:off x="8636000" y="1493520"/>
            <a:ext cx="853440" cy="914399"/>
          </a:xfrm>
          <a:custGeom>
            <a:avLst/>
            <a:gdLst>
              <a:gd name="connsiteX0" fmla="*/ 222928 w 407718"/>
              <a:gd name="connsiteY0" fmla="*/ 22860 h 426720"/>
              <a:gd name="connsiteX1" fmla="*/ 184828 w 407718"/>
              <a:gd name="connsiteY1" fmla="*/ 7620 h 426720"/>
              <a:gd name="connsiteX2" fmla="*/ 161968 w 407718"/>
              <a:gd name="connsiteY2" fmla="*/ 0 h 426720"/>
              <a:gd name="connsiteX3" fmla="*/ 62908 w 407718"/>
              <a:gd name="connsiteY3" fmla="*/ 7620 h 426720"/>
              <a:gd name="connsiteX4" fmla="*/ 40048 w 407718"/>
              <a:gd name="connsiteY4" fmla="*/ 15240 h 426720"/>
              <a:gd name="connsiteX5" fmla="*/ 1948 w 407718"/>
              <a:gd name="connsiteY5" fmla="*/ 83820 h 426720"/>
              <a:gd name="connsiteX6" fmla="*/ 40048 w 407718"/>
              <a:gd name="connsiteY6" fmla="*/ 312420 h 426720"/>
              <a:gd name="connsiteX7" fmla="*/ 78148 w 407718"/>
              <a:gd name="connsiteY7" fmla="*/ 342900 h 426720"/>
              <a:gd name="connsiteX8" fmla="*/ 93388 w 407718"/>
              <a:gd name="connsiteY8" fmla="*/ 365760 h 426720"/>
              <a:gd name="connsiteX9" fmla="*/ 139108 w 407718"/>
              <a:gd name="connsiteY9" fmla="*/ 381000 h 426720"/>
              <a:gd name="connsiteX10" fmla="*/ 207688 w 407718"/>
              <a:gd name="connsiteY10" fmla="*/ 411480 h 426720"/>
              <a:gd name="connsiteX11" fmla="*/ 230548 w 407718"/>
              <a:gd name="connsiteY11" fmla="*/ 419100 h 426720"/>
              <a:gd name="connsiteX12" fmla="*/ 253408 w 407718"/>
              <a:gd name="connsiteY12" fmla="*/ 426720 h 426720"/>
              <a:gd name="connsiteX13" fmla="*/ 360088 w 407718"/>
              <a:gd name="connsiteY13" fmla="*/ 419100 h 426720"/>
              <a:gd name="connsiteX14" fmla="*/ 382948 w 407718"/>
              <a:gd name="connsiteY14" fmla="*/ 403860 h 426720"/>
              <a:gd name="connsiteX15" fmla="*/ 398188 w 407718"/>
              <a:gd name="connsiteY15" fmla="*/ 358140 h 426720"/>
              <a:gd name="connsiteX16" fmla="*/ 398188 w 407718"/>
              <a:gd name="connsiteY16" fmla="*/ 160020 h 426720"/>
              <a:gd name="connsiteX17" fmla="*/ 375328 w 407718"/>
              <a:gd name="connsiteY17" fmla="*/ 114300 h 426720"/>
              <a:gd name="connsiteX18" fmla="*/ 352468 w 407718"/>
              <a:gd name="connsiteY18" fmla="*/ 99060 h 426720"/>
              <a:gd name="connsiteX19" fmla="*/ 314368 w 407718"/>
              <a:gd name="connsiteY19" fmla="*/ 60960 h 426720"/>
              <a:gd name="connsiteX20" fmla="*/ 291508 w 407718"/>
              <a:gd name="connsiteY20" fmla="*/ 38100 h 426720"/>
              <a:gd name="connsiteX21" fmla="*/ 222928 w 407718"/>
              <a:gd name="connsiteY21" fmla="*/ 22860 h 426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07718" h="426720">
                <a:moveTo>
                  <a:pt x="222928" y="22860"/>
                </a:moveTo>
                <a:cubicBezTo>
                  <a:pt x="205148" y="17780"/>
                  <a:pt x="197635" y="12423"/>
                  <a:pt x="184828" y="7620"/>
                </a:cubicBezTo>
                <a:cubicBezTo>
                  <a:pt x="177307" y="4800"/>
                  <a:pt x="170000" y="0"/>
                  <a:pt x="161968" y="0"/>
                </a:cubicBezTo>
                <a:cubicBezTo>
                  <a:pt x="128850" y="0"/>
                  <a:pt x="95928" y="5080"/>
                  <a:pt x="62908" y="7620"/>
                </a:cubicBezTo>
                <a:cubicBezTo>
                  <a:pt x="55288" y="10160"/>
                  <a:pt x="45728" y="9560"/>
                  <a:pt x="40048" y="15240"/>
                </a:cubicBezTo>
                <a:cubicBezTo>
                  <a:pt x="13846" y="41442"/>
                  <a:pt x="11530" y="55074"/>
                  <a:pt x="1948" y="83820"/>
                </a:cubicBezTo>
                <a:cubicBezTo>
                  <a:pt x="10331" y="285000"/>
                  <a:pt x="-24276" y="215934"/>
                  <a:pt x="40048" y="312420"/>
                </a:cubicBezTo>
                <a:cubicBezTo>
                  <a:pt x="59743" y="341963"/>
                  <a:pt x="46600" y="332384"/>
                  <a:pt x="78148" y="342900"/>
                </a:cubicBezTo>
                <a:cubicBezTo>
                  <a:pt x="83228" y="350520"/>
                  <a:pt x="85622" y="360906"/>
                  <a:pt x="93388" y="365760"/>
                </a:cubicBezTo>
                <a:cubicBezTo>
                  <a:pt x="107011" y="374274"/>
                  <a:pt x="125742" y="372089"/>
                  <a:pt x="139108" y="381000"/>
                </a:cubicBezTo>
                <a:cubicBezTo>
                  <a:pt x="175334" y="405151"/>
                  <a:pt x="153280" y="393344"/>
                  <a:pt x="207688" y="411480"/>
                </a:cubicBezTo>
                <a:lnTo>
                  <a:pt x="230548" y="419100"/>
                </a:lnTo>
                <a:lnTo>
                  <a:pt x="253408" y="426720"/>
                </a:lnTo>
                <a:cubicBezTo>
                  <a:pt x="288968" y="424180"/>
                  <a:pt x="324980" y="425296"/>
                  <a:pt x="360088" y="419100"/>
                </a:cubicBezTo>
                <a:cubicBezTo>
                  <a:pt x="369107" y="417508"/>
                  <a:pt x="378094" y="411626"/>
                  <a:pt x="382948" y="403860"/>
                </a:cubicBezTo>
                <a:cubicBezTo>
                  <a:pt x="391462" y="390237"/>
                  <a:pt x="398188" y="358140"/>
                  <a:pt x="398188" y="358140"/>
                </a:cubicBezTo>
                <a:cubicBezTo>
                  <a:pt x="411228" y="266861"/>
                  <a:pt x="410558" y="296092"/>
                  <a:pt x="398188" y="160020"/>
                </a:cubicBezTo>
                <a:cubicBezTo>
                  <a:pt x="396948" y="146385"/>
                  <a:pt x="384447" y="123419"/>
                  <a:pt x="375328" y="114300"/>
                </a:cubicBezTo>
                <a:cubicBezTo>
                  <a:pt x="368852" y="107824"/>
                  <a:pt x="360088" y="104140"/>
                  <a:pt x="352468" y="99060"/>
                </a:cubicBezTo>
                <a:cubicBezTo>
                  <a:pt x="324528" y="57150"/>
                  <a:pt x="352468" y="92710"/>
                  <a:pt x="314368" y="60960"/>
                </a:cubicBezTo>
                <a:cubicBezTo>
                  <a:pt x="306089" y="54061"/>
                  <a:pt x="300014" y="44716"/>
                  <a:pt x="291508" y="38100"/>
                </a:cubicBezTo>
                <a:cubicBezTo>
                  <a:pt x="261241" y="14559"/>
                  <a:pt x="240708" y="27940"/>
                  <a:pt x="222928" y="22860"/>
                </a:cubicBezTo>
                <a:close/>
              </a:path>
            </a:pathLst>
          </a:cu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9865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80" y="335280"/>
            <a:ext cx="4927600" cy="31292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80" y="3708400"/>
            <a:ext cx="4998720" cy="27355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720" y="335280"/>
            <a:ext cx="5374640" cy="31292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720" y="3708400"/>
            <a:ext cx="5293360" cy="2735580"/>
          </a:xfrm>
          <a:prstGeom prst="rect">
            <a:avLst/>
          </a:prstGeom>
        </p:spPr>
      </p:pic>
      <p:sp>
        <p:nvSpPr>
          <p:cNvPr id="8" name="Freeform: Shape 43">
            <a:extLst>
              <a:ext uri="{FF2B5EF4-FFF2-40B4-BE49-F238E27FC236}">
                <a16:creationId xmlns:a16="http://schemas.microsoft.com/office/drawing/2014/main" id="{D330B334-BE66-4E77-8E52-D5267D4FCB82}"/>
              </a:ext>
            </a:extLst>
          </p:cNvPr>
          <p:cNvSpPr/>
          <p:nvPr/>
        </p:nvSpPr>
        <p:spPr>
          <a:xfrm>
            <a:off x="924561" y="1910080"/>
            <a:ext cx="690880" cy="863599"/>
          </a:xfrm>
          <a:custGeom>
            <a:avLst/>
            <a:gdLst>
              <a:gd name="connsiteX0" fmla="*/ 222928 w 407718"/>
              <a:gd name="connsiteY0" fmla="*/ 22860 h 426720"/>
              <a:gd name="connsiteX1" fmla="*/ 184828 w 407718"/>
              <a:gd name="connsiteY1" fmla="*/ 7620 h 426720"/>
              <a:gd name="connsiteX2" fmla="*/ 161968 w 407718"/>
              <a:gd name="connsiteY2" fmla="*/ 0 h 426720"/>
              <a:gd name="connsiteX3" fmla="*/ 62908 w 407718"/>
              <a:gd name="connsiteY3" fmla="*/ 7620 h 426720"/>
              <a:gd name="connsiteX4" fmla="*/ 40048 w 407718"/>
              <a:gd name="connsiteY4" fmla="*/ 15240 h 426720"/>
              <a:gd name="connsiteX5" fmla="*/ 1948 w 407718"/>
              <a:gd name="connsiteY5" fmla="*/ 83820 h 426720"/>
              <a:gd name="connsiteX6" fmla="*/ 40048 w 407718"/>
              <a:gd name="connsiteY6" fmla="*/ 312420 h 426720"/>
              <a:gd name="connsiteX7" fmla="*/ 78148 w 407718"/>
              <a:gd name="connsiteY7" fmla="*/ 342900 h 426720"/>
              <a:gd name="connsiteX8" fmla="*/ 93388 w 407718"/>
              <a:gd name="connsiteY8" fmla="*/ 365760 h 426720"/>
              <a:gd name="connsiteX9" fmla="*/ 139108 w 407718"/>
              <a:gd name="connsiteY9" fmla="*/ 381000 h 426720"/>
              <a:gd name="connsiteX10" fmla="*/ 207688 w 407718"/>
              <a:gd name="connsiteY10" fmla="*/ 411480 h 426720"/>
              <a:gd name="connsiteX11" fmla="*/ 230548 w 407718"/>
              <a:gd name="connsiteY11" fmla="*/ 419100 h 426720"/>
              <a:gd name="connsiteX12" fmla="*/ 253408 w 407718"/>
              <a:gd name="connsiteY12" fmla="*/ 426720 h 426720"/>
              <a:gd name="connsiteX13" fmla="*/ 360088 w 407718"/>
              <a:gd name="connsiteY13" fmla="*/ 419100 h 426720"/>
              <a:gd name="connsiteX14" fmla="*/ 382948 w 407718"/>
              <a:gd name="connsiteY14" fmla="*/ 403860 h 426720"/>
              <a:gd name="connsiteX15" fmla="*/ 398188 w 407718"/>
              <a:gd name="connsiteY15" fmla="*/ 358140 h 426720"/>
              <a:gd name="connsiteX16" fmla="*/ 398188 w 407718"/>
              <a:gd name="connsiteY16" fmla="*/ 160020 h 426720"/>
              <a:gd name="connsiteX17" fmla="*/ 375328 w 407718"/>
              <a:gd name="connsiteY17" fmla="*/ 114300 h 426720"/>
              <a:gd name="connsiteX18" fmla="*/ 352468 w 407718"/>
              <a:gd name="connsiteY18" fmla="*/ 99060 h 426720"/>
              <a:gd name="connsiteX19" fmla="*/ 314368 w 407718"/>
              <a:gd name="connsiteY19" fmla="*/ 60960 h 426720"/>
              <a:gd name="connsiteX20" fmla="*/ 291508 w 407718"/>
              <a:gd name="connsiteY20" fmla="*/ 38100 h 426720"/>
              <a:gd name="connsiteX21" fmla="*/ 222928 w 407718"/>
              <a:gd name="connsiteY21" fmla="*/ 22860 h 426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07718" h="426720">
                <a:moveTo>
                  <a:pt x="222928" y="22860"/>
                </a:moveTo>
                <a:cubicBezTo>
                  <a:pt x="205148" y="17780"/>
                  <a:pt x="197635" y="12423"/>
                  <a:pt x="184828" y="7620"/>
                </a:cubicBezTo>
                <a:cubicBezTo>
                  <a:pt x="177307" y="4800"/>
                  <a:pt x="170000" y="0"/>
                  <a:pt x="161968" y="0"/>
                </a:cubicBezTo>
                <a:cubicBezTo>
                  <a:pt x="128850" y="0"/>
                  <a:pt x="95928" y="5080"/>
                  <a:pt x="62908" y="7620"/>
                </a:cubicBezTo>
                <a:cubicBezTo>
                  <a:pt x="55288" y="10160"/>
                  <a:pt x="45728" y="9560"/>
                  <a:pt x="40048" y="15240"/>
                </a:cubicBezTo>
                <a:cubicBezTo>
                  <a:pt x="13846" y="41442"/>
                  <a:pt x="11530" y="55074"/>
                  <a:pt x="1948" y="83820"/>
                </a:cubicBezTo>
                <a:cubicBezTo>
                  <a:pt x="10331" y="285000"/>
                  <a:pt x="-24276" y="215934"/>
                  <a:pt x="40048" y="312420"/>
                </a:cubicBezTo>
                <a:cubicBezTo>
                  <a:pt x="59743" y="341963"/>
                  <a:pt x="46600" y="332384"/>
                  <a:pt x="78148" y="342900"/>
                </a:cubicBezTo>
                <a:cubicBezTo>
                  <a:pt x="83228" y="350520"/>
                  <a:pt x="85622" y="360906"/>
                  <a:pt x="93388" y="365760"/>
                </a:cubicBezTo>
                <a:cubicBezTo>
                  <a:pt x="107011" y="374274"/>
                  <a:pt x="125742" y="372089"/>
                  <a:pt x="139108" y="381000"/>
                </a:cubicBezTo>
                <a:cubicBezTo>
                  <a:pt x="175334" y="405151"/>
                  <a:pt x="153280" y="393344"/>
                  <a:pt x="207688" y="411480"/>
                </a:cubicBezTo>
                <a:lnTo>
                  <a:pt x="230548" y="419100"/>
                </a:lnTo>
                <a:lnTo>
                  <a:pt x="253408" y="426720"/>
                </a:lnTo>
                <a:cubicBezTo>
                  <a:pt x="288968" y="424180"/>
                  <a:pt x="324980" y="425296"/>
                  <a:pt x="360088" y="419100"/>
                </a:cubicBezTo>
                <a:cubicBezTo>
                  <a:pt x="369107" y="417508"/>
                  <a:pt x="378094" y="411626"/>
                  <a:pt x="382948" y="403860"/>
                </a:cubicBezTo>
                <a:cubicBezTo>
                  <a:pt x="391462" y="390237"/>
                  <a:pt x="398188" y="358140"/>
                  <a:pt x="398188" y="358140"/>
                </a:cubicBezTo>
                <a:cubicBezTo>
                  <a:pt x="411228" y="266861"/>
                  <a:pt x="410558" y="296092"/>
                  <a:pt x="398188" y="160020"/>
                </a:cubicBezTo>
                <a:cubicBezTo>
                  <a:pt x="396948" y="146385"/>
                  <a:pt x="384447" y="123419"/>
                  <a:pt x="375328" y="114300"/>
                </a:cubicBezTo>
                <a:cubicBezTo>
                  <a:pt x="368852" y="107824"/>
                  <a:pt x="360088" y="104140"/>
                  <a:pt x="352468" y="99060"/>
                </a:cubicBezTo>
                <a:cubicBezTo>
                  <a:pt x="324528" y="57150"/>
                  <a:pt x="352468" y="92710"/>
                  <a:pt x="314368" y="60960"/>
                </a:cubicBezTo>
                <a:cubicBezTo>
                  <a:pt x="306089" y="54061"/>
                  <a:pt x="300014" y="44716"/>
                  <a:pt x="291508" y="38100"/>
                </a:cubicBezTo>
                <a:cubicBezTo>
                  <a:pt x="261241" y="14559"/>
                  <a:pt x="240708" y="27940"/>
                  <a:pt x="222928" y="22860"/>
                </a:cubicBezTo>
                <a:close/>
              </a:path>
            </a:pathLst>
          </a:cu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9" name="Freeform: Shape 44">
            <a:extLst>
              <a:ext uri="{FF2B5EF4-FFF2-40B4-BE49-F238E27FC236}">
                <a16:creationId xmlns:a16="http://schemas.microsoft.com/office/drawing/2014/main" id="{F89FCE7E-51DD-42CD-A6FD-461BAD1B3222}"/>
              </a:ext>
            </a:extLst>
          </p:cNvPr>
          <p:cNvSpPr/>
          <p:nvPr/>
        </p:nvSpPr>
        <p:spPr>
          <a:xfrm>
            <a:off x="10627360" y="822960"/>
            <a:ext cx="857427" cy="784269"/>
          </a:xfrm>
          <a:custGeom>
            <a:avLst/>
            <a:gdLst>
              <a:gd name="connsiteX0" fmla="*/ 222928 w 407718"/>
              <a:gd name="connsiteY0" fmla="*/ 22860 h 426720"/>
              <a:gd name="connsiteX1" fmla="*/ 184828 w 407718"/>
              <a:gd name="connsiteY1" fmla="*/ 7620 h 426720"/>
              <a:gd name="connsiteX2" fmla="*/ 161968 w 407718"/>
              <a:gd name="connsiteY2" fmla="*/ 0 h 426720"/>
              <a:gd name="connsiteX3" fmla="*/ 62908 w 407718"/>
              <a:gd name="connsiteY3" fmla="*/ 7620 h 426720"/>
              <a:gd name="connsiteX4" fmla="*/ 40048 w 407718"/>
              <a:gd name="connsiteY4" fmla="*/ 15240 h 426720"/>
              <a:gd name="connsiteX5" fmla="*/ 1948 w 407718"/>
              <a:gd name="connsiteY5" fmla="*/ 83820 h 426720"/>
              <a:gd name="connsiteX6" fmla="*/ 40048 w 407718"/>
              <a:gd name="connsiteY6" fmla="*/ 312420 h 426720"/>
              <a:gd name="connsiteX7" fmla="*/ 78148 w 407718"/>
              <a:gd name="connsiteY7" fmla="*/ 342900 h 426720"/>
              <a:gd name="connsiteX8" fmla="*/ 93388 w 407718"/>
              <a:gd name="connsiteY8" fmla="*/ 365760 h 426720"/>
              <a:gd name="connsiteX9" fmla="*/ 139108 w 407718"/>
              <a:gd name="connsiteY9" fmla="*/ 381000 h 426720"/>
              <a:gd name="connsiteX10" fmla="*/ 207688 w 407718"/>
              <a:gd name="connsiteY10" fmla="*/ 411480 h 426720"/>
              <a:gd name="connsiteX11" fmla="*/ 230548 w 407718"/>
              <a:gd name="connsiteY11" fmla="*/ 419100 h 426720"/>
              <a:gd name="connsiteX12" fmla="*/ 253408 w 407718"/>
              <a:gd name="connsiteY12" fmla="*/ 426720 h 426720"/>
              <a:gd name="connsiteX13" fmla="*/ 360088 w 407718"/>
              <a:gd name="connsiteY13" fmla="*/ 419100 h 426720"/>
              <a:gd name="connsiteX14" fmla="*/ 382948 w 407718"/>
              <a:gd name="connsiteY14" fmla="*/ 403860 h 426720"/>
              <a:gd name="connsiteX15" fmla="*/ 398188 w 407718"/>
              <a:gd name="connsiteY15" fmla="*/ 358140 h 426720"/>
              <a:gd name="connsiteX16" fmla="*/ 398188 w 407718"/>
              <a:gd name="connsiteY16" fmla="*/ 160020 h 426720"/>
              <a:gd name="connsiteX17" fmla="*/ 375328 w 407718"/>
              <a:gd name="connsiteY17" fmla="*/ 114300 h 426720"/>
              <a:gd name="connsiteX18" fmla="*/ 352468 w 407718"/>
              <a:gd name="connsiteY18" fmla="*/ 99060 h 426720"/>
              <a:gd name="connsiteX19" fmla="*/ 314368 w 407718"/>
              <a:gd name="connsiteY19" fmla="*/ 60960 h 426720"/>
              <a:gd name="connsiteX20" fmla="*/ 291508 w 407718"/>
              <a:gd name="connsiteY20" fmla="*/ 38100 h 426720"/>
              <a:gd name="connsiteX21" fmla="*/ 222928 w 407718"/>
              <a:gd name="connsiteY21" fmla="*/ 22860 h 426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07718" h="426720">
                <a:moveTo>
                  <a:pt x="222928" y="22860"/>
                </a:moveTo>
                <a:cubicBezTo>
                  <a:pt x="205148" y="17780"/>
                  <a:pt x="197635" y="12423"/>
                  <a:pt x="184828" y="7620"/>
                </a:cubicBezTo>
                <a:cubicBezTo>
                  <a:pt x="177307" y="4800"/>
                  <a:pt x="170000" y="0"/>
                  <a:pt x="161968" y="0"/>
                </a:cubicBezTo>
                <a:cubicBezTo>
                  <a:pt x="128850" y="0"/>
                  <a:pt x="95928" y="5080"/>
                  <a:pt x="62908" y="7620"/>
                </a:cubicBezTo>
                <a:cubicBezTo>
                  <a:pt x="55288" y="10160"/>
                  <a:pt x="45728" y="9560"/>
                  <a:pt x="40048" y="15240"/>
                </a:cubicBezTo>
                <a:cubicBezTo>
                  <a:pt x="13846" y="41442"/>
                  <a:pt x="11530" y="55074"/>
                  <a:pt x="1948" y="83820"/>
                </a:cubicBezTo>
                <a:cubicBezTo>
                  <a:pt x="10331" y="285000"/>
                  <a:pt x="-24276" y="215934"/>
                  <a:pt x="40048" y="312420"/>
                </a:cubicBezTo>
                <a:cubicBezTo>
                  <a:pt x="59743" y="341963"/>
                  <a:pt x="46600" y="332384"/>
                  <a:pt x="78148" y="342900"/>
                </a:cubicBezTo>
                <a:cubicBezTo>
                  <a:pt x="83228" y="350520"/>
                  <a:pt x="85622" y="360906"/>
                  <a:pt x="93388" y="365760"/>
                </a:cubicBezTo>
                <a:cubicBezTo>
                  <a:pt x="107011" y="374274"/>
                  <a:pt x="125742" y="372089"/>
                  <a:pt x="139108" y="381000"/>
                </a:cubicBezTo>
                <a:cubicBezTo>
                  <a:pt x="175334" y="405151"/>
                  <a:pt x="153280" y="393344"/>
                  <a:pt x="207688" y="411480"/>
                </a:cubicBezTo>
                <a:lnTo>
                  <a:pt x="230548" y="419100"/>
                </a:lnTo>
                <a:lnTo>
                  <a:pt x="253408" y="426720"/>
                </a:lnTo>
                <a:cubicBezTo>
                  <a:pt x="288968" y="424180"/>
                  <a:pt x="324980" y="425296"/>
                  <a:pt x="360088" y="419100"/>
                </a:cubicBezTo>
                <a:cubicBezTo>
                  <a:pt x="369107" y="417508"/>
                  <a:pt x="378094" y="411626"/>
                  <a:pt x="382948" y="403860"/>
                </a:cubicBezTo>
                <a:cubicBezTo>
                  <a:pt x="391462" y="390237"/>
                  <a:pt x="398188" y="358140"/>
                  <a:pt x="398188" y="358140"/>
                </a:cubicBezTo>
                <a:cubicBezTo>
                  <a:pt x="411228" y="266861"/>
                  <a:pt x="410558" y="296092"/>
                  <a:pt x="398188" y="160020"/>
                </a:cubicBezTo>
                <a:cubicBezTo>
                  <a:pt x="396948" y="146385"/>
                  <a:pt x="384447" y="123419"/>
                  <a:pt x="375328" y="114300"/>
                </a:cubicBezTo>
                <a:cubicBezTo>
                  <a:pt x="368852" y="107824"/>
                  <a:pt x="360088" y="104140"/>
                  <a:pt x="352468" y="99060"/>
                </a:cubicBezTo>
                <a:cubicBezTo>
                  <a:pt x="324528" y="57150"/>
                  <a:pt x="352468" y="92710"/>
                  <a:pt x="314368" y="60960"/>
                </a:cubicBezTo>
                <a:cubicBezTo>
                  <a:pt x="306089" y="54061"/>
                  <a:pt x="300014" y="44716"/>
                  <a:pt x="291508" y="38100"/>
                </a:cubicBezTo>
                <a:cubicBezTo>
                  <a:pt x="261241" y="14559"/>
                  <a:pt x="240708" y="27940"/>
                  <a:pt x="222928" y="22860"/>
                </a:cubicBezTo>
                <a:close/>
              </a:path>
            </a:pathLst>
          </a:cu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Freeform: Shape 45">
            <a:extLst>
              <a:ext uri="{FF2B5EF4-FFF2-40B4-BE49-F238E27FC236}">
                <a16:creationId xmlns:a16="http://schemas.microsoft.com/office/drawing/2014/main" id="{78E57754-8BC7-46BA-A931-DA4FB084A321}"/>
              </a:ext>
            </a:extLst>
          </p:cNvPr>
          <p:cNvSpPr/>
          <p:nvPr/>
        </p:nvSpPr>
        <p:spPr>
          <a:xfrm>
            <a:off x="832630" y="5334000"/>
            <a:ext cx="874742" cy="631397"/>
          </a:xfrm>
          <a:custGeom>
            <a:avLst/>
            <a:gdLst>
              <a:gd name="connsiteX0" fmla="*/ 222928 w 407718"/>
              <a:gd name="connsiteY0" fmla="*/ 22860 h 426720"/>
              <a:gd name="connsiteX1" fmla="*/ 184828 w 407718"/>
              <a:gd name="connsiteY1" fmla="*/ 7620 h 426720"/>
              <a:gd name="connsiteX2" fmla="*/ 161968 w 407718"/>
              <a:gd name="connsiteY2" fmla="*/ 0 h 426720"/>
              <a:gd name="connsiteX3" fmla="*/ 62908 w 407718"/>
              <a:gd name="connsiteY3" fmla="*/ 7620 h 426720"/>
              <a:gd name="connsiteX4" fmla="*/ 40048 w 407718"/>
              <a:gd name="connsiteY4" fmla="*/ 15240 h 426720"/>
              <a:gd name="connsiteX5" fmla="*/ 1948 w 407718"/>
              <a:gd name="connsiteY5" fmla="*/ 83820 h 426720"/>
              <a:gd name="connsiteX6" fmla="*/ 40048 w 407718"/>
              <a:gd name="connsiteY6" fmla="*/ 312420 h 426720"/>
              <a:gd name="connsiteX7" fmla="*/ 78148 w 407718"/>
              <a:gd name="connsiteY7" fmla="*/ 342900 h 426720"/>
              <a:gd name="connsiteX8" fmla="*/ 93388 w 407718"/>
              <a:gd name="connsiteY8" fmla="*/ 365760 h 426720"/>
              <a:gd name="connsiteX9" fmla="*/ 139108 w 407718"/>
              <a:gd name="connsiteY9" fmla="*/ 381000 h 426720"/>
              <a:gd name="connsiteX10" fmla="*/ 207688 w 407718"/>
              <a:gd name="connsiteY10" fmla="*/ 411480 h 426720"/>
              <a:gd name="connsiteX11" fmla="*/ 230548 w 407718"/>
              <a:gd name="connsiteY11" fmla="*/ 419100 h 426720"/>
              <a:gd name="connsiteX12" fmla="*/ 253408 w 407718"/>
              <a:gd name="connsiteY12" fmla="*/ 426720 h 426720"/>
              <a:gd name="connsiteX13" fmla="*/ 360088 w 407718"/>
              <a:gd name="connsiteY13" fmla="*/ 419100 h 426720"/>
              <a:gd name="connsiteX14" fmla="*/ 382948 w 407718"/>
              <a:gd name="connsiteY14" fmla="*/ 403860 h 426720"/>
              <a:gd name="connsiteX15" fmla="*/ 398188 w 407718"/>
              <a:gd name="connsiteY15" fmla="*/ 358140 h 426720"/>
              <a:gd name="connsiteX16" fmla="*/ 398188 w 407718"/>
              <a:gd name="connsiteY16" fmla="*/ 160020 h 426720"/>
              <a:gd name="connsiteX17" fmla="*/ 375328 w 407718"/>
              <a:gd name="connsiteY17" fmla="*/ 114300 h 426720"/>
              <a:gd name="connsiteX18" fmla="*/ 352468 w 407718"/>
              <a:gd name="connsiteY18" fmla="*/ 99060 h 426720"/>
              <a:gd name="connsiteX19" fmla="*/ 314368 w 407718"/>
              <a:gd name="connsiteY19" fmla="*/ 60960 h 426720"/>
              <a:gd name="connsiteX20" fmla="*/ 291508 w 407718"/>
              <a:gd name="connsiteY20" fmla="*/ 38100 h 426720"/>
              <a:gd name="connsiteX21" fmla="*/ 222928 w 407718"/>
              <a:gd name="connsiteY21" fmla="*/ 22860 h 426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07718" h="426720">
                <a:moveTo>
                  <a:pt x="222928" y="22860"/>
                </a:moveTo>
                <a:cubicBezTo>
                  <a:pt x="205148" y="17780"/>
                  <a:pt x="197635" y="12423"/>
                  <a:pt x="184828" y="7620"/>
                </a:cubicBezTo>
                <a:cubicBezTo>
                  <a:pt x="177307" y="4800"/>
                  <a:pt x="170000" y="0"/>
                  <a:pt x="161968" y="0"/>
                </a:cubicBezTo>
                <a:cubicBezTo>
                  <a:pt x="128850" y="0"/>
                  <a:pt x="95928" y="5080"/>
                  <a:pt x="62908" y="7620"/>
                </a:cubicBezTo>
                <a:cubicBezTo>
                  <a:pt x="55288" y="10160"/>
                  <a:pt x="45728" y="9560"/>
                  <a:pt x="40048" y="15240"/>
                </a:cubicBezTo>
                <a:cubicBezTo>
                  <a:pt x="13846" y="41442"/>
                  <a:pt x="11530" y="55074"/>
                  <a:pt x="1948" y="83820"/>
                </a:cubicBezTo>
                <a:cubicBezTo>
                  <a:pt x="10331" y="285000"/>
                  <a:pt x="-24276" y="215934"/>
                  <a:pt x="40048" y="312420"/>
                </a:cubicBezTo>
                <a:cubicBezTo>
                  <a:pt x="59743" y="341963"/>
                  <a:pt x="46600" y="332384"/>
                  <a:pt x="78148" y="342900"/>
                </a:cubicBezTo>
                <a:cubicBezTo>
                  <a:pt x="83228" y="350520"/>
                  <a:pt x="85622" y="360906"/>
                  <a:pt x="93388" y="365760"/>
                </a:cubicBezTo>
                <a:cubicBezTo>
                  <a:pt x="107011" y="374274"/>
                  <a:pt x="125742" y="372089"/>
                  <a:pt x="139108" y="381000"/>
                </a:cubicBezTo>
                <a:cubicBezTo>
                  <a:pt x="175334" y="405151"/>
                  <a:pt x="153280" y="393344"/>
                  <a:pt x="207688" y="411480"/>
                </a:cubicBezTo>
                <a:lnTo>
                  <a:pt x="230548" y="419100"/>
                </a:lnTo>
                <a:lnTo>
                  <a:pt x="253408" y="426720"/>
                </a:lnTo>
                <a:cubicBezTo>
                  <a:pt x="288968" y="424180"/>
                  <a:pt x="324980" y="425296"/>
                  <a:pt x="360088" y="419100"/>
                </a:cubicBezTo>
                <a:cubicBezTo>
                  <a:pt x="369107" y="417508"/>
                  <a:pt x="378094" y="411626"/>
                  <a:pt x="382948" y="403860"/>
                </a:cubicBezTo>
                <a:cubicBezTo>
                  <a:pt x="391462" y="390237"/>
                  <a:pt x="398188" y="358140"/>
                  <a:pt x="398188" y="358140"/>
                </a:cubicBezTo>
                <a:cubicBezTo>
                  <a:pt x="411228" y="266861"/>
                  <a:pt x="410558" y="296092"/>
                  <a:pt x="398188" y="160020"/>
                </a:cubicBezTo>
                <a:cubicBezTo>
                  <a:pt x="396948" y="146385"/>
                  <a:pt x="384447" y="123419"/>
                  <a:pt x="375328" y="114300"/>
                </a:cubicBezTo>
                <a:cubicBezTo>
                  <a:pt x="368852" y="107824"/>
                  <a:pt x="360088" y="104140"/>
                  <a:pt x="352468" y="99060"/>
                </a:cubicBezTo>
                <a:cubicBezTo>
                  <a:pt x="324528" y="57150"/>
                  <a:pt x="352468" y="92710"/>
                  <a:pt x="314368" y="60960"/>
                </a:cubicBezTo>
                <a:cubicBezTo>
                  <a:pt x="306089" y="54061"/>
                  <a:pt x="300014" y="44716"/>
                  <a:pt x="291508" y="38100"/>
                </a:cubicBezTo>
                <a:cubicBezTo>
                  <a:pt x="261241" y="14559"/>
                  <a:pt x="240708" y="27940"/>
                  <a:pt x="222928" y="22860"/>
                </a:cubicBezTo>
                <a:close/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Freeform: Shape 46">
            <a:extLst>
              <a:ext uri="{FF2B5EF4-FFF2-40B4-BE49-F238E27FC236}">
                <a16:creationId xmlns:a16="http://schemas.microsoft.com/office/drawing/2014/main" id="{A190E642-2F52-4AB4-B0F9-93B3EC32C1F2}"/>
              </a:ext>
            </a:extLst>
          </p:cNvPr>
          <p:cNvSpPr/>
          <p:nvPr/>
        </p:nvSpPr>
        <p:spPr>
          <a:xfrm>
            <a:off x="10228991" y="4846321"/>
            <a:ext cx="796738" cy="684334"/>
          </a:xfrm>
          <a:custGeom>
            <a:avLst/>
            <a:gdLst>
              <a:gd name="connsiteX0" fmla="*/ 222928 w 407718"/>
              <a:gd name="connsiteY0" fmla="*/ 22860 h 426720"/>
              <a:gd name="connsiteX1" fmla="*/ 184828 w 407718"/>
              <a:gd name="connsiteY1" fmla="*/ 7620 h 426720"/>
              <a:gd name="connsiteX2" fmla="*/ 161968 w 407718"/>
              <a:gd name="connsiteY2" fmla="*/ 0 h 426720"/>
              <a:gd name="connsiteX3" fmla="*/ 62908 w 407718"/>
              <a:gd name="connsiteY3" fmla="*/ 7620 h 426720"/>
              <a:gd name="connsiteX4" fmla="*/ 40048 w 407718"/>
              <a:gd name="connsiteY4" fmla="*/ 15240 h 426720"/>
              <a:gd name="connsiteX5" fmla="*/ 1948 w 407718"/>
              <a:gd name="connsiteY5" fmla="*/ 83820 h 426720"/>
              <a:gd name="connsiteX6" fmla="*/ 40048 w 407718"/>
              <a:gd name="connsiteY6" fmla="*/ 312420 h 426720"/>
              <a:gd name="connsiteX7" fmla="*/ 78148 w 407718"/>
              <a:gd name="connsiteY7" fmla="*/ 342900 h 426720"/>
              <a:gd name="connsiteX8" fmla="*/ 93388 w 407718"/>
              <a:gd name="connsiteY8" fmla="*/ 365760 h 426720"/>
              <a:gd name="connsiteX9" fmla="*/ 139108 w 407718"/>
              <a:gd name="connsiteY9" fmla="*/ 381000 h 426720"/>
              <a:gd name="connsiteX10" fmla="*/ 207688 w 407718"/>
              <a:gd name="connsiteY10" fmla="*/ 411480 h 426720"/>
              <a:gd name="connsiteX11" fmla="*/ 230548 w 407718"/>
              <a:gd name="connsiteY11" fmla="*/ 419100 h 426720"/>
              <a:gd name="connsiteX12" fmla="*/ 253408 w 407718"/>
              <a:gd name="connsiteY12" fmla="*/ 426720 h 426720"/>
              <a:gd name="connsiteX13" fmla="*/ 360088 w 407718"/>
              <a:gd name="connsiteY13" fmla="*/ 419100 h 426720"/>
              <a:gd name="connsiteX14" fmla="*/ 382948 w 407718"/>
              <a:gd name="connsiteY14" fmla="*/ 403860 h 426720"/>
              <a:gd name="connsiteX15" fmla="*/ 398188 w 407718"/>
              <a:gd name="connsiteY15" fmla="*/ 358140 h 426720"/>
              <a:gd name="connsiteX16" fmla="*/ 398188 w 407718"/>
              <a:gd name="connsiteY16" fmla="*/ 160020 h 426720"/>
              <a:gd name="connsiteX17" fmla="*/ 375328 w 407718"/>
              <a:gd name="connsiteY17" fmla="*/ 114300 h 426720"/>
              <a:gd name="connsiteX18" fmla="*/ 352468 w 407718"/>
              <a:gd name="connsiteY18" fmla="*/ 99060 h 426720"/>
              <a:gd name="connsiteX19" fmla="*/ 314368 w 407718"/>
              <a:gd name="connsiteY19" fmla="*/ 60960 h 426720"/>
              <a:gd name="connsiteX20" fmla="*/ 291508 w 407718"/>
              <a:gd name="connsiteY20" fmla="*/ 38100 h 426720"/>
              <a:gd name="connsiteX21" fmla="*/ 222928 w 407718"/>
              <a:gd name="connsiteY21" fmla="*/ 22860 h 426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07718" h="426720">
                <a:moveTo>
                  <a:pt x="222928" y="22860"/>
                </a:moveTo>
                <a:cubicBezTo>
                  <a:pt x="205148" y="17780"/>
                  <a:pt x="197635" y="12423"/>
                  <a:pt x="184828" y="7620"/>
                </a:cubicBezTo>
                <a:cubicBezTo>
                  <a:pt x="177307" y="4800"/>
                  <a:pt x="170000" y="0"/>
                  <a:pt x="161968" y="0"/>
                </a:cubicBezTo>
                <a:cubicBezTo>
                  <a:pt x="128850" y="0"/>
                  <a:pt x="95928" y="5080"/>
                  <a:pt x="62908" y="7620"/>
                </a:cubicBezTo>
                <a:cubicBezTo>
                  <a:pt x="55288" y="10160"/>
                  <a:pt x="45728" y="9560"/>
                  <a:pt x="40048" y="15240"/>
                </a:cubicBezTo>
                <a:cubicBezTo>
                  <a:pt x="13846" y="41442"/>
                  <a:pt x="11530" y="55074"/>
                  <a:pt x="1948" y="83820"/>
                </a:cubicBezTo>
                <a:cubicBezTo>
                  <a:pt x="10331" y="285000"/>
                  <a:pt x="-24276" y="215934"/>
                  <a:pt x="40048" y="312420"/>
                </a:cubicBezTo>
                <a:cubicBezTo>
                  <a:pt x="59743" y="341963"/>
                  <a:pt x="46600" y="332384"/>
                  <a:pt x="78148" y="342900"/>
                </a:cubicBezTo>
                <a:cubicBezTo>
                  <a:pt x="83228" y="350520"/>
                  <a:pt x="85622" y="360906"/>
                  <a:pt x="93388" y="365760"/>
                </a:cubicBezTo>
                <a:cubicBezTo>
                  <a:pt x="107011" y="374274"/>
                  <a:pt x="125742" y="372089"/>
                  <a:pt x="139108" y="381000"/>
                </a:cubicBezTo>
                <a:cubicBezTo>
                  <a:pt x="175334" y="405151"/>
                  <a:pt x="153280" y="393344"/>
                  <a:pt x="207688" y="411480"/>
                </a:cubicBezTo>
                <a:lnTo>
                  <a:pt x="230548" y="419100"/>
                </a:lnTo>
                <a:lnTo>
                  <a:pt x="253408" y="426720"/>
                </a:lnTo>
                <a:cubicBezTo>
                  <a:pt x="288968" y="424180"/>
                  <a:pt x="324980" y="425296"/>
                  <a:pt x="360088" y="419100"/>
                </a:cubicBezTo>
                <a:cubicBezTo>
                  <a:pt x="369107" y="417508"/>
                  <a:pt x="378094" y="411626"/>
                  <a:pt x="382948" y="403860"/>
                </a:cubicBezTo>
                <a:cubicBezTo>
                  <a:pt x="391462" y="390237"/>
                  <a:pt x="398188" y="358140"/>
                  <a:pt x="398188" y="358140"/>
                </a:cubicBezTo>
                <a:cubicBezTo>
                  <a:pt x="411228" y="266861"/>
                  <a:pt x="410558" y="296092"/>
                  <a:pt x="398188" y="160020"/>
                </a:cubicBezTo>
                <a:cubicBezTo>
                  <a:pt x="396948" y="146385"/>
                  <a:pt x="384447" y="123419"/>
                  <a:pt x="375328" y="114300"/>
                </a:cubicBezTo>
                <a:cubicBezTo>
                  <a:pt x="368852" y="107824"/>
                  <a:pt x="360088" y="104140"/>
                  <a:pt x="352468" y="99060"/>
                </a:cubicBezTo>
                <a:cubicBezTo>
                  <a:pt x="324528" y="57150"/>
                  <a:pt x="352468" y="92710"/>
                  <a:pt x="314368" y="60960"/>
                </a:cubicBezTo>
                <a:cubicBezTo>
                  <a:pt x="306089" y="54061"/>
                  <a:pt x="300014" y="44716"/>
                  <a:pt x="291508" y="38100"/>
                </a:cubicBezTo>
                <a:cubicBezTo>
                  <a:pt x="261241" y="14559"/>
                  <a:pt x="240708" y="27940"/>
                  <a:pt x="222928" y="22860"/>
                </a:cubicBezTo>
                <a:close/>
              </a:path>
            </a:pathLst>
          </a:cu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7023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E4E50C-21B6-4111-B5F7-09FC946CB6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010" y="1425484"/>
            <a:ext cx="10379710" cy="23464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2AE3B4A-92CB-4E0B-8CAA-1B8A7A817F9C}"/>
              </a:ext>
            </a:extLst>
          </p:cNvPr>
          <p:cNvSpPr txBox="1"/>
          <p:nvPr/>
        </p:nvSpPr>
        <p:spPr>
          <a:xfrm>
            <a:off x="969010" y="902970"/>
            <a:ext cx="39789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thùng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007A5D1-8FD1-4804-9994-BA54C1FF2D2E}"/>
              </a:ext>
            </a:extLst>
          </p:cNvPr>
          <p:cNvSpPr/>
          <p:nvPr/>
        </p:nvSpPr>
        <p:spPr>
          <a:xfrm>
            <a:off x="578576" y="38045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80E975-CD4E-49BF-8067-822E05B5344E}"/>
              </a:ext>
            </a:extLst>
          </p:cNvPr>
          <p:cNvSpPr txBox="1"/>
          <p:nvPr/>
        </p:nvSpPr>
        <p:spPr>
          <a:xfrm>
            <a:off x="1101090" y="380456"/>
            <a:ext cx="31229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ACBBF3B3-3AAD-4721-A346-4BFC36551441}"/>
              </a:ext>
            </a:extLst>
          </p:cNvPr>
          <p:cNvSpPr/>
          <p:nvPr/>
        </p:nvSpPr>
        <p:spPr>
          <a:xfrm>
            <a:off x="7061200" y="2822741"/>
            <a:ext cx="1391919" cy="949148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721FCB-79FC-484B-B2FD-4DBCDB0897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440" y="4064001"/>
            <a:ext cx="10495280" cy="2243908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E4838B3B-B1B8-41D7-A639-0879DE33463F}"/>
              </a:ext>
            </a:extLst>
          </p:cNvPr>
          <p:cNvSpPr/>
          <p:nvPr/>
        </p:nvSpPr>
        <p:spPr>
          <a:xfrm>
            <a:off x="9018813" y="5242560"/>
            <a:ext cx="2329907" cy="1065349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408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drawing&#10;&#10;Description automatically generated">
            <a:extLst>
              <a:ext uri="{FF2B5EF4-FFF2-40B4-BE49-F238E27FC236}">
                <a16:creationId xmlns:a16="http://schemas.microsoft.com/office/drawing/2014/main" id="{05871A78-0F22-49FE-B9A6-2F7ABBF77B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30" b="89744" l="1773" r="97489">
                        <a14:foregroundMark x1="10635" y1="9524" x2="10635" y2="9524"/>
                        <a14:foregroundMark x1="40620" y1="25641" x2="40620" y2="25641"/>
                        <a14:foregroundMark x1="75332" y1="73626" x2="75332" y2="73626"/>
                        <a14:foregroundMark x1="97489" y1="65934" x2="97489" y2="65934"/>
                        <a14:foregroundMark x1="90990" y1="72527" x2="90990" y2="72527"/>
                        <a14:foregroundMark x1="82718" y1="68132" x2="82718" y2="68132"/>
                        <a14:foregroundMark x1="62334" y1="73626" x2="62334" y2="73626"/>
                        <a14:foregroundMark x1="64254" y1="60073" x2="64254" y2="60073"/>
                        <a14:foregroundMark x1="51699" y1="71429" x2="51699" y2="71429"/>
                        <a14:foregroundMark x1="40620" y1="68132" x2="40620" y2="68132"/>
                        <a14:foregroundMark x1="32792" y1="68132" x2="32792" y2="68132"/>
                        <a14:foregroundMark x1="52142" y1="60073" x2="52142" y2="60073"/>
                        <a14:foregroundMark x1="12999" y1="46154" x2="12999" y2="46154"/>
                        <a14:foregroundMark x1="5613" y1="15385" x2="5613" y2="15385"/>
                        <a14:foregroundMark x1="19498" y1="15385" x2="19498" y2="15385"/>
                        <a14:foregroundMark x1="19941" y1="14286" x2="19941" y2="14286"/>
                        <a14:foregroundMark x1="25849" y1="73626" x2="25849" y2="73626"/>
                        <a14:foregroundMark x1="21270" y1="89744" x2="21270" y2="89744"/>
                        <a14:foregroundMark x1="29985" y1="71429" x2="29985" y2="71429"/>
                        <a14:foregroundMark x1="11078" y1="86447" x2="11078" y2="86447"/>
                        <a14:foregroundMark x1="6942" y1="61172" x2="6942" y2="61172"/>
                        <a14:foregroundMark x1="6942" y1="35897" x2="6942" y2="35897"/>
                        <a14:foregroundMark x1="1920" y1="60073" x2="1920" y2="60073"/>
                        <a14:foregroundMark x1="12999" y1="88645" x2="12999" y2="88645"/>
                        <a14:foregroundMark x1="35155" y1="71429" x2="35155" y2="71429"/>
                        <a14:foregroundMark x1="36041" y1="70330" x2="36041" y2="70330"/>
                        <a14:foregroundMark x1="51256" y1="70330" x2="51256" y2="70330"/>
                        <a14:foregroundMark x1="63220" y1="72527" x2="63220" y2="72527"/>
                        <a14:foregroundMark x1="72083" y1="72527" x2="72083" y2="72527"/>
                        <a14:foregroundMark x1="55391" y1="70330" x2="54062" y2="68132"/>
                        <a14:foregroundMark x1="49926" y1="65934" x2="47563" y2="64469"/>
                        <a14:foregroundMark x1="45790" y1="64469" x2="45790" y2="64469"/>
                        <a14:foregroundMark x1="57312" y1="64469" x2="57312" y2="64469"/>
                        <a14:foregroundMark x1="41064" y1="23443" x2="41064" y2="23443"/>
                        <a14:foregroundMark x1="41654" y1="22344" x2="41654" y2="22344"/>
                        <a14:foregroundMark x1="43427" y1="24542" x2="43427" y2="24542"/>
                        <a14:foregroundMark x1="8863" y1="2930" x2="8863" y2="2930"/>
                        <a14:foregroundMark x1="7829" y1="8425" x2="7829" y2="8425"/>
                        <a14:foregroundMark x1="20827" y1="15385" x2="20827" y2="15385"/>
                        <a14:foregroundMark x1="20384" y1="18681" x2="20384" y2="18681"/>
                        <a14:foregroundMark x1="20384" y1="15385" x2="20384" y2="15385"/>
                        <a14:foregroundMark x1="20384" y1="14286" x2="20384" y2="14286"/>
                        <a14:foregroundMark x1="43870" y1="24542" x2="43870" y2="245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25" y="330866"/>
            <a:ext cx="3230925" cy="130286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AB4BD8D-DAEC-4287-876B-9E5828FFF1A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2065"/>
          <a:stretch/>
        </p:blipFill>
        <p:spPr>
          <a:xfrm>
            <a:off x="224407" y="1589170"/>
            <a:ext cx="7435850" cy="25601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FA5FF68-72C6-4AC8-BB44-055B6ABA595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1821"/>
          <a:stretch/>
        </p:blipFill>
        <p:spPr>
          <a:xfrm>
            <a:off x="224408" y="4216879"/>
            <a:ext cx="7435850" cy="255485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FED5F08-025F-4B95-8743-A98FFD9D101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666"/>
          <a:stretch/>
        </p:blipFill>
        <p:spPr>
          <a:xfrm>
            <a:off x="7904274" y="1477030"/>
            <a:ext cx="4069189" cy="278442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8CEEC25E-C397-4F1F-99A1-FC74FCB266E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8666"/>
          <a:stretch/>
        </p:blipFill>
        <p:spPr>
          <a:xfrm>
            <a:off x="8074324" y="4114808"/>
            <a:ext cx="4019909" cy="2708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466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86C13CB-B66E-47E1-9650-DF304EE435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656" y="268696"/>
            <a:ext cx="11958864" cy="6762024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D007A5D1-8FD1-4804-9994-BA54C1FF2D2E}"/>
              </a:ext>
            </a:extLst>
          </p:cNvPr>
          <p:cNvSpPr/>
          <p:nvPr/>
        </p:nvSpPr>
        <p:spPr>
          <a:xfrm>
            <a:off x="456656" y="26869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80E975-CD4E-49BF-8067-822E05B5344E}"/>
              </a:ext>
            </a:extLst>
          </p:cNvPr>
          <p:cNvSpPr txBox="1"/>
          <p:nvPr/>
        </p:nvSpPr>
        <p:spPr>
          <a:xfrm>
            <a:off x="979170" y="268696"/>
            <a:ext cx="723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99EC58B-C3E1-4CE2-A469-6AC6AC091AEA}"/>
              </a:ext>
            </a:extLst>
          </p:cNvPr>
          <p:cNvSpPr/>
          <p:nvPr/>
        </p:nvSpPr>
        <p:spPr>
          <a:xfrm>
            <a:off x="5831840" y="1605281"/>
            <a:ext cx="682569" cy="7408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7D4033F-D64D-4C98-A283-0C8F9118A756}"/>
              </a:ext>
            </a:extLst>
          </p:cNvPr>
          <p:cNvSpPr/>
          <p:nvPr/>
        </p:nvSpPr>
        <p:spPr>
          <a:xfrm>
            <a:off x="8400313" y="1605281"/>
            <a:ext cx="455726" cy="7408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B1A8E3D-22CE-4108-BDB4-B2B10C0BA241}"/>
              </a:ext>
            </a:extLst>
          </p:cNvPr>
          <p:cNvSpPr/>
          <p:nvPr/>
        </p:nvSpPr>
        <p:spPr>
          <a:xfrm>
            <a:off x="6116320" y="3942080"/>
            <a:ext cx="619760" cy="7924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97F82B4-ADD8-491A-A844-7EDA4D415B50}"/>
              </a:ext>
            </a:extLst>
          </p:cNvPr>
          <p:cNvSpPr/>
          <p:nvPr/>
        </p:nvSpPr>
        <p:spPr>
          <a:xfrm>
            <a:off x="8628176" y="3942080"/>
            <a:ext cx="605790" cy="76199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674893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 animBg="1"/>
      <p:bldP spid="1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D007A5D1-8FD1-4804-9994-BA54C1FF2D2E}"/>
              </a:ext>
            </a:extLst>
          </p:cNvPr>
          <p:cNvSpPr/>
          <p:nvPr/>
        </p:nvSpPr>
        <p:spPr>
          <a:xfrm>
            <a:off x="283936" y="23186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80E975-CD4E-49BF-8067-822E05B5344E}"/>
              </a:ext>
            </a:extLst>
          </p:cNvPr>
          <p:cNvSpPr txBox="1"/>
          <p:nvPr/>
        </p:nvSpPr>
        <p:spPr>
          <a:xfrm>
            <a:off x="898375" y="197055"/>
            <a:ext cx="723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88B096-E251-4C9A-B2E7-3233FE05E9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375" y="55571"/>
            <a:ext cx="9834035" cy="36434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7025FDC-56B3-4D77-91EA-2562CF6ABE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376" y="3921700"/>
            <a:ext cx="3335810" cy="22965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C7EC383-F38B-422B-AE55-7B36C2A82B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3098" y="3826197"/>
            <a:ext cx="3810937" cy="24350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F5DC50-7DE2-46EB-BFB2-FFF6842156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87738" y="3921700"/>
            <a:ext cx="3341702" cy="237565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6249F8B-3500-4D4E-99B7-C1CE9095E670}"/>
              </a:ext>
            </a:extLst>
          </p:cNvPr>
          <p:cNvSpPr/>
          <p:nvPr/>
        </p:nvSpPr>
        <p:spPr>
          <a:xfrm>
            <a:off x="1188720" y="5425440"/>
            <a:ext cx="792480" cy="5693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19E8C5E-93BA-48A7-94AB-4753E3D91D49}"/>
              </a:ext>
            </a:extLst>
          </p:cNvPr>
          <p:cNvSpPr/>
          <p:nvPr/>
        </p:nvSpPr>
        <p:spPr>
          <a:xfrm>
            <a:off x="4937760" y="4216400"/>
            <a:ext cx="721359" cy="4978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D71C373-FDF9-4CAB-A7A2-54F886A7B142}"/>
              </a:ext>
            </a:extLst>
          </p:cNvPr>
          <p:cNvSpPr/>
          <p:nvPr/>
        </p:nvSpPr>
        <p:spPr>
          <a:xfrm>
            <a:off x="5015221" y="5506720"/>
            <a:ext cx="641672" cy="4880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5121D29-158E-4720-8141-20C4E860675A}"/>
              </a:ext>
            </a:extLst>
          </p:cNvPr>
          <p:cNvSpPr/>
          <p:nvPr/>
        </p:nvSpPr>
        <p:spPr>
          <a:xfrm>
            <a:off x="9103360" y="4429760"/>
            <a:ext cx="721360" cy="416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C1AA746-3AB6-448C-A45E-A6FE77131633}"/>
              </a:ext>
            </a:extLst>
          </p:cNvPr>
          <p:cNvSpPr/>
          <p:nvPr/>
        </p:nvSpPr>
        <p:spPr>
          <a:xfrm>
            <a:off x="9201228" y="5654874"/>
            <a:ext cx="525624" cy="3399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931059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D518DCF-DE6B-4F68-A957-41382AB33A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2109"/>
          <a:stretch/>
        </p:blipFill>
        <p:spPr>
          <a:xfrm>
            <a:off x="301925" y="310551"/>
            <a:ext cx="7867290" cy="30364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3BDEB92-902C-454A-B70E-931E3D2881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623"/>
          <a:stretch/>
        </p:blipFill>
        <p:spPr>
          <a:xfrm>
            <a:off x="8169216" y="310552"/>
            <a:ext cx="3856008" cy="29761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1EA48FC-8827-44D3-A474-3B19AFE228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3130"/>
          <a:stretch/>
        </p:blipFill>
        <p:spPr>
          <a:xfrm>
            <a:off x="301925" y="3433313"/>
            <a:ext cx="7867290" cy="30796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51F3F4-A39A-4686-BB43-ABCDCB350F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363"/>
          <a:stretch/>
        </p:blipFill>
        <p:spPr>
          <a:xfrm>
            <a:off x="8169215" y="3528204"/>
            <a:ext cx="3856008" cy="2984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46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A7DF2E6-E2E6-4D56-A417-E05C8A16C0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2727"/>
          <a:stretch/>
        </p:blipFill>
        <p:spPr>
          <a:xfrm>
            <a:off x="163902" y="112144"/>
            <a:ext cx="7651630" cy="332116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81A1D52-8A91-4835-9AF7-F79EAD107D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562"/>
          <a:stretch/>
        </p:blipFill>
        <p:spPr>
          <a:xfrm>
            <a:off x="7815532" y="483074"/>
            <a:ext cx="4252823" cy="27574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5C84365-3553-4709-B627-7794AD9675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797"/>
          <a:stretch/>
        </p:blipFill>
        <p:spPr>
          <a:xfrm>
            <a:off x="7815532" y="3692106"/>
            <a:ext cx="4376468" cy="29933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7FF7E4F-0CE3-403E-9D1D-9E5A7D8B85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3651"/>
          <a:stretch/>
        </p:blipFill>
        <p:spPr>
          <a:xfrm>
            <a:off x="163902" y="3692106"/>
            <a:ext cx="7660256" cy="299336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25176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9285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E0F0E39-C8CD-4066-8185-6CC4CB24BCC8}"/>
              </a:ext>
            </a:extLst>
          </p:cNvPr>
          <p:cNvSpPr/>
          <p:nvPr/>
        </p:nvSpPr>
        <p:spPr>
          <a:xfrm>
            <a:off x="560571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278288-F560-4A0A-A7BA-50F634890F89}"/>
              </a:ext>
            </a:extLst>
          </p:cNvPr>
          <p:cNvSpPr txBox="1"/>
          <p:nvPr/>
        </p:nvSpPr>
        <p:spPr>
          <a:xfrm>
            <a:off x="1083085" y="1915180"/>
            <a:ext cx="17780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Tập viết số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89D829-72B6-474D-B953-E3D3E3D6F0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883" y="2724778"/>
            <a:ext cx="9956234" cy="1408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239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E0F0E39-C8CD-4066-8185-6CC4CB24BCC8}"/>
              </a:ext>
            </a:extLst>
          </p:cNvPr>
          <p:cNvSpPr/>
          <p:nvPr/>
        </p:nvSpPr>
        <p:spPr>
          <a:xfrm>
            <a:off x="560571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278288-F560-4A0A-A7BA-50F634890F89}"/>
              </a:ext>
            </a:extLst>
          </p:cNvPr>
          <p:cNvSpPr txBox="1"/>
          <p:nvPr/>
        </p:nvSpPr>
        <p:spPr>
          <a:xfrm>
            <a:off x="1083085" y="1915180"/>
            <a:ext cx="17780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Tập viết số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89D829-72B6-474D-B953-E3D3E3D6F05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84058"/>
          <a:stretch/>
        </p:blipFill>
        <p:spPr>
          <a:xfrm>
            <a:off x="821828" y="3429000"/>
            <a:ext cx="1587217" cy="1408444"/>
          </a:xfrm>
          <a:prstGeom prst="rect">
            <a:avLst/>
          </a:prstGeom>
        </p:spPr>
      </p:pic>
      <p:pic>
        <p:nvPicPr>
          <p:cNvPr id="4" name="407_20200730053411_0">
            <a:hlinkClick r:id="" action="ppaction://media"/>
            <a:extLst>
              <a:ext uri="{FF2B5EF4-FFF2-40B4-BE49-F238E27FC236}">
                <a16:creationId xmlns:a16="http://schemas.microsoft.com/office/drawing/2014/main" id="{28DF113C-4697-4C85-96F9-F4BB511D7B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29381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852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E0F0E39-C8CD-4066-8185-6CC4CB24BCC8}"/>
              </a:ext>
            </a:extLst>
          </p:cNvPr>
          <p:cNvSpPr/>
          <p:nvPr/>
        </p:nvSpPr>
        <p:spPr>
          <a:xfrm>
            <a:off x="560571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278288-F560-4A0A-A7BA-50F634890F89}"/>
              </a:ext>
            </a:extLst>
          </p:cNvPr>
          <p:cNvSpPr txBox="1"/>
          <p:nvPr/>
        </p:nvSpPr>
        <p:spPr>
          <a:xfrm>
            <a:off x="1083085" y="1915180"/>
            <a:ext cx="17780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Tập viết số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89D829-72B6-474D-B953-E3D3E3D6F05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455" r="67603"/>
          <a:stretch/>
        </p:blipFill>
        <p:spPr>
          <a:xfrm>
            <a:off x="821828" y="3429000"/>
            <a:ext cx="1587217" cy="1408444"/>
          </a:xfrm>
          <a:prstGeom prst="rect">
            <a:avLst/>
          </a:prstGeom>
        </p:spPr>
      </p:pic>
      <p:pic>
        <p:nvPicPr>
          <p:cNvPr id="4" name="407_20200730053446_1">
            <a:hlinkClick r:id="" action="ppaction://media"/>
            <a:extLst>
              <a:ext uri="{FF2B5EF4-FFF2-40B4-BE49-F238E27FC236}">
                <a16:creationId xmlns:a16="http://schemas.microsoft.com/office/drawing/2014/main" id="{CFFCE65F-7B44-4363-BF21-782FF633C11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773429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35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739</TotalTime>
  <Words>188</Words>
  <Application>Microsoft Office PowerPoint</Application>
  <PresentationFormat>Widescreen</PresentationFormat>
  <Paragraphs>90</Paragraphs>
  <Slides>31</Slides>
  <Notes>2</Notes>
  <HiddenSlides>0</HiddenSlides>
  <MMClips>6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Calibri</vt:lpstr>
      <vt:lpstr>Calibri Light</vt:lpstr>
      <vt:lpstr>HP001 4 hàng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hqphuc NTK</dc:creator>
  <cp:lastModifiedBy>Admin</cp:lastModifiedBy>
  <cp:revision>66</cp:revision>
  <dcterms:created xsi:type="dcterms:W3CDTF">2020-08-20T03:35:56Z</dcterms:created>
  <dcterms:modified xsi:type="dcterms:W3CDTF">2024-02-28T23:47:00Z</dcterms:modified>
</cp:coreProperties>
</file>