
<file path=[Content_Types].xml><?xml version="1.0" encoding="utf-8"?>
<Types xmlns="http://schemas.openxmlformats.org/package/2006/content-types">
  <Default Extension="jpeg" ContentType="image/jpeg"/>
  <Default Extension="mp3" ContentType="audio/mpeg"/>
  <Default Extension="png" ContentType="image/png"/>
  <Default Extension="rels" ContentType="application/vnd.openxmlformats-package.relationships+xml"/>
  <Default Extension="svg" ContentType="image/svg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theme/theme2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79" r:id="rId2"/>
    <p:sldMasterId id="2147483685" r:id="rId3"/>
  </p:sldMasterIdLst>
  <p:notesMasterIdLst>
    <p:notesMasterId r:id="rId20"/>
  </p:notesMasterIdLst>
  <p:sldIdLst>
    <p:sldId id="298" r:id="rId4"/>
    <p:sldId id="309" r:id="rId5"/>
    <p:sldId id="308" r:id="rId6"/>
    <p:sldId id="310" r:id="rId7"/>
    <p:sldId id="331" r:id="rId8"/>
    <p:sldId id="332" r:id="rId9"/>
    <p:sldId id="294" r:id="rId10"/>
    <p:sldId id="333" r:id="rId11"/>
    <p:sldId id="311" r:id="rId12"/>
    <p:sldId id="334" r:id="rId13"/>
    <p:sldId id="335" r:id="rId14"/>
    <p:sldId id="336" r:id="rId15"/>
    <p:sldId id="317" r:id="rId16"/>
    <p:sldId id="337" r:id="rId17"/>
    <p:sldId id="321" r:id="rId18"/>
    <p:sldId id="330" r:id="rId1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95" autoAdjust="0"/>
    <p:restoredTop sz="87989" autoAdjust="0"/>
  </p:normalViewPr>
  <p:slideViewPr>
    <p:cSldViewPr snapToGrid="0">
      <p:cViewPr varScale="1">
        <p:scale>
          <a:sx n="71" d="100"/>
          <a:sy n="71" d="100"/>
        </p:scale>
        <p:origin x="1138" y="6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" Type="http://schemas.openxmlformats.org/officeDocument/2006/relationships/slideMaster" Target="slideMasters/slideMaster3.xml"/><Relationship Id="rId21" Type="http://schemas.openxmlformats.org/officeDocument/2006/relationships/presProps" Target="presProp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tableStyles" Target="tableStyle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theme" Target="theme/theme1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201A60E-D992-4231-AC6E-BA006E759DBE}" type="datetimeFigureOut">
              <a:rPr lang="en-US" smtClean="0"/>
              <a:t>2/28/2024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8E3AB1D-07D0-4650-83AF-917AFF93706D}" type="slidenum">
              <a:rPr lang="en-US" smtClean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8" name="Google Shape;3988;g10922682ce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89" name="Google Shape;3989;g10922682ce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Click quả trứng để quay về</a:t>
            </a: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8" name="Google Shape;3988;g10922682ce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89" name="Google Shape;3989;g10922682ce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2362600" y="2046333"/>
            <a:ext cx="7681200" cy="25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5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5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5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5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5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5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5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5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362600" y="4819584"/>
            <a:ext cx="7681200" cy="5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5">
                <a:solidFill>
                  <a:srgbClr val="000000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 flipH="1">
            <a:off x="9394569" y="3050124"/>
            <a:ext cx="3870083" cy="2784331"/>
            <a:chOff x="4827150" y="2632375"/>
            <a:chExt cx="1863125" cy="1340425"/>
          </a:xfrm>
        </p:grpSpPr>
        <p:sp>
          <p:nvSpPr>
            <p:cNvPr id="12" name="Google Shape;12;p2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9" name="Google Shape;19;p2"/>
          <p:cNvSpPr/>
          <p:nvPr/>
        </p:nvSpPr>
        <p:spPr>
          <a:xfrm flipH="1">
            <a:off x="-87113" y="-6564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" name="Google Shape;20;p2"/>
          <p:cNvSpPr/>
          <p:nvPr/>
        </p:nvSpPr>
        <p:spPr>
          <a:xfrm>
            <a:off x="15133" y="3844767"/>
            <a:ext cx="1219162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" name="Google Shape;21;p2"/>
          <p:cNvGrpSpPr/>
          <p:nvPr/>
        </p:nvGrpSpPr>
        <p:grpSpPr>
          <a:xfrm flipH="1">
            <a:off x="-51564" y="303137"/>
            <a:ext cx="4899003" cy="6619151"/>
            <a:chOff x="5488575" y="2"/>
            <a:chExt cx="3674252" cy="4964363"/>
          </a:xfrm>
        </p:grpSpPr>
        <p:sp>
          <p:nvSpPr>
            <p:cNvPr id="22" name="Google Shape;22;p2"/>
            <p:cNvSpPr/>
            <p:nvPr/>
          </p:nvSpPr>
          <p:spPr>
            <a:xfrm>
              <a:off x="54885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" name="Google Shape;24;p2"/>
          <p:cNvSpPr/>
          <p:nvPr/>
        </p:nvSpPr>
        <p:spPr>
          <a:xfrm>
            <a:off x="935979" y="57350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" name="Google Shape;25;p2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 flipH="1">
            <a:off x="2346514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" name="Google Shape;28;p2"/>
          <p:cNvGrpSpPr/>
          <p:nvPr/>
        </p:nvGrpSpPr>
        <p:grpSpPr>
          <a:xfrm flipH="1">
            <a:off x="9369826" y="523152"/>
            <a:ext cx="4465385" cy="6096013"/>
            <a:chOff x="-8979" y="-3697236"/>
            <a:chExt cx="3349039" cy="4572010"/>
          </a:xfrm>
        </p:grpSpPr>
        <p:sp>
          <p:nvSpPr>
            <p:cNvPr id="29" name="Google Shape;29;p2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" name="Google Shape;31;p2"/>
          <p:cNvSpPr/>
          <p:nvPr/>
        </p:nvSpPr>
        <p:spPr>
          <a:xfrm flipH="1">
            <a:off x="2066314" y="-283163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2"/>
          <p:cNvSpPr/>
          <p:nvPr/>
        </p:nvSpPr>
        <p:spPr>
          <a:xfrm flipH="1">
            <a:off x="5326638" y="-2831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 flipH="1">
            <a:off x="2612497" y="-331916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" name="Google Shape;34;p2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5" name="Google Shape;35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" name="Google Shape;50;p2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51" name="Google Shape;51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67" name="Google Shape;67;p2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" name="Google Shape;69;p2"/>
          <p:cNvGrpSpPr/>
          <p:nvPr/>
        </p:nvGrpSpPr>
        <p:grpSpPr>
          <a:xfrm>
            <a:off x="-650692" y="4149157"/>
            <a:ext cx="15106295" cy="3247767"/>
            <a:chOff x="-33294" y="3093405"/>
            <a:chExt cx="11329721" cy="2435825"/>
          </a:xfrm>
        </p:grpSpPr>
        <p:grpSp>
          <p:nvGrpSpPr>
            <p:cNvPr id="70" name="Google Shape;70;p2"/>
            <p:cNvGrpSpPr/>
            <p:nvPr/>
          </p:nvGrpSpPr>
          <p:grpSpPr>
            <a:xfrm>
              <a:off x="6008092" y="3448642"/>
              <a:ext cx="3333990" cy="2080587"/>
              <a:chOff x="6846292" y="3448642"/>
              <a:chExt cx="3333990" cy="2080587"/>
            </a:xfrm>
          </p:grpSpPr>
          <p:sp>
            <p:nvSpPr>
              <p:cNvPr id="71" name="Google Shape;71;p2"/>
              <p:cNvSpPr/>
              <p:nvPr/>
            </p:nvSpPr>
            <p:spPr>
              <a:xfrm>
                <a:off x="6846292" y="38318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3" name="Google Shape;73;p2"/>
            <p:cNvSpPr/>
            <p:nvPr/>
          </p:nvSpPr>
          <p:spPr>
            <a:xfrm>
              <a:off x="8675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504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3737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" name="Google Shape;82;p2"/>
          <p:cNvGrpSpPr/>
          <p:nvPr/>
        </p:nvGrpSpPr>
        <p:grpSpPr>
          <a:xfrm>
            <a:off x="9250834" y="4661499"/>
            <a:ext cx="2941153" cy="2536357"/>
            <a:chOff x="6938125" y="3496124"/>
            <a:chExt cx="2205865" cy="1902268"/>
          </a:xfrm>
        </p:grpSpPr>
        <p:sp>
          <p:nvSpPr>
            <p:cNvPr id="83" name="Google Shape;83;p2"/>
            <p:cNvSpPr/>
            <p:nvPr/>
          </p:nvSpPr>
          <p:spPr>
            <a:xfrm flipH="1">
              <a:off x="6938125" y="3496124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flipH="1">
              <a:off x="7008429" y="3559519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" name="Google Shape;85;p2"/>
          <p:cNvGrpSpPr/>
          <p:nvPr/>
        </p:nvGrpSpPr>
        <p:grpSpPr>
          <a:xfrm>
            <a:off x="8431203" y="6196539"/>
            <a:ext cx="3401168" cy="772656"/>
            <a:chOff x="5954077" y="4568004"/>
            <a:chExt cx="2550876" cy="579492"/>
          </a:xfrm>
        </p:grpSpPr>
        <p:sp>
          <p:nvSpPr>
            <p:cNvPr id="86" name="Google Shape;86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" name="Google Shape;88;p2"/>
          <p:cNvSpPr/>
          <p:nvPr/>
        </p:nvSpPr>
        <p:spPr>
          <a:xfrm flipH="1">
            <a:off x="275090" y="1686015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5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5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5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5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5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5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5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5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600" lvl="0" indent="-42354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200" lvl="1" indent="-423545" rtl="0">
              <a:lnSpc>
                <a:spcPct val="100000"/>
              </a:lnSpc>
              <a:spcBef>
                <a:spcPts val="1335"/>
              </a:spcBef>
              <a:spcAft>
                <a:spcPts val="0"/>
              </a:spcAft>
              <a:buSzPts val="1400"/>
              <a:buChar char="○"/>
              <a:defRPr/>
            </a:lvl2pPr>
            <a:lvl3pPr marL="1828800" lvl="2" indent="-42354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marL="2438400" lvl="3" indent="-42354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marL="3048000" lvl="4" indent="-42354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marL="3657600" lvl="5" indent="-42354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marL="4267200" lvl="6" indent="-42354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marL="4876800" lvl="7" indent="-42354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marL="5486400" lvl="8" indent="-423545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600" lvl="0" indent="-42354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200" lvl="1" indent="-423545" rtl="0">
              <a:lnSpc>
                <a:spcPct val="100000"/>
              </a:lnSpc>
              <a:spcBef>
                <a:spcPts val="1335"/>
              </a:spcBef>
              <a:spcAft>
                <a:spcPts val="0"/>
              </a:spcAft>
              <a:buSzPts val="1400"/>
              <a:buChar char="○"/>
              <a:defRPr/>
            </a:lvl2pPr>
            <a:lvl3pPr marL="1828800" lvl="2" indent="-42354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marL="2438400" lvl="3" indent="-42354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marL="3048000" lvl="4" indent="-42354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marL="3657600" lvl="5" indent="-42354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marL="4267200" lvl="6" indent="-42354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marL="4876800" lvl="7" indent="-42354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marL="5486400" lvl="8" indent="-423545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600" lvl="0" indent="-42354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200" lvl="1" indent="-42354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800" lvl="2" indent="-42354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3pPr>
            <a:lvl4pPr marL="2438400" lvl="3" indent="-42354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4pPr>
            <a:lvl5pPr marL="3048000" lvl="4" indent="-42354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5pPr>
            <a:lvl6pPr marL="3657600" lvl="5" indent="-42354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■"/>
              <a:defRPr/>
            </a:lvl6pPr>
            <a:lvl7pPr marL="4267200" lvl="6" indent="-42354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●"/>
              <a:defRPr/>
            </a:lvl7pPr>
            <a:lvl8pPr marL="4876800" lvl="7" indent="-423545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Char char="○"/>
              <a:defRPr/>
            </a:lvl8pPr>
            <a:lvl9pPr marL="5486400" lvl="8" indent="-423545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5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5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5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5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5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5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5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5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5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5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-GB" sz="1335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-GB" sz="1335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/>
              </a:rPr>
              <a:t>Slidesgo</a:t>
            </a:r>
            <a:r>
              <a:rPr lang="en-GB" sz="1335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-GB" sz="1335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/>
              </a:rPr>
              <a:t>Flaticon</a:t>
            </a:r>
            <a:r>
              <a:rPr lang="en-GB" sz="1335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-GB" sz="1335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/>
              </a:rPr>
              <a:t>Freepik</a:t>
            </a:r>
            <a:endParaRPr sz="1335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600" lvl="0" indent="-423545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200" lvl="1" indent="-423545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800" lvl="2" indent="-423545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400" lvl="3" indent="-423545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8000" lvl="4" indent="-423545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600" lvl="5" indent="-423545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200" lvl="6" indent="-423545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800" lvl="7" indent="-423545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400" lvl="8" indent="-423545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2/28/2024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2/28/2024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2/28/2024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2/28/2024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rgbClr val="141447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2752167" y="1202767"/>
            <a:ext cx="6687600" cy="2736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8935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6935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6935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6935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6935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6935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6935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6935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6935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960000" y="3988833"/>
            <a:ext cx="10272000" cy="105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>
            <a:spLocks noGrp="1"/>
          </p:cNvSpPr>
          <p:nvPr>
            <p:ph type="title"/>
          </p:nvPr>
        </p:nvSpPr>
        <p:spPr>
          <a:xfrm>
            <a:off x="954399" y="2782633"/>
            <a:ext cx="5141600" cy="182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935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3" name="Google Shape;13;p3"/>
          <p:cNvSpPr txBox="1">
            <a:spLocks noGrp="1"/>
          </p:cNvSpPr>
          <p:nvPr>
            <p:ph type="title" idx="2" hasCustomPrompt="1"/>
          </p:nvPr>
        </p:nvSpPr>
        <p:spPr>
          <a:xfrm>
            <a:off x="1726084" y="1772633"/>
            <a:ext cx="3598400" cy="1122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4" name="Google Shape;14;p3"/>
          <p:cNvSpPr txBox="1">
            <a:spLocks noGrp="1"/>
          </p:cNvSpPr>
          <p:nvPr>
            <p:ph type="subTitle" idx="1"/>
          </p:nvPr>
        </p:nvSpPr>
        <p:spPr>
          <a:xfrm>
            <a:off x="1507236" y="4491467"/>
            <a:ext cx="4036400" cy="95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5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5"/>
              </a:spcBef>
              <a:spcAft>
                <a:spcPts val="2135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" name="Google Shape;15;p3"/>
          <p:cNvSpPr/>
          <p:nvPr/>
        </p:nvSpPr>
        <p:spPr>
          <a:xfrm>
            <a:off x="11357546" y="951482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" name="Google Shape;16;p3"/>
          <p:cNvSpPr/>
          <p:nvPr/>
        </p:nvSpPr>
        <p:spPr>
          <a:xfrm rot="10800000">
            <a:off x="11377268" y="1786249"/>
            <a:ext cx="182897" cy="156792"/>
          </a:xfrm>
          <a:custGeom>
            <a:avLst/>
            <a:gdLst/>
            <a:ahLst/>
            <a:cxnLst/>
            <a:rect l="l" t="t" r="r" b="b"/>
            <a:pathLst>
              <a:path w="3482" h="2985" extrusionOk="0">
                <a:moveTo>
                  <a:pt x="756" y="0"/>
                </a:moveTo>
                <a:lnTo>
                  <a:pt x="0" y="2487"/>
                </a:lnTo>
                <a:lnTo>
                  <a:pt x="3481" y="2984"/>
                </a:lnTo>
                <a:lnTo>
                  <a:pt x="75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" name="Google Shape;17;p3"/>
          <p:cNvSpPr/>
          <p:nvPr/>
        </p:nvSpPr>
        <p:spPr>
          <a:xfrm rot="10800000">
            <a:off x="11564371" y="5523299"/>
            <a:ext cx="374095" cy="181900"/>
          </a:xfrm>
          <a:custGeom>
            <a:avLst/>
            <a:gdLst/>
            <a:ahLst/>
            <a:cxnLst/>
            <a:rect l="l" t="t" r="r" b="b"/>
            <a:pathLst>
              <a:path w="7122" h="3463" extrusionOk="0">
                <a:moveTo>
                  <a:pt x="6306" y="1"/>
                </a:moveTo>
                <a:lnTo>
                  <a:pt x="0" y="3462"/>
                </a:lnTo>
                <a:lnTo>
                  <a:pt x="7122" y="2209"/>
                </a:lnTo>
                <a:lnTo>
                  <a:pt x="6306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" name="Google Shape;18;p3"/>
          <p:cNvSpPr/>
          <p:nvPr/>
        </p:nvSpPr>
        <p:spPr>
          <a:xfrm rot="10800000">
            <a:off x="11147360" y="3110299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" name="Google Shape;19;p3"/>
          <p:cNvSpPr/>
          <p:nvPr/>
        </p:nvSpPr>
        <p:spPr>
          <a:xfrm>
            <a:off x="11928594" y="2771110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" name="Google Shape;20;p3"/>
          <p:cNvSpPr/>
          <p:nvPr/>
        </p:nvSpPr>
        <p:spPr>
          <a:xfrm>
            <a:off x="11592597" y="4491482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" name="Google Shape;21;p3"/>
          <p:cNvSpPr/>
          <p:nvPr/>
        </p:nvSpPr>
        <p:spPr>
          <a:xfrm rot="10800000">
            <a:off x="10778499" y="556351"/>
            <a:ext cx="335435" cy="190199"/>
          </a:xfrm>
          <a:custGeom>
            <a:avLst/>
            <a:gdLst/>
            <a:ahLst/>
            <a:cxnLst/>
            <a:rect l="l" t="t" r="r" b="b"/>
            <a:pathLst>
              <a:path w="6386" h="3621" extrusionOk="0">
                <a:moveTo>
                  <a:pt x="0" y="0"/>
                </a:moveTo>
                <a:lnTo>
                  <a:pt x="617" y="3621"/>
                </a:lnTo>
                <a:lnTo>
                  <a:pt x="6386" y="2129"/>
                </a:lnTo>
                <a:lnTo>
                  <a:pt x="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" name="Google Shape;22;p3"/>
          <p:cNvSpPr/>
          <p:nvPr/>
        </p:nvSpPr>
        <p:spPr>
          <a:xfrm>
            <a:off x="1586470" y="340821"/>
            <a:ext cx="182897" cy="156792"/>
          </a:xfrm>
          <a:custGeom>
            <a:avLst/>
            <a:gdLst/>
            <a:ahLst/>
            <a:cxnLst/>
            <a:rect l="l" t="t" r="r" b="b"/>
            <a:pathLst>
              <a:path w="3482" h="2985" extrusionOk="0">
                <a:moveTo>
                  <a:pt x="756" y="0"/>
                </a:moveTo>
                <a:lnTo>
                  <a:pt x="0" y="2487"/>
                </a:lnTo>
                <a:lnTo>
                  <a:pt x="3481" y="2984"/>
                </a:lnTo>
                <a:lnTo>
                  <a:pt x="75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" name="Google Shape;23;p3"/>
          <p:cNvSpPr/>
          <p:nvPr/>
        </p:nvSpPr>
        <p:spPr>
          <a:xfrm>
            <a:off x="5826608" y="400619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" name="Google Shape;24;p3"/>
          <p:cNvSpPr/>
          <p:nvPr/>
        </p:nvSpPr>
        <p:spPr>
          <a:xfrm>
            <a:off x="2997083" y="308457"/>
            <a:ext cx="281123" cy="189148"/>
          </a:xfrm>
          <a:custGeom>
            <a:avLst/>
            <a:gdLst/>
            <a:ahLst/>
            <a:cxnLst/>
            <a:rect l="l" t="t" r="r" b="b"/>
            <a:pathLst>
              <a:path w="5352" h="3601" extrusionOk="0">
                <a:moveTo>
                  <a:pt x="1" y="0"/>
                </a:moveTo>
                <a:lnTo>
                  <a:pt x="3860" y="3601"/>
                </a:lnTo>
                <a:lnTo>
                  <a:pt x="5352" y="1114"/>
                </a:lnTo>
                <a:lnTo>
                  <a:pt x="1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" name="Google Shape;25;p3"/>
          <p:cNvSpPr/>
          <p:nvPr/>
        </p:nvSpPr>
        <p:spPr>
          <a:xfrm rot="10800000">
            <a:off x="563379" y="380818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3"/>
          <p:cNvSpPr/>
          <p:nvPr/>
        </p:nvSpPr>
        <p:spPr>
          <a:xfrm rot="10800000">
            <a:off x="10162583" y="84918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3"/>
          <p:cNvSpPr/>
          <p:nvPr/>
        </p:nvSpPr>
        <p:spPr>
          <a:xfrm rot="10800000">
            <a:off x="7815079" y="232051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" name="Google Shape;28;p3"/>
          <p:cNvSpPr/>
          <p:nvPr/>
        </p:nvSpPr>
        <p:spPr>
          <a:xfrm>
            <a:off x="5143549" y="6275506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" name="Google Shape;29;p3"/>
          <p:cNvSpPr/>
          <p:nvPr/>
        </p:nvSpPr>
        <p:spPr>
          <a:xfrm rot="10800000">
            <a:off x="3057804" y="6479067"/>
            <a:ext cx="255017" cy="216357"/>
          </a:xfrm>
          <a:custGeom>
            <a:avLst/>
            <a:gdLst/>
            <a:ahLst/>
            <a:cxnLst/>
            <a:rect l="l" t="t" r="r" b="b"/>
            <a:pathLst>
              <a:path w="4855" h="4119" extrusionOk="0">
                <a:moveTo>
                  <a:pt x="2984" y="0"/>
                </a:moveTo>
                <a:lnTo>
                  <a:pt x="0" y="4118"/>
                </a:lnTo>
                <a:lnTo>
                  <a:pt x="4854" y="3979"/>
                </a:lnTo>
                <a:lnTo>
                  <a:pt x="2984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" name="Google Shape;30;p3"/>
          <p:cNvSpPr/>
          <p:nvPr/>
        </p:nvSpPr>
        <p:spPr>
          <a:xfrm rot="10800000">
            <a:off x="11659981" y="6995750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" name="Google Shape;31;p3"/>
          <p:cNvSpPr/>
          <p:nvPr/>
        </p:nvSpPr>
        <p:spPr>
          <a:xfrm rot="10800000">
            <a:off x="10008951" y="6424293"/>
            <a:ext cx="240363" cy="194401"/>
          </a:xfrm>
          <a:custGeom>
            <a:avLst/>
            <a:gdLst/>
            <a:ahLst/>
            <a:cxnLst/>
            <a:rect l="l" t="t" r="r" b="b"/>
            <a:pathLst>
              <a:path w="4576" h="3701" extrusionOk="0">
                <a:moveTo>
                  <a:pt x="199" y="0"/>
                </a:moveTo>
                <a:lnTo>
                  <a:pt x="0" y="1512"/>
                </a:lnTo>
                <a:lnTo>
                  <a:pt x="4575" y="3700"/>
                </a:lnTo>
                <a:lnTo>
                  <a:pt x="1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3"/>
          <p:cNvSpPr/>
          <p:nvPr/>
        </p:nvSpPr>
        <p:spPr>
          <a:xfrm rot="10800000">
            <a:off x="547805" y="6108238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3"/>
          <p:cNvSpPr/>
          <p:nvPr/>
        </p:nvSpPr>
        <p:spPr>
          <a:xfrm rot="10800000">
            <a:off x="7265654" y="6305833"/>
            <a:ext cx="374095" cy="181900"/>
          </a:xfrm>
          <a:custGeom>
            <a:avLst/>
            <a:gdLst/>
            <a:ahLst/>
            <a:cxnLst/>
            <a:rect l="l" t="t" r="r" b="b"/>
            <a:pathLst>
              <a:path w="7122" h="3463" extrusionOk="0">
                <a:moveTo>
                  <a:pt x="6306" y="1"/>
                </a:moveTo>
                <a:lnTo>
                  <a:pt x="0" y="3462"/>
                </a:lnTo>
                <a:lnTo>
                  <a:pt x="7122" y="2209"/>
                </a:lnTo>
                <a:lnTo>
                  <a:pt x="63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" name="Google Shape;34;p3"/>
          <p:cNvSpPr/>
          <p:nvPr/>
        </p:nvSpPr>
        <p:spPr>
          <a:xfrm>
            <a:off x="1672050" y="6554345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" name="Google Shape;35;p3"/>
          <p:cNvSpPr/>
          <p:nvPr/>
        </p:nvSpPr>
        <p:spPr>
          <a:xfrm>
            <a:off x="11592583" y="6488596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" name="Google Shape;36;p3"/>
          <p:cNvSpPr/>
          <p:nvPr/>
        </p:nvSpPr>
        <p:spPr>
          <a:xfrm>
            <a:off x="226904" y="4759228"/>
            <a:ext cx="31395" cy="31395"/>
          </a:xfrm>
          <a:custGeom>
            <a:avLst/>
            <a:gdLst/>
            <a:ahLst/>
            <a:cxnLst/>
            <a:rect l="l" t="t" r="r" b="b"/>
            <a:pathLst>
              <a:path w="399" h="399" extrusionOk="0">
                <a:moveTo>
                  <a:pt x="200" y="0"/>
                </a:moveTo>
                <a:cubicBezTo>
                  <a:pt x="80" y="0"/>
                  <a:pt x="1" y="100"/>
                  <a:pt x="1" y="199"/>
                </a:cubicBezTo>
                <a:cubicBezTo>
                  <a:pt x="1" y="319"/>
                  <a:pt x="80" y="398"/>
                  <a:pt x="200" y="398"/>
                </a:cubicBezTo>
                <a:cubicBezTo>
                  <a:pt x="319" y="398"/>
                  <a:pt x="399" y="319"/>
                  <a:pt x="399" y="199"/>
                </a:cubicBezTo>
                <a:cubicBezTo>
                  <a:pt x="399" y="100"/>
                  <a:pt x="319" y="0"/>
                  <a:pt x="2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" name="Google Shape;37;p3"/>
          <p:cNvSpPr/>
          <p:nvPr/>
        </p:nvSpPr>
        <p:spPr>
          <a:xfrm rot="10800000">
            <a:off x="285817" y="2679577"/>
            <a:ext cx="240363" cy="194401"/>
          </a:xfrm>
          <a:custGeom>
            <a:avLst/>
            <a:gdLst/>
            <a:ahLst/>
            <a:cxnLst/>
            <a:rect l="l" t="t" r="r" b="b"/>
            <a:pathLst>
              <a:path w="4576" h="3701" extrusionOk="0">
                <a:moveTo>
                  <a:pt x="199" y="0"/>
                </a:moveTo>
                <a:lnTo>
                  <a:pt x="0" y="1512"/>
                </a:lnTo>
                <a:lnTo>
                  <a:pt x="4575" y="3700"/>
                </a:lnTo>
                <a:lnTo>
                  <a:pt x="1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" name="Google Shape;38;p3"/>
          <p:cNvSpPr/>
          <p:nvPr/>
        </p:nvSpPr>
        <p:spPr>
          <a:xfrm rot="10800000">
            <a:off x="632472" y="5174905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" name="Google Shape;39;p3"/>
          <p:cNvSpPr/>
          <p:nvPr/>
        </p:nvSpPr>
        <p:spPr>
          <a:xfrm>
            <a:off x="258298" y="6305823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" name="Google Shape;40;p3"/>
          <p:cNvSpPr/>
          <p:nvPr/>
        </p:nvSpPr>
        <p:spPr>
          <a:xfrm>
            <a:off x="132980" y="2152000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" name="Google Shape;41;p3"/>
          <p:cNvSpPr/>
          <p:nvPr/>
        </p:nvSpPr>
        <p:spPr>
          <a:xfrm>
            <a:off x="526181" y="1360579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" name="Google Shape;238;p10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2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0" name="Google Shape;940;p31"/>
          <p:cNvSpPr/>
          <p:nvPr/>
        </p:nvSpPr>
        <p:spPr>
          <a:xfrm>
            <a:off x="508445" y="4998739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1" name="Google Shape;941;p31"/>
          <p:cNvSpPr/>
          <p:nvPr/>
        </p:nvSpPr>
        <p:spPr>
          <a:xfrm rot="10800000">
            <a:off x="564637" y="3076371"/>
            <a:ext cx="202753" cy="267571"/>
          </a:xfrm>
          <a:custGeom>
            <a:avLst/>
            <a:gdLst/>
            <a:ahLst/>
            <a:cxnLst/>
            <a:rect l="l" t="t" r="r" b="b"/>
            <a:pathLst>
              <a:path w="3860" h="5094" extrusionOk="0">
                <a:moveTo>
                  <a:pt x="1632" y="1"/>
                </a:moveTo>
                <a:lnTo>
                  <a:pt x="0" y="5093"/>
                </a:lnTo>
                <a:lnTo>
                  <a:pt x="3860" y="876"/>
                </a:lnTo>
                <a:lnTo>
                  <a:pt x="1632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2" name="Google Shape;942;p31"/>
          <p:cNvSpPr/>
          <p:nvPr/>
        </p:nvSpPr>
        <p:spPr>
          <a:xfrm rot="10800000">
            <a:off x="445301" y="5245854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3" name="Google Shape;943;p31"/>
          <p:cNvSpPr/>
          <p:nvPr/>
        </p:nvSpPr>
        <p:spPr>
          <a:xfrm rot="10800000">
            <a:off x="164161" y="4128799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4" name="Google Shape;944;p31"/>
          <p:cNvSpPr/>
          <p:nvPr/>
        </p:nvSpPr>
        <p:spPr>
          <a:xfrm rot="10800000">
            <a:off x="164157" y="2197209"/>
            <a:ext cx="281123" cy="189148"/>
          </a:xfrm>
          <a:custGeom>
            <a:avLst/>
            <a:gdLst/>
            <a:ahLst/>
            <a:cxnLst/>
            <a:rect l="l" t="t" r="r" b="b"/>
            <a:pathLst>
              <a:path w="5352" h="3601" extrusionOk="0">
                <a:moveTo>
                  <a:pt x="1" y="0"/>
                </a:moveTo>
                <a:lnTo>
                  <a:pt x="3860" y="3601"/>
                </a:lnTo>
                <a:lnTo>
                  <a:pt x="5352" y="1114"/>
                </a:lnTo>
                <a:lnTo>
                  <a:pt x="1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5" name="Google Shape;945;p31"/>
          <p:cNvSpPr/>
          <p:nvPr/>
        </p:nvSpPr>
        <p:spPr>
          <a:xfrm rot="10800000">
            <a:off x="767391" y="1017215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6" name="Google Shape;946;p31"/>
          <p:cNvSpPr/>
          <p:nvPr/>
        </p:nvSpPr>
        <p:spPr>
          <a:xfrm>
            <a:off x="640178" y="1788039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7" name="Google Shape;947;p31"/>
          <p:cNvSpPr/>
          <p:nvPr/>
        </p:nvSpPr>
        <p:spPr>
          <a:xfrm>
            <a:off x="423311" y="4207961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8" name="Google Shape;948;p31"/>
          <p:cNvSpPr/>
          <p:nvPr/>
        </p:nvSpPr>
        <p:spPr>
          <a:xfrm>
            <a:off x="498567" y="482360"/>
            <a:ext cx="31395" cy="31395"/>
          </a:xfrm>
          <a:custGeom>
            <a:avLst/>
            <a:gdLst/>
            <a:ahLst/>
            <a:cxnLst/>
            <a:rect l="l" t="t" r="r" b="b"/>
            <a:pathLst>
              <a:path w="399" h="399" extrusionOk="0">
                <a:moveTo>
                  <a:pt x="200" y="0"/>
                </a:moveTo>
                <a:cubicBezTo>
                  <a:pt x="80" y="0"/>
                  <a:pt x="1" y="100"/>
                  <a:pt x="1" y="199"/>
                </a:cubicBezTo>
                <a:cubicBezTo>
                  <a:pt x="1" y="319"/>
                  <a:pt x="80" y="398"/>
                  <a:pt x="200" y="398"/>
                </a:cubicBezTo>
                <a:cubicBezTo>
                  <a:pt x="319" y="398"/>
                  <a:pt x="399" y="319"/>
                  <a:pt x="399" y="199"/>
                </a:cubicBezTo>
                <a:cubicBezTo>
                  <a:pt x="399" y="100"/>
                  <a:pt x="319" y="0"/>
                  <a:pt x="2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9" name="Google Shape;949;p31"/>
          <p:cNvSpPr/>
          <p:nvPr/>
        </p:nvSpPr>
        <p:spPr>
          <a:xfrm>
            <a:off x="767410" y="3654581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0" name="Google Shape;950;p31"/>
          <p:cNvSpPr/>
          <p:nvPr/>
        </p:nvSpPr>
        <p:spPr>
          <a:xfrm>
            <a:off x="11476344" y="1821498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1" name="Google Shape;951;p31"/>
          <p:cNvSpPr/>
          <p:nvPr/>
        </p:nvSpPr>
        <p:spPr>
          <a:xfrm rot="10800000">
            <a:off x="11646033" y="4585332"/>
            <a:ext cx="255017" cy="216357"/>
          </a:xfrm>
          <a:custGeom>
            <a:avLst/>
            <a:gdLst/>
            <a:ahLst/>
            <a:cxnLst/>
            <a:rect l="l" t="t" r="r" b="b"/>
            <a:pathLst>
              <a:path w="4855" h="4119" extrusionOk="0">
                <a:moveTo>
                  <a:pt x="2984" y="0"/>
                </a:moveTo>
                <a:lnTo>
                  <a:pt x="0" y="4118"/>
                </a:lnTo>
                <a:lnTo>
                  <a:pt x="4854" y="3979"/>
                </a:lnTo>
                <a:lnTo>
                  <a:pt x="2984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2" name="Google Shape;952;p31"/>
          <p:cNvSpPr/>
          <p:nvPr/>
        </p:nvSpPr>
        <p:spPr>
          <a:xfrm rot="10800000">
            <a:off x="11731758" y="5379882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3" name="Google Shape;953;p31"/>
          <p:cNvSpPr/>
          <p:nvPr/>
        </p:nvSpPr>
        <p:spPr>
          <a:xfrm rot="10800000">
            <a:off x="11425358" y="3845715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4" name="Google Shape;954;p31"/>
          <p:cNvSpPr/>
          <p:nvPr/>
        </p:nvSpPr>
        <p:spPr>
          <a:xfrm>
            <a:off x="12025778" y="2319228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5" name="Google Shape;955;p31"/>
          <p:cNvSpPr/>
          <p:nvPr/>
        </p:nvSpPr>
        <p:spPr>
          <a:xfrm>
            <a:off x="11506546" y="2802095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6" name="Google Shape;956;p31"/>
          <p:cNvSpPr/>
          <p:nvPr/>
        </p:nvSpPr>
        <p:spPr>
          <a:xfrm>
            <a:off x="11961874" y="3501909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7" name="Google Shape;957;p31"/>
          <p:cNvSpPr/>
          <p:nvPr/>
        </p:nvSpPr>
        <p:spPr>
          <a:xfrm>
            <a:off x="11646645" y="897228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8" name="Google Shape;958;p31"/>
          <p:cNvSpPr/>
          <p:nvPr/>
        </p:nvSpPr>
        <p:spPr>
          <a:xfrm rot="10800000">
            <a:off x="5224289" y="6663314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9" name="Google Shape;959;p31"/>
          <p:cNvSpPr/>
          <p:nvPr/>
        </p:nvSpPr>
        <p:spPr>
          <a:xfrm rot="10800000">
            <a:off x="9566801" y="6328049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0" name="Google Shape;960;p31"/>
          <p:cNvSpPr/>
          <p:nvPr/>
        </p:nvSpPr>
        <p:spPr>
          <a:xfrm rot="10800000">
            <a:off x="10770966" y="6597536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1" name="Google Shape;961;p31"/>
          <p:cNvSpPr/>
          <p:nvPr/>
        </p:nvSpPr>
        <p:spPr>
          <a:xfrm>
            <a:off x="547312" y="5896599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2" name="Google Shape;962;p31"/>
          <p:cNvSpPr/>
          <p:nvPr/>
        </p:nvSpPr>
        <p:spPr>
          <a:xfrm>
            <a:off x="3703755" y="6408387"/>
            <a:ext cx="281123" cy="189148"/>
          </a:xfrm>
          <a:custGeom>
            <a:avLst/>
            <a:gdLst/>
            <a:ahLst/>
            <a:cxnLst/>
            <a:rect l="l" t="t" r="r" b="b"/>
            <a:pathLst>
              <a:path w="5352" h="3601" extrusionOk="0">
                <a:moveTo>
                  <a:pt x="1" y="0"/>
                </a:moveTo>
                <a:lnTo>
                  <a:pt x="3860" y="3601"/>
                </a:lnTo>
                <a:lnTo>
                  <a:pt x="5352" y="1114"/>
                </a:lnTo>
                <a:lnTo>
                  <a:pt x="1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3" name="Google Shape;963;p31"/>
          <p:cNvSpPr/>
          <p:nvPr/>
        </p:nvSpPr>
        <p:spPr>
          <a:xfrm>
            <a:off x="11561729" y="6232589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4" name="Google Shape;964;p31"/>
          <p:cNvSpPr/>
          <p:nvPr/>
        </p:nvSpPr>
        <p:spPr>
          <a:xfrm>
            <a:off x="7872368" y="6184841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5" name="Google Shape;965;p31"/>
          <p:cNvSpPr/>
          <p:nvPr/>
        </p:nvSpPr>
        <p:spPr>
          <a:xfrm>
            <a:off x="2541429" y="6307840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6" name="Google Shape;966;p31"/>
          <p:cNvSpPr/>
          <p:nvPr/>
        </p:nvSpPr>
        <p:spPr>
          <a:xfrm rot="10800000">
            <a:off x="1578755" y="5176648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7" name="Google Shape;967;p31"/>
          <p:cNvSpPr/>
          <p:nvPr/>
        </p:nvSpPr>
        <p:spPr>
          <a:xfrm rot="10800000">
            <a:off x="692998" y="5449057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8" name="Google Shape;968;p31"/>
          <p:cNvSpPr/>
          <p:nvPr/>
        </p:nvSpPr>
        <p:spPr>
          <a:xfrm rot="10800000">
            <a:off x="11940631" y="5483391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9" name="Google Shape;969;p31"/>
          <p:cNvSpPr/>
          <p:nvPr/>
        </p:nvSpPr>
        <p:spPr>
          <a:xfrm>
            <a:off x="7142958" y="-18442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0" name="Google Shape;970;p31"/>
          <p:cNvSpPr/>
          <p:nvPr/>
        </p:nvSpPr>
        <p:spPr>
          <a:xfrm>
            <a:off x="2800445" y="315173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1" name="Google Shape;971;p31"/>
          <p:cNvSpPr/>
          <p:nvPr/>
        </p:nvSpPr>
        <p:spPr>
          <a:xfrm>
            <a:off x="1677679" y="128695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2" name="Google Shape;972;p31"/>
          <p:cNvSpPr/>
          <p:nvPr/>
        </p:nvSpPr>
        <p:spPr>
          <a:xfrm rot="10800000">
            <a:off x="11785828" y="653999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3" name="Google Shape;973;p31"/>
          <p:cNvSpPr/>
          <p:nvPr/>
        </p:nvSpPr>
        <p:spPr>
          <a:xfrm rot="10800000">
            <a:off x="8531157" y="194475"/>
            <a:ext cx="281123" cy="189148"/>
          </a:xfrm>
          <a:custGeom>
            <a:avLst/>
            <a:gdLst/>
            <a:ahLst/>
            <a:cxnLst/>
            <a:rect l="l" t="t" r="r" b="b"/>
            <a:pathLst>
              <a:path w="5352" h="3601" extrusionOk="0">
                <a:moveTo>
                  <a:pt x="1" y="0"/>
                </a:moveTo>
                <a:lnTo>
                  <a:pt x="3860" y="3601"/>
                </a:lnTo>
                <a:lnTo>
                  <a:pt x="5352" y="1114"/>
                </a:lnTo>
                <a:lnTo>
                  <a:pt x="1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4" name="Google Shape;974;p31"/>
          <p:cNvSpPr/>
          <p:nvPr/>
        </p:nvSpPr>
        <p:spPr>
          <a:xfrm rot="10800000">
            <a:off x="869634" y="370221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5" name="Google Shape;975;p31"/>
          <p:cNvSpPr/>
          <p:nvPr/>
        </p:nvSpPr>
        <p:spPr>
          <a:xfrm rot="10800000">
            <a:off x="4474374" y="463982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6" name="Google Shape;976;p31"/>
          <p:cNvSpPr/>
          <p:nvPr/>
        </p:nvSpPr>
        <p:spPr>
          <a:xfrm rot="10800000">
            <a:off x="9418068" y="559404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7" name="Google Shape;977;p31"/>
          <p:cNvSpPr/>
          <p:nvPr/>
        </p:nvSpPr>
        <p:spPr>
          <a:xfrm>
            <a:off x="10355425" y="1112725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8" name="Google Shape;978;p31"/>
          <p:cNvSpPr/>
          <p:nvPr/>
        </p:nvSpPr>
        <p:spPr>
          <a:xfrm>
            <a:off x="11737911" y="1259861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9" name="Google Shape;979;p31"/>
          <p:cNvSpPr/>
          <p:nvPr/>
        </p:nvSpPr>
        <p:spPr>
          <a:xfrm>
            <a:off x="490278" y="1225528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5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5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5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" name="Google Shape;981;p32"/>
          <p:cNvSpPr/>
          <p:nvPr/>
        </p:nvSpPr>
        <p:spPr>
          <a:xfrm>
            <a:off x="11459146" y="1053082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2" name="Google Shape;982;p32"/>
          <p:cNvSpPr/>
          <p:nvPr/>
        </p:nvSpPr>
        <p:spPr>
          <a:xfrm rot="10800000">
            <a:off x="11699528" y="4058593"/>
            <a:ext cx="281123" cy="189148"/>
          </a:xfrm>
          <a:custGeom>
            <a:avLst/>
            <a:gdLst/>
            <a:ahLst/>
            <a:cxnLst/>
            <a:rect l="l" t="t" r="r" b="b"/>
            <a:pathLst>
              <a:path w="5352" h="3601" extrusionOk="0">
                <a:moveTo>
                  <a:pt x="1" y="0"/>
                </a:moveTo>
                <a:lnTo>
                  <a:pt x="3860" y="3601"/>
                </a:lnTo>
                <a:lnTo>
                  <a:pt x="5352" y="1114"/>
                </a:lnTo>
                <a:lnTo>
                  <a:pt x="1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3" name="Google Shape;983;p32"/>
          <p:cNvSpPr/>
          <p:nvPr/>
        </p:nvSpPr>
        <p:spPr>
          <a:xfrm rot="10800000">
            <a:off x="11478868" y="1887849"/>
            <a:ext cx="182897" cy="156792"/>
          </a:xfrm>
          <a:custGeom>
            <a:avLst/>
            <a:gdLst/>
            <a:ahLst/>
            <a:cxnLst/>
            <a:rect l="l" t="t" r="r" b="b"/>
            <a:pathLst>
              <a:path w="3482" h="2985" extrusionOk="0">
                <a:moveTo>
                  <a:pt x="756" y="0"/>
                </a:moveTo>
                <a:lnTo>
                  <a:pt x="0" y="2487"/>
                </a:lnTo>
                <a:lnTo>
                  <a:pt x="3481" y="2984"/>
                </a:lnTo>
                <a:lnTo>
                  <a:pt x="75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4" name="Google Shape;984;p32"/>
          <p:cNvSpPr/>
          <p:nvPr/>
        </p:nvSpPr>
        <p:spPr>
          <a:xfrm rot="10800000">
            <a:off x="11352738" y="5857599"/>
            <a:ext cx="374095" cy="181900"/>
          </a:xfrm>
          <a:custGeom>
            <a:avLst/>
            <a:gdLst/>
            <a:ahLst/>
            <a:cxnLst/>
            <a:rect l="l" t="t" r="r" b="b"/>
            <a:pathLst>
              <a:path w="7122" h="3463" extrusionOk="0">
                <a:moveTo>
                  <a:pt x="6306" y="1"/>
                </a:moveTo>
                <a:lnTo>
                  <a:pt x="0" y="3462"/>
                </a:lnTo>
                <a:lnTo>
                  <a:pt x="7122" y="2209"/>
                </a:lnTo>
                <a:lnTo>
                  <a:pt x="6306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5" name="Google Shape;985;p32"/>
          <p:cNvSpPr/>
          <p:nvPr/>
        </p:nvSpPr>
        <p:spPr>
          <a:xfrm rot="10800000">
            <a:off x="11582411" y="2378099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6" name="Google Shape;986;p32"/>
          <p:cNvSpPr/>
          <p:nvPr/>
        </p:nvSpPr>
        <p:spPr>
          <a:xfrm>
            <a:off x="12030194" y="2872710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7" name="Google Shape;987;p32"/>
          <p:cNvSpPr/>
          <p:nvPr/>
        </p:nvSpPr>
        <p:spPr>
          <a:xfrm>
            <a:off x="11393731" y="4822763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8" name="Google Shape;988;p32"/>
          <p:cNvSpPr/>
          <p:nvPr/>
        </p:nvSpPr>
        <p:spPr>
          <a:xfrm>
            <a:off x="11307214" y="3787945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9" name="Google Shape;989;p32"/>
          <p:cNvSpPr/>
          <p:nvPr/>
        </p:nvSpPr>
        <p:spPr>
          <a:xfrm>
            <a:off x="11285333" y="5380496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0" name="Google Shape;990;p32"/>
          <p:cNvSpPr/>
          <p:nvPr/>
        </p:nvSpPr>
        <p:spPr>
          <a:xfrm>
            <a:off x="11659480" y="5314949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1" name="Google Shape;991;p32"/>
          <p:cNvSpPr/>
          <p:nvPr/>
        </p:nvSpPr>
        <p:spPr>
          <a:xfrm rot="10800000">
            <a:off x="10880099" y="657951"/>
            <a:ext cx="335435" cy="190199"/>
          </a:xfrm>
          <a:custGeom>
            <a:avLst/>
            <a:gdLst/>
            <a:ahLst/>
            <a:cxnLst/>
            <a:rect l="l" t="t" r="r" b="b"/>
            <a:pathLst>
              <a:path w="6386" h="3621" extrusionOk="0">
                <a:moveTo>
                  <a:pt x="0" y="0"/>
                </a:moveTo>
                <a:lnTo>
                  <a:pt x="617" y="3621"/>
                </a:lnTo>
                <a:lnTo>
                  <a:pt x="6386" y="2129"/>
                </a:lnTo>
                <a:lnTo>
                  <a:pt x="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2" name="Google Shape;992;p32"/>
          <p:cNvSpPr/>
          <p:nvPr/>
        </p:nvSpPr>
        <p:spPr>
          <a:xfrm>
            <a:off x="11775182" y="1687591"/>
            <a:ext cx="255017" cy="216357"/>
          </a:xfrm>
          <a:custGeom>
            <a:avLst/>
            <a:gdLst/>
            <a:ahLst/>
            <a:cxnLst/>
            <a:rect l="l" t="t" r="r" b="b"/>
            <a:pathLst>
              <a:path w="4855" h="4119" extrusionOk="0">
                <a:moveTo>
                  <a:pt x="2984" y="0"/>
                </a:moveTo>
                <a:lnTo>
                  <a:pt x="0" y="4118"/>
                </a:lnTo>
                <a:lnTo>
                  <a:pt x="4854" y="3979"/>
                </a:lnTo>
                <a:lnTo>
                  <a:pt x="2984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3" name="Google Shape;993;p32"/>
          <p:cNvSpPr/>
          <p:nvPr/>
        </p:nvSpPr>
        <p:spPr>
          <a:xfrm>
            <a:off x="11775180" y="966211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4" name="Google Shape;994;p32"/>
          <p:cNvSpPr/>
          <p:nvPr/>
        </p:nvSpPr>
        <p:spPr>
          <a:xfrm>
            <a:off x="8473309" y="280972"/>
            <a:ext cx="202753" cy="267571"/>
          </a:xfrm>
          <a:custGeom>
            <a:avLst/>
            <a:gdLst/>
            <a:ahLst/>
            <a:cxnLst/>
            <a:rect l="l" t="t" r="r" b="b"/>
            <a:pathLst>
              <a:path w="3860" h="5094" extrusionOk="0">
                <a:moveTo>
                  <a:pt x="1632" y="1"/>
                </a:moveTo>
                <a:lnTo>
                  <a:pt x="0" y="5093"/>
                </a:lnTo>
                <a:lnTo>
                  <a:pt x="3860" y="876"/>
                </a:lnTo>
                <a:lnTo>
                  <a:pt x="1632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5" name="Google Shape;995;p32"/>
          <p:cNvSpPr/>
          <p:nvPr/>
        </p:nvSpPr>
        <p:spPr>
          <a:xfrm>
            <a:off x="1688070" y="442421"/>
            <a:ext cx="182897" cy="156792"/>
          </a:xfrm>
          <a:custGeom>
            <a:avLst/>
            <a:gdLst/>
            <a:ahLst/>
            <a:cxnLst/>
            <a:rect l="l" t="t" r="r" b="b"/>
            <a:pathLst>
              <a:path w="3482" h="2985" extrusionOk="0">
                <a:moveTo>
                  <a:pt x="756" y="0"/>
                </a:moveTo>
                <a:lnTo>
                  <a:pt x="0" y="2487"/>
                </a:lnTo>
                <a:lnTo>
                  <a:pt x="3481" y="2984"/>
                </a:lnTo>
                <a:lnTo>
                  <a:pt x="75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6" name="Google Shape;996;p32"/>
          <p:cNvSpPr/>
          <p:nvPr/>
        </p:nvSpPr>
        <p:spPr>
          <a:xfrm>
            <a:off x="10581735" y="230766"/>
            <a:ext cx="374095" cy="181900"/>
          </a:xfrm>
          <a:custGeom>
            <a:avLst/>
            <a:gdLst/>
            <a:ahLst/>
            <a:cxnLst/>
            <a:rect l="l" t="t" r="r" b="b"/>
            <a:pathLst>
              <a:path w="7122" h="3463" extrusionOk="0">
                <a:moveTo>
                  <a:pt x="6306" y="1"/>
                </a:moveTo>
                <a:lnTo>
                  <a:pt x="0" y="3462"/>
                </a:lnTo>
                <a:lnTo>
                  <a:pt x="7122" y="2209"/>
                </a:lnTo>
                <a:lnTo>
                  <a:pt x="6306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7" name="Google Shape;997;p32"/>
          <p:cNvSpPr/>
          <p:nvPr/>
        </p:nvSpPr>
        <p:spPr>
          <a:xfrm>
            <a:off x="359903" y="1141751"/>
            <a:ext cx="374148" cy="98277"/>
          </a:xfrm>
          <a:custGeom>
            <a:avLst/>
            <a:gdLst/>
            <a:ahLst/>
            <a:cxnLst/>
            <a:rect l="l" t="t" r="r" b="b"/>
            <a:pathLst>
              <a:path w="7123" h="1871" extrusionOk="0">
                <a:moveTo>
                  <a:pt x="7122" y="0"/>
                </a:moveTo>
                <a:lnTo>
                  <a:pt x="1" y="538"/>
                </a:lnTo>
                <a:lnTo>
                  <a:pt x="7043" y="1870"/>
                </a:lnTo>
                <a:lnTo>
                  <a:pt x="712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8" name="Google Shape;998;p32"/>
          <p:cNvSpPr/>
          <p:nvPr/>
        </p:nvSpPr>
        <p:spPr>
          <a:xfrm>
            <a:off x="4848774" y="201019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9" name="Google Shape;999;p32"/>
          <p:cNvSpPr/>
          <p:nvPr/>
        </p:nvSpPr>
        <p:spPr>
          <a:xfrm>
            <a:off x="7839802" y="99066"/>
            <a:ext cx="374095" cy="181900"/>
          </a:xfrm>
          <a:custGeom>
            <a:avLst/>
            <a:gdLst/>
            <a:ahLst/>
            <a:cxnLst/>
            <a:rect l="l" t="t" r="r" b="b"/>
            <a:pathLst>
              <a:path w="7122" h="3463" extrusionOk="0">
                <a:moveTo>
                  <a:pt x="6306" y="1"/>
                </a:moveTo>
                <a:lnTo>
                  <a:pt x="0" y="3462"/>
                </a:lnTo>
                <a:lnTo>
                  <a:pt x="7122" y="2209"/>
                </a:lnTo>
                <a:lnTo>
                  <a:pt x="63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0" name="Google Shape;1000;p32"/>
          <p:cNvSpPr/>
          <p:nvPr/>
        </p:nvSpPr>
        <p:spPr>
          <a:xfrm>
            <a:off x="2969382" y="650990"/>
            <a:ext cx="281123" cy="189148"/>
          </a:xfrm>
          <a:custGeom>
            <a:avLst/>
            <a:gdLst/>
            <a:ahLst/>
            <a:cxnLst/>
            <a:rect l="l" t="t" r="r" b="b"/>
            <a:pathLst>
              <a:path w="5352" h="3601" extrusionOk="0">
                <a:moveTo>
                  <a:pt x="1" y="0"/>
                </a:moveTo>
                <a:lnTo>
                  <a:pt x="3860" y="3601"/>
                </a:lnTo>
                <a:lnTo>
                  <a:pt x="5352" y="1114"/>
                </a:lnTo>
                <a:lnTo>
                  <a:pt x="1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1" name="Google Shape;1001;p32"/>
          <p:cNvSpPr/>
          <p:nvPr/>
        </p:nvSpPr>
        <p:spPr>
          <a:xfrm>
            <a:off x="654763" y="1826278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2" name="Google Shape;1002;p32"/>
          <p:cNvSpPr/>
          <p:nvPr/>
        </p:nvSpPr>
        <p:spPr>
          <a:xfrm>
            <a:off x="1059858" y="1457393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3" name="Google Shape;1003;p32"/>
          <p:cNvSpPr/>
          <p:nvPr/>
        </p:nvSpPr>
        <p:spPr>
          <a:xfrm rot="10800000">
            <a:off x="853113" y="618951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4" name="Google Shape;1004;p32"/>
          <p:cNvSpPr/>
          <p:nvPr/>
        </p:nvSpPr>
        <p:spPr>
          <a:xfrm rot="10800000">
            <a:off x="10264183" y="186518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5" name="Google Shape;1005;p32"/>
          <p:cNvSpPr/>
          <p:nvPr/>
        </p:nvSpPr>
        <p:spPr>
          <a:xfrm rot="10800000">
            <a:off x="5518613" y="548551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6" name="Google Shape;1006;p32"/>
          <p:cNvSpPr/>
          <p:nvPr/>
        </p:nvSpPr>
        <p:spPr>
          <a:xfrm>
            <a:off x="4779782" y="6165373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7" name="Google Shape;1007;p32"/>
          <p:cNvSpPr/>
          <p:nvPr/>
        </p:nvSpPr>
        <p:spPr>
          <a:xfrm rot="10800000">
            <a:off x="3159404" y="6580667"/>
            <a:ext cx="255017" cy="216357"/>
          </a:xfrm>
          <a:custGeom>
            <a:avLst/>
            <a:gdLst/>
            <a:ahLst/>
            <a:cxnLst/>
            <a:rect l="l" t="t" r="r" b="b"/>
            <a:pathLst>
              <a:path w="4855" h="4119" extrusionOk="0">
                <a:moveTo>
                  <a:pt x="2984" y="0"/>
                </a:moveTo>
                <a:lnTo>
                  <a:pt x="0" y="4118"/>
                </a:lnTo>
                <a:lnTo>
                  <a:pt x="4854" y="3979"/>
                </a:lnTo>
                <a:lnTo>
                  <a:pt x="2984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8" name="Google Shape;1008;p32"/>
          <p:cNvSpPr/>
          <p:nvPr/>
        </p:nvSpPr>
        <p:spPr>
          <a:xfrm rot="10800000">
            <a:off x="11761581" y="7097350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9" name="Google Shape;1009;p32"/>
          <p:cNvSpPr/>
          <p:nvPr/>
        </p:nvSpPr>
        <p:spPr>
          <a:xfrm rot="10800000">
            <a:off x="10110551" y="6525893"/>
            <a:ext cx="240363" cy="194401"/>
          </a:xfrm>
          <a:custGeom>
            <a:avLst/>
            <a:gdLst/>
            <a:ahLst/>
            <a:cxnLst/>
            <a:rect l="l" t="t" r="r" b="b"/>
            <a:pathLst>
              <a:path w="4576" h="3701" extrusionOk="0">
                <a:moveTo>
                  <a:pt x="199" y="0"/>
                </a:moveTo>
                <a:lnTo>
                  <a:pt x="0" y="1512"/>
                </a:lnTo>
                <a:lnTo>
                  <a:pt x="4575" y="3700"/>
                </a:lnTo>
                <a:lnTo>
                  <a:pt x="1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0" name="Google Shape;1010;p32"/>
          <p:cNvSpPr/>
          <p:nvPr/>
        </p:nvSpPr>
        <p:spPr>
          <a:xfrm rot="10800000">
            <a:off x="649405" y="6209838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1" name="Google Shape;1011;p32"/>
          <p:cNvSpPr/>
          <p:nvPr/>
        </p:nvSpPr>
        <p:spPr>
          <a:xfrm rot="10800000">
            <a:off x="7355605" y="6148833"/>
            <a:ext cx="374095" cy="181900"/>
          </a:xfrm>
          <a:custGeom>
            <a:avLst/>
            <a:gdLst/>
            <a:ahLst/>
            <a:cxnLst/>
            <a:rect l="l" t="t" r="r" b="b"/>
            <a:pathLst>
              <a:path w="7122" h="3463" extrusionOk="0">
                <a:moveTo>
                  <a:pt x="6306" y="1"/>
                </a:moveTo>
                <a:lnTo>
                  <a:pt x="0" y="3462"/>
                </a:lnTo>
                <a:lnTo>
                  <a:pt x="7122" y="2209"/>
                </a:lnTo>
                <a:lnTo>
                  <a:pt x="63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2" name="Google Shape;1012;p32"/>
          <p:cNvSpPr/>
          <p:nvPr/>
        </p:nvSpPr>
        <p:spPr>
          <a:xfrm rot="10800000">
            <a:off x="10266238" y="5796156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3" name="Google Shape;1013;p32"/>
          <p:cNvSpPr/>
          <p:nvPr/>
        </p:nvSpPr>
        <p:spPr>
          <a:xfrm>
            <a:off x="1773650" y="6655945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4" name="Google Shape;1014;p32"/>
          <p:cNvSpPr/>
          <p:nvPr/>
        </p:nvSpPr>
        <p:spPr>
          <a:xfrm>
            <a:off x="11694183" y="6590196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5" name="Google Shape;1015;p32"/>
          <p:cNvSpPr/>
          <p:nvPr/>
        </p:nvSpPr>
        <p:spPr>
          <a:xfrm>
            <a:off x="328504" y="4860828"/>
            <a:ext cx="31395" cy="31395"/>
          </a:xfrm>
          <a:custGeom>
            <a:avLst/>
            <a:gdLst/>
            <a:ahLst/>
            <a:cxnLst/>
            <a:rect l="l" t="t" r="r" b="b"/>
            <a:pathLst>
              <a:path w="399" h="399" extrusionOk="0">
                <a:moveTo>
                  <a:pt x="200" y="0"/>
                </a:moveTo>
                <a:cubicBezTo>
                  <a:pt x="80" y="0"/>
                  <a:pt x="1" y="100"/>
                  <a:pt x="1" y="199"/>
                </a:cubicBezTo>
                <a:cubicBezTo>
                  <a:pt x="1" y="319"/>
                  <a:pt x="80" y="398"/>
                  <a:pt x="200" y="398"/>
                </a:cubicBezTo>
                <a:cubicBezTo>
                  <a:pt x="319" y="398"/>
                  <a:pt x="399" y="319"/>
                  <a:pt x="399" y="199"/>
                </a:cubicBezTo>
                <a:cubicBezTo>
                  <a:pt x="399" y="100"/>
                  <a:pt x="319" y="0"/>
                  <a:pt x="2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6" name="Google Shape;1016;p32"/>
          <p:cNvSpPr/>
          <p:nvPr/>
        </p:nvSpPr>
        <p:spPr>
          <a:xfrm rot="10800000">
            <a:off x="122997" y="502233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7" name="Google Shape;1017;p32"/>
          <p:cNvSpPr/>
          <p:nvPr/>
        </p:nvSpPr>
        <p:spPr>
          <a:xfrm rot="10800000">
            <a:off x="244398" y="4056185"/>
            <a:ext cx="335435" cy="190199"/>
          </a:xfrm>
          <a:custGeom>
            <a:avLst/>
            <a:gdLst/>
            <a:ahLst/>
            <a:cxnLst/>
            <a:rect l="l" t="t" r="r" b="b"/>
            <a:pathLst>
              <a:path w="6386" h="3621" extrusionOk="0">
                <a:moveTo>
                  <a:pt x="0" y="0"/>
                </a:moveTo>
                <a:lnTo>
                  <a:pt x="617" y="3621"/>
                </a:lnTo>
                <a:lnTo>
                  <a:pt x="6386" y="2129"/>
                </a:lnTo>
                <a:lnTo>
                  <a:pt x="0" y="0"/>
                </a:ln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8" name="Google Shape;1018;p32"/>
          <p:cNvSpPr/>
          <p:nvPr/>
        </p:nvSpPr>
        <p:spPr>
          <a:xfrm rot="10800000">
            <a:off x="627751" y="5935136"/>
            <a:ext cx="374148" cy="98277"/>
          </a:xfrm>
          <a:custGeom>
            <a:avLst/>
            <a:gdLst/>
            <a:ahLst/>
            <a:cxnLst/>
            <a:rect l="l" t="t" r="r" b="b"/>
            <a:pathLst>
              <a:path w="7123" h="1871" extrusionOk="0">
                <a:moveTo>
                  <a:pt x="7122" y="0"/>
                </a:moveTo>
                <a:lnTo>
                  <a:pt x="1" y="538"/>
                </a:lnTo>
                <a:lnTo>
                  <a:pt x="7043" y="1870"/>
                </a:lnTo>
                <a:lnTo>
                  <a:pt x="712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9" name="Google Shape;1019;p32"/>
          <p:cNvSpPr/>
          <p:nvPr/>
        </p:nvSpPr>
        <p:spPr>
          <a:xfrm rot="10800000">
            <a:off x="387417" y="2781177"/>
            <a:ext cx="240363" cy="194401"/>
          </a:xfrm>
          <a:custGeom>
            <a:avLst/>
            <a:gdLst/>
            <a:ahLst/>
            <a:cxnLst/>
            <a:rect l="l" t="t" r="r" b="b"/>
            <a:pathLst>
              <a:path w="4576" h="3701" extrusionOk="0">
                <a:moveTo>
                  <a:pt x="199" y="0"/>
                </a:moveTo>
                <a:lnTo>
                  <a:pt x="0" y="1512"/>
                </a:lnTo>
                <a:lnTo>
                  <a:pt x="4575" y="3700"/>
                </a:lnTo>
                <a:lnTo>
                  <a:pt x="1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0" name="Google Shape;1020;p32"/>
          <p:cNvSpPr/>
          <p:nvPr/>
        </p:nvSpPr>
        <p:spPr>
          <a:xfrm rot="10800000">
            <a:off x="537744" y="5205699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1" name="Google Shape;1021;p32"/>
          <p:cNvSpPr/>
          <p:nvPr/>
        </p:nvSpPr>
        <p:spPr>
          <a:xfrm rot="10800000">
            <a:off x="217271" y="5528572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2" name="Google Shape;1022;p32"/>
          <p:cNvSpPr/>
          <p:nvPr/>
        </p:nvSpPr>
        <p:spPr>
          <a:xfrm>
            <a:off x="359898" y="6407423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3" name="Google Shape;1023;p32"/>
          <p:cNvSpPr/>
          <p:nvPr/>
        </p:nvSpPr>
        <p:spPr>
          <a:xfrm>
            <a:off x="234580" y="2253600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4" name="Google Shape;1024;p32"/>
          <p:cNvSpPr/>
          <p:nvPr/>
        </p:nvSpPr>
        <p:spPr>
          <a:xfrm>
            <a:off x="114447" y="3220279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5" name="Google Shape;1025;p32"/>
          <p:cNvSpPr/>
          <p:nvPr/>
        </p:nvSpPr>
        <p:spPr>
          <a:xfrm>
            <a:off x="400630" y="5041549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6" name="Google Shape;1026;p32"/>
          <p:cNvSpPr/>
          <p:nvPr/>
        </p:nvSpPr>
        <p:spPr>
          <a:xfrm>
            <a:off x="579847" y="1617445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" name="Google Shape;1028;p33"/>
          <p:cNvSpPr/>
          <p:nvPr/>
        </p:nvSpPr>
        <p:spPr>
          <a:xfrm>
            <a:off x="11332677" y="4595180"/>
            <a:ext cx="31395" cy="31395"/>
          </a:xfrm>
          <a:custGeom>
            <a:avLst/>
            <a:gdLst/>
            <a:ahLst/>
            <a:cxnLst/>
            <a:rect l="l" t="t" r="r" b="b"/>
            <a:pathLst>
              <a:path w="399" h="399" extrusionOk="0">
                <a:moveTo>
                  <a:pt x="200" y="0"/>
                </a:moveTo>
                <a:cubicBezTo>
                  <a:pt x="80" y="0"/>
                  <a:pt x="1" y="100"/>
                  <a:pt x="1" y="199"/>
                </a:cubicBezTo>
                <a:cubicBezTo>
                  <a:pt x="1" y="319"/>
                  <a:pt x="80" y="398"/>
                  <a:pt x="200" y="398"/>
                </a:cubicBezTo>
                <a:cubicBezTo>
                  <a:pt x="319" y="398"/>
                  <a:pt x="399" y="319"/>
                  <a:pt x="399" y="199"/>
                </a:cubicBezTo>
                <a:cubicBezTo>
                  <a:pt x="399" y="100"/>
                  <a:pt x="319" y="0"/>
                  <a:pt x="2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9" name="Google Shape;1029;p33"/>
          <p:cNvSpPr/>
          <p:nvPr/>
        </p:nvSpPr>
        <p:spPr>
          <a:xfrm>
            <a:off x="166086" y="2241736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0" name="Google Shape;1030;p33"/>
          <p:cNvSpPr/>
          <p:nvPr/>
        </p:nvSpPr>
        <p:spPr>
          <a:xfrm>
            <a:off x="6989067" y="73496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1" name="Google Shape;1031;p33"/>
          <p:cNvSpPr/>
          <p:nvPr/>
        </p:nvSpPr>
        <p:spPr>
          <a:xfrm>
            <a:off x="2646554" y="407109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2" name="Google Shape;1032;p33"/>
          <p:cNvSpPr/>
          <p:nvPr/>
        </p:nvSpPr>
        <p:spPr>
          <a:xfrm>
            <a:off x="1523790" y="220632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3" name="Google Shape;1033;p33"/>
          <p:cNvSpPr/>
          <p:nvPr/>
        </p:nvSpPr>
        <p:spPr>
          <a:xfrm rot="10800000">
            <a:off x="335776" y="5005570"/>
            <a:ext cx="255017" cy="216357"/>
          </a:xfrm>
          <a:custGeom>
            <a:avLst/>
            <a:gdLst/>
            <a:ahLst/>
            <a:cxnLst/>
            <a:rect l="l" t="t" r="r" b="b"/>
            <a:pathLst>
              <a:path w="4855" h="4119" extrusionOk="0">
                <a:moveTo>
                  <a:pt x="2984" y="0"/>
                </a:moveTo>
                <a:lnTo>
                  <a:pt x="0" y="4118"/>
                </a:lnTo>
                <a:lnTo>
                  <a:pt x="4854" y="3979"/>
                </a:lnTo>
                <a:lnTo>
                  <a:pt x="2984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4" name="Google Shape;1034;p33"/>
          <p:cNvSpPr/>
          <p:nvPr/>
        </p:nvSpPr>
        <p:spPr>
          <a:xfrm rot="10800000">
            <a:off x="421500" y="5800118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5" name="Google Shape;1035;p33"/>
          <p:cNvSpPr/>
          <p:nvPr/>
        </p:nvSpPr>
        <p:spPr>
          <a:xfrm rot="10800000">
            <a:off x="11631937" y="745935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6" name="Google Shape;1036;p33"/>
          <p:cNvSpPr/>
          <p:nvPr/>
        </p:nvSpPr>
        <p:spPr>
          <a:xfrm rot="10800000">
            <a:off x="8377267" y="286413"/>
            <a:ext cx="281123" cy="189148"/>
          </a:xfrm>
          <a:custGeom>
            <a:avLst/>
            <a:gdLst/>
            <a:ahLst/>
            <a:cxnLst/>
            <a:rect l="l" t="t" r="r" b="b"/>
            <a:pathLst>
              <a:path w="5352" h="3601" extrusionOk="0">
                <a:moveTo>
                  <a:pt x="1" y="0"/>
                </a:moveTo>
                <a:lnTo>
                  <a:pt x="3860" y="3601"/>
                </a:lnTo>
                <a:lnTo>
                  <a:pt x="5352" y="1114"/>
                </a:lnTo>
                <a:lnTo>
                  <a:pt x="1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7" name="Google Shape;1037;p33"/>
          <p:cNvSpPr/>
          <p:nvPr/>
        </p:nvSpPr>
        <p:spPr>
          <a:xfrm rot="10800000">
            <a:off x="5498378" y="2751908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8" name="Google Shape;1038;p33"/>
          <p:cNvSpPr/>
          <p:nvPr/>
        </p:nvSpPr>
        <p:spPr>
          <a:xfrm rot="10800000">
            <a:off x="3689913" y="6360975"/>
            <a:ext cx="202753" cy="267571"/>
          </a:xfrm>
          <a:custGeom>
            <a:avLst/>
            <a:gdLst/>
            <a:ahLst/>
            <a:cxnLst/>
            <a:rect l="l" t="t" r="r" b="b"/>
            <a:pathLst>
              <a:path w="3860" h="5094" extrusionOk="0">
                <a:moveTo>
                  <a:pt x="1632" y="1"/>
                </a:moveTo>
                <a:lnTo>
                  <a:pt x="0" y="5093"/>
                </a:lnTo>
                <a:lnTo>
                  <a:pt x="3860" y="876"/>
                </a:lnTo>
                <a:lnTo>
                  <a:pt x="1632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9" name="Google Shape;1039;p33"/>
          <p:cNvSpPr/>
          <p:nvPr/>
        </p:nvSpPr>
        <p:spPr>
          <a:xfrm rot="10800000">
            <a:off x="10495008" y="6310303"/>
            <a:ext cx="182897" cy="156792"/>
          </a:xfrm>
          <a:custGeom>
            <a:avLst/>
            <a:gdLst/>
            <a:ahLst/>
            <a:cxnLst/>
            <a:rect l="l" t="t" r="r" b="b"/>
            <a:pathLst>
              <a:path w="3482" h="2985" extrusionOk="0">
                <a:moveTo>
                  <a:pt x="756" y="0"/>
                </a:moveTo>
                <a:lnTo>
                  <a:pt x="0" y="2487"/>
                </a:lnTo>
                <a:lnTo>
                  <a:pt x="3481" y="2984"/>
                </a:lnTo>
                <a:lnTo>
                  <a:pt x="75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0" name="Google Shape;1040;p33"/>
          <p:cNvSpPr/>
          <p:nvPr/>
        </p:nvSpPr>
        <p:spPr>
          <a:xfrm rot="10800000">
            <a:off x="11248571" y="3790537"/>
            <a:ext cx="335435" cy="190199"/>
          </a:xfrm>
          <a:custGeom>
            <a:avLst/>
            <a:gdLst/>
            <a:ahLst/>
            <a:cxnLst/>
            <a:rect l="l" t="t" r="r" b="b"/>
            <a:pathLst>
              <a:path w="6386" h="3621" extrusionOk="0">
                <a:moveTo>
                  <a:pt x="0" y="0"/>
                </a:moveTo>
                <a:lnTo>
                  <a:pt x="617" y="3621"/>
                </a:lnTo>
                <a:lnTo>
                  <a:pt x="6386" y="2129"/>
                </a:lnTo>
                <a:lnTo>
                  <a:pt x="0" y="0"/>
                </a:ln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1" name="Google Shape;1041;p33"/>
          <p:cNvSpPr/>
          <p:nvPr/>
        </p:nvSpPr>
        <p:spPr>
          <a:xfrm rot="10800000">
            <a:off x="1410143" y="6496853"/>
            <a:ext cx="374095" cy="181900"/>
          </a:xfrm>
          <a:custGeom>
            <a:avLst/>
            <a:gdLst/>
            <a:ahLst/>
            <a:cxnLst/>
            <a:rect l="l" t="t" r="r" b="b"/>
            <a:pathLst>
              <a:path w="7122" h="3463" extrusionOk="0">
                <a:moveTo>
                  <a:pt x="6306" y="1"/>
                </a:moveTo>
                <a:lnTo>
                  <a:pt x="0" y="3462"/>
                </a:lnTo>
                <a:lnTo>
                  <a:pt x="7122" y="2209"/>
                </a:lnTo>
                <a:lnTo>
                  <a:pt x="6306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2" name="Google Shape;1042;p33"/>
          <p:cNvSpPr/>
          <p:nvPr/>
        </p:nvSpPr>
        <p:spPr>
          <a:xfrm rot="10800000">
            <a:off x="11631925" y="5669490"/>
            <a:ext cx="374148" cy="98277"/>
          </a:xfrm>
          <a:custGeom>
            <a:avLst/>
            <a:gdLst/>
            <a:ahLst/>
            <a:cxnLst/>
            <a:rect l="l" t="t" r="r" b="b"/>
            <a:pathLst>
              <a:path w="7123" h="1871" extrusionOk="0">
                <a:moveTo>
                  <a:pt x="7122" y="0"/>
                </a:moveTo>
                <a:lnTo>
                  <a:pt x="1" y="538"/>
                </a:lnTo>
                <a:lnTo>
                  <a:pt x="7043" y="1870"/>
                </a:lnTo>
                <a:lnTo>
                  <a:pt x="712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3" name="Google Shape;1043;p33"/>
          <p:cNvSpPr/>
          <p:nvPr/>
        </p:nvSpPr>
        <p:spPr>
          <a:xfrm rot="10800000">
            <a:off x="11391591" y="2515529"/>
            <a:ext cx="240363" cy="194401"/>
          </a:xfrm>
          <a:custGeom>
            <a:avLst/>
            <a:gdLst/>
            <a:ahLst/>
            <a:cxnLst/>
            <a:rect l="l" t="t" r="r" b="b"/>
            <a:pathLst>
              <a:path w="4576" h="3701" extrusionOk="0">
                <a:moveTo>
                  <a:pt x="199" y="0"/>
                </a:moveTo>
                <a:lnTo>
                  <a:pt x="0" y="1512"/>
                </a:lnTo>
                <a:lnTo>
                  <a:pt x="4575" y="3700"/>
                </a:lnTo>
                <a:lnTo>
                  <a:pt x="1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4" name="Google Shape;1044;p33"/>
          <p:cNvSpPr/>
          <p:nvPr/>
        </p:nvSpPr>
        <p:spPr>
          <a:xfrm rot="10800000">
            <a:off x="715745" y="462158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5" name="Google Shape;1045;p33"/>
          <p:cNvSpPr/>
          <p:nvPr/>
        </p:nvSpPr>
        <p:spPr>
          <a:xfrm rot="10800000">
            <a:off x="7334304" y="6467086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33"/>
          <p:cNvSpPr/>
          <p:nvPr/>
        </p:nvSpPr>
        <p:spPr>
          <a:xfrm rot="10800000">
            <a:off x="4152077" y="6628553"/>
            <a:ext cx="374095" cy="181900"/>
          </a:xfrm>
          <a:custGeom>
            <a:avLst/>
            <a:gdLst/>
            <a:ahLst/>
            <a:cxnLst/>
            <a:rect l="l" t="t" r="r" b="b"/>
            <a:pathLst>
              <a:path w="7122" h="3463" extrusionOk="0">
                <a:moveTo>
                  <a:pt x="6306" y="1"/>
                </a:moveTo>
                <a:lnTo>
                  <a:pt x="0" y="3462"/>
                </a:lnTo>
                <a:lnTo>
                  <a:pt x="7122" y="2209"/>
                </a:lnTo>
                <a:lnTo>
                  <a:pt x="63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33"/>
          <p:cNvSpPr/>
          <p:nvPr/>
        </p:nvSpPr>
        <p:spPr>
          <a:xfrm rot="10800000">
            <a:off x="9115467" y="6069379"/>
            <a:ext cx="281123" cy="189148"/>
          </a:xfrm>
          <a:custGeom>
            <a:avLst/>
            <a:gdLst/>
            <a:ahLst/>
            <a:cxnLst/>
            <a:rect l="l" t="t" r="r" b="b"/>
            <a:pathLst>
              <a:path w="5352" h="3601" extrusionOk="0">
                <a:moveTo>
                  <a:pt x="1" y="0"/>
                </a:moveTo>
                <a:lnTo>
                  <a:pt x="3860" y="3601"/>
                </a:lnTo>
                <a:lnTo>
                  <a:pt x="5352" y="1114"/>
                </a:lnTo>
                <a:lnTo>
                  <a:pt x="1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8" name="Google Shape;1048;p33"/>
          <p:cNvSpPr/>
          <p:nvPr/>
        </p:nvSpPr>
        <p:spPr>
          <a:xfrm rot="10800000">
            <a:off x="115100" y="4265951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9" name="Google Shape;1049;p33"/>
          <p:cNvSpPr/>
          <p:nvPr/>
        </p:nvSpPr>
        <p:spPr>
          <a:xfrm rot="10800000">
            <a:off x="11541916" y="4940051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0" name="Google Shape;1050;p33"/>
          <p:cNvSpPr/>
          <p:nvPr/>
        </p:nvSpPr>
        <p:spPr>
          <a:xfrm rot="10800000">
            <a:off x="4320483" y="555918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1" name="Google Shape;1051;p33"/>
          <p:cNvSpPr/>
          <p:nvPr/>
        </p:nvSpPr>
        <p:spPr>
          <a:xfrm rot="10800000">
            <a:off x="11221444" y="5262925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2" name="Google Shape;1052;p33"/>
          <p:cNvSpPr/>
          <p:nvPr/>
        </p:nvSpPr>
        <p:spPr>
          <a:xfrm rot="10800000">
            <a:off x="9264177" y="651341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3" name="Google Shape;1053;p33"/>
          <p:cNvSpPr/>
          <p:nvPr/>
        </p:nvSpPr>
        <p:spPr>
          <a:xfrm>
            <a:off x="11364071" y="6141775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4" name="Google Shape;1054;p33"/>
          <p:cNvSpPr/>
          <p:nvPr/>
        </p:nvSpPr>
        <p:spPr>
          <a:xfrm>
            <a:off x="11238753" y="1987952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5" name="Google Shape;1055;p33"/>
          <p:cNvSpPr/>
          <p:nvPr/>
        </p:nvSpPr>
        <p:spPr>
          <a:xfrm>
            <a:off x="1953001" y="6575862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6" name="Google Shape;1056;p33"/>
          <p:cNvSpPr/>
          <p:nvPr/>
        </p:nvSpPr>
        <p:spPr>
          <a:xfrm>
            <a:off x="11118621" y="2954632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7" name="Google Shape;1057;p33"/>
          <p:cNvSpPr/>
          <p:nvPr/>
        </p:nvSpPr>
        <p:spPr>
          <a:xfrm>
            <a:off x="715521" y="2739465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8" name="Google Shape;1058;p33"/>
          <p:cNvSpPr/>
          <p:nvPr/>
        </p:nvSpPr>
        <p:spPr>
          <a:xfrm>
            <a:off x="196290" y="3222332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9" name="Google Shape;1059;p33"/>
          <p:cNvSpPr/>
          <p:nvPr/>
        </p:nvSpPr>
        <p:spPr>
          <a:xfrm>
            <a:off x="651618" y="3922146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0" name="Google Shape;1060;p33"/>
          <p:cNvSpPr/>
          <p:nvPr/>
        </p:nvSpPr>
        <p:spPr>
          <a:xfrm>
            <a:off x="11404804" y="4775902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1" name="Google Shape;1061;p33"/>
          <p:cNvSpPr/>
          <p:nvPr/>
        </p:nvSpPr>
        <p:spPr>
          <a:xfrm>
            <a:off x="6698571" y="6212175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2" name="Google Shape;1062;p33"/>
          <p:cNvSpPr/>
          <p:nvPr/>
        </p:nvSpPr>
        <p:spPr>
          <a:xfrm>
            <a:off x="10201534" y="1204662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3" name="Google Shape;1063;p33"/>
          <p:cNvSpPr/>
          <p:nvPr/>
        </p:nvSpPr>
        <p:spPr>
          <a:xfrm>
            <a:off x="11584021" y="1351799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4" name="Google Shape;1064;p33"/>
          <p:cNvSpPr/>
          <p:nvPr/>
        </p:nvSpPr>
        <p:spPr>
          <a:xfrm>
            <a:off x="336387" y="1317465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600" lvl="0" indent="-40640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200" lvl="1" indent="-4064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800" lvl="2" indent="-4064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400" lvl="3" indent="-4064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8000" lvl="4" indent="-4064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600" lvl="5" indent="-4064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200" lvl="6" indent="-4064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800" lvl="7" indent="-4064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400" lvl="8" indent="-4064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5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600" lvl="0" indent="-30480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5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5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600" lvl="0" indent="-423545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5"/>
            </a:lvl1pPr>
            <a:lvl2pPr marL="1219200" lvl="1" indent="-423545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800" lvl="2" indent="-423545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400" lvl="3" indent="-423545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8000" lvl="4" indent="-423545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600" lvl="5" indent="-423545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200" lvl="6" indent="-423545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800" lvl="7" indent="-423545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400" lvl="8" indent="-423545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tags" Target="../tags/tag2.xml"/><Relationship Id="rId3" Type="http://schemas.openxmlformats.org/officeDocument/2006/relationships/slideLayout" Target="../slideLayouts/slideLayout32.xml"/><Relationship Id="rId7" Type="http://schemas.openxmlformats.org/officeDocument/2006/relationships/tags" Target="../tags/tag1.xml"/><Relationship Id="rId2" Type="http://schemas.openxmlformats.org/officeDocument/2006/relationships/slideLayout" Target="../slideLayouts/slideLayout31.xml"/><Relationship Id="rId1" Type="http://schemas.openxmlformats.org/officeDocument/2006/relationships/slideLayout" Target="../slideLayouts/slideLayout30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34.xml"/><Relationship Id="rId10" Type="http://schemas.openxmlformats.org/officeDocument/2006/relationships/image" Target="../media/image1.jpeg"/><Relationship Id="rId4" Type="http://schemas.openxmlformats.org/officeDocument/2006/relationships/slideLayout" Target="../slideLayouts/slideLayout33.xml"/><Relationship Id="rId9" Type="http://schemas.openxmlformats.org/officeDocument/2006/relationships/tags" Target="../tags/tag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theme" Target="../theme/theme3.xml"/><Relationship Id="rId3" Type="http://schemas.openxmlformats.org/officeDocument/2006/relationships/slideLayout" Target="../slideLayouts/slideLayout37.xml"/><Relationship Id="rId7" Type="http://schemas.openxmlformats.org/officeDocument/2006/relationships/slideLayout" Target="../slideLayouts/slideLayout41.xml"/><Relationship Id="rId2" Type="http://schemas.openxmlformats.org/officeDocument/2006/relationships/slideLayout" Target="../slideLayouts/slideLayout36.xml"/><Relationship Id="rId1" Type="http://schemas.openxmlformats.org/officeDocument/2006/relationships/slideLayout" Target="../slideLayouts/slideLayout35.xml"/><Relationship Id="rId6" Type="http://schemas.openxmlformats.org/officeDocument/2006/relationships/slideLayout" Target="../slideLayouts/slideLayout40.xml"/><Relationship Id="rId5" Type="http://schemas.openxmlformats.org/officeDocument/2006/relationships/slideLayout" Target="../slideLayouts/slideLayout39.xml"/><Relationship Id="rId4" Type="http://schemas.openxmlformats.org/officeDocument/2006/relationships/slideLayout" Target="../slideLayouts/slideLayout3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4" r:id="rId5"/>
    <p:sldLayoutId id="2147483655" r:id="rId6"/>
    <p:sldLayoutId id="2147483656" r:id="rId7"/>
    <p:sldLayoutId id="2147483657" r:id="rId8"/>
    <p:sldLayoutId id="2147483658" r:id="rId9"/>
    <p:sldLayoutId id="2147483659" r:id="rId10"/>
    <p:sldLayoutId id="2147483660" r:id="rId11"/>
    <p:sldLayoutId id="2147483661" r:id="rId12"/>
    <p:sldLayoutId id="2147483662" r:id="rId13"/>
    <p:sldLayoutId id="2147483663" r:id="rId14"/>
    <p:sldLayoutId id="2147483664" r:id="rId15"/>
    <p:sldLayoutId id="2147483665" r:id="rId16"/>
    <p:sldLayoutId id="2147483666" r:id="rId17"/>
    <p:sldLayoutId id="2147483667" r:id="rId18"/>
    <p:sldLayoutId id="2147483668" r:id="rId19"/>
    <p:sldLayoutId id="2147483669" r:id="rId20"/>
    <p:sldLayoutId id="2147483670" r:id="rId21"/>
    <p:sldLayoutId id="2147483671" r:id="rId22"/>
    <p:sldLayoutId id="2147483672" r:id="rId23"/>
    <p:sldLayoutId id="2147483673" r:id="rId24"/>
    <p:sldLayoutId id="2147483674" r:id="rId25"/>
    <p:sldLayoutId id="2147483675" r:id="rId26"/>
    <p:sldLayoutId id="2147483676" r:id="rId27"/>
    <p:sldLayoutId id="2147483677" r:id="rId28"/>
    <p:sldLayoutId id="2147483678" r:id="rId2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/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/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/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/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0" name="Picture 9" descr="A picture containing text, font, graphics, design&#10;&#10;Description automatically generated"/>
          <p:cNvPicPr>
            <a:picLocks noChangeAspect="1"/>
          </p:cNvPicPr>
          <p:nvPr userDrawn="1"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126512" y="225055"/>
            <a:ext cx="1959491" cy="1959491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80" r:id="rId1"/>
    <p:sldLayoutId id="2147483681" r:id="rId2"/>
    <p:sldLayoutId id="2147483682" r:id="rId3"/>
    <p:sldLayoutId id="2147483683" r:id="rId4"/>
    <p:sldLayoutId id="2147483684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uckiest Guy"/>
              <a:buNone/>
              <a:defRPr sz="30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uckiest Guy"/>
              <a:buNone/>
              <a:defRPr sz="30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uckiest Guy"/>
              <a:buNone/>
              <a:defRPr sz="30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uckiest Guy"/>
              <a:buNone/>
              <a:defRPr sz="30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uckiest Guy"/>
              <a:buNone/>
              <a:defRPr sz="30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uckiest Guy"/>
              <a:buNone/>
              <a:defRPr sz="30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uckiest Guy"/>
              <a:buNone/>
              <a:defRPr sz="30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uckiest Guy"/>
              <a:buNone/>
              <a:defRPr sz="30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uckiest Guy"/>
              <a:buNone/>
              <a:defRPr sz="30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Montserrat Medium"/>
              <a:buChar char="●"/>
              <a:defRPr sz="1800">
                <a:solidFill>
                  <a:schemeClr val="dk2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 Medium"/>
              <a:buChar char="○"/>
              <a:defRPr>
                <a:solidFill>
                  <a:schemeClr val="dk2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 Medium"/>
              <a:buChar char="■"/>
              <a:defRPr>
                <a:solidFill>
                  <a:schemeClr val="dk2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 Medium"/>
              <a:buChar char="●"/>
              <a:defRPr>
                <a:solidFill>
                  <a:schemeClr val="dk2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 Medium"/>
              <a:buChar char="○"/>
              <a:defRPr>
                <a:solidFill>
                  <a:schemeClr val="dk2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 Medium"/>
              <a:buChar char="■"/>
              <a:defRPr>
                <a:solidFill>
                  <a:schemeClr val="dk2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 Medium"/>
              <a:buChar char="●"/>
              <a:defRPr>
                <a:solidFill>
                  <a:schemeClr val="dk2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 Medium"/>
              <a:buChar char="○"/>
              <a:defRPr>
                <a:solidFill>
                  <a:schemeClr val="dk2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Montserrat Medium"/>
              <a:buChar char="■"/>
              <a:defRPr>
                <a:solidFill>
                  <a:schemeClr val="dk2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86" r:id="rId1"/>
    <p:sldLayoutId id="2147483687" r:id="rId2"/>
    <p:sldLayoutId id="2147483688" r:id="rId3"/>
    <p:sldLayoutId id="2147483689" r:id="rId4"/>
    <p:sldLayoutId id="2147483690" r:id="rId5"/>
    <p:sldLayoutId id="2147483691" r:id="rId6"/>
    <p:sldLayoutId id="2147483692" r:id="rId7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865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0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0.xml"/><Relationship Id="rId4" Type="http://schemas.openxmlformats.org/officeDocument/2006/relationships/image" Target="../media/image29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30.xml"/><Relationship Id="rId4" Type="http://schemas.microsoft.com/office/2007/relationships/hdphoto" Target="../media/hdphoto12.wdp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30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30.xml"/><Relationship Id="rId4" Type="http://schemas.openxmlformats.org/officeDocument/2006/relationships/image" Target="../media/image36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30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8.png"/><Relationship Id="rId5" Type="http://schemas.openxmlformats.org/officeDocument/2006/relationships/image" Target="../media/image24.svg"/><Relationship Id="rId4" Type="http://schemas.openxmlformats.org/officeDocument/2006/relationships/image" Target="../media/image23.png"/></Relationships>
</file>

<file path=ppt/slides/_rels/slide2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slideLayout" Target="../slideLayouts/slideLayout36.xml"/><Relationship Id="rId7" Type="http://schemas.openxmlformats.org/officeDocument/2006/relationships/image" Target="../media/image6.pn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microsoft.com/office/2007/relationships/hdphoto" Target="../media/hdphoto1.wdp"/><Relationship Id="rId5" Type="http://schemas.openxmlformats.org/officeDocument/2006/relationships/image" Target="../media/image5.png"/><Relationship Id="rId10" Type="http://schemas.openxmlformats.org/officeDocument/2006/relationships/image" Target="../media/image8.png"/><Relationship Id="rId4" Type="http://schemas.openxmlformats.org/officeDocument/2006/relationships/audio" Target="../media/audio2.wav"/><Relationship Id="rId9" Type="http://schemas.openxmlformats.org/officeDocument/2006/relationships/image" Target="../media/image7.png"/></Relationships>
</file>

<file path=ppt/slides/_rels/slide3.xml.rels><?xml version="1.0" encoding="UTF-8" standalone="yes"?>
<Relationships xmlns="http://schemas.openxmlformats.org/package/2006/relationships"><Relationship Id="rId8" Type="http://schemas.microsoft.com/office/2007/relationships/hdphoto" Target="../media/hdphoto4.wdp"/><Relationship Id="rId13" Type="http://schemas.microsoft.com/office/2007/relationships/hdphoto" Target="../media/hdphoto6.wdp"/><Relationship Id="rId18" Type="http://schemas.openxmlformats.org/officeDocument/2006/relationships/image" Target="../media/image15.png"/><Relationship Id="rId3" Type="http://schemas.openxmlformats.org/officeDocument/2006/relationships/image" Target="../media/image9.jpeg"/><Relationship Id="rId21" Type="http://schemas.microsoft.com/office/2007/relationships/hdphoto" Target="../media/hdphoto9.wdp"/><Relationship Id="rId7" Type="http://schemas.openxmlformats.org/officeDocument/2006/relationships/image" Target="../media/image11.png"/><Relationship Id="rId12" Type="http://schemas.openxmlformats.org/officeDocument/2006/relationships/image" Target="../media/image13.png"/><Relationship Id="rId17" Type="http://schemas.openxmlformats.org/officeDocument/2006/relationships/slide" Target="slide4.xml"/><Relationship Id="rId2" Type="http://schemas.openxmlformats.org/officeDocument/2006/relationships/notesSlide" Target="../notesSlides/notesSlide2.xml"/><Relationship Id="rId16" Type="http://schemas.microsoft.com/office/2007/relationships/hdphoto" Target="../media/hdphoto7.wdp"/><Relationship Id="rId20" Type="http://schemas.openxmlformats.org/officeDocument/2006/relationships/image" Target="../media/image16.png"/><Relationship Id="rId1" Type="http://schemas.openxmlformats.org/officeDocument/2006/relationships/slideLayout" Target="../slideLayouts/slideLayout36.xml"/><Relationship Id="rId6" Type="http://schemas.microsoft.com/office/2007/relationships/hdphoto" Target="../media/hdphoto3.wdp"/><Relationship Id="rId11" Type="http://schemas.openxmlformats.org/officeDocument/2006/relationships/slide" Target="slide6.xml"/><Relationship Id="rId5" Type="http://schemas.openxmlformats.org/officeDocument/2006/relationships/image" Target="../media/image10.png"/><Relationship Id="rId15" Type="http://schemas.openxmlformats.org/officeDocument/2006/relationships/image" Target="../media/image14.png"/><Relationship Id="rId10" Type="http://schemas.microsoft.com/office/2007/relationships/hdphoto" Target="../media/hdphoto5.wdp"/><Relationship Id="rId19" Type="http://schemas.microsoft.com/office/2007/relationships/hdphoto" Target="../media/hdphoto8.wdp"/><Relationship Id="rId4" Type="http://schemas.openxmlformats.org/officeDocument/2006/relationships/slide" Target="slide7.xml"/><Relationship Id="rId9" Type="http://schemas.openxmlformats.org/officeDocument/2006/relationships/image" Target="../media/image12.png"/><Relationship Id="rId14" Type="http://schemas.openxmlformats.org/officeDocument/2006/relationships/slide" Target="slide5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audio" Target="../media/audio3.wav"/><Relationship Id="rId7" Type="http://schemas.microsoft.com/office/2007/relationships/hdphoto" Target="../media/hdphoto8.wdp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6.xml"/><Relationship Id="rId6" Type="http://schemas.openxmlformats.org/officeDocument/2006/relationships/image" Target="../media/image15.png"/><Relationship Id="rId5" Type="http://schemas.openxmlformats.org/officeDocument/2006/relationships/slide" Target="slide3.xml"/><Relationship Id="rId4" Type="http://schemas.openxmlformats.org/officeDocument/2006/relationships/image" Target="../media/image17.jpeg"/><Relationship Id="rId9" Type="http://schemas.microsoft.com/office/2007/relationships/hdphoto" Target="../media/hdphoto10.wdp"/></Relationships>
</file>

<file path=ppt/slides/_rels/slide5.xml.rels><?xml version="1.0" encoding="UTF-8" standalone="yes"?>
<Relationships xmlns="http://schemas.openxmlformats.org/package/2006/relationships"><Relationship Id="rId8" Type="http://schemas.microsoft.com/office/2007/relationships/hdphoto" Target="../media/hdphoto7.wdp"/><Relationship Id="rId3" Type="http://schemas.openxmlformats.org/officeDocument/2006/relationships/audio" Target="../media/audio3.wav"/><Relationship Id="rId7" Type="http://schemas.openxmlformats.org/officeDocument/2006/relationships/image" Target="../media/image14.png"/><Relationship Id="rId12" Type="http://schemas.microsoft.com/office/2007/relationships/hdphoto" Target="../media/hdphoto11.wdp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6.xml"/><Relationship Id="rId6" Type="http://schemas.openxmlformats.org/officeDocument/2006/relationships/slide" Target="slide3.xml"/><Relationship Id="rId11" Type="http://schemas.openxmlformats.org/officeDocument/2006/relationships/image" Target="../media/image20.png"/><Relationship Id="rId5" Type="http://schemas.openxmlformats.org/officeDocument/2006/relationships/image" Target="../media/image19.jpeg"/><Relationship Id="rId10" Type="http://schemas.microsoft.com/office/2007/relationships/hdphoto" Target="../media/hdphoto10.wdp"/><Relationship Id="rId4" Type="http://schemas.openxmlformats.org/officeDocument/2006/relationships/audio" Target="../media/audio4.wav"/><Relationship Id="rId9" Type="http://schemas.openxmlformats.org/officeDocument/2006/relationships/image" Target="../media/image18.png"/></Relationships>
</file>

<file path=ppt/slides/_rels/slide6.xml.rels><?xml version="1.0" encoding="UTF-8" standalone="yes"?>
<Relationships xmlns="http://schemas.openxmlformats.org/package/2006/relationships"><Relationship Id="rId8" Type="http://schemas.microsoft.com/office/2007/relationships/hdphoto" Target="../media/hdphoto6.wdp"/><Relationship Id="rId3" Type="http://schemas.openxmlformats.org/officeDocument/2006/relationships/audio" Target="../media/audio3.wav"/><Relationship Id="rId7" Type="http://schemas.openxmlformats.org/officeDocument/2006/relationships/image" Target="../media/image13.png"/><Relationship Id="rId12" Type="http://schemas.microsoft.com/office/2007/relationships/hdphoto" Target="../media/hdphoto11.wdp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6.xml"/><Relationship Id="rId6" Type="http://schemas.openxmlformats.org/officeDocument/2006/relationships/slide" Target="slide3.xml"/><Relationship Id="rId11" Type="http://schemas.openxmlformats.org/officeDocument/2006/relationships/image" Target="../media/image20.png"/><Relationship Id="rId5" Type="http://schemas.openxmlformats.org/officeDocument/2006/relationships/image" Target="../media/image21.jpeg"/><Relationship Id="rId10" Type="http://schemas.microsoft.com/office/2007/relationships/hdphoto" Target="../media/hdphoto10.wdp"/><Relationship Id="rId4" Type="http://schemas.openxmlformats.org/officeDocument/2006/relationships/audio" Target="../media/audio4.wav"/><Relationship Id="rId9" Type="http://schemas.openxmlformats.org/officeDocument/2006/relationships/image" Target="../media/image18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audio" Target="../media/audio5.wav"/><Relationship Id="rId7" Type="http://schemas.openxmlformats.org/officeDocument/2006/relationships/image" Target="../media/image2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.svg"/><Relationship Id="rId5" Type="http://schemas.openxmlformats.org/officeDocument/2006/relationships/image" Target="../media/image23.png"/><Relationship Id="rId4" Type="http://schemas.openxmlformats.org/officeDocument/2006/relationships/image" Target="../media/image22.png"/><Relationship Id="rId9" Type="http://schemas.openxmlformats.org/officeDocument/2006/relationships/audio" Target="../media/audio5.wav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0.xml"/><Relationship Id="rId6" Type="http://schemas.openxmlformats.org/officeDocument/2006/relationships/image" Target="../media/image27.png"/><Relationship Id="rId5" Type="http://schemas.openxmlformats.org/officeDocument/2006/relationships/image" Target="../media/image3.png"/><Relationship Id="rId4" Type="http://schemas.openxmlformats.org/officeDocument/2006/relationships/image" Target="../media/image2.jpe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9" name="Picture 12"/>
          <p:cNvPicPr>
            <a:picLocks noChangeAspect="1"/>
          </p:cNvPicPr>
          <p:nvPr/>
        </p:nvPicPr>
        <p:blipFill>
          <a:blip r:embed="rId5"/>
          <a:srcRect/>
          <a:stretch>
            <a:fillRect/>
          </a:stretch>
        </p:blipFill>
        <p:spPr>
          <a:xfrm flipH="1">
            <a:off x="152400" y="-152400"/>
            <a:ext cx="3505200" cy="5541819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134367" y="1242232"/>
            <a:ext cx="7163421" cy="3657917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15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571653" y="-487325"/>
            <a:ext cx="17212686" cy="786632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1924493" y="369676"/>
            <a:ext cx="9526773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4800" b="1" dirty="0" err="1">
                <a:solidFill>
                  <a:srgbClr val="48CFAD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Đặt</a:t>
            </a:r>
            <a:r>
              <a:rPr lang="en-US" sz="4800" b="1" dirty="0">
                <a:solidFill>
                  <a:srgbClr val="48CFAD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b="1" dirty="0" err="1">
                <a:solidFill>
                  <a:srgbClr val="48CFAD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tính</a:t>
            </a:r>
            <a:r>
              <a:rPr lang="en-US" sz="4800" b="1" dirty="0">
                <a:solidFill>
                  <a:srgbClr val="48CFAD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b="1" dirty="0" err="1">
                <a:solidFill>
                  <a:srgbClr val="48CFAD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rồi</a:t>
            </a:r>
            <a:r>
              <a:rPr lang="en-US" sz="4800" b="1" dirty="0">
                <a:solidFill>
                  <a:srgbClr val="48CFAD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b="1" dirty="0" err="1">
                <a:solidFill>
                  <a:srgbClr val="48CFAD">
                    <a:lumMod val="50000"/>
                  </a:srgb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tính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solidFill>
                <a:srgbClr val="48CFAD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" name="Tam giác Cân 4"/>
          <p:cNvSpPr/>
          <p:nvPr/>
        </p:nvSpPr>
        <p:spPr>
          <a:xfrm>
            <a:off x="1186664" y="401410"/>
            <a:ext cx="755073" cy="683019"/>
          </a:xfrm>
          <a:prstGeom prst="triangle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#9Slide02 Noi dung dai"/>
                <a:ea typeface="+mn-ea"/>
                <a:cs typeface="+mn-cs"/>
              </a:rPr>
              <a:t>2</a:t>
            </a:r>
          </a:p>
        </p:txBody>
      </p:sp>
      <p:sp>
        <p:nvSpPr>
          <p:cNvPr id="2" name="Rectangle: Rounded Corners 1"/>
          <p:cNvSpPr/>
          <p:nvPr/>
        </p:nvSpPr>
        <p:spPr>
          <a:xfrm>
            <a:off x="1520455" y="1573619"/>
            <a:ext cx="2679405" cy="744279"/>
          </a:xfrm>
          <a:prstGeom prst="round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5 071 x 9</a:t>
            </a:r>
          </a:p>
        </p:txBody>
      </p:sp>
      <p:sp>
        <p:nvSpPr>
          <p:cNvPr id="3" name="Rectangle: Rounded Corners 2"/>
          <p:cNvSpPr/>
          <p:nvPr/>
        </p:nvSpPr>
        <p:spPr>
          <a:xfrm>
            <a:off x="6645348" y="1531089"/>
            <a:ext cx="2679405" cy="744279"/>
          </a:xfrm>
          <a:prstGeom prst="round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17 218 x 4</a:t>
            </a:r>
          </a:p>
        </p:txBody>
      </p:sp>
      <p:sp>
        <p:nvSpPr>
          <p:cNvPr id="4" name="Rectangle: Rounded Corners 3"/>
          <p:cNvSpPr/>
          <p:nvPr/>
        </p:nvSpPr>
        <p:spPr>
          <a:xfrm>
            <a:off x="1488557" y="2849526"/>
            <a:ext cx="2679405" cy="744279"/>
          </a:xfrm>
          <a:prstGeom prst="round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56 472 : 8</a:t>
            </a:r>
          </a:p>
        </p:txBody>
      </p:sp>
      <p:sp>
        <p:nvSpPr>
          <p:cNvPr id="7" name="Rectangle: Rounded Corners 6"/>
          <p:cNvSpPr/>
          <p:nvPr/>
        </p:nvSpPr>
        <p:spPr>
          <a:xfrm>
            <a:off x="6613450" y="2806996"/>
            <a:ext cx="2679405" cy="744279"/>
          </a:xfrm>
          <a:prstGeom prst="round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91 503 : 7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  <p:bldP spid="2" grpId="0" animBg="1"/>
      <p:bldP spid="3" grpId="0" animBg="1"/>
      <p:bldP spid="4" grpId="0" animBg="1"/>
      <p:bldP spid="7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: Rounded Corners 16"/>
          <p:cNvSpPr/>
          <p:nvPr/>
        </p:nvSpPr>
        <p:spPr>
          <a:xfrm>
            <a:off x="152400" y="457200"/>
            <a:ext cx="11887200" cy="6248400"/>
          </a:xfrm>
          <a:custGeom>
            <a:avLst/>
            <a:gdLst>
              <a:gd name="connsiteX0" fmla="*/ 0 w 11887200"/>
              <a:gd name="connsiteY0" fmla="*/ 1041421 h 6248400"/>
              <a:gd name="connsiteX1" fmla="*/ 1041421 w 11887200"/>
              <a:gd name="connsiteY1" fmla="*/ 0 h 6248400"/>
              <a:gd name="connsiteX2" fmla="*/ 1597001 w 11887200"/>
              <a:gd name="connsiteY2" fmla="*/ 0 h 6248400"/>
              <a:gd name="connsiteX3" fmla="*/ 2250625 w 11887200"/>
              <a:gd name="connsiteY3" fmla="*/ 0 h 6248400"/>
              <a:gd name="connsiteX4" fmla="*/ 3100336 w 11887200"/>
              <a:gd name="connsiteY4" fmla="*/ 0 h 6248400"/>
              <a:gd name="connsiteX5" fmla="*/ 3655916 w 11887200"/>
              <a:gd name="connsiteY5" fmla="*/ 0 h 6248400"/>
              <a:gd name="connsiteX6" fmla="*/ 4015410 w 11887200"/>
              <a:gd name="connsiteY6" fmla="*/ 0 h 6248400"/>
              <a:gd name="connsiteX7" fmla="*/ 4865121 w 11887200"/>
              <a:gd name="connsiteY7" fmla="*/ 0 h 6248400"/>
              <a:gd name="connsiteX8" fmla="*/ 5714832 w 11887200"/>
              <a:gd name="connsiteY8" fmla="*/ 0 h 6248400"/>
              <a:gd name="connsiteX9" fmla="*/ 6270412 w 11887200"/>
              <a:gd name="connsiteY9" fmla="*/ 0 h 6248400"/>
              <a:gd name="connsiteX10" fmla="*/ 7120123 w 11887200"/>
              <a:gd name="connsiteY10" fmla="*/ 0 h 6248400"/>
              <a:gd name="connsiteX11" fmla="*/ 7871790 w 11887200"/>
              <a:gd name="connsiteY11" fmla="*/ 0 h 6248400"/>
              <a:gd name="connsiteX12" fmla="*/ 8427371 w 11887200"/>
              <a:gd name="connsiteY12" fmla="*/ 0 h 6248400"/>
              <a:gd name="connsiteX13" fmla="*/ 8884907 w 11887200"/>
              <a:gd name="connsiteY13" fmla="*/ 0 h 6248400"/>
              <a:gd name="connsiteX14" fmla="*/ 9734618 w 11887200"/>
              <a:gd name="connsiteY14" fmla="*/ 0 h 6248400"/>
              <a:gd name="connsiteX15" fmla="*/ 10845779 w 11887200"/>
              <a:gd name="connsiteY15" fmla="*/ 0 h 6248400"/>
              <a:gd name="connsiteX16" fmla="*/ 11887200 w 11887200"/>
              <a:gd name="connsiteY16" fmla="*/ 1041421 h 6248400"/>
              <a:gd name="connsiteX17" fmla="*/ 11887200 w 11887200"/>
              <a:gd name="connsiteY17" fmla="*/ 1610714 h 6248400"/>
              <a:gd name="connsiteX18" fmla="*/ 11887200 w 11887200"/>
              <a:gd name="connsiteY18" fmla="*/ 2304974 h 6248400"/>
              <a:gd name="connsiteX19" fmla="*/ 11887200 w 11887200"/>
              <a:gd name="connsiteY19" fmla="*/ 3082544 h 6248400"/>
              <a:gd name="connsiteX20" fmla="*/ 11887200 w 11887200"/>
              <a:gd name="connsiteY20" fmla="*/ 3651837 h 6248400"/>
              <a:gd name="connsiteX21" fmla="*/ 11887200 w 11887200"/>
              <a:gd name="connsiteY21" fmla="*/ 4304441 h 6248400"/>
              <a:gd name="connsiteX22" fmla="*/ 11887200 w 11887200"/>
              <a:gd name="connsiteY22" fmla="*/ 5206979 h 6248400"/>
              <a:gd name="connsiteX23" fmla="*/ 10845779 w 11887200"/>
              <a:gd name="connsiteY23" fmla="*/ 6248400 h 6248400"/>
              <a:gd name="connsiteX24" fmla="*/ 10486286 w 11887200"/>
              <a:gd name="connsiteY24" fmla="*/ 6248400 h 6248400"/>
              <a:gd name="connsiteX25" fmla="*/ 10126793 w 11887200"/>
              <a:gd name="connsiteY25" fmla="*/ 6248400 h 6248400"/>
              <a:gd name="connsiteX26" fmla="*/ 9669256 w 11887200"/>
              <a:gd name="connsiteY26" fmla="*/ 6248400 h 6248400"/>
              <a:gd name="connsiteX27" fmla="*/ 9015632 w 11887200"/>
              <a:gd name="connsiteY27" fmla="*/ 6248400 h 6248400"/>
              <a:gd name="connsiteX28" fmla="*/ 8362008 w 11887200"/>
              <a:gd name="connsiteY28" fmla="*/ 6248400 h 6248400"/>
              <a:gd name="connsiteX29" fmla="*/ 8002515 w 11887200"/>
              <a:gd name="connsiteY29" fmla="*/ 6248400 h 6248400"/>
              <a:gd name="connsiteX30" fmla="*/ 7643022 w 11887200"/>
              <a:gd name="connsiteY30" fmla="*/ 6248400 h 6248400"/>
              <a:gd name="connsiteX31" fmla="*/ 6989398 w 11887200"/>
              <a:gd name="connsiteY31" fmla="*/ 6248400 h 6248400"/>
              <a:gd name="connsiteX32" fmla="*/ 6531861 w 11887200"/>
              <a:gd name="connsiteY32" fmla="*/ 6248400 h 6248400"/>
              <a:gd name="connsiteX33" fmla="*/ 6074325 w 11887200"/>
              <a:gd name="connsiteY33" fmla="*/ 6248400 h 6248400"/>
              <a:gd name="connsiteX34" fmla="*/ 5420701 w 11887200"/>
              <a:gd name="connsiteY34" fmla="*/ 6248400 h 6248400"/>
              <a:gd name="connsiteX35" fmla="*/ 4963164 w 11887200"/>
              <a:gd name="connsiteY35" fmla="*/ 6248400 h 6248400"/>
              <a:gd name="connsiteX36" fmla="*/ 4113453 w 11887200"/>
              <a:gd name="connsiteY36" fmla="*/ 6248400 h 6248400"/>
              <a:gd name="connsiteX37" fmla="*/ 3361786 w 11887200"/>
              <a:gd name="connsiteY37" fmla="*/ 6248400 h 6248400"/>
              <a:gd name="connsiteX38" fmla="*/ 2610118 w 11887200"/>
              <a:gd name="connsiteY38" fmla="*/ 6248400 h 6248400"/>
              <a:gd name="connsiteX39" fmla="*/ 1956494 w 11887200"/>
              <a:gd name="connsiteY39" fmla="*/ 6248400 h 6248400"/>
              <a:gd name="connsiteX40" fmla="*/ 1597001 w 11887200"/>
              <a:gd name="connsiteY40" fmla="*/ 6248400 h 6248400"/>
              <a:gd name="connsiteX41" fmla="*/ 1041421 w 11887200"/>
              <a:gd name="connsiteY41" fmla="*/ 6248400 h 6248400"/>
              <a:gd name="connsiteX42" fmla="*/ 0 w 11887200"/>
              <a:gd name="connsiteY42" fmla="*/ 5206979 h 6248400"/>
              <a:gd name="connsiteX43" fmla="*/ 0 w 11887200"/>
              <a:gd name="connsiteY43" fmla="*/ 4512719 h 6248400"/>
              <a:gd name="connsiteX44" fmla="*/ 0 w 11887200"/>
              <a:gd name="connsiteY44" fmla="*/ 3776804 h 6248400"/>
              <a:gd name="connsiteX45" fmla="*/ 0 w 11887200"/>
              <a:gd name="connsiteY45" fmla="*/ 3082544 h 6248400"/>
              <a:gd name="connsiteX46" fmla="*/ 0 w 11887200"/>
              <a:gd name="connsiteY46" fmla="*/ 2304974 h 6248400"/>
              <a:gd name="connsiteX47" fmla="*/ 0 w 11887200"/>
              <a:gd name="connsiteY47" fmla="*/ 1652370 h 6248400"/>
              <a:gd name="connsiteX48" fmla="*/ 0 w 11887200"/>
              <a:gd name="connsiteY48" fmla="*/ 1041421 h 624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11887200" h="6248400" fill="none" extrusionOk="0">
                <a:moveTo>
                  <a:pt x="0" y="1041421"/>
                </a:moveTo>
                <a:cubicBezTo>
                  <a:pt x="-20890" y="448773"/>
                  <a:pt x="472652" y="-41002"/>
                  <a:pt x="1041421" y="0"/>
                </a:cubicBezTo>
                <a:cubicBezTo>
                  <a:pt x="1266963" y="3410"/>
                  <a:pt x="1431721" y="13765"/>
                  <a:pt x="1597001" y="0"/>
                </a:cubicBezTo>
                <a:cubicBezTo>
                  <a:pt x="1762281" y="-13765"/>
                  <a:pt x="2084694" y="10896"/>
                  <a:pt x="2250625" y="0"/>
                </a:cubicBezTo>
                <a:cubicBezTo>
                  <a:pt x="2416556" y="-10896"/>
                  <a:pt x="2772548" y="-17212"/>
                  <a:pt x="3100336" y="0"/>
                </a:cubicBezTo>
                <a:cubicBezTo>
                  <a:pt x="3428124" y="17212"/>
                  <a:pt x="3422008" y="-11058"/>
                  <a:pt x="3655916" y="0"/>
                </a:cubicBezTo>
                <a:cubicBezTo>
                  <a:pt x="3889824" y="11058"/>
                  <a:pt x="3934429" y="-4703"/>
                  <a:pt x="4015410" y="0"/>
                </a:cubicBezTo>
                <a:cubicBezTo>
                  <a:pt x="4096391" y="4703"/>
                  <a:pt x="4541864" y="-29577"/>
                  <a:pt x="4865121" y="0"/>
                </a:cubicBezTo>
                <a:cubicBezTo>
                  <a:pt x="5188378" y="29577"/>
                  <a:pt x="5297967" y="-30850"/>
                  <a:pt x="5714832" y="0"/>
                </a:cubicBezTo>
                <a:cubicBezTo>
                  <a:pt x="6131697" y="30850"/>
                  <a:pt x="6080248" y="-26832"/>
                  <a:pt x="6270412" y="0"/>
                </a:cubicBezTo>
                <a:cubicBezTo>
                  <a:pt x="6460576" y="26832"/>
                  <a:pt x="6878986" y="-27679"/>
                  <a:pt x="7120123" y="0"/>
                </a:cubicBezTo>
                <a:cubicBezTo>
                  <a:pt x="7361260" y="27679"/>
                  <a:pt x="7707088" y="14026"/>
                  <a:pt x="7871790" y="0"/>
                </a:cubicBezTo>
                <a:cubicBezTo>
                  <a:pt x="8036492" y="-14026"/>
                  <a:pt x="8299882" y="-15251"/>
                  <a:pt x="8427371" y="0"/>
                </a:cubicBezTo>
                <a:cubicBezTo>
                  <a:pt x="8554860" y="15251"/>
                  <a:pt x="8671829" y="17253"/>
                  <a:pt x="8884907" y="0"/>
                </a:cubicBezTo>
                <a:cubicBezTo>
                  <a:pt x="9097985" y="-17253"/>
                  <a:pt x="9439505" y="10893"/>
                  <a:pt x="9734618" y="0"/>
                </a:cubicBezTo>
                <a:cubicBezTo>
                  <a:pt x="10029731" y="-10893"/>
                  <a:pt x="10585126" y="-26882"/>
                  <a:pt x="10845779" y="0"/>
                </a:cubicBezTo>
                <a:cubicBezTo>
                  <a:pt x="11384769" y="-60775"/>
                  <a:pt x="11862879" y="325366"/>
                  <a:pt x="11887200" y="1041421"/>
                </a:cubicBezTo>
                <a:cubicBezTo>
                  <a:pt x="11875962" y="1324586"/>
                  <a:pt x="11881680" y="1409268"/>
                  <a:pt x="11887200" y="1610714"/>
                </a:cubicBezTo>
                <a:cubicBezTo>
                  <a:pt x="11892720" y="1812160"/>
                  <a:pt x="11916836" y="2131014"/>
                  <a:pt x="11887200" y="2304974"/>
                </a:cubicBezTo>
                <a:cubicBezTo>
                  <a:pt x="11857564" y="2478934"/>
                  <a:pt x="11885880" y="2861936"/>
                  <a:pt x="11887200" y="3082544"/>
                </a:cubicBezTo>
                <a:cubicBezTo>
                  <a:pt x="11888521" y="3303152"/>
                  <a:pt x="11909040" y="3482558"/>
                  <a:pt x="11887200" y="3651837"/>
                </a:cubicBezTo>
                <a:cubicBezTo>
                  <a:pt x="11865360" y="3821116"/>
                  <a:pt x="11869320" y="4169295"/>
                  <a:pt x="11887200" y="4304441"/>
                </a:cubicBezTo>
                <a:cubicBezTo>
                  <a:pt x="11905080" y="4439587"/>
                  <a:pt x="11930022" y="4848297"/>
                  <a:pt x="11887200" y="5206979"/>
                </a:cubicBezTo>
                <a:cubicBezTo>
                  <a:pt x="11882136" y="5765837"/>
                  <a:pt x="11426699" y="6206849"/>
                  <a:pt x="10845779" y="6248400"/>
                </a:cubicBezTo>
                <a:cubicBezTo>
                  <a:pt x="10725589" y="6265703"/>
                  <a:pt x="10639804" y="6263874"/>
                  <a:pt x="10486286" y="6248400"/>
                </a:cubicBezTo>
                <a:cubicBezTo>
                  <a:pt x="10332768" y="6232926"/>
                  <a:pt x="10290118" y="6252802"/>
                  <a:pt x="10126793" y="6248400"/>
                </a:cubicBezTo>
                <a:cubicBezTo>
                  <a:pt x="9963468" y="6243998"/>
                  <a:pt x="9791758" y="6251488"/>
                  <a:pt x="9669256" y="6248400"/>
                </a:cubicBezTo>
                <a:cubicBezTo>
                  <a:pt x="9546754" y="6245312"/>
                  <a:pt x="9243506" y="6234670"/>
                  <a:pt x="9015632" y="6248400"/>
                </a:cubicBezTo>
                <a:cubicBezTo>
                  <a:pt x="8787758" y="6262130"/>
                  <a:pt x="8626745" y="6256495"/>
                  <a:pt x="8362008" y="6248400"/>
                </a:cubicBezTo>
                <a:cubicBezTo>
                  <a:pt x="8097271" y="6240305"/>
                  <a:pt x="8092214" y="6263300"/>
                  <a:pt x="8002515" y="6248400"/>
                </a:cubicBezTo>
                <a:cubicBezTo>
                  <a:pt x="7912816" y="6233500"/>
                  <a:pt x="7799079" y="6246038"/>
                  <a:pt x="7643022" y="6248400"/>
                </a:cubicBezTo>
                <a:cubicBezTo>
                  <a:pt x="7486965" y="6250762"/>
                  <a:pt x="7136126" y="6253191"/>
                  <a:pt x="6989398" y="6248400"/>
                </a:cubicBezTo>
                <a:cubicBezTo>
                  <a:pt x="6842670" y="6243609"/>
                  <a:pt x="6685242" y="6227082"/>
                  <a:pt x="6531861" y="6248400"/>
                </a:cubicBezTo>
                <a:cubicBezTo>
                  <a:pt x="6378480" y="6269718"/>
                  <a:pt x="6234574" y="6271165"/>
                  <a:pt x="6074325" y="6248400"/>
                </a:cubicBezTo>
                <a:cubicBezTo>
                  <a:pt x="5914076" y="6225635"/>
                  <a:pt x="5729610" y="6220104"/>
                  <a:pt x="5420701" y="6248400"/>
                </a:cubicBezTo>
                <a:cubicBezTo>
                  <a:pt x="5111792" y="6276696"/>
                  <a:pt x="5171567" y="6233228"/>
                  <a:pt x="4963164" y="6248400"/>
                </a:cubicBezTo>
                <a:cubicBezTo>
                  <a:pt x="4754761" y="6263572"/>
                  <a:pt x="4440740" y="6214598"/>
                  <a:pt x="4113453" y="6248400"/>
                </a:cubicBezTo>
                <a:cubicBezTo>
                  <a:pt x="3786166" y="6282202"/>
                  <a:pt x="3652019" y="6283275"/>
                  <a:pt x="3361786" y="6248400"/>
                </a:cubicBezTo>
                <a:cubicBezTo>
                  <a:pt x="3071553" y="6213525"/>
                  <a:pt x="2879102" y="6235651"/>
                  <a:pt x="2610118" y="6248400"/>
                </a:cubicBezTo>
                <a:cubicBezTo>
                  <a:pt x="2341134" y="6261149"/>
                  <a:pt x="2145013" y="6217783"/>
                  <a:pt x="1956494" y="6248400"/>
                </a:cubicBezTo>
                <a:cubicBezTo>
                  <a:pt x="1767975" y="6279017"/>
                  <a:pt x="1717286" y="6257201"/>
                  <a:pt x="1597001" y="6248400"/>
                </a:cubicBezTo>
                <a:cubicBezTo>
                  <a:pt x="1476716" y="6239599"/>
                  <a:pt x="1269271" y="6237598"/>
                  <a:pt x="1041421" y="6248400"/>
                </a:cubicBezTo>
                <a:cubicBezTo>
                  <a:pt x="343253" y="6304999"/>
                  <a:pt x="-6307" y="5901567"/>
                  <a:pt x="0" y="5206979"/>
                </a:cubicBezTo>
                <a:cubicBezTo>
                  <a:pt x="18429" y="5008955"/>
                  <a:pt x="-26588" y="4655420"/>
                  <a:pt x="0" y="4512719"/>
                </a:cubicBezTo>
                <a:cubicBezTo>
                  <a:pt x="26588" y="4370018"/>
                  <a:pt x="-14806" y="4060965"/>
                  <a:pt x="0" y="3776804"/>
                </a:cubicBezTo>
                <a:cubicBezTo>
                  <a:pt x="14806" y="3492644"/>
                  <a:pt x="9208" y="3279301"/>
                  <a:pt x="0" y="3082544"/>
                </a:cubicBezTo>
                <a:cubicBezTo>
                  <a:pt x="-9208" y="2885787"/>
                  <a:pt x="16946" y="2532707"/>
                  <a:pt x="0" y="2304974"/>
                </a:cubicBezTo>
                <a:cubicBezTo>
                  <a:pt x="-16946" y="2077241"/>
                  <a:pt x="9070" y="1803550"/>
                  <a:pt x="0" y="1652370"/>
                </a:cubicBezTo>
                <a:cubicBezTo>
                  <a:pt x="-9070" y="1501190"/>
                  <a:pt x="29199" y="1236067"/>
                  <a:pt x="0" y="1041421"/>
                </a:cubicBezTo>
                <a:close/>
              </a:path>
              <a:path w="11887200" h="6248400" stroke="0" extrusionOk="0">
                <a:moveTo>
                  <a:pt x="0" y="1041421"/>
                </a:moveTo>
                <a:cubicBezTo>
                  <a:pt x="51498" y="431899"/>
                  <a:pt x="371114" y="-61343"/>
                  <a:pt x="1041421" y="0"/>
                </a:cubicBezTo>
                <a:cubicBezTo>
                  <a:pt x="1180170" y="4260"/>
                  <a:pt x="1342229" y="10745"/>
                  <a:pt x="1498958" y="0"/>
                </a:cubicBezTo>
                <a:cubicBezTo>
                  <a:pt x="1655687" y="-10745"/>
                  <a:pt x="1847699" y="-21369"/>
                  <a:pt x="1956494" y="0"/>
                </a:cubicBezTo>
                <a:cubicBezTo>
                  <a:pt x="2065289" y="21369"/>
                  <a:pt x="2361098" y="21055"/>
                  <a:pt x="2512075" y="0"/>
                </a:cubicBezTo>
                <a:cubicBezTo>
                  <a:pt x="2663052" y="-21055"/>
                  <a:pt x="2778719" y="13768"/>
                  <a:pt x="2871568" y="0"/>
                </a:cubicBezTo>
                <a:cubicBezTo>
                  <a:pt x="2964417" y="-13768"/>
                  <a:pt x="3148898" y="6919"/>
                  <a:pt x="3329105" y="0"/>
                </a:cubicBezTo>
                <a:cubicBezTo>
                  <a:pt x="3509312" y="-6919"/>
                  <a:pt x="3708745" y="28165"/>
                  <a:pt x="4080772" y="0"/>
                </a:cubicBezTo>
                <a:cubicBezTo>
                  <a:pt x="4452799" y="-28165"/>
                  <a:pt x="4453836" y="-30889"/>
                  <a:pt x="4734396" y="0"/>
                </a:cubicBezTo>
                <a:cubicBezTo>
                  <a:pt x="5014956" y="30889"/>
                  <a:pt x="5135346" y="31601"/>
                  <a:pt x="5486063" y="0"/>
                </a:cubicBezTo>
                <a:cubicBezTo>
                  <a:pt x="5836780" y="-31601"/>
                  <a:pt x="5778887" y="23594"/>
                  <a:pt x="6041644" y="0"/>
                </a:cubicBezTo>
                <a:cubicBezTo>
                  <a:pt x="6304401" y="-23594"/>
                  <a:pt x="6484282" y="5711"/>
                  <a:pt x="6695267" y="0"/>
                </a:cubicBezTo>
                <a:cubicBezTo>
                  <a:pt x="6906252" y="-5711"/>
                  <a:pt x="7160645" y="3377"/>
                  <a:pt x="7544978" y="0"/>
                </a:cubicBezTo>
                <a:cubicBezTo>
                  <a:pt x="7929311" y="-3377"/>
                  <a:pt x="8093269" y="-33865"/>
                  <a:pt x="8296646" y="0"/>
                </a:cubicBezTo>
                <a:cubicBezTo>
                  <a:pt x="8500023" y="33865"/>
                  <a:pt x="8487008" y="-17138"/>
                  <a:pt x="8656139" y="0"/>
                </a:cubicBezTo>
                <a:cubicBezTo>
                  <a:pt x="8825270" y="17138"/>
                  <a:pt x="9233400" y="16203"/>
                  <a:pt x="9505850" y="0"/>
                </a:cubicBezTo>
                <a:cubicBezTo>
                  <a:pt x="9778300" y="-16203"/>
                  <a:pt x="10389932" y="-37074"/>
                  <a:pt x="10845779" y="0"/>
                </a:cubicBezTo>
                <a:cubicBezTo>
                  <a:pt x="11404115" y="68015"/>
                  <a:pt x="11874226" y="513854"/>
                  <a:pt x="11887200" y="1041421"/>
                </a:cubicBezTo>
                <a:cubicBezTo>
                  <a:pt x="11913649" y="1382733"/>
                  <a:pt x="11857765" y="1475803"/>
                  <a:pt x="11887200" y="1818992"/>
                </a:cubicBezTo>
                <a:cubicBezTo>
                  <a:pt x="11916635" y="2162181"/>
                  <a:pt x="11867050" y="2323103"/>
                  <a:pt x="11887200" y="2554907"/>
                </a:cubicBezTo>
                <a:cubicBezTo>
                  <a:pt x="11907350" y="2786712"/>
                  <a:pt x="11875166" y="2949881"/>
                  <a:pt x="11887200" y="3249167"/>
                </a:cubicBezTo>
                <a:cubicBezTo>
                  <a:pt x="11899234" y="3548453"/>
                  <a:pt x="11874177" y="3807340"/>
                  <a:pt x="11887200" y="3985082"/>
                </a:cubicBezTo>
                <a:cubicBezTo>
                  <a:pt x="11900223" y="4162824"/>
                  <a:pt x="11923068" y="4850378"/>
                  <a:pt x="11887200" y="5206979"/>
                </a:cubicBezTo>
                <a:cubicBezTo>
                  <a:pt x="11901856" y="5814259"/>
                  <a:pt x="11447032" y="6258483"/>
                  <a:pt x="10845779" y="6248400"/>
                </a:cubicBezTo>
                <a:cubicBezTo>
                  <a:pt x="10569628" y="6216575"/>
                  <a:pt x="10361007" y="6221695"/>
                  <a:pt x="10094112" y="6248400"/>
                </a:cubicBezTo>
                <a:cubicBezTo>
                  <a:pt x="9827217" y="6275105"/>
                  <a:pt x="9528881" y="6243600"/>
                  <a:pt x="9342444" y="6248400"/>
                </a:cubicBezTo>
                <a:cubicBezTo>
                  <a:pt x="9156007" y="6253200"/>
                  <a:pt x="8863838" y="6275071"/>
                  <a:pt x="8688820" y="6248400"/>
                </a:cubicBezTo>
                <a:cubicBezTo>
                  <a:pt x="8513802" y="6221729"/>
                  <a:pt x="8505976" y="6256064"/>
                  <a:pt x="8329327" y="6248400"/>
                </a:cubicBezTo>
                <a:cubicBezTo>
                  <a:pt x="8152678" y="6240736"/>
                  <a:pt x="7822926" y="6226856"/>
                  <a:pt x="7577660" y="6248400"/>
                </a:cubicBezTo>
                <a:cubicBezTo>
                  <a:pt x="7332394" y="6269944"/>
                  <a:pt x="7242657" y="6227310"/>
                  <a:pt x="7120123" y="6248400"/>
                </a:cubicBezTo>
                <a:cubicBezTo>
                  <a:pt x="6997589" y="6269490"/>
                  <a:pt x="6660303" y="6253411"/>
                  <a:pt x="6466499" y="6248400"/>
                </a:cubicBezTo>
                <a:cubicBezTo>
                  <a:pt x="6272695" y="6243389"/>
                  <a:pt x="6102836" y="6259641"/>
                  <a:pt x="6008962" y="6248400"/>
                </a:cubicBezTo>
                <a:cubicBezTo>
                  <a:pt x="5915088" y="6237159"/>
                  <a:pt x="5431306" y="6250779"/>
                  <a:pt x="5159251" y="6248400"/>
                </a:cubicBezTo>
                <a:cubicBezTo>
                  <a:pt x="4887196" y="6246021"/>
                  <a:pt x="4763106" y="6231450"/>
                  <a:pt x="4603671" y="6248400"/>
                </a:cubicBezTo>
                <a:cubicBezTo>
                  <a:pt x="4444236" y="6265350"/>
                  <a:pt x="3965217" y="6216200"/>
                  <a:pt x="3753960" y="6248400"/>
                </a:cubicBezTo>
                <a:cubicBezTo>
                  <a:pt x="3542703" y="6280600"/>
                  <a:pt x="3359890" y="6218878"/>
                  <a:pt x="3100336" y="6248400"/>
                </a:cubicBezTo>
                <a:cubicBezTo>
                  <a:pt x="2840782" y="6277922"/>
                  <a:pt x="2859758" y="6264556"/>
                  <a:pt x="2642799" y="6248400"/>
                </a:cubicBezTo>
                <a:cubicBezTo>
                  <a:pt x="2425840" y="6232244"/>
                  <a:pt x="2375997" y="6235505"/>
                  <a:pt x="2283306" y="6248400"/>
                </a:cubicBezTo>
                <a:cubicBezTo>
                  <a:pt x="2190615" y="6261295"/>
                  <a:pt x="2092829" y="6237282"/>
                  <a:pt x="1923813" y="6248400"/>
                </a:cubicBezTo>
                <a:cubicBezTo>
                  <a:pt x="1754797" y="6259518"/>
                  <a:pt x="1370361" y="6230254"/>
                  <a:pt x="1041421" y="6248400"/>
                </a:cubicBezTo>
                <a:cubicBezTo>
                  <a:pt x="490997" y="6275911"/>
                  <a:pt x="28146" y="5818028"/>
                  <a:pt x="0" y="5206979"/>
                </a:cubicBezTo>
                <a:cubicBezTo>
                  <a:pt x="10994" y="4926439"/>
                  <a:pt x="19697" y="4897747"/>
                  <a:pt x="0" y="4596030"/>
                </a:cubicBezTo>
                <a:cubicBezTo>
                  <a:pt x="-19697" y="4294313"/>
                  <a:pt x="-14398" y="4191811"/>
                  <a:pt x="0" y="3985082"/>
                </a:cubicBezTo>
                <a:cubicBezTo>
                  <a:pt x="14398" y="3778353"/>
                  <a:pt x="-2967" y="3651595"/>
                  <a:pt x="0" y="3374133"/>
                </a:cubicBezTo>
                <a:cubicBezTo>
                  <a:pt x="2967" y="3096671"/>
                  <a:pt x="30290" y="2939068"/>
                  <a:pt x="0" y="2679874"/>
                </a:cubicBezTo>
                <a:cubicBezTo>
                  <a:pt x="-30290" y="2420680"/>
                  <a:pt x="10528" y="2218308"/>
                  <a:pt x="0" y="2068925"/>
                </a:cubicBezTo>
                <a:cubicBezTo>
                  <a:pt x="-10528" y="1919542"/>
                  <a:pt x="4903" y="1521983"/>
                  <a:pt x="0" y="1041421"/>
                </a:cubicBezTo>
                <a:close/>
              </a:path>
            </a:pathLst>
          </a:custGeom>
          <a:solidFill>
            <a:schemeClr val="bg1"/>
          </a:solidFill>
          <a:ln w="28575">
            <a:solidFill>
              <a:srgbClr val="016D1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2860158" y="3147144"/>
            <a:ext cx="230088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dirty="0">
                <a:solidFill>
                  <a:srgbClr val="FF0000"/>
                </a:solidFill>
              </a:rPr>
              <a:t>45 639</a:t>
            </a:r>
            <a:endParaRPr lang="vi-VN" sz="5400" dirty="0">
              <a:solidFill>
                <a:srgbClr val="FF0000"/>
              </a:solidFill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2349794" y="1332296"/>
            <a:ext cx="3327810" cy="1863229"/>
            <a:chOff x="1312249" y="590073"/>
            <a:chExt cx="3327810" cy="1863229"/>
          </a:xfrm>
        </p:grpSpPr>
        <p:sp>
          <p:nvSpPr>
            <p:cNvPr id="4" name="TextBox 3"/>
            <p:cNvSpPr txBox="1"/>
            <p:nvPr/>
          </p:nvSpPr>
          <p:spPr>
            <a:xfrm>
              <a:off x="1312249" y="1214263"/>
              <a:ext cx="1217247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400" dirty="0"/>
                <a:t>x</a:t>
              </a:r>
              <a:endParaRPr lang="vi-VN" sz="4400" dirty="0"/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2609422" y="1461322"/>
              <a:ext cx="2030637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400" dirty="0"/>
                <a:t>9</a:t>
              </a:r>
              <a:endParaRPr lang="vi-VN" sz="5400" dirty="0"/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1962421" y="590073"/>
              <a:ext cx="226673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400" dirty="0"/>
                <a:t>5 071</a:t>
              </a:r>
              <a:endParaRPr lang="vi-VN" sz="5400" dirty="0"/>
            </a:p>
          </p:txBody>
        </p:sp>
        <p:cxnSp>
          <p:nvCxnSpPr>
            <p:cNvPr id="10" name="Straight Connector 9"/>
            <p:cNvCxnSpPr/>
            <p:nvPr/>
          </p:nvCxnSpPr>
          <p:spPr>
            <a:xfrm>
              <a:off x="2122984" y="2453302"/>
              <a:ext cx="1960170" cy="0"/>
            </a:xfrm>
            <a:prstGeom prst="line">
              <a:avLst/>
            </a:prstGeom>
            <a:ln w="571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1" name="TextBox 10"/>
          <p:cNvSpPr txBox="1"/>
          <p:nvPr/>
        </p:nvSpPr>
        <p:spPr>
          <a:xfrm>
            <a:off x="7638603" y="3178883"/>
            <a:ext cx="209824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dirty="0">
                <a:solidFill>
                  <a:srgbClr val="FF0000"/>
                </a:solidFill>
              </a:rPr>
              <a:t>68 872</a:t>
            </a:r>
            <a:endParaRPr lang="vi-VN" sz="5400" dirty="0">
              <a:solidFill>
                <a:srgbClr val="FF0000"/>
              </a:solidFill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6946348" y="1379798"/>
            <a:ext cx="3294237" cy="1863229"/>
            <a:chOff x="4654161" y="552515"/>
            <a:chExt cx="3294237" cy="1863229"/>
          </a:xfrm>
        </p:grpSpPr>
        <p:sp>
          <p:nvSpPr>
            <p:cNvPr id="13" name="TextBox 12"/>
            <p:cNvSpPr txBox="1"/>
            <p:nvPr/>
          </p:nvSpPr>
          <p:spPr>
            <a:xfrm>
              <a:off x="4654161" y="1178920"/>
              <a:ext cx="1217247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400" dirty="0"/>
                <a:t>x</a:t>
              </a:r>
              <a:endParaRPr lang="vi-VN" sz="4400" dirty="0"/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6213860" y="1407125"/>
              <a:ext cx="1734538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400" dirty="0"/>
                <a:t>4</a:t>
              </a:r>
              <a:endParaRPr lang="vi-VN" sz="5400" dirty="0"/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5308067" y="552515"/>
              <a:ext cx="2098240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400" dirty="0"/>
                <a:t>17 218</a:t>
              </a:r>
              <a:endParaRPr lang="vi-VN" sz="5400" dirty="0"/>
            </a:p>
          </p:txBody>
        </p:sp>
        <p:cxnSp>
          <p:nvCxnSpPr>
            <p:cNvPr id="18" name="Straight Connector 17"/>
            <p:cNvCxnSpPr/>
            <p:nvPr/>
          </p:nvCxnSpPr>
          <p:spPr>
            <a:xfrm>
              <a:off x="5353331" y="2415744"/>
              <a:ext cx="1951721" cy="0"/>
            </a:xfrm>
            <a:prstGeom prst="line">
              <a:avLst/>
            </a:prstGeom>
            <a:ln w="571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pSp>
        <p:nvGrpSpPr>
          <p:cNvPr id="34" name="Group 33"/>
          <p:cNvGrpSpPr/>
          <p:nvPr/>
        </p:nvGrpSpPr>
        <p:grpSpPr>
          <a:xfrm>
            <a:off x="2575949" y="4315440"/>
            <a:ext cx="7497896" cy="2139315"/>
            <a:chOff x="3563984" y="3724273"/>
            <a:chExt cx="7439633" cy="2066927"/>
          </a:xfrm>
        </p:grpSpPr>
        <p:sp>
          <p:nvSpPr>
            <p:cNvPr id="35" name="Rectangle: Rounded Corners 34"/>
            <p:cNvSpPr/>
            <p:nvPr/>
          </p:nvSpPr>
          <p:spPr>
            <a:xfrm>
              <a:off x="3563984" y="3724273"/>
              <a:ext cx="7407697" cy="2066927"/>
            </a:xfrm>
            <a:custGeom>
              <a:avLst/>
              <a:gdLst>
                <a:gd name="connsiteX0" fmla="*/ 0 w 7407697"/>
                <a:gd name="connsiteY0" fmla="*/ 344495 h 2066927"/>
                <a:gd name="connsiteX1" fmla="*/ 344495 w 7407697"/>
                <a:gd name="connsiteY1" fmla="*/ 0 h 2066927"/>
                <a:gd name="connsiteX2" fmla="*/ 7063202 w 7407697"/>
                <a:gd name="connsiteY2" fmla="*/ 0 h 2066927"/>
                <a:gd name="connsiteX3" fmla="*/ 7407697 w 7407697"/>
                <a:gd name="connsiteY3" fmla="*/ 344495 h 2066927"/>
                <a:gd name="connsiteX4" fmla="*/ 7407697 w 7407697"/>
                <a:gd name="connsiteY4" fmla="*/ 1722432 h 2066927"/>
                <a:gd name="connsiteX5" fmla="*/ 7063202 w 7407697"/>
                <a:gd name="connsiteY5" fmla="*/ 2066927 h 2066927"/>
                <a:gd name="connsiteX6" fmla="*/ 344495 w 7407697"/>
                <a:gd name="connsiteY6" fmla="*/ 2066927 h 2066927"/>
                <a:gd name="connsiteX7" fmla="*/ 0 w 7407697"/>
                <a:gd name="connsiteY7" fmla="*/ 1722432 h 2066927"/>
                <a:gd name="connsiteX8" fmla="*/ 0 w 7407697"/>
                <a:gd name="connsiteY8" fmla="*/ 344495 h 2066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07697" h="2066927" fill="none" extrusionOk="0">
                  <a:moveTo>
                    <a:pt x="0" y="344495"/>
                  </a:moveTo>
                  <a:cubicBezTo>
                    <a:pt x="10650" y="141293"/>
                    <a:pt x="151324" y="-721"/>
                    <a:pt x="344495" y="0"/>
                  </a:cubicBezTo>
                  <a:cubicBezTo>
                    <a:pt x="3490345" y="18744"/>
                    <a:pt x="5108616" y="-35776"/>
                    <a:pt x="7063202" y="0"/>
                  </a:cubicBezTo>
                  <a:cubicBezTo>
                    <a:pt x="7281724" y="-5470"/>
                    <a:pt x="7406001" y="121883"/>
                    <a:pt x="7407697" y="344495"/>
                  </a:cubicBezTo>
                  <a:cubicBezTo>
                    <a:pt x="7341820" y="500091"/>
                    <a:pt x="7369363" y="1146631"/>
                    <a:pt x="7407697" y="1722432"/>
                  </a:cubicBezTo>
                  <a:cubicBezTo>
                    <a:pt x="7411358" y="1875303"/>
                    <a:pt x="7241197" y="2036398"/>
                    <a:pt x="7063202" y="2066927"/>
                  </a:cubicBezTo>
                  <a:cubicBezTo>
                    <a:pt x="3729861" y="2015899"/>
                    <a:pt x="1482596" y="2029848"/>
                    <a:pt x="344495" y="2066927"/>
                  </a:cubicBezTo>
                  <a:cubicBezTo>
                    <a:pt x="144474" y="2073971"/>
                    <a:pt x="12101" y="1919238"/>
                    <a:pt x="0" y="1722432"/>
                  </a:cubicBezTo>
                  <a:cubicBezTo>
                    <a:pt x="1247" y="1285825"/>
                    <a:pt x="-74296" y="560440"/>
                    <a:pt x="0" y="344495"/>
                  </a:cubicBezTo>
                  <a:close/>
                </a:path>
                <a:path w="7407697" h="2066927" stroke="0" extrusionOk="0">
                  <a:moveTo>
                    <a:pt x="0" y="344495"/>
                  </a:moveTo>
                  <a:cubicBezTo>
                    <a:pt x="-23346" y="145668"/>
                    <a:pt x="154311" y="-36093"/>
                    <a:pt x="344495" y="0"/>
                  </a:cubicBezTo>
                  <a:cubicBezTo>
                    <a:pt x="2104795" y="-88310"/>
                    <a:pt x="5710679" y="-77351"/>
                    <a:pt x="7063202" y="0"/>
                  </a:cubicBezTo>
                  <a:cubicBezTo>
                    <a:pt x="7267089" y="3607"/>
                    <a:pt x="7378299" y="170976"/>
                    <a:pt x="7407697" y="344495"/>
                  </a:cubicBezTo>
                  <a:cubicBezTo>
                    <a:pt x="7498647" y="711716"/>
                    <a:pt x="7347007" y="1472878"/>
                    <a:pt x="7407697" y="1722432"/>
                  </a:cubicBezTo>
                  <a:cubicBezTo>
                    <a:pt x="7382149" y="1885036"/>
                    <a:pt x="7253872" y="2073408"/>
                    <a:pt x="7063202" y="2066927"/>
                  </a:cubicBezTo>
                  <a:cubicBezTo>
                    <a:pt x="5994501" y="2188326"/>
                    <a:pt x="2322711" y="2202472"/>
                    <a:pt x="344495" y="2066927"/>
                  </a:cubicBezTo>
                  <a:cubicBezTo>
                    <a:pt x="157151" y="2066217"/>
                    <a:pt x="1237" y="1928511"/>
                    <a:pt x="0" y="1722432"/>
                  </a:cubicBezTo>
                  <a:cubicBezTo>
                    <a:pt x="-118223" y="1562890"/>
                    <a:pt x="-104611" y="837631"/>
                    <a:pt x="0" y="344495"/>
                  </a:cubicBezTo>
                  <a:close/>
                </a:path>
              </a:pathLst>
            </a:custGeom>
            <a:solidFill>
              <a:srgbClr val="FDE9F1"/>
            </a:solidFill>
            <a:ln w="38100">
              <a:solidFill>
                <a:srgbClr val="00B05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b="1" dirty="0"/>
            </a:p>
          </p:txBody>
        </p:sp>
        <p:pic>
          <p:nvPicPr>
            <p:cNvPr id="48" name="Picture 2" descr="tick-xanh - Cách Bỏ Thuốc Lá Trong 5 Ngày - Cai Thuốc Lá Hiệu Quả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saturation sat="4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16258" y="4180050"/>
              <a:ext cx="662771" cy="6627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9" name="Picture 2" descr="tick-xanh - Cách Bỏ Thuốc Lá Trong 5 Ngày - Cai Thuốc Lá Hiệu Quả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saturation sat="4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16258" y="4947882"/>
              <a:ext cx="662771" cy="66277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0" name="TextBox 49"/>
            <p:cNvSpPr txBox="1"/>
            <p:nvPr/>
          </p:nvSpPr>
          <p:spPr>
            <a:xfrm>
              <a:off x="4489830" y="4205538"/>
              <a:ext cx="461337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3600" b="1" dirty="0" err="1">
                  <a:latin typeface="+mj-lt"/>
                </a:rPr>
                <a:t>Đặt</a:t>
              </a:r>
              <a:r>
                <a:rPr lang="en-US" sz="3600" b="1" dirty="0">
                  <a:latin typeface="+mj-lt"/>
                </a:rPr>
                <a:t> </a:t>
              </a:r>
              <a:r>
                <a:rPr lang="en-US" sz="3600" b="1" dirty="0" err="1">
                  <a:latin typeface="+mj-lt"/>
                </a:rPr>
                <a:t>tính</a:t>
              </a:r>
              <a:r>
                <a:rPr lang="en-US" sz="3600" b="1" dirty="0">
                  <a:latin typeface="+mj-lt"/>
                </a:rPr>
                <a:t> </a:t>
              </a:r>
              <a:r>
                <a:rPr lang="en-US" sz="3600" b="1" dirty="0" err="1">
                  <a:latin typeface="+mj-lt"/>
                </a:rPr>
                <a:t>thẳng</a:t>
              </a:r>
              <a:r>
                <a:rPr lang="en-US" sz="3600" b="1" dirty="0">
                  <a:latin typeface="+mj-lt"/>
                </a:rPr>
                <a:t> </a:t>
              </a:r>
              <a:r>
                <a:rPr lang="en-US" sz="3600" b="1" dirty="0" err="1">
                  <a:latin typeface="+mj-lt"/>
                </a:rPr>
                <a:t>cột</a:t>
              </a:r>
              <a:r>
                <a:rPr lang="en-US" sz="3600" b="1" dirty="0">
                  <a:latin typeface="+mj-lt"/>
                </a:rPr>
                <a:t>.</a:t>
              </a:r>
              <a:endParaRPr lang="vi-VN" sz="3600" b="1" dirty="0">
                <a:latin typeface="+mj-lt"/>
              </a:endParaRPr>
            </a:p>
          </p:txBody>
        </p:sp>
        <p:sp>
          <p:nvSpPr>
            <p:cNvPr id="51" name="TextBox 50"/>
            <p:cNvSpPr txBox="1"/>
            <p:nvPr/>
          </p:nvSpPr>
          <p:spPr>
            <a:xfrm>
              <a:off x="4485243" y="4947882"/>
              <a:ext cx="651837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sz="3600" b="1" dirty="0">
                  <a:latin typeface="+mj-lt"/>
                </a:rPr>
                <a:t>Khi </a:t>
              </a:r>
              <a:r>
                <a:rPr lang="en-US" sz="3600" b="1" dirty="0" err="1">
                  <a:latin typeface="+mj-lt"/>
                </a:rPr>
                <a:t>tính</a:t>
              </a:r>
              <a:r>
                <a:rPr lang="en-US" sz="3600" b="1" dirty="0">
                  <a:latin typeface="+mj-lt"/>
                </a:rPr>
                <a:t> </a:t>
              </a:r>
              <a:r>
                <a:rPr lang="en-US" sz="3600" b="1" dirty="0" err="1">
                  <a:latin typeface="+mj-lt"/>
                </a:rPr>
                <a:t>luôn</a:t>
              </a:r>
              <a:r>
                <a:rPr lang="en-US" sz="3600" b="1" dirty="0">
                  <a:latin typeface="+mj-lt"/>
                </a:rPr>
                <a:t> </a:t>
              </a:r>
              <a:r>
                <a:rPr lang="en-US" sz="3600" b="1" dirty="0" err="1">
                  <a:latin typeface="+mj-lt"/>
                </a:rPr>
                <a:t>lưu</a:t>
              </a:r>
              <a:r>
                <a:rPr lang="en-US" sz="3600" b="1" dirty="0">
                  <a:latin typeface="+mj-lt"/>
                </a:rPr>
                <a:t> ý </a:t>
              </a:r>
              <a:r>
                <a:rPr lang="en-US" sz="3600" b="1" dirty="0" err="1">
                  <a:latin typeface="+mj-lt"/>
                </a:rPr>
                <a:t>việc</a:t>
              </a:r>
              <a:r>
                <a:rPr lang="en-US" sz="3600" b="1" dirty="0">
                  <a:latin typeface="+mj-lt"/>
                </a:rPr>
                <a:t> “</a:t>
              </a:r>
              <a:r>
                <a:rPr lang="en-US" sz="3600" b="1" dirty="0" err="1">
                  <a:latin typeface="+mj-lt"/>
                </a:rPr>
                <a:t>có</a:t>
              </a:r>
              <a:r>
                <a:rPr lang="en-US" sz="3600" b="1" dirty="0">
                  <a:latin typeface="+mj-lt"/>
                </a:rPr>
                <a:t> </a:t>
              </a:r>
              <a:r>
                <a:rPr lang="en-US" sz="3600" b="1" dirty="0" err="1">
                  <a:latin typeface="+mj-lt"/>
                </a:rPr>
                <a:t>nhớ</a:t>
              </a:r>
              <a:r>
                <a:rPr lang="en-US" sz="3600" b="1" dirty="0">
                  <a:latin typeface="+mj-lt"/>
                </a:rPr>
                <a:t>”.</a:t>
              </a:r>
              <a:endParaRPr lang="vi-VN" sz="3600" b="1" dirty="0">
                <a:latin typeface="+mj-lt"/>
              </a:endParaRP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1577412" y="3902148"/>
            <a:ext cx="1952788" cy="667030"/>
            <a:chOff x="3886200" y="3659508"/>
            <a:chExt cx="1866666" cy="908688"/>
          </a:xfrm>
        </p:grpSpPr>
        <p:sp>
          <p:nvSpPr>
            <p:cNvPr id="53" name="Rectangle: Rounded Corners 52"/>
            <p:cNvSpPr/>
            <p:nvPr/>
          </p:nvSpPr>
          <p:spPr>
            <a:xfrm>
              <a:off x="3886200" y="3659508"/>
              <a:ext cx="1866666" cy="908688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000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vi-VN" dirty="0"/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3961901" y="3725938"/>
              <a:ext cx="1694935" cy="740417"/>
            </a:xfrm>
            <a:prstGeom prst="rect">
              <a:avLst/>
            </a:prstGeom>
            <a:noFill/>
            <a:ln>
              <a:noFill/>
              <a:prstDash val="solid"/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 err="1">
                  <a:solidFill>
                    <a:srgbClr val="00206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Lưu</a:t>
              </a:r>
              <a:r>
                <a:rPr lang="en-US" sz="4000" dirty="0">
                  <a:solidFill>
                    <a:srgbClr val="00206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ý:</a:t>
              </a:r>
              <a:endParaRPr lang="vi-VN" sz="4000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sp>
        <p:nvSpPr>
          <p:cNvPr id="56" name="Rectangle: Rounded Corners 55"/>
          <p:cNvSpPr/>
          <p:nvPr/>
        </p:nvSpPr>
        <p:spPr>
          <a:xfrm>
            <a:off x="1860697" y="510363"/>
            <a:ext cx="2679405" cy="744279"/>
          </a:xfrm>
          <a:prstGeom prst="round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5 071 x 9</a:t>
            </a:r>
          </a:p>
        </p:txBody>
      </p:sp>
      <p:sp>
        <p:nvSpPr>
          <p:cNvPr id="57" name="Rectangle: Rounded Corners 56"/>
          <p:cNvSpPr/>
          <p:nvPr/>
        </p:nvSpPr>
        <p:spPr>
          <a:xfrm>
            <a:off x="6985590" y="467833"/>
            <a:ext cx="2679405" cy="744279"/>
          </a:xfrm>
          <a:prstGeom prst="round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17 218 x 4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1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: Rounded Corners 16"/>
          <p:cNvSpPr/>
          <p:nvPr/>
        </p:nvSpPr>
        <p:spPr>
          <a:xfrm>
            <a:off x="152400" y="457200"/>
            <a:ext cx="11887200" cy="6248400"/>
          </a:xfrm>
          <a:custGeom>
            <a:avLst/>
            <a:gdLst>
              <a:gd name="connsiteX0" fmla="*/ 0 w 11887200"/>
              <a:gd name="connsiteY0" fmla="*/ 1041421 h 6248400"/>
              <a:gd name="connsiteX1" fmla="*/ 1041421 w 11887200"/>
              <a:gd name="connsiteY1" fmla="*/ 0 h 6248400"/>
              <a:gd name="connsiteX2" fmla="*/ 1597001 w 11887200"/>
              <a:gd name="connsiteY2" fmla="*/ 0 h 6248400"/>
              <a:gd name="connsiteX3" fmla="*/ 2250625 w 11887200"/>
              <a:gd name="connsiteY3" fmla="*/ 0 h 6248400"/>
              <a:gd name="connsiteX4" fmla="*/ 3100336 w 11887200"/>
              <a:gd name="connsiteY4" fmla="*/ 0 h 6248400"/>
              <a:gd name="connsiteX5" fmla="*/ 3655916 w 11887200"/>
              <a:gd name="connsiteY5" fmla="*/ 0 h 6248400"/>
              <a:gd name="connsiteX6" fmla="*/ 4015410 w 11887200"/>
              <a:gd name="connsiteY6" fmla="*/ 0 h 6248400"/>
              <a:gd name="connsiteX7" fmla="*/ 4865121 w 11887200"/>
              <a:gd name="connsiteY7" fmla="*/ 0 h 6248400"/>
              <a:gd name="connsiteX8" fmla="*/ 5714832 w 11887200"/>
              <a:gd name="connsiteY8" fmla="*/ 0 h 6248400"/>
              <a:gd name="connsiteX9" fmla="*/ 6270412 w 11887200"/>
              <a:gd name="connsiteY9" fmla="*/ 0 h 6248400"/>
              <a:gd name="connsiteX10" fmla="*/ 7120123 w 11887200"/>
              <a:gd name="connsiteY10" fmla="*/ 0 h 6248400"/>
              <a:gd name="connsiteX11" fmla="*/ 7871790 w 11887200"/>
              <a:gd name="connsiteY11" fmla="*/ 0 h 6248400"/>
              <a:gd name="connsiteX12" fmla="*/ 8427371 w 11887200"/>
              <a:gd name="connsiteY12" fmla="*/ 0 h 6248400"/>
              <a:gd name="connsiteX13" fmla="*/ 8884907 w 11887200"/>
              <a:gd name="connsiteY13" fmla="*/ 0 h 6248400"/>
              <a:gd name="connsiteX14" fmla="*/ 9734618 w 11887200"/>
              <a:gd name="connsiteY14" fmla="*/ 0 h 6248400"/>
              <a:gd name="connsiteX15" fmla="*/ 10845779 w 11887200"/>
              <a:gd name="connsiteY15" fmla="*/ 0 h 6248400"/>
              <a:gd name="connsiteX16" fmla="*/ 11887200 w 11887200"/>
              <a:gd name="connsiteY16" fmla="*/ 1041421 h 6248400"/>
              <a:gd name="connsiteX17" fmla="*/ 11887200 w 11887200"/>
              <a:gd name="connsiteY17" fmla="*/ 1610714 h 6248400"/>
              <a:gd name="connsiteX18" fmla="*/ 11887200 w 11887200"/>
              <a:gd name="connsiteY18" fmla="*/ 2304974 h 6248400"/>
              <a:gd name="connsiteX19" fmla="*/ 11887200 w 11887200"/>
              <a:gd name="connsiteY19" fmla="*/ 3082544 h 6248400"/>
              <a:gd name="connsiteX20" fmla="*/ 11887200 w 11887200"/>
              <a:gd name="connsiteY20" fmla="*/ 3651837 h 6248400"/>
              <a:gd name="connsiteX21" fmla="*/ 11887200 w 11887200"/>
              <a:gd name="connsiteY21" fmla="*/ 4304441 h 6248400"/>
              <a:gd name="connsiteX22" fmla="*/ 11887200 w 11887200"/>
              <a:gd name="connsiteY22" fmla="*/ 5206979 h 6248400"/>
              <a:gd name="connsiteX23" fmla="*/ 10845779 w 11887200"/>
              <a:gd name="connsiteY23" fmla="*/ 6248400 h 6248400"/>
              <a:gd name="connsiteX24" fmla="*/ 10486286 w 11887200"/>
              <a:gd name="connsiteY24" fmla="*/ 6248400 h 6248400"/>
              <a:gd name="connsiteX25" fmla="*/ 10126793 w 11887200"/>
              <a:gd name="connsiteY25" fmla="*/ 6248400 h 6248400"/>
              <a:gd name="connsiteX26" fmla="*/ 9669256 w 11887200"/>
              <a:gd name="connsiteY26" fmla="*/ 6248400 h 6248400"/>
              <a:gd name="connsiteX27" fmla="*/ 9015632 w 11887200"/>
              <a:gd name="connsiteY27" fmla="*/ 6248400 h 6248400"/>
              <a:gd name="connsiteX28" fmla="*/ 8362008 w 11887200"/>
              <a:gd name="connsiteY28" fmla="*/ 6248400 h 6248400"/>
              <a:gd name="connsiteX29" fmla="*/ 8002515 w 11887200"/>
              <a:gd name="connsiteY29" fmla="*/ 6248400 h 6248400"/>
              <a:gd name="connsiteX30" fmla="*/ 7643022 w 11887200"/>
              <a:gd name="connsiteY30" fmla="*/ 6248400 h 6248400"/>
              <a:gd name="connsiteX31" fmla="*/ 6989398 w 11887200"/>
              <a:gd name="connsiteY31" fmla="*/ 6248400 h 6248400"/>
              <a:gd name="connsiteX32" fmla="*/ 6531861 w 11887200"/>
              <a:gd name="connsiteY32" fmla="*/ 6248400 h 6248400"/>
              <a:gd name="connsiteX33" fmla="*/ 6074325 w 11887200"/>
              <a:gd name="connsiteY33" fmla="*/ 6248400 h 6248400"/>
              <a:gd name="connsiteX34" fmla="*/ 5420701 w 11887200"/>
              <a:gd name="connsiteY34" fmla="*/ 6248400 h 6248400"/>
              <a:gd name="connsiteX35" fmla="*/ 4963164 w 11887200"/>
              <a:gd name="connsiteY35" fmla="*/ 6248400 h 6248400"/>
              <a:gd name="connsiteX36" fmla="*/ 4113453 w 11887200"/>
              <a:gd name="connsiteY36" fmla="*/ 6248400 h 6248400"/>
              <a:gd name="connsiteX37" fmla="*/ 3361786 w 11887200"/>
              <a:gd name="connsiteY37" fmla="*/ 6248400 h 6248400"/>
              <a:gd name="connsiteX38" fmla="*/ 2610118 w 11887200"/>
              <a:gd name="connsiteY38" fmla="*/ 6248400 h 6248400"/>
              <a:gd name="connsiteX39" fmla="*/ 1956494 w 11887200"/>
              <a:gd name="connsiteY39" fmla="*/ 6248400 h 6248400"/>
              <a:gd name="connsiteX40" fmla="*/ 1597001 w 11887200"/>
              <a:gd name="connsiteY40" fmla="*/ 6248400 h 6248400"/>
              <a:gd name="connsiteX41" fmla="*/ 1041421 w 11887200"/>
              <a:gd name="connsiteY41" fmla="*/ 6248400 h 6248400"/>
              <a:gd name="connsiteX42" fmla="*/ 0 w 11887200"/>
              <a:gd name="connsiteY42" fmla="*/ 5206979 h 6248400"/>
              <a:gd name="connsiteX43" fmla="*/ 0 w 11887200"/>
              <a:gd name="connsiteY43" fmla="*/ 4512719 h 6248400"/>
              <a:gd name="connsiteX44" fmla="*/ 0 w 11887200"/>
              <a:gd name="connsiteY44" fmla="*/ 3776804 h 6248400"/>
              <a:gd name="connsiteX45" fmla="*/ 0 w 11887200"/>
              <a:gd name="connsiteY45" fmla="*/ 3082544 h 6248400"/>
              <a:gd name="connsiteX46" fmla="*/ 0 w 11887200"/>
              <a:gd name="connsiteY46" fmla="*/ 2304974 h 6248400"/>
              <a:gd name="connsiteX47" fmla="*/ 0 w 11887200"/>
              <a:gd name="connsiteY47" fmla="*/ 1652370 h 6248400"/>
              <a:gd name="connsiteX48" fmla="*/ 0 w 11887200"/>
              <a:gd name="connsiteY48" fmla="*/ 1041421 h 624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11887200" h="6248400" fill="none" extrusionOk="0">
                <a:moveTo>
                  <a:pt x="0" y="1041421"/>
                </a:moveTo>
                <a:cubicBezTo>
                  <a:pt x="-20890" y="448773"/>
                  <a:pt x="472652" y="-41002"/>
                  <a:pt x="1041421" y="0"/>
                </a:cubicBezTo>
                <a:cubicBezTo>
                  <a:pt x="1266963" y="3410"/>
                  <a:pt x="1431721" y="13765"/>
                  <a:pt x="1597001" y="0"/>
                </a:cubicBezTo>
                <a:cubicBezTo>
                  <a:pt x="1762281" y="-13765"/>
                  <a:pt x="2084694" y="10896"/>
                  <a:pt x="2250625" y="0"/>
                </a:cubicBezTo>
                <a:cubicBezTo>
                  <a:pt x="2416556" y="-10896"/>
                  <a:pt x="2772548" y="-17212"/>
                  <a:pt x="3100336" y="0"/>
                </a:cubicBezTo>
                <a:cubicBezTo>
                  <a:pt x="3428124" y="17212"/>
                  <a:pt x="3422008" y="-11058"/>
                  <a:pt x="3655916" y="0"/>
                </a:cubicBezTo>
                <a:cubicBezTo>
                  <a:pt x="3889824" y="11058"/>
                  <a:pt x="3934429" y="-4703"/>
                  <a:pt x="4015410" y="0"/>
                </a:cubicBezTo>
                <a:cubicBezTo>
                  <a:pt x="4096391" y="4703"/>
                  <a:pt x="4541864" y="-29577"/>
                  <a:pt x="4865121" y="0"/>
                </a:cubicBezTo>
                <a:cubicBezTo>
                  <a:pt x="5188378" y="29577"/>
                  <a:pt x="5297967" y="-30850"/>
                  <a:pt x="5714832" y="0"/>
                </a:cubicBezTo>
                <a:cubicBezTo>
                  <a:pt x="6131697" y="30850"/>
                  <a:pt x="6080248" y="-26832"/>
                  <a:pt x="6270412" y="0"/>
                </a:cubicBezTo>
                <a:cubicBezTo>
                  <a:pt x="6460576" y="26832"/>
                  <a:pt x="6878986" y="-27679"/>
                  <a:pt x="7120123" y="0"/>
                </a:cubicBezTo>
                <a:cubicBezTo>
                  <a:pt x="7361260" y="27679"/>
                  <a:pt x="7707088" y="14026"/>
                  <a:pt x="7871790" y="0"/>
                </a:cubicBezTo>
                <a:cubicBezTo>
                  <a:pt x="8036492" y="-14026"/>
                  <a:pt x="8299882" y="-15251"/>
                  <a:pt x="8427371" y="0"/>
                </a:cubicBezTo>
                <a:cubicBezTo>
                  <a:pt x="8554860" y="15251"/>
                  <a:pt x="8671829" y="17253"/>
                  <a:pt x="8884907" y="0"/>
                </a:cubicBezTo>
                <a:cubicBezTo>
                  <a:pt x="9097985" y="-17253"/>
                  <a:pt x="9439505" y="10893"/>
                  <a:pt x="9734618" y="0"/>
                </a:cubicBezTo>
                <a:cubicBezTo>
                  <a:pt x="10029731" y="-10893"/>
                  <a:pt x="10585126" y="-26882"/>
                  <a:pt x="10845779" y="0"/>
                </a:cubicBezTo>
                <a:cubicBezTo>
                  <a:pt x="11384769" y="-60775"/>
                  <a:pt x="11862879" y="325366"/>
                  <a:pt x="11887200" y="1041421"/>
                </a:cubicBezTo>
                <a:cubicBezTo>
                  <a:pt x="11875962" y="1324586"/>
                  <a:pt x="11881680" y="1409268"/>
                  <a:pt x="11887200" y="1610714"/>
                </a:cubicBezTo>
                <a:cubicBezTo>
                  <a:pt x="11892720" y="1812160"/>
                  <a:pt x="11916836" y="2131014"/>
                  <a:pt x="11887200" y="2304974"/>
                </a:cubicBezTo>
                <a:cubicBezTo>
                  <a:pt x="11857564" y="2478934"/>
                  <a:pt x="11885880" y="2861936"/>
                  <a:pt x="11887200" y="3082544"/>
                </a:cubicBezTo>
                <a:cubicBezTo>
                  <a:pt x="11888521" y="3303152"/>
                  <a:pt x="11909040" y="3482558"/>
                  <a:pt x="11887200" y="3651837"/>
                </a:cubicBezTo>
                <a:cubicBezTo>
                  <a:pt x="11865360" y="3821116"/>
                  <a:pt x="11869320" y="4169295"/>
                  <a:pt x="11887200" y="4304441"/>
                </a:cubicBezTo>
                <a:cubicBezTo>
                  <a:pt x="11905080" y="4439587"/>
                  <a:pt x="11930022" y="4848297"/>
                  <a:pt x="11887200" y="5206979"/>
                </a:cubicBezTo>
                <a:cubicBezTo>
                  <a:pt x="11882136" y="5765837"/>
                  <a:pt x="11426699" y="6206849"/>
                  <a:pt x="10845779" y="6248400"/>
                </a:cubicBezTo>
                <a:cubicBezTo>
                  <a:pt x="10725589" y="6265703"/>
                  <a:pt x="10639804" y="6263874"/>
                  <a:pt x="10486286" y="6248400"/>
                </a:cubicBezTo>
                <a:cubicBezTo>
                  <a:pt x="10332768" y="6232926"/>
                  <a:pt x="10290118" y="6252802"/>
                  <a:pt x="10126793" y="6248400"/>
                </a:cubicBezTo>
                <a:cubicBezTo>
                  <a:pt x="9963468" y="6243998"/>
                  <a:pt x="9791758" y="6251488"/>
                  <a:pt x="9669256" y="6248400"/>
                </a:cubicBezTo>
                <a:cubicBezTo>
                  <a:pt x="9546754" y="6245312"/>
                  <a:pt x="9243506" y="6234670"/>
                  <a:pt x="9015632" y="6248400"/>
                </a:cubicBezTo>
                <a:cubicBezTo>
                  <a:pt x="8787758" y="6262130"/>
                  <a:pt x="8626745" y="6256495"/>
                  <a:pt x="8362008" y="6248400"/>
                </a:cubicBezTo>
                <a:cubicBezTo>
                  <a:pt x="8097271" y="6240305"/>
                  <a:pt x="8092214" y="6263300"/>
                  <a:pt x="8002515" y="6248400"/>
                </a:cubicBezTo>
                <a:cubicBezTo>
                  <a:pt x="7912816" y="6233500"/>
                  <a:pt x="7799079" y="6246038"/>
                  <a:pt x="7643022" y="6248400"/>
                </a:cubicBezTo>
                <a:cubicBezTo>
                  <a:pt x="7486965" y="6250762"/>
                  <a:pt x="7136126" y="6253191"/>
                  <a:pt x="6989398" y="6248400"/>
                </a:cubicBezTo>
                <a:cubicBezTo>
                  <a:pt x="6842670" y="6243609"/>
                  <a:pt x="6685242" y="6227082"/>
                  <a:pt x="6531861" y="6248400"/>
                </a:cubicBezTo>
                <a:cubicBezTo>
                  <a:pt x="6378480" y="6269718"/>
                  <a:pt x="6234574" y="6271165"/>
                  <a:pt x="6074325" y="6248400"/>
                </a:cubicBezTo>
                <a:cubicBezTo>
                  <a:pt x="5914076" y="6225635"/>
                  <a:pt x="5729610" y="6220104"/>
                  <a:pt x="5420701" y="6248400"/>
                </a:cubicBezTo>
                <a:cubicBezTo>
                  <a:pt x="5111792" y="6276696"/>
                  <a:pt x="5171567" y="6233228"/>
                  <a:pt x="4963164" y="6248400"/>
                </a:cubicBezTo>
                <a:cubicBezTo>
                  <a:pt x="4754761" y="6263572"/>
                  <a:pt x="4440740" y="6214598"/>
                  <a:pt x="4113453" y="6248400"/>
                </a:cubicBezTo>
                <a:cubicBezTo>
                  <a:pt x="3786166" y="6282202"/>
                  <a:pt x="3652019" y="6283275"/>
                  <a:pt x="3361786" y="6248400"/>
                </a:cubicBezTo>
                <a:cubicBezTo>
                  <a:pt x="3071553" y="6213525"/>
                  <a:pt x="2879102" y="6235651"/>
                  <a:pt x="2610118" y="6248400"/>
                </a:cubicBezTo>
                <a:cubicBezTo>
                  <a:pt x="2341134" y="6261149"/>
                  <a:pt x="2145013" y="6217783"/>
                  <a:pt x="1956494" y="6248400"/>
                </a:cubicBezTo>
                <a:cubicBezTo>
                  <a:pt x="1767975" y="6279017"/>
                  <a:pt x="1717286" y="6257201"/>
                  <a:pt x="1597001" y="6248400"/>
                </a:cubicBezTo>
                <a:cubicBezTo>
                  <a:pt x="1476716" y="6239599"/>
                  <a:pt x="1269271" y="6237598"/>
                  <a:pt x="1041421" y="6248400"/>
                </a:cubicBezTo>
                <a:cubicBezTo>
                  <a:pt x="343253" y="6304999"/>
                  <a:pt x="-6307" y="5901567"/>
                  <a:pt x="0" y="5206979"/>
                </a:cubicBezTo>
                <a:cubicBezTo>
                  <a:pt x="18429" y="5008955"/>
                  <a:pt x="-26588" y="4655420"/>
                  <a:pt x="0" y="4512719"/>
                </a:cubicBezTo>
                <a:cubicBezTo>
                  <a:pt x="26588" y="4370018"/>
                  <a:pt x="-14806" y="4060965"/>
                  <a:pt x="0" y="3776804"/>
                </a:cubicBezTo>
                <a:cubicBezTo>
                  <a:pt x="14806" y="3492644"/>
                  <a:pt x="9208" y="3279301"/>
                  <a:pt x="0" y="3082544"/>
                </a:cubicBezTo>
                <a:cubicBezTo>
                  <a:pt x="-9208" y="2885787"/>
                  <a:pt x="16946" y="2532707"/>
                  <a:pt x="0" y="2304974"/>
                </a:cubicBezTo>
                <a:cubicBezTo>
                  <a:pt x="-16946" y="2077241"/>
                  <a:pt x="9070" y="1803550"/>
                  <a:pt x="0" y="1652370"/>
                </a:cubicBezTo>
                <a:cubicBezTo>
                  <a:pt x="-9070" y="1501190"/>
                  <a:pt x="29199" y="1236067"/>
                  <a:pt x="0" y="1041421"/>
                </a:cubicBezTo>
                <a:close/>
              </a:path>
              <a:path w="11887200" h="6248400" stroke="0" extrusionOk="0">
                <a:moveTo>
                  <a:pt x="0" y="1041421"/>
                </a:moveTo>
                <a:cubicBezTo>
                  <a:pt x="51498" y="431899"/>
                  <a:pt x="371114" y="-61343"/>
                  <a:pt x="1041421" y="0"/>
                </a:cubicBezTo>
                <a:cubicBezTo>
                  <a:pt x="1180170" y="4260"/>
                  <a:pt x="1342229" y="10745"/>
                  <a:pt x="1498958" y="0"/>
                </a:cubicBezTo>
                <a:cubicBezTo>
                  <a:pt x="1655687" y="-10745"/>
                  <a:pt x="1847699" y="-21369"/>
                  <a:pt x="1956494" y="0"/>
                </a:cubicBezTo>
                <a:cubicBezTo>
                  <a:pt x="2065289" y="21369"/>
                  <a:pt x="2361098" y="21055"/>
                  <a:pt x="2512075" y="0"/>
                </a:cubicBezTo>
                <a:cubicBezTo>
                  <a:pt x="2663052" y="-21055"/>
                  <a:pt x="2778719" y="13768"/>
                  <a:pt x="2871568" y="0"/>
                </a:cubicBezTo>
                <a:cubicBezTo>
                  <a:pt x="2964417" y="-13768"/>
                  <a:pt x="3148898" y="6919"/>
                  <a:pt x="3329105" y="0"/>
                </a:cubicBezTo>
                <a:cubicBezTo>
                  <a:pt x="3509312" y="-6919"/>
                  <a:pt x="3708745" y="28165"/>
                  <a:pt x="4080772" y="0"/>
                </a:cubicBezTo>
                <a:cubicBezTo>
                  <a:pt x="4452799" y="-28165"/>
                  <a:pt x="4453836" y="-30889"/>
                  <a:pt x="4734396" y="0"/>
                </a:cubicBezTo>
                <a:cubicBezTo>
                  <a:pt x="5014956" y="30889"/>
                  <a:pt x="5135346" y="31601"/>
                  <a:pt x="5486063" y="0"/>
                </a:cubicBezTo>
                <a:cubicBezTo>
                  <a:pt x="5836780" y="-31601"/>
                  <a:pt x="5778887" y="23594"/>
                  <a:pt x="6041644" y="0"/>
                </a:cubicBezTo>
                <a:cubicBezTo>
                  <a:pt x="6304401" y="-23594"/>
                  <a:pt x="6484282" y="5711"/>
                  <a:pt x="6695267" y="0"/>
                </a:cubicBezTo>
                <a:cubicBezTo>
                  <a:pt x="6906252" y="-5711"/>
                  <a:pt x="7160645" y="3377"/>
                  <a:pt x="7544978" y="0"/>
                </a:cubicBezTo>
                <a:cubicBezTo>
                  <a:pt x="7929311" y="-3377"/>
                  <a:pt x="8093269" y="-33865"/>
                  <a:pt x="8296646" y="0"/>
                </a:cubicBezTo>
                <a:cubicBezTo>
                  <a:pt x="8500023" y="33865"/>
                  <a:pt x="8487008" y="-17138"/>
                  <a:pt x="8656139" y="0"/>
                </a:cubicBezTo>
                <a:cubicBezTo>
                  <a:pt x="8825270" y="17138"/>
                  <a:pt x="9233400" y="16203"/>
                  <a:pt x="9505850" y="0"/>
                </a:cubicBezTo>
                <a:cubicBezTo>
                  <a:pt x="9778300" y="-16203"/>
                  <a:pt x="10389932" y="-37074"/>
                  <a:pt x="10845779" y="0"/>
                </a:cubicBezTo>
                <a:cubicBezTo>
                  <a:pt x="11404115" y="68015"/>
                  <a:pt x="11874226" y="513854"/>
                  <a:pt x="11887200" y="1041421"/>
                </a:cubicBezTo>
                <a:cubicBezTo>
                  <a:pt x="11913649" y="1382733"/>
                  <a:pt x="11857765" y="1475803"/>
                  <a:pt x="11887200" y="1818992"/>
                </a:cubicBezTo>
                <a:cubicBezTo>
                  <a:pt x="11916635" y="2162181"/>
                  <a:pt x="11867050" y="2323103"/>
                  <a:pt x="11887200" y="2554907"/>
                </a:cubicBezTo>
                <a:cubicBezTo>
                  <a:pt x="11907350" y="2786712"/>
                  <a:pt x="11875166" y="2949881"/>
                  <a:pt x="11887200" y="3249167"/>
                </a:cubicBezTo>
                <a:cubicBezTo>
                  <a:pt x="11899234" y="3548453"/>
                  <a:pt x="11874177" y="3807340"/>
                  <a:pt x="11887200" y="3985082"/>
                </a:cubicBezTo>
                <a:cubicBezTo>
                  <a:pt x="11900223" y="4162824"/>
                  <a:pt x="11923068" y="4850378"/>
                  <a:pt x="11887200" y="5206979"/>
                </a:cubicBezTo>
                <a:cubicBezTo>
                  <a:pt x="11901856" y="5814259"/>
                  <a:pt x="11447032" y="6258483"/>
                  <a:pt x="10845779" y="6248400"/>
                </a:cubicBezTo>
                <a:cubicBezTo>
                  <a:pt x="10569628" y="6216575"/>
                  <a:pt x="10361007" y="6221695"/>
                  <a:pt x="10094112" y="6248400"/>
                </a:cubicBezTo>
                <a:cubicBezTo>
                  <a:pt x="9827217" y="6275105"/>
                  <a:pt x="9528881" y="6243600"/>
                  <a:pt x="9342444" y="6248400"/>
                </a:cubicBezTo>
                <a:cubicBezTo>
                  <a:pt x="9156007" y="6253200"/>
                  <a:pt x="8863838" y="6275071"/>
                  <a:pt x="8688820" y="6248400"/>
                </a:cubicBezTo>
                <a:cubicBezTo>
                  <a:pt x="8513802" y="6221729"/>
                  <a:pt x="8505976" y="6256064"/>
                  <a:pt x="8329327" y="6248400"/>
                </a:cubicBezTo>
                <a:cubicBezTo>
                  <a:pt x="8152678" y="6240736"/>
                  <a:pt x="7822926" y="6226856"/>
                  <a:pt x="7577660" y="6248400"/>
                </a:cubicBezTo>
                <a:cubicBezTo>
                  <a:pt x="7332394" y="6269944"/>
                  <a:pt x="7242657" y="6227310"/>
                  <a:pt x="7120123" y="6248400"/>
                </a:cubicBezTo>
                <a:cubicBezTo>
                  <a:pt x="6997589" y="6269490"/>
                  <a:pt x="6660303" y="6253411"/>
                  <a:pt x="6466499" y="6248400"/>
                </a:cubicBezTo>
                <a:cubicBezTo>
                  <a:pt x="6272695" y="6243389"/>
                  <a:pt x="6102836" y="6259641"/>
                  <a:pt x="6008962" y="6248400"/>
                </a:cubicBezTo>
                <a:cubicBezTo>
                  <a:pt x="5915088" y="6237159"/>
                  <a:pt x="5431306" y="6250779"/>
                  <a:pt x="5159251" y="6248400"/>
                </a:cubicBezTo>
                <a:cubicBezTo>
                  <a:pt x="4887196" y="6246021"/>
                  <a:pt x="4763106" y="6231450"/>
                  <a:pt x="4603671" y="6248400"/>
                </a:cubicBezTo>
                <a:cubicBezTo>
                  <a:pt x="4444236" y="6265350"/>
                  <a:pt x="3965217" y="6216200"/>
                  <a:pt x="3753960" y="6248400"/>
                </a:cubicBezTo>
                <a:cubicBezTo>
                  <a:pt x="3542703" y="6280600"/>
                  <a:pt x="3359890" y="6218878"/>
                  <a:pt x="3100336" y="6248400"/>
                </a:cubicBezTo>
                <a:cubicBezTo>
                  <a:pt x="2840782" y="6277922"/>
                  <a:pt x="2859758" y="6264556"/>
                  <a:pt x="2642799" y="6248400"/>
                </a:cubicBezTo>
                <a:cubicBezTo>
                  <a:pt x="2425840" y="6232244"/>
                  <a:pt x="2375997" y="6235505"/>
                  <a:pt x="2283306" y="6248400"/>
                </a:cubicBezTo>
                <a:cubicBezTo>
                  <a:pt x="2190615" y="6261295"/>
                  <a:pt x="2092829" y="6237282"/>
                  <a:pt x="1923813" y="6248400"/>
                </a:cubicBezTo>
                <a:cubicBezTo>
                  <a:pt x="1754797" y="6259518"/>
                  <a:pt x="1370361" y="6230254"/>
                  <a:pt x="1041421" y="6248400"/>
                </a:cubicBezTo>
                <a:cubicBezTo>
                  <a:pt x="490997" y="6275911"/>
                  <a:pt x="28146" y="5818028"/>
                  <a:pt x="0" y="5206979"/>
                </a:cubicBezTo>
                <a:cubicBezTo>
                  <a:pt x="10994" y="4926439"/>
                  <a:pt x="19697" y="4897747"/>
                  <a:pt x="0" y="4596030"/>
                </a:cubicBezTo>
                <a:cubicBezTo>
                  <a:pt x="-19697" y="4294313"/>
                  <a:pt x="-14398" y="4191811"/>
                  <a:pt x="0" y="3985082"/>
                </a:cubicBezTo>
                <a:cubicBezTo>
                  <a:pt x="14398" y="3778353"/>
                  <a:pt x="-2967" y="3651595"/>
                  <a:pt x="0" y="3374133"/>
                </a:cubicBezTo>
                <a:cubicBezTo>
                  <a:pt x="2967" y="3096671"/>
                  <a:pt x="30290" y="2939068"/>
                  <a:pt x="0" y="2679874"/>
                </a:cubicBezTo>
                <a:cubicBezTo>
                  <a:pt x="-30290" y="2420680"/>
                  <a:pt x="10528" y="2218308"/>
                  <a:pt x="0" y="2068925"/>
                </a:cubicBezTo>
                <a:cubicBezTo>
                  <a:pt x="-10528" y="1919542"/>
                  <a:pt x="4903" y="1521983"/>
                  <a:pt x="0" y="1041421"/>
                </a:cubicBezTo>
                <a:close/>
              </a:path>
            </a:pathLst>
          </a:custGeom>
          <a:solidFill>
            <a:schemeClr val="bg1"/>
          </a:solidFill>
          <a:ln w="28575">
            <a:solidFill>
              <a:srgbClr val="016D1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776177" y="1822859"/>
            <a:ext cx="314285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56 472  8</a:t>
            </a:r>
          </a:p>
        </p:txBody>
      </p:sp>
      <p:grpSp>
        <p:nvGrpSpPr>
          <p:cNvPr id="26" name="Group 25"/>
          <p:cNvGrpSpPr/>
          <p:nvPr/>
        </p:nvGrpSpPr>
        <p:grpSpPr>
          <a:xfrm>
            <a:off x="2513912" y="1997671"/>
            <a:ext cx="1377604" cy="1234627"/>
            <a:chOff x="3624077" y="2178424"/>
            <a:chExt cx="894135" cy="1234627"/>
          </a:xfrm>
        </p:grpSpPr>
        <p:cxnSp>
          <p:nvCxnSpPr>
            <p:cNvPr id="27" name="Straight Connector 26"/>
            <p:cNvCxnSpPr/>
            <p:nvPr/>
          </p:nvCxnSpPr>
          <p:spPr>
            <a:xfrm>
              <a:off x="3624077" y="2178424"/>
              <a:ext cx="0" cy="1234627"/>
            </a:xfrm>
            <a:prstGeom prst="line">
              <a:avLst/>
            </a:prstGeom>
            <a:ln w="3810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28" name="Straight Connector 27"/>
            <p:cNvCxnSpPr/>
            <p:nvPr/>
          </p:nvCxnSpPr>
          <p:spPr>
            <a:xfrm>
              <a:off x="3624077" y="2711498"/>
              <a:ext cx="894135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9" name="TextBox 28"/>
          <p:cNvSpPr txBox="1"/>
          <p:nvPr/>
        </p:nvSpPr>
        <p:spPr>
          <a:xfrm>
            <a:off x="2580553" y="2587837"/>
            <a:ext cx="41685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7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97530" y="2453569"/>
            <a:ext cx="393751" cy="718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0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478003" y="2453569"/>
            <a:ext cx="38457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4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2896064" y="2579830"/>
            <a:ext cx="38103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0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478145" y="3062096"/>
            <a:ext cx="38443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4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762923" y="3072729"/>
            <a:ext cx="38443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7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3206186" y="2582455"/>
            <a:ext cx="314321" cy="7115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4000" dirty="0">
                <a:solidFill>
                  <a:srgbClr val="000000"/>
                </a:solidFill>
                <a:latin typeface="Arial" panose="020B0604020202020204"/>
                <a:ea typeface="Microsoft YaHei" panose="020B0503020204020204" charset="-122"/>
              </a:rPr>
              <a:t>5</a:t>
            </a:r>
            <a:endParaRPr kumimoji="0" lang="en-US" sz="4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Microsoft YaHei" panose="020B0503020204020204" charset="-122"/>
              <a:cs typeface="+mn-cs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1762986" y="3585346"/>
            <a:ext cx="393751" cy="718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7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2056667" y="3604492"/>
            <a:ext cx="3634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2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3519530" y="2581294"/>
            <a:ext cx="314321" cy="7115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9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2126366" y="4181122"/>
            <a:ext cx="3634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0</a:t>
            </a:r>
          </a:p>
        </p:txBody>
      </p:sp>
      <p:sp>
        <p:nvSpPr>
          <p:cNvPr id="42" name="Rectangle: Rounded Corners 41"/>
          <p:cNvSpPr/>
          <p:nvPr/>
        </p:nvSpPr>
        <p:spPr>
          <a:xfrm>
            <a:off x="1626780" y="797442"/>
            <a:ext cx="2679405" cy="744279"/>
          </a:xfrm>
          <a:prstGeom prst="round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56 472 : 8</a:t>
            </a:r>
          </a:p>
        </p:txBody>
      </p:sp>
      <p:sp>
        <p:nvSpPr>
          <p:cNvPr id="43" name="Rectangle: Rounded Corners 42"/>
          <p:cNvSpPr/>
          <p:nvPr/>
        </p:nvSpPr>
        <p:spPr>
          <a:xfrm>
            <a:off x="6751673" y="754912"/>
            <a:ext cx="2679405" cy="744279"/>
          </a:xfrm>
          <a:prstGeom prst="round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91 503 : 7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6783573" y="1939817"/>
            <a:ext cx="314285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4000" dirty="0">
                <a:solidFill>
                  <a:srgbClr val="000000"/>
                </a:solidFill>
                <a:latin typeface="Arial" panose="020B0604020202020204"/>
                <a:ea typeface="Microsoft YaHei" panose="020B0503020204020204" charset="-122"/>
              </a:rPr>
              <a:t>91</a:t>
            </a: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 503  7</a:t>
            </a:r>
          </a:p>
        </p:txBody>
      </p:sp>
      <p:grpSp>
        <p:nvGrpSpPr>
          <p:cNvPr id="46" name="Group 45"/>
          <p:cNvGrpSpPr/>
          <p:nvPr/>
        </p:nvGrpSpPr>
        <p:grpSpPr>
          <a:xfrm>
            <a:off x="8521308" y="2114629"/>
            <a:ext cx="1685948" cy="1234627"/>
            <a:chOff x="3624077" y="2178424"/>
            <a:chExt cx="1094266" cy="1234627"/>
          </a:xfrm>
        </p:grpSpPr>
        <p:cxnSp>
          <p:nvCxnSpPr>
            <p:cNvPr id="47" name="Straight Connector 46"/>
            <p:cNvCxnSpPr/>
            <p:nvPr/>
          </p:nvCxnSpPr>
          <p:spPr>
            <a:xfrm>
              <a:off x="3624077" y="2178424"/>
              <a:ext cx="0" cy="1234627"/>
            </a:xfrm>
            <a:prstGeom prst="line">
              <a:avLst/>
            </a:prstGeom>
            <a:ln w="3810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55" name="Straight Connector 54"/>
            <p:cNvCxnSpPr/>
            <p:nvPr/>
          </p:nvCxnSpPr>
          <p:spPr>
            <a:xfrm>
              <a:off x="3624077" y="2711498"/>
              <a:ext cx="1094266" cy="0"/>
            </a:xfrm>
            <a:prstGeom prst="line">
              <a:avLst/>
            </a:prstGeom>
            <a:ln w="381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" name="TextBox 55"/>
          <p:cNvSpPr txBox="1"/>
          <p:nvPr/>
        </p:nvSpPr>
        <p:spPr>
          <a:xfrm>
            <a:off x="8587949" y="2683530"/>
            <a:ext cx="41685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1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6849745" y="2570527"/>
            <a:ext cx="393751" cy="718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2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7134525" y="2591792"/>
            <a:ext cx="38457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1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903460" y="2696788"/>
            <a:ext cx="38103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3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187830" y="3115258"/>
            <a:ext cx="38443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0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7536403" y="3115259"/>
            <a:ext cx="38443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5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9213582" y="2699413"/>
            <a:ext cx="314321" cy="7115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4000" dirty="0">
                <a:solidFill>
                  <a:srgbClr val="000000"/>
                </a:solidFill>
                <a:latin typeface="Arial" panose="020B0604020202020204"/>
                <a:ea typeface="Microsoft YaHei" panose="020B0503020204020204" charset="-122"/>
              </a:rPr>
              <a:t>0</a:t>
            </a:r>
            <a:endParaRPr kumimoji="0" lang="en-US" sz="4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Microsoft YaHei" panose="020B0503020204020204" charset="-122"/>
              <a:cs typeface="+mn-cs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7547099" y="3681038"/>
            <a:ext cx="393751" cy="7184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5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7851413" y="3700185"/>
            <a:ext cx="3634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0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9526926" y="2698252"/>
            <a:ext cx="314321" cy="7115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7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867948" y="4244917"/>
            <a:ext cx="3634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1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8144395" y="4244917"/>
            <a:ext cx="36347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3</a:t>
            </a:r>
          </a:p>
        </p:txBody>
      </p:sp>
      <p:sp>
        <p:nvSpPr>
          <p:cNvPr id="68" name="TextBox 67"/>
          <p:cNvSpPr txBox="1"/>
          <p:nvPr/>
        </p:nvSpPr>
        <p:spPr>
          <a:xfrm>
            <a:off x="9760843" y="2708885"/>
            <a:ext cx="314321" cy="7115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1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8144394" y="4723383"/>
            <a:ext cx="27659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Microsoft YaHei" panose="020B0503020204020204" charset="-122"/>
                <a:cs typeface="+mn-cs"/>
              </a:rPr>
              <a:t>6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2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2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9" grpId="0"/>
      <p:bldP spid="30" grpId="0"/>
      <p:bldP spid="31" grpId="0"/>
      <p:bldP spid="32" grpId="0"/>
      <p:bldP spid="33" grpId="0"/>
      <p:bldP spid="36" grpId="0"/>
      <p:bldP spid="37" grpId="0"/>
      <p:bldP spid="38" grpId="0"/>
      <p:bldP spid="39" grpId="0"/>
      <p:bldP spid="40" grpId="0"/>
      <p:bldP spid="41" grpId="0"/>
      <p:bldP spid="45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75" r="3125" b="51111"/>
          <a:stretch>
            <a:fillRect/>
          </a:stretch>
        </p:blipFill>
        <p:spPr>
          <a:xfrm>
            <a:off x="1219200" y="4419600"/>
            <a:ext cx="10896600" cy="2362200"/>
          </a:xfrm>
          <a:prstGeom prst="rect">
            <a:avLst/>
          </a:prstGeom>
        </p:spPr>
      </p:pic>
      <p:grpSp>
        <p:nvGrpSpPr>
          <p:cNvPr id="26" name="Group 25"/>
          <p:cNvGrpSpPr/>
          <p:nvPr/>
        </p:nvGrpSpPr>
        <p:grpSpPr>
          <a:xfrm>
            <a:off x="435935" y="154965"/>
            <a:ext cx="11313042" cy="6224570"/>
            <a:chOff x="2552700" y="228601"/>
            <a:chExt cx="8843934" cy="4031290"/>
          </a:xfrm>
        </p:grpSpPr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52700" y="228601"/>
              <a:ext cx="8843934" cy="4031290"/>
            </a:xfrm>
            <a:prstGeom prst="rect">
              <a:avLst/>
            </a:prstGeom>
          </p:spPr>
        </p:pic>
        <p:sp>
          <p:nvSpPr>
            <p:cNvPr id="16" name="TextBox 15"/>
            <p:cNvSpPr txBox="1"/>
            <p:nvPr/>
          </p:nvSpPr>
          <p:spPr>
            <a:xfrm>
              <a:off x="3464105" y="472544"/>
              <a:ext cx="7591738" cy="102602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ju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vi-VN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48CFA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Có 4 xe ô tô, mỗi xe chở 4 500 kg gạo đến giúp đỡ đồng bào vùng bị lũ lụt. Dự kiến tất cả số gạo đó chia đều cho 5 xã. Hỏi mỗi xã sẽ nhận được bao nhiêu ki-lô-gam gạo?</a:t>
              </a:r>
              <a:endPara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48CFA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2855977" y="360654"/>
              <a:ext cx="660912" cy="646876"/>
              <a:chOff x="1828801" y="459987"/>
              <a:chExt cx="660912" cy="646876"/>
            </a:xfrm>
          </p:grpSpPr>
          <p:sp>
            <p:nvSpPr>
              <p:cNvPr id="19" name="Tam giác Cân 4"/>
              <p:cNvSpPr/>
              <p:nvPr/>
            </p:nvSpPr>
            <p:spPr>
              <a:xfrm>
                <a:off x="1828801" y="459987"/>
                <a:ext cx="660912" cy="581780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4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#9Slide02 Noi dung dai"/>
                  <a:ea typeface="+mn-ea"/>
                  <a:cs typeface="+mn-cs"/>
                </a:endParaRPr>
              </a:p>
            </p:txBody>
          </p:sp>
          <p:sp>
            <p:nvSpPr>
              <p:cNvPr id="20" name="Hộp Văn bản 5"/>
              <p:cNvSpPr txBox="1"/>
              <p:nvPr/>
            </p:nvSpPr>
            <p:spPr>
              <a:xfrm>
                <a:off x="1981199" y="657977"/>
                <a:ext cx="360461" cy="44888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3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#9Slide02 Noi dung dai"/>
                    <a:ea typeface="+mn-ea"/>
                    <a:cs typeface="+mn-cs"/>
                  </a:rPr>
                  <a:t>3</a:t>
                </a:r>
              </a:p>
            </p:txBody>
          </p:sp>
        </p:grpSp>
      </p:grpSp>
      <p:pic>
        <p:nvPicPr>
          <p:cNvPr id="6" name="Picture 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360967" y="2039780"/>
            <a:ext cx="9740531" cy="3650521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clickEffect" p14:presetBounceEnd="6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7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75" r="3125" b="51111"/>
          <a:stretch>
            <a:fillRect/>
          </a:stretch>
        </p:blipFill>
        <p:spPr>
          <a:xfrm>
            <a:off x="1219200" y="4419600"/>
            <a:ext cx="10896600" cy="2362200"/>
          </a:xfrm>
          <a:prstGeom prst="rect">
            <a:avLst/>
          </a:prstGeom>
        </p:spPr>
      </p:pic>
      <p:sp>
        <p:nvSpPr>
          <p:cNvPr id="17" name="Rectangle: Rounded Corners 16"/>
          <p:cNvSpPr/>
          <p:nvPr/>
        </p:nvSpPr>
        <p:spPr>
          <a:xfrm>
            <a:off x="173665" y="1807535"/>
            <a:ext cx="11887200" cy="4749209"/>
          </a:xfrm>
          <a:custGeom>
            <a:avLst/>
            <a:gdLst>
              <a:gd name="connsiteX0" fmla="*/ 0 w 11887200"/>
              <a:gd name="connsiteY0" fmla="*/ 791551 h 4749209"/>
              <a:gd name="connsiteX1" fmla="*/ 791551 w 11887200"/>
              <a:gd name="connsiteY1" fmla="*/ 0 h 4749209"/>
              <a:gd name="connsiteX2" fmla="*/ 1272409 w 11887200"/>
              <a:gd name="connsiteY2" fmla="*/ 0 h 4749209"/>
              <a:gd name="connsiteX3" fmla="*/ 2165431 w 11887200"/>
              <a:gd name="connsiteY3" fmla="*/ 0 h 4749209"/>
              <a:gd name="connsiteX4" fmla="*/ 2852371 w 11887200"/>
              <a:gd name="connsiteY4" fmla="*/ 0 h 4749209"/>
              <a:gd name="connsiteX5" fmla="*/ 3539310 w 11887200"/>
              <a:gd name="connsiteY5" fmla="*/ 0 h 4749209"/>
              <a:gd name="connsiteX6" fmla="*/ 4432332 w 11887200"/>
              <a:gd name="connsiteY6" fmla="*/ 0 h 4749209"/>
              <a:gd name="connsiteX7" fmla="*/ 5016231 w 11887200"/>
              <a:gd name="connsiteY7" fmla="*/ 0 h 4749209"/>
              <a:gd name="connsiteX8" fmla="*/ 5394048 w 11887200"/>
              <a:gd name="connsiteY8" fmla="*/ 0 h 4749209"/>
              <a:gd name="connsiteX9" fmla="*/ 6287070 w 11887200"/>
              <a:gd name="connsiteY9" fmla="*/ 0 h 4749209"/>
              <a:gd name="connsiteX10" fmla="*/ 7180092 w 11887200"/>
              <a:gd name="connsiteY10" fmla="*/ 0 h 4749209"/>
              <a:gd name="connsiteX11" fmla="*/ 7763991 w 11887200"/>
              <a:gd name="connsiteY11" fmla="*/ 0 h 4749209"/>
              <a:gd name="connsiteX12" fmla="*/ 8657012 w 11887200"/>
              <a:gd name="connsiteY12" fmla="*/ 0 h 4749209"/>
              <a:gd name="connsiteX13" fmla="*/ 9446993 w 11887200"/>
              <a:gd name="connsiteY13" fmla="*/ 0 h 4749209"/>
              <a:gd name="connsiteX14" fmla="*/ 10030892 w 11887200"/>
              <a:gd name="connsiteY14" fmla="*/ 0 h 4749209"/>
              <a:gd name="connsiteX15" fmla="*/ 10511750 w 11887200"/>
              <a:gd name="connsiteY15" fmla="*/ 0 h 4749209"/>
              <a:gd name="connsiteX16" fmla="*/ 11095649 w 11887200"/>
              <a:gd name="connsiteY16" fmla="*/ 0 h 4749209"/>
              <a:gd name="connsiteX17" fmla="*/ 11887200 w 11887200"/>
              <a:gd name="connsiteY17" fmla="*/ 791551 h 4749209"/>
              <a:gd name="connsiteX18" fmla="*/ 11887200 w 11887200"/>
              <a:gd name="connsiteY18" fmla="*/ 1424772 h 4749209"/>
              <a:gd name="connsiteX19" fmla="*/ 11887200 w 11887200"/>
              <a:gd name="connsiteY19" fmla="*/ 2089655 h 4749209"/>
              <a:gd name="connsiteX20" fmla="*/ 11887200 w 11887200"/>
              <a:gd name="connsiteY20" fmla="*/ 2722876 h 4749209"/>
              <a:gd name="connsiteX21" fmla="*/ 11887200 w 11887200"/>
              <a:gd name="connsiteY21" fmla="*/ 3957658 h 4749209"/>
              <a:gd name="connsiteX22" fmla="*/ 11095649 w 11887200"/>
              <a:gd name="connsiteY22" fmla="*/ 4749209 h 4749209"/>
              <a:gd name="connsiteX23" fmla="*/ 10305668 w 11887200"/>
              <a:gd name="connsiteY23" fmla="*/ 4749209 h 4749209"/>
              <a:gd name="connsiteX24" fmla="*/ 9721769 w 11887200"/>
              <a:gd name="connsiteY24" fmla="*/ 4749209 h 4749209"/>
              <a:gd name="connsiteX25" fmla="*/ 9137870 w 11887200"/>
              <a:gd name="connsiteY25" fmla="*/ 4749209 h 4749209"/>
              <a:gd name="connsiteX26" fmla="*/ 8760053 w 11887200"/>
              <a:gd name="connsiteY26" fmla="*/ 4749209 h 4749209"/>
              <a:gd name="connsiteX27" fmla="*/ 8382237 w 11887200"/>
              <a:gd name="connsiteY27" fmla="*/ 4749209 h 4749209"/>
              <a:gd name="connsiteX28" fmla="*/ 7901379 w 11887200"/>
              <a:gd name="connsiteY28" fmla="*/ 4749209 h 4749209"/>
              <a:gd name="connsiteX29" fmla="*/ 7214439 w 11887200"/>
              <a:gd name="connsiteY29" fmla="*/ 4749209 h 4749209"/>
              <a:gd name="connsiteX30" fmla="*/ 6527499 w 11887200"/>
              <a:gd name="connsiteY30" fmla="*/ 4749209 h 4749209"/>
              <a:gd name="connsiteX31" fmla="*/ 6149682 w 11887200"/>
              <a:gd name="connsiteY31" fmla="*/ 4749209 h 4749209"/>
              <a:gd name="connsiteX32" fmla="*/ 5771865 w 11887200"/>
              <a:gd name="connsiteY32" fmla="*/ 4749209 h 4749209"/>
              <a:gd name="connsiteX33" fmla="*/ 5084925 w 11887200"/>
              <a:gd name="connsiteY33" fmla="*/ 4749209 h 4749209"/>
              <a:gd name="connsiteX34" fmla="*/ 4604067 w 11887200"/>
              <a:gd name="connsiteY34" fmla="*/ 4749209 h 4749209"/>
              <a:gd name="connsiteX35" fmla="*/ 4123209 w 11887200"/>
              <a:gd name="connsiteY35" fmla="*/ 4749209 h 4749209"/>
              <a:gd name="connsiteX36" fmla="*/ 3436269 w 11887200"/>
              <a:gd name="connsiteY36" fmla="*/ 4749209 h 4749209"/>
              <a:gd name="connsiteX37" fmla="*/ 2955412 w 11887200"/>
              <a:gd name="connsiteY37" fmla="*/ 4749209 h 4749209"/>
              <a:gd name="connsiteX38" fmla="*/ 2062390 w 11887200"/>
              <a:gd name="connsiteY38" fmla="*/ 4749209 h 4749209"/>
              <a:gd name="connsiteX39" fmla="*/ 791551 w 11887200"/>
              <a:gd name="connsiteY39" fmla="*/ 4749209 h 4749209"/>
              <a:gd name="connsiteX40" fmla="*/ 0 w 11887200"/>
              <a:gd name="connsiteY40" fmla="*/ 3957658 h 4749209"/>
              <a:gd name="connsiteX41" fmla="*/ 0 w 11887200"/>
              <a:gd name="connsiteY41" fmla="*/ 3387759 h 4749209"/>
              <a:gd name="connsiteX42" fmla="*/ 0 w 11887200"/>
              <a:gd name="connsiteY42" fmla="*/ 2722876 h 4749209"/>
              <a:gd name="connsiteX43" fmla="*/ 0 w 11887200"/>
              <a:gd name="connsiteY43" fmla="*/ 2057994 h 4749209"/>
              <a:gd name="connsiteX44" fmla="*/ 0 w 11887200"/>
              <a:gd name="connsiteY44" fmla="*/ 1488095 h 4749209"/>
              <a:gd name="connsiteX45" fmla="*/ 0 w 11887200"/>
              <a:gd name="connsiteY45" fmla="*/ 791551 h 4749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1887200" h="4749209" fill="none" extrusionOk="0">
                <a:moveTo>
                  <a:pt x="0" y="791551"/>
                </a:moveTo>
                <a:cubicBezTo>
                  <a:pt x="-15961" y="359229"/>
                  <a:pt x="289376" y="-32973"/>
                  <a:pt x="791551" y="0"/>
                </a:cubicBezTo>
                <a:cubicBezTo>
                  <a:pt x="904230" y="13166"/>
                  <a:pt x="1119054" y="16923"/>
                  <a:pt x="1272409" y="0"/>
                </a:cubicBezTo>
                <a:cubicBezTo>
                  <a:pt x="1425764" y="-16923"/>
                  <a:pt x="1788228" y="-12115"/>
                  <a:pt x="2165431" y="0"/>
                </a:cubicBezTo>
                <a:cubicBezTo>
                  <a:pt x="2542634" y="12115"/>
                  <a:pt x="2696667" y="-16207"/>
                  <a:pt x="2852371" y="0"/>
                </a:cubicBezTo>
                <a:cubicBezTo>
                  <a:pt x="3008075" y="16207"/>
                  <a:pt x="3364611" y="-29092"/>
                  <a:pt x="3539310" y="0"/>
                </a:cubicBezTo>
                <a:cubicBezTo>
                  <a:pt x="3714009" y="29092"/>
                  <a:pt x="4071481" y="10469"/>
                  <a:pt x="4432332" y="0"/>
                </a:cubicBezTo>
                <a:cubicBezTo>
                  <a:pt x="4793183" y="-10469"/>
                  <a:pt x="4734429" y="1149"/>
                  <a:pt x="5016231" y="0"/>
                </a:cubicBezTo>
                <a:cubicBezTo>
                  <a:pt x="5298033" y="-1149"/>
                  <a:pt x="5282041" y="2417"/>
                  <a:pt x="5394048" y="0"/>
                </a:cubicBezTo>
                <a:cubicBezTo>
                  <a:pt x="5506055" y="-2417"/>
                  <a:pt x="5848674" y="14791"/>
                  <a:pt x="6287070" y="0"/>
                </a:cubicBezTo>
                <a:cubicBezTo>
                  <a:pt x="6725466" y="-14791"/>
                  <a:pt x="6814393" y="239"/>
                  <a:pt x="7180092" y="0"/>
                </a:cubicBezTo>
                <a:cubicBezTo>
                  <a:pt x="7545791" y="-239"/>
                  <a:pt x="7562635" y="-8398"/>
                  <a:pt x="7763991" y="0"/>
                </a:cubicBezTo>
                <a:cubicBezTo>
                  <a:pt x="7965347" y="8398"/>
                  <a:pt x="8445444" y="-24054"/>
                  <a:pt x="8657012" y="0"/>
                </a:cubicBezTo>
                <a:cubicBezTo>
                  <a:pt x="8868580" y="24054"/>
                  <a:pt x="9220550" y="-36225"/>
                  <a:pt x="9446993" y="0"/>
                </a:cubicBezTo>
                <a:cubicBezTo>
                  <a:pt x="9673436" y="36225"/>
                  <a:pt x="9866992" y="2672"/>
                  <a:pt x="10030892" y="0"/>
                </a:cubicBezTo>
                <a:cubicBezTo>
                  <a:pt x="10194792" y="-2672"/>
                  <a:pt x="10411125" y="-23158"/>
                  <a:pt x="10511750" y="0"/>
                </a:cubicBezTo>
                <a:cubicBezTo>
                  <a:pt x="10612375" y="23158"/>
                  <a:pt x="10961204" y="-14494"/>
                  <a:pt x="11095649" y="0"/>
                </a:cubicBezTo>
                <a:cubicBezTo>
                  <a:pt x="11590621" y="14280"/>
                  <a:pt x="11894329" y="386195"/>
                  <a:pt x="11887200" y="791551"/>
                </a:cubicBezTo>
                <a:cubicBezTo>
                  <a:pt x="11909713" y="931706"/>
                  <a:pt x="11903756" y="1252539"/>
                  <a:pt x="11887200" y="1424772"/>
                </a:cubicBezTo>
                <a:cubicBezTo>
                  <a:pt x="11870644" y="1597005"/>
                  <a:pt x="11856192" y="1781322"/>
                  <a:pt x="11887200" y="2089655"/>
                </a:cubicBezTo>
                <a:cubicBezTo>
                  <a:pt x="11918208" y="2397988"/>
                  <a:pt x="11887279" y="2527255"/>
                  <a:pt x="11887200" y="2722876"/>
                </a:cubicBezTo>
                <a:cubicBezTo>
                  <a:pt x="11887121" y="2918497"/>
                  <a:pt x="11887043" y="3420434"/>
                  <a:pt x="11887200" y="3957658"/>
                </a:cubicBezTo>
                <a:cubicBezTo>
                  <a:pt x="11914214" y="4364672"/>
                  <a:pt x="11591472" y="4763219"/>
                  <a:pt x="11095649" y="4749209"/>
                </a:cubicBezTo>
                <a:cubicBezTo>
                  <a:pt x="10837839" y="4785386"/>
                  <a:pt x="10500195" y="4731696"/>
                  <a:pt x="10305668" y="4749209"/>
                </a:cubicBezTo>
                <a:cubicBezTo>
                  <a:pt x="10111141" y="4766722"/>
                  <a:pt x="9842132" y="4751332"/>
                  <a:pt x="9721769" y="4749209"/>
                </a:cubicBezTo>
                <a:cubicBezTo>
                  <a:pt x="9601406" y="4747086"/>
                  <a:pt x="9271311" y="4766434"/>
                  <a:pt x="9137870" y="4749209"/>
                </a:cubicBezTo>
                <a:cubicBezTo>
                  <a:pt x="9004429" y="4731984"/>
                  <a:pt x="8871623" y="4733464"/>
                  <a:pt x="8760053" y="4749209"/>
                </a:cubicBezTo>
                <a:cubicBezTo>
                  <a:pt x="8648483" y="4764954"/>
                  <a:pt x="8553128" y="4761549"/>
                  <a:pt x="8382237" y="4749209"/>
                </a:cubicBezTo>
                <a:cubicBezTo>
                  <a:pt x="8211346" y="4736869"/>
                  <a:pt x="8130850" y="4738577"/>
                  <a:pt x="7901379" y="4749209"/>
                </a:cubicBezTo>
                <a:cubicBezTo>
                  <a:pt x="7671908" y="4759841"/>
                  <a:pt x="7388311" y="4762174"/>
                  <a:pt x="7214439" y="4749209"/>
                </a:cubicBezTo>
                <a:cubicBezTo>
                  <a:pt x="7040567" y="4736244"/>
                  <a:pt x="6744194" y="4760096"/>
                  <a:pt x="6527499" y="4749209"/>
                </a:cubicBezTo>
                <a:cubicBezTo>
                  <a:pt x="6310804" y="4738322"/>
                  <a:pt x="6326736" y="4732999"/>
                  <a:pt x="6149682" y="4749209"/>
                </a:cubicBezTo>
                <a:cubicBezTo>
                  <a:pt x="5972628" y="4765419"/>
                  <a:pt x="5911174" y="4743203"/>
                  <a:pt x="5771865" y="4749209"/>
                </a:cubicBezTo>
                <a:cubicBezTo>
                  <a:pt x="5632556" y="4755215"/>
                  <a:pt x="5383034" y="4755782"/>
                  <a:pt x="5084925" y="4749209"/>
                </a:cubicBezTo>
                <a:cubicBezTo>
                  <a:pt x="4786816" y="4742636"/>
                  <a:pt x="4744864" y="4731449"/>
                  <a:pt x="4604067" y="4749209"/>
                </a:cubicBezTo>
                <a:cubicBezTo>
                  <a:pt x="4463270" y="4766969"/>
                  <a:pt x="4223598" y="4755777"/>
                  <a:pt x="4123209" y="4749209"/>
                </a:cubicBezTo>
                <a:cubicBezTo>
                  <a:pt x="4022820" y="4742641"/>
                  <a:pt x="3633348" y="4768180"/>
                  <a:pt x="3436269" y="4749209"/>
                </a:cubicBezTo>
                <a:cubicBezTo>
                  <a:pt x="3239190" y="4730238"/>
                  <a:pt x="3057796" y="4762659"/>
                  <a:pt x="2955412" y="4749209"/>
                </a:cubicBezTo>
                <a:cubicBezTo>
                  <a:pt x="2853028" y="4735759"/>
                  <a:pt x="2483776" y="4754498"/>
                  <a:pt x="2062390" y="4749209"/>
                </a:cubicBezTo>
                <a:cubicBezTo>
                  <a:pt x="1641004" y="4743920"/>
                  <a:pt x="1077394" y="4762137"/>
                  <a:pt x="791551" y="4749209"/>
                </a:cubicBezTo>
                <a:cubicBezTo>
                  <a:pt x="413914" y="4797190"/>
                  <a:pt x="51924" y="4456268"/>
                  <a:pt x="0" y="3957658"/>
                </a:cubicBezTo>
                <a:cubicBezTo>
                  <a:pt x="16560" y="3733736"/>
                  <a:pt x="-3615" y="3556629"/>
                  <a:pt x="0" y="3387759"/>
                </a:cubicBezTo>
                <a:cubicBezTo>
                  <a:pt x="3615" y="3218889"/>
                  <a:pt x="19003" y="2903596"/>
                  <a:pt x="0" y="2722876"/>
                </a:cubicBezTo>
                <a:cubicBezTo>
                  <a:pt x="-19003" y="2542156"/>
                  <a:pt x="-22263" y="2355701"/>
                  <a:pt x="0" y="2057994"/>
                </a:cubicBezTo>
                <a:cubicBezTo>
                  <a:pt x="22263" y="1760287"/>
                  <a:pt x="8751" y="1695704"/>
                  <a:pt x="0" y="1488095"/>
                </a:cubicBezTo>
                <a:cubicBezTo>
                  <a:pt x="-8751" y="1280486"/>
                  <a:pt x="-11337" y="1122313"/>
                  <a:pt x="0" y="791551"/>
                </a:cubicBezTo>
                <a:close/>
              </a:path>
              <a:path w="11887200" h="4749209" stroke="0" extrusionOk="0">
                <a:moveTo>
                  <a:pt x="0" y="791551"/>
                </a:moveTo>
                <a:cubicBezTo>
                  <a:pt x="39345" y="328138"/>
                  <a:pt x="297205" y="-36868"/>
                  <a:pt x="791551" y="0"/>
                </a:cubicBezTo>
                <a:cubicBezTo>
                  <a:pt x="905227" y="14472"/>
                  <a:pt x="1155118" y="-23215"/>
                  <a:pt x="1272409" y="0"/>
                </a:cubicBezTo>
                <a:cubicBezTo>
                  <a:pt x="1389700" y="23215"/>
                  <a:pt x="1534859" y="-265"/>
                  <a:pt x="1753267" y="0"/>
                </a:cubicBezTo>
                <a:cubicBezTo>
                  <a:pt x="1971675" y="265"/>
                  <a:pt x="2075806" y="-29159"/>
                  <a:pt x="2337166" y="0"/>
                </a:cubicBezTo>
                <a:cubicBezTo>
                  <a:pt x="2598526" y="29159"/>
                  <a:pt x="2627634" y="18451"/>
                  <a:pt x="2714983" y="0"/>
                </a:cubicBezTo>
                <a:cubicBezTo>
                  <a:pt x="2802332" y="-18451"/>
                  <a:pt x="3024841" y="6786"/>
                  <a:pt x="3195841" y="0"/>
                </a:cubicBezTo>
                <a:cubicBezTo>
                  <a:pt x="3366841" y="-6786"/>
                  <a:pt x="3629613" y="-6703"/>
                  <a:pt x="3985821" y="0"/>
                </a:cubicBezTo>
                <a:cubicBezTo>
                  <a:pt x="4342029" y="6703"/>
                  <a:pt x="4438712" y="-16420"/>
                  <a:pt x="4672761" y="0"/>
                </a:cubicBezTo>
                <a:cubicBezTo>
                  <a:pt x="4906810" y="16420"/>
                  <a:pt x="5264203" y="2758"/>
                  <a:pt x="5462742" y="0"/>
                </a:cubicBezTo>
                <a:cubicBezTo>
                  <a:pt x="5661281" y="-2758"/>
                  <a:pt x="5810236" y="16352"/>
                  <a:pt x="6046641" y="0"/>
                </a:cubicBezTo>
                <a:cubicBezTo>
                  <a:pt x="6283046" y="-16352"/>
                  <a:pt x="6392352" y="-20700"/>
                  <a:pt x="6733581" y="0"/>
                </a:cubicBezTo>
                <a:cubicBezTo>
                  <a:pt x="7074810" y="20700"/>
                  <a:pt x="7388073" y="29229"/>
                  <a:pt x="7626603" y="0"/>
                </a:cubicBezTo>
                <a:cubicBezTo>
                  <a:pt x="7865133" y="-29229"/>
                  <a:pt x="8228981" y="-8587"/>
                  <a:pt x="8416584" y="0"/>
                </a:cubicBezTo>
                <a:cubicBezTo>
                  <a:pt x="8604187" y="8587"/>
                  <a:pt x="8693661" y="-12"/>
                  <a:pt x="8794400" y="0"/>
                </a:cubicBezTo>
                <a:cubicBezTo>
                  <a:pt x="8895139" y="12"/>
                  <a:pt x="9444587" y="-8597"/>
                  <a:pt x="9687422" y="0"/>
                </a:cubicBezTo>
                <a:cubicBezTo>
                  <a:pt x="9930257" y="8597"/>
                  <a:pt x="10743556" y="36147"/>
                  <a:pt x="11095649" y="0"/>
                </a:cubicBezTo>
                <a:cubicBezTo>
                  <a:pt x="11528101" y="19040"/>
                  <a:pt x="11878920" y="384764"/>
                  <a:pt x="11887200" y="791551"/>
                </a:cubicBezTo>
                <a:cubicBezTo>
                  <a:pt x="11870568" y="1051588"/>
                  <a:pt x="11897419" y="1198257"/>
                  <a:pt x="11887200" y="1488095"/>
                </a:cubicBezTo>
                <a:cubicBezTo>
                  <a:pt x="11876981" y="1777933"/>
                  <a:pt x="11894022" y="1896101"/>
                  <a:pt x="11887200" y="2152977"/>
                </a:cubicBezTo>
                <a:cubicBezTo>
                  <a:pt x="11880378" y="2409853"/>
                  <a:pt x="11859280" y="2625312"/>
                  <a:pt x="11887200" y="2786198"/>
                </a:cubicBezTo>
                <a:cubicBezTo>
                  <a:pt x="11915120" y="2947084"/>
                  <a:pt x="11890107" y="3516268"/>
                  <a:pt x="11887200" y="3957658"/>
                </a:cubicBezTo>
                <a:cubicBezTo>
                  <a:pt x="11936747" y="4389658"/>
                  <a:pt x="11537951" y="4700166"/>
                  <a:pt x="11095649" y="4749209"/>
                </a:cubicBezTo>
                <a:cubicBezTo>
                  <a:pt x="10901117" y="4762003"/>
                  <a:pt x="10852588" y="4769205"/>
                  <a:pt x="10614791" y="4749209"/>
                </a:cubicBezTo>
                <a:cubicBezTo>
                  <a:pt x="10376994" y="4729213"/>
                  <a:pt x="9957247" y="4726448"/>
                  <a:pt x="9721769" y="4749209"/>
                </a:cubicBezTo>
                <a:cubicBezTo>
                  <a:pt x="9486291" y="4771970"/>
                  <a:pt x="9145240" y="4735800"/>
                  <a:pt x="8931788" y="4749209"/>
                </a:cubicBezTo>
                <a:cubicBezTo>
                  <a:pt x="8718336" y="4762618"/>
                  <a:pt x="8390110" y="4767703"/>
                  <a:pt x="8244849" y="4749209"/>
                </a:cubicBezTo>
                <a:cubicBezTo>
                  <a:pt x="8099588" y="4730715"/>
                  <a:pt x="8036878" y="4763685"/>
                  <a:pt x="7867032" y="4749209"/>
                </a:cubicBezTo>
                <a:cubicBezTo>
                  <a:pt x="7697186" y="4734733"/>
                  <a:pt x="7363886" y="4759574"/>
                  <a:pt x="7077051" y="4749209"/>
                </a:cubicBezTo>
                <a:cubicBezTo>
                  <a:pt x="6790216" y="4738844"/>
                  <a:pt x="6712098" y="4766331"/>
                  <a:pt x="6596193" y="4749209"/>
                </a:cubicBezTo>
                <a:cubicBezTo>
                  <a:pt x="6480288" y="4732087"/>
                  <a:pt x="6207548" y="4747209"/>
                  <a:pt x="5909253" y="4749209"/>
                </a:cubicBezTo>
                <a:cubicBezTo>
                  <a:pt x="5610958" y="4751209"/>
                  <a:pt x="5559674" y="4738714"/>
                  <a:pt x="5428395" y="4749209"/>
                </a:cubicBezTo>
                <a:cubicBezTo>
                  <a:pt x="5297116" y="4759704"/>
                  <a:pt x="4790295" y="4772208"/>
                  <a:pt x="4535373" y="4749209"/>
                </a:cubicBezTo>
                <a:cubicBezTo>
                  <a:pt x="4280451" y="4726210"/>
                  <a:pt x="4137177" y="4737097"/>
                  <a:pt x="3951474" y="4749209"/>
                </a:cubicBezTo>
                <a:cubicBezTo>
                  <a:pt x="3765771" y="4761321"/>
                  <a:pt x="3413497" y="4752890"/>
                  <a:pt x="3058453" y="4749209"/>
                </a:cubicBezTo>
                <a:cubicBezTo>
                  <a:pt x="2703409" y="4745528"/>
                  <a:pt x="2550775" y="4757398"/>
                  <a:pt x="2371513" y="4749209"/>
                </a:cubicBezTo>
                <a:cubicBezTo>
                  <a:pt x="2192251" y="4741020"/>
                  <a:pt x="2082469" y="4742615"/>
                  <a:pt x="1890655" y="4749209"/>
                </a:cubicBezTo>
                <a:cubicBezTo>
                  <a:pt x="1698841" y="4755803"/>
                  <a:pt x="1672550" y="4741848"/>
                  <a:pt x="1512838" y="4749209"/>
                </a:cubicBezTo>
                <a:cubicBezTo>
                  <a:pt x="1353126" y="4756570"/>
                  <a:pt x="1026355" y="4761611"/>
                  <a:pt x="791551" y="4749209"/>
                </a:cubicBezTo>
                <a:cubicBezTo>
                  <a:pt x="292298" y="4790530"/>
                  <a:pt x="-40684" y="4407276"/>
                  <a:pt x="0" y="3957658"/>
                </a:cubicBezTo>
                <a:cubicBezTo>
                  <a:pt x="10531" y="3765097"/>
                  <a:pt x="-21868" y="3412151"/>
                  <a:pt x="0" y="3261114"/>
                </a:cubicBezTo>
                <a:cubicBezTo>
                  <a:pt x="21868" y="3110077"/>
                  <a:pt x="23007" y="2914041"/>
                  <a:pt x="0" y="2596232"/>
                </a:cubicBezTo>
                <a:cubicBezTo>
                  <a:pt x="-23007" y="2278423"/>
                  <a:pt x="-2844" y="2274130"/>
                  <a:pt x="0" y="2026333"/>
                </a:cubicBezTo>
                <a:cubicBezTo>
                  <a:pt x="2844" y="1778536"/>
                  <a:pt x="3932" y="1587389"/>
                  <a:pt x="0" y="1456433"/>
                </a:cubicBezTo>
                <a:cubicBezTo>
                  <a:pt x="-3932" y="1325477"/>
                  <a:pt x="-23810" y="978160"/>
                  <a:pt x="0" y="791551"/>
                </a:cubicBezTo>
                <a:close/>
              </a:path>
            </a:pathLst>
          </a:custGeom>
          <a:solidFill>
            <a:schemeClr val="bg1"/>
          </a:solidFill>
          <a:ln w="28575">
            <a:solidFill>
              <a:srgbClr val="016D1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435935" y="116959"/>
            <a:ext cx="11313042" cy="1584250"/>
            <a:chOff x="2552700" y="203987"/>
            <a:chExt cx="8843934" cy="1026026"/>
          </a:xfrm>
        </p:grpSpPr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52700" y="228601"/>
              <a:ext cx="8843934" cy="987058"/>
            </a:xfrm>
            <a:prstGeom prst="rect">
              <a:avLst/>
            </a:prstGeom>
          </p:spPr>
        </p:pic>
        <p:sp>
          <p:nvSpPr>
            <p:cNvPr id="16" name="TextBox 15"/>
            <p:cNvSpPr txBox="1"/>
            <p:nvPr/>
          </p:nvSpPr>
          <p:spPr>
            <a:xfrm>
              <a:off x="3497353" y="203987"/>
              <a:ext cx="7591738" cy="102602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ju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vi-VN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48CFA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Có 4 xe ô tô, mỗi xe chở 4 500 kg gạo đến giúp đỡ đồng bào vùng bị lũ lụt. Dự kiến tất cả số gạo đó chia đều cho 5 xã. Hỏi mỗi xã sẽ nhận được bao nhiêu ki-lô-gam gạo?</a:t>
              </a:r>
              <a:endPara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48CFA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2855977" y="360654"/>
              <a:ext cx="660912" cy="584901"/>
              <a:chOff x="1828801" y="459987"/>
              <a:chExt cx="660912" cy="584901"/>
            </a:xfrm>
          </p:grpSpPr>
          <p:sp>
            <p:nvSpPr>
              <p:cNvPr id="19" name="Tam giác Cân 4"/>
              <p:cNvSpPr/>
              <p:nvPr/>
            </p:nvSpPr>
            <p:spPr>
              <a:xfrm>
                <a:off x="1828801" y="459987"/>
                <a:ext cx="660912" cy="581780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4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#9Slide02 Noi dung dai"/>
                  <a:ea typeface="+mn-ea"/>
                  <a:cs typeface="+mn-cs"/>
                </a:endParaRPr>
              </a:p>
            </p:txBody>
          </p:sp>
          <p:sp>
            <p:nvSpPr>
              <p:cNvPr id="20" name="Hộp Văn bản 5"/>
              <p:cNvSpPr txBox="1"/>
              <p:nvPr/>
            </p:nvSpPr>
            <p:spPr>
              <a:xfrm>
                <a:off x="1981200" y="596002"/>
                <a:ext cx="360461" cy="44888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36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#9Slide02 Noi dung dai"/>
                    <a:ea typeface="+mn-ea"/>
                    <a:cs typeface="+mn-cs"/>
                  </a:rPr>
                  <a:t>3</a:t>
                </a:r>
              </a:p>
            </p:txBody>
          </p:sp>
        </p:grpSp>
      </p:grpSp>
      <p:sp>
        <p:nvSpPr>
          <p:cNvPr id="2" name="TextBox 1"/>
          <p:cNvSpPr txBox="1"/>
          <p:nvPr/>
        </p:nvSpPr>
        <p:spPr>
          <a:xfrm>
            <a:off x="435936" y="2232837"/>
            <a:ext cx="3700130" cy="246221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3200" b="1" i="0" u="sng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Tóm tắt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Có: 4 xe ô tô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Mỗi xe: 4 500 kg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Chia đều cho 5 xã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Mỗi xã: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..</a:t>
            </a:r>
            <a:r>
              <a:rPr kumimoji="0" lang="vi-VN" sz="3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kg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?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4859080" y="2349795"/>
            <a:ext cx="6879264" cy="295465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3200" b="1" i="0" u="sng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 giải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Tổng số kg gạo mà 4 xe ô tô chở là: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4 500 x 4 = 18 000 (kg)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 kg gạo mà mỗi xã nhận được là: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18 000 : 5 = 3 600 (kg)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Đáp số: 3 600 kg gạo.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4" grpId="0" build="p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: Rounded Corners 16"/>
          <p:cNvSpPr/>
          <p:nvPr/>
        </p:nvSpPr>
        <p:spPr>
          <a:xfrm>
            <a:off x="152400" y="1216648"/>
            <a:ext cx="11887200" cy="5488952"/>
          </a:xfrm>
          <a:custGeom>
            <a:avLst/>
            <a:gdLst>
              <a:gd name="connsiteX0" fmla="*/ 0 w 11887200"/>
              <a:gd name="connsiteY0" fmla="*/ 914844 h 5488952"/>
              <a:gd name="connsiteX1" fmla="*/ 914844 w 11887200"/>
              <a:gd name="connsiteY1" fmla="*/ 0 h 5488952"/>
              <a:gd name="connsiteX2" fmla="*/ 1484770 w 11887200"/>
              <a:gd name="connsiteY2" fmla="*/ 0 h 5488952"/>
              <a:gd name="connsiteX3" fmla="*/ 2155270 w 11887200"/>
              <a:gd name="connsiteY3" fmla="*/ 0 h 5488952"/>
              <a:gd name="connsiteX4" fmla="*/ 3026922 w 11887200"/>
              <a:gd name="connsiteY4" fmla="*/ 0 h 5488952"/>
              <a:gd name="connsiteX5" fmla="*/ 3596847 w 11887200"/>
              <a:gd name="connsiteY5" fmla="*/ 0 h 5488952"/>
              <a:gd name="connsiteX6" fmla="*/ 3965623 w 11887200"/>
              <a:gd name="connsiteY6" fmla="*/ 0 h 5488952"/>
              <a:gd name="connsiteX7" fmla="*/ 4837274 w 11887200"/>
              <a:gd name="connsiteY7" fmla="*/ 0 h 5488952"/>
              <a:gd name="connsiteX8" fmla="*/ 5708925 w 11887200"/>
              <a:gd name="connsiteY8" fmla="*/ 0 h 5488952"/>
              <a:gd name="connsiteX9" fmla="*/ 6278850 w 11887200"/>
              <a:gd name="connsiteY9" fmla="*/ 0 h 5488952"/>
              <a:gd name="connsiteX10" fmla="*/ 7150501 w 11887200"/>
              <a:gd name="connsiteY10" fmla="*/ 0 h 5488952"/>
              <a:gd name="connsiteX11" fmla="*/ 7921577 w 11887200"/>
              <a:gd name="connsiteY11" fmla="*/ 0 h 5488952"/>
              <a:gd name="connsiteX12" fmla="*/ 8491503 w 11887200"/>
              <a:gd name="connsiteY12" fmla="*/ 0 h 5488952"/>
              <a:gd name="connsiteX13" fmla="*/ 8960854 w 11887200"/>
              <a:gd name="connsiteY13" fmla="*/ 0 h 5488952"/>
              <a:gd name="connsiteX14" fmla="*/ 9832505 w 11887200"/>
              <a:gd name="connsiteY14" fmla="*/ 0 h 5488952"/>
              <a:gd name="connsiteX15" fmla="*/ 10972356 w 11887200"/>
              <a:gd name="connsiteY15" fmla="*/ 0 h 5488952"/>
              <a:gd name="connsiteX16" fmla="*/ 11887200 w 11887200"/>
              <a:gd name="connsiteY16" fmla="*/ 914844 h 5488952"/>
              <a:gd name="connsiteX17" fmla="*/ 11887200 w 11887200"/>
              <a:gd name="connsiteY17" fmla="*/ 1414943 h 5488952"/>
              <a:gd name="connsiteX18" fmla="*/ 11887200 w 11887200"/>
              <a:gd name="connsiteY18" fmla="*/ 2024821 h 5488952"/>
              <a:gd name="connsiteX19" fmla="*/ 11887200 w 11887200"/>
              <a:gd name="connsiteY19" fmla="*/ 2707883 h 5488952"/>
              <a:gd name="connsiteX20" fmla="*/ 11887200 w 11887200"/>
              <a:gd name="connsiteY20" fmla="*/ 3207983 h 5488952"/>
              <a:gd name="connsiteX21" fmla="*/ 11887200 w 11887200"/>
              <a:gd name="connsiteY21" fmla="*/ 3781267 h 5488952"/>
              <a:gd name="connsiteX22" fmla="*/ 11887200 w 11887200"/>
              <a:gd name="connsiteY22" fmla="*/ 4574108 h 5488952"/>
              <a:gd name="connsiteX23" fmla="*/ 10972356 w 11887200"/>
              <a:gd name="connsiteY23" fmla="*/ 5488952 h 5488952"/>
              <a:gd name="connsiteX24" fmla="*/ 10603581 w 11887200"/>
              <a:gd name="connsiteY24" fmla="*/ 5488952 h 5488952"/>
              <a:gd name="connsiteX25" fmla="*/ 10234805 w 11887200"/>
              <a:gd name="connsiteY25" fmla="*/ 5488952 h 5488952"/>
              <a:gd name="connsiteX26" fmla="*/ 9765455 w 11887200"/>
              <a:gd name="connsiteY26" fmla="*/ 5488952 h 5488952"/>
              <a:gd name="connsiteX27" fmla="*/ 9094954 w 11887200"/>
              <a:gd name="connsiteY27" fmla="*/ 5488952 h 5488952"/>
              <a:gd name="connsiteX28" fmla="*/ 8424453 w 11887200"/>
              <a:gd name="connsiteY28" fmla="*/ 5488952 h 5488952"/>
              <a:gd name="connsiteX29" fmla="*/ 8055678 w 11887200"/>
              <a:gd name="connsiteY29" fmla="*/ 5488952 h 5488952"/>
              <a:gd name="connsiteX30" fmla="*/ 7686902 w 11887200"/>
              <a:gd name="connsiteY30" fmla="*/ 5488952 h 5488952"/>
              <a:gd name="connsiteX31" fmla="*/ 7016401 w 11887200"/>
              <a:gd name="connsiteY31" fmla="*/ 5488952 h 5488952"/>
              <a:gd name="connsiteX32" fmla="*/ 6547051 w 11887200"/>
              <a:gd name="connsiteY32" fmla="*/ 5488952 h 5488952"/>
              <a:gd name="connsiteX33" fmla="*/ 6077700 w 11887200"/>
              <a:gd name="connsiteY33" fmla="*/ 5488952 h 5488952"/>
              <a:gd name="connsiteX34" fmla="*/ 5407199 w 11887200"/>
              <a:gd name="connsiteY34" fmla="*/ 5488952 h 5488952"/>
              <a:gd name="connsiteX35" fmla="*/ 4937849 w 11887200"/>
              <a:gd name="connsiteY35" fmla="*/ 5488952 h 5488952"/>
              <a:gd name="connsiteX36" fmla="*/ 4066198 w 11887200"/>
              <a:gd name="connsiteY36" fmla="*/ 5488952 h 5488952"/>
              <a:gd name="connsiteX37" fmla="*/ 3295122 w 11887200"/>
              <a:gd name="connsiteY37" fmla="*/ 5488952 h 5488952"/>
              <a:gd name="connsiteX38" fmla="*/ 2524046 w 11887200"/>
              <a:gd name="connsiteY38" fmla="*/ 5488952 h 5488952"/>
              <a:gd name="connsiteX39" fmla="*/ 1853545 w 11887200"/>
              <a:gd name="connsiteY39" fmla="*/ 5488952 h 5488952"/>
              <a:gd name="connsiteX40" fmla="*/ 1484770 w 11887200"/>
              <a:gd name="connsiteY40" fmla="*/ 5488952 h 5488952"/>
              <a:gd name="connsiteX41" fmla="*/ 914844 w 11887200"/>
              <a:gd name="connsiteY41" fmla="*/ 5488952 h 5488952"/>
              <a:gd name="connsiteX42" fmla="*/ 0 w 11887200"/>
              <a:gd name="connsiteY42" fmla="*/ 4574108 h 5488952"/>
              <a:gd name="connsiteX43" fmla="*/ 0 w 11887200"/>
              <a:gd name="connsiteY43" fmla="*/ 3964231 h 5488952"/>
              <a:gd name="connsiteX44" fmla="*/ 0 w 11887200"/>
              <a:gd name="connsiteY44" fmla="*/ 3317761 h 5488952"/>
              <a:gd name="connsiteX45" fmla="*/ 0 w 11887200"/>
              <a:gd name="connsiteY45" fmla="*/ 2707883 h 5488952"/>
              <a:gd name="connsiteX46" fmla="*/ 0 w 11887200"/>
              <a:gd name="connsiteY46" fmla="*/ 2024821 h 5488952"/>
              <a:gd name="connsiteX47" fmla="*/ 0 w 11887200"/>
              <a:gd name="connsiteY47" fmla="*/ 1451536 h 5488952"/>
              <a:gd name="connsiteX48" fmla="*/ 0 w 11887200"/>
              <a:gd name="connsiteY48" fmla="*/ 914844 h 548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11887200" h="5488952" fill="none" extrusionOk="0">
                <a:moveTo>
                  <a:pt x="0" y="914844"/>
                </a:moveTo>
                <a:cubicBezTo>
                  <a:pt x="-90739" y="333632"/>
                  <a:pt x="424020" y="-92558"/>
                  <a:pt x="914844" y="0"/>
                </a:cubicBezTo>
                <a:cubicBezTo>
                  <a:pt x="1041712" y="-27789"/>
                  <a:pt x="1288631" y="7425"/>
                  <a:pt x="1484770" y="0"/>
                </a:cubicBezTo>
                <a:cubicBezTo>
                  <a:pt x="1680909" y="-7425"/>
                  <a:pt x="2016171" y="13836"/>
                  <a:pt x="2155270" y="0"/>
                </a:cubicBezTo>
                <a:cubicBezTo>
                  <a:pt x="2294369" y="-13836"/>
                  <a:pt x="2750977" y="19302"/>
                  <a:pt x="3026922" y="0"/>
                </a:cubicBezTo>
                <a:cubicBezTo>
                  <a:pt x="3302867" y="-19302"/>
                  <a:pt x="3374543" y="-21250"/>
                  <a:pt x="3596847" y="0"/>
                </a:cubicBezTo>
                <a:cubicBezTo>
                  <a:pt x="3819151" y="21250"/>
                  <a:pt x="3830587" y="-9126"/>
                  <a:pt x="3965623" y="0"/>
                </a:cubicBezTo>
                <a:cubicBezTo>
                  <a:pt x="4100659" y="9126"/>
                  <a:pt x="4498595" y="-10711"/>
                  <a:pt x="4837274" y="0"/>
                </a:cubicBezTo>
                <a:cubicBezTo>
                  <a:pt x="5175953" y="10711"/>
                  <a:pt x="5456733" y="6762"/>
                  <a:pt x="5708925" y="0"/>
                </a:cubicBezTo>
                <a:cubicBezTo>
                  <a:pt x="5961117" y="-6762"/>
                  <a:pt x="6075587" y="16939"/>
                  <a:pt x="6278850" y="0"/>
                </a:cubicBezTo>
                <a:cubicBezTo>
                  <a:pt x="6482114" y="-16939"/>
                  <a:pt x="6860531" y="26184"/>
                  <a:pt x="7150501" y="0"/>
                </a:cubicBezTo>
                <a:cubicBezTo>
                  <a:pt x="7440471" y="-26184"/>
                  <a:pt x="7607624" y="-33071"/>
                  <a:pt x="7921577" y="0"/>
                </a:cubicBezTo>
                <a:cubicBezTo>
                  <a:pt x="8235530" y="33071"/>
                  <a:pt x="8228595" y="11062"/>
                  <a:pt x="8491503" y="0"/>
                </a:cubicBezTo>
                <a:cubicBezTo>
                  <a:pt x="8754411" y="-11062"/>
                  <a:pt x="8777872" y="18337"/>
                  <a:pt x="8960854" y="0"/>
                </a:cubicBezTo>
                <a:cubicBezTo>
                  <a:pt x="9143836" y="-18337"/>
                  <a:pt x="9608361" y="-14503"/>
                  <a:pt x="9832505" y="0"/>
                </a:cubicBezTo>
                <a:cubicBezTo>
                  <a:pt x="10056649" y="14503"/>
                  <a:pt x="10655978" y="45819"/>
                  <a:pt x="10972356" y="0"/>
                </a:cubicBezTo>
                <a:cubicBezTo>
                  <a:pt x="11419321" y="-97938"/>
                  <a:pt x="11878356" y="358354"/>
                  <a:pt x="11887200" y="914844"/>
                </a:cubicBezTo>
                <a:cubicBezTo>
                  <a:pt x="11876838" y="1153460"/>
                  <a:pt x="11896676" y="1262044"/>
                  <a:pt x="11887200" y="1414943"/>
                </a:cubicBezTo>
                <a:cubicBezTo>
                  <a:pt x="11877724" y="1567842"/>
                  <a:pt x="11877029" y="1771065"/>
                  <a:pt x="11887200" y="2024821"/>
                </a:cubicBezTo>
                <a:cubicBezTo>
                  <a:pt x="11897371" y="2278577"/>
                  <a:pt x="11855764" y="2556548"/>
                  <a:pt x="11887200" y="2707883"/>
                </a:cubicBezTo>
                <a:cubicBezTo>
                  <a:pt x="11918636" y="2859218"/>
                  <a:pt x="11894709" y="3065098"/>
                  <a:pt x="11887200" y="3207983"/>
                </a:cubicBezTo>
                <a:cubicBezTo>
                  <a:pt x="11879691" y="3350868"/>
                  <a:pt x="11881332" y="3644516"/>
                  <a:pt x="11887200" y="3781267"/>
                </a:cubicBezTo>
                <a:cubicBezTo>
                  <a:pt x="11893068" y="3918018"/>
                  <a:pt x="11857543" y="4394253"/>
                  <a:pt x="11887200" y="4574108"/>
                </a:cubicBezTo>
                <a:cubicBezTo>
                  <a:pt x="11870298" y="5024951"/>
                  <a:pt x="11482212" y="5455750"/>
                  <a:pt x="10972356" y="5488952"/>
                </a:cubicBezTo>
                <a:cubicBezTo>
                  <a:pt x="10889735" y="5476072"/>
                  <a:pt x="10782110" y="5503392"/>
                  <a:pt x="10603581" y="5488952"/>
                </a:cubicBezTo>
                <a:cubicBezTo>
                  <a:pt x="10425052" y="5474512"/>
                  <a:pt x="10319119" y="5471812"/>
                  <a:pt x="10234805" y="5488952"/>
                </a:cubicBezTo>
                <a:cubicBezTo>
                  <a:pt x="10150491" y="5506092"/>
                  <a:pt x="9881070" y="5467111"/>
                  <a:pt x="9765455" y="5488952"/>
                </a:cubicBezTo>
                <a:cubicBezTo>
                  <a:pt x="9649840" y="5510794"/>
                  <a:pt x="9263553" y="5518478"/>
                  <a:pt x="9094954" y="5488952"/>
                </a:cubicBezTo>
                <a:cubicBezTo>
                  <a:pt x="8926355" y="5459426"/>
                  <a:pt x="8578412" y="5502086"/>
                  <a:pt x="8424453" y="5488952"/>
                </a:cubicBezTo>
                <a:cubicBezTo>
                  <a:pt x="8270494" y="5475818"/>
                  <a:pt x="8166809" y="5474299"/>
                  <a:pt x="8055678" y="5488952"/>
                </a:cubicBezTo>
                <a:cubicBezTo>
                  <a:pt x="7944548" y="5503605"/>
                  <a:pt x="7847102" y="5500283"/>
                  <a:pt x="7686902" y="5488952"/>
                </a:cubicBezTo>
                <a:cubicBezTo>
                  <a:pt x="7526702" y="5477621"/>
                  <a:pt x="7303615" y="5470447"/>
                  <a:pt x="7016401" y="5488952"/>
                </a:cubicBezTo>
                <a:cubicBezTo>
                  <a:pt x="6729187" y="5507457"/>
                  <a:pt x="6745423" y="5506687"/>
                  <a:pt x="6547051" y="5488952"/>
                </a:cubicBezTo>
                <a:cubicBezTo>
                  <a:pt x="6348679" y="5471218"/>
                  <a:pt x="6260480" y="5480262"/>
                  <a:pt x="6077700" y="5488952"/>
                </a:cubicBezTo>
                <a:cubicBezTo>
                  <a:pt x="5894920" y="5497642"/>
                  <a:pt x="5710461" y="5474634"/>
                  <a:pt x="5407199" y="5488952"/>
                </a:cubicBezTo>
                <a:cubicBezTo>
                  <a:pt x="5103937" y="5503270"/>
                  <a:pt x="5051542" y="5501790"/>
                  <a:pt x="4937849" y="5488952"/>
                </a:cubicBezTo>
                <a:cubicBezTo>
                  <a:pt x="4824156" y="5476115"/>
                  <a:pt x="4332164" y="5474087"/>
                  <a:pt x="4066198" y="5488952"/>
                </a:cubicBezTo>
                <a:cubicBezTo>
                  <a:pt x="3800232" y="5503817"/>
                  <a:pt x="3633838" y="5476096"/>
                  <a:pt x="3295122" y="5488952"/>
                </a:cubicBezTo>
                <a:cubicBezTo>
                  <a:pt x="2956406" y="5501808"/>
                  <a:pt x="2696668" y="5495908"/>
                  <a:pt x="2524046" y="5488952"/>
                </a:cubicBezTo>
                <a:cubicBezTo>
                  <a:pt x="2351424" y="5481996"/>
                  <a:pt x="2136245" y="5464983"/>
                  <a:pt x="1853545" y="5488952"/>
                </a:cubicBezTo>
                <a:cubicBezTo>
                  <a:pt x="1570845" y="5512921"/>
                  <a:pt x="1616681" y="5500620"/>
                  <a:pt x="1484770" y="5488952"/>
                </a:cubicBezTo>
                <a:cubicBezTo>
                  <a:pt x="1352859" y="5477284"/>
                  <a:pt x="1124636" y="5472011"/>
                  <a:pt x="914844" y="5488952"/>
                </a:cubicBezTo>
                <a:cubicBezTo>
                  <a:pt x="304895" y="5537125"/>
                  <a:pt x="-4696" y="5168293"/>
                  <a:pt x="0" y="4574108"/>
                </a:cubicBezTo>
                <a:cubicBezTo>
                  <a:pt x="-29374" y="4320127"/>
                  <a:pt x="4425" y="4132736"/>
                  <a:pt x="0" y="3964231"/>
                </a:cubicBezTo>
                <a:cubicBezTo>
                  <a:pt x="-4425" y="3795726"/>
                  <a:pt x="18621" y="3569064"/>
                  <a:pt x="0" y="3317761"/>
                </a:cubicBezTo>
                <a:cubicBezTo>
                  <a:pt x="-18621" y="3066458"/>
                  <a:pt x="-17256" y="3008928"/>
                  <a:pt x="0" y="2707883"/>
                </a:cubicBezTo>
                <a:cubicBezTo>
                  <a:pt x="17256" y="2406838"/>
                  <a:pt x="-1217" y="2310436"/>
                  <a:pt x="0" y="2024821"/>
                </a:cubicBezTo>
                <a:cubicBezTo>
                  <a:pt x="1217" y="1739206"/>
                  <a:pt x="7431" y="1589318"/>
                  <a:pt x="0" y="1451536"/>
                </a:cubicBezTo>
                <a:cubicBezTo>
                  <a:pt x="-7431" y="1313755"/>
                  <a:pt x="14595" y="1036525"/>
                  <a:pt x="0" y="914844"/>
                </a:cubicBezTo>
                <a:close/>
              </a:path>
              <a:path w="11887200" h="5488952" stroke="0" extrusionOk="0">
                <a:moveTo>
                  <a:pt x="0" y="914844"/>
                </a:moveTo>
                <a:cubicBezTo>
                  <a:pt x="87791" y="351014"/>
                  <a:pt x="308258" y="-65331"/>
                  <a:pt x="914844" y="0"/>
                </a:cubicBezTo>
                <a:cubicBezTo>
                  <a:pt x="1141121" y="-15807"/>
                  <a:pt x="1187941" y="-5750"/>
                  <a:pt x="1384195" y="0"/>
                </a:cubicBezTo>
                <a:cubicBezTo>
                  <a:pt x="1580449" y="5750"/>
                  <a:pt x="1628821" y="-790"/>
                  <a:pt x="1853545" y="0"/>
                </a:cubicBezTo>
                <a:cubicBezTo>
                  <a:pt x="2078269" y="790"/>
                  <a:pt x="2231717" y="4942"/>
                  <a:pt x="2423471" y="0"/>
                </a:cubicBezTo>
                <a:cubicBezTo>
                  <a:pt x="2615225" y="-4942"/>
                  <a:pt x="2700053" y="12267"/>
                  <a:pt x="2792246" y="0"/>
                </a:cubicBezTo>
                <a:cubicBezTo>
                  <a:pt x="2884440" y="-12267"/>
                  <a:pt x="3160884" y="18380"/>
                  <a:pt x="3261597" y="0"/>
                </a:cubicBezTo>
                <a:cubicBezTo>
                  <a:pt x="3362310" y="-18380"/>
                  <a:pt x="3675520" y="22607"/>
                  <a:pt x="4032673" y="0"/>
                </a:cubicBezTo>
                <a:cubicBezTo>
                  <a:pt x="4389826" y="-22607"/>
                  <a:pt x="4404827" y="-23908"/>
                  <a:pt x="4703174" y="0"/>
                </a:cubicBezTo>
                <a:cubicBezTo>
                  <a:pt x="5001521" y="23908"/>
                  <a:pt x="5219646" y="-21875"/>
                  <a:pt x="5474249" y="0"/>
                </a:cubicBezTo>
                <a:cubicBezTo>
                  <a:pt x="5728853" y="21875"/>
                  <a:pt x="5833639" y="-25528"/>
                  <a:pt x="6044175" y="0"/>
                </a:cubicBezTo>
                <a:cubicBezTo>
                  <a:pt x="6254711" y="25528"/>
                  <a:pt x="6471275" y="7495"/>
                  <a:pt x="6714676" y="0"/>
                </a:cubicBezTo>
                <a:cubicBezTo>
                  <a:pt x="6958077" y="-7495"/>
                  <a:pt x="7209377" y="41820"/>
                  <a:pt x="7586327" y="0"/>
                </a:cubicBezTo>
                <a:cubicBezTo>
                  <a:pt x="7963277" y="-41820"/>
                  <a:pt x="7972056" y="17988"/>
                  <a:pt x="8357403" y="0"/>
                </a:cubicBezTo>
                <a:cubicBezTo>
                  <a:pt x="8742750" y="-17988"/>
                  <a:pt x="8549406" y="3166"/>
                  <a:pt x="8726178" y="0"/>
                </a:cubicBezTo>
                <a:cubicBezTo>
                  <a:pt x="8902950" y="-3166"/>
                  <a:pt x="9234208" y="37666"/>
                  <a:pt x="9597829" y="0"/>
                </a:cubicBezTo>
                <a:cubicBezTo>
                  <a:pt x="9961450" y="-37666"/>
                  <a:pt x="10631072" y="-46016"/>
                  <a:pt x="10972356" y="0"/>
                </a:cubicBezTo>
                <a:cubicBezTo>
                  <a:pt x="11473130" y="18109"/>
                  <a:pt x="11873925" y="458289"/>
                  <a:pt x="11887200" y="914844"/>
                </a:cubicBezTo>
                <a:cubicBezTo>
                  <a:pt x="11881571" y="1073373"/>
                  <a:pt x="11885690" y="1317071"/>
                  <a:pt x="11887200" y="1597907"/>
                </a:cubicBezTo>
                <a:cubicBezTo>
                  <a:pt x="11888710" y="1878743"/>
                  <a:pt x="11873206" y="2109814"/>
                  <a:pt x="11887200" y="2244377"/>
                </a:cubicBezTo>
                <a:cubicBezTo>
                  <a:pt x="11901195" y="2378940"/>
                  <a:pt x="11913162" y="2635275"/>
                  <a:pt x="11887200" y="2854254"/>
                </a:cubicBezTo>
                <a:cubicBezTo>
                  <a:pt x="11861238" y="3073233"/>
                  <a:pt x="11906737" y="3186905"/>
                  <a:pt x="11887200" y="3500724"/>
                </a:cubicBezTo>
                <a:cubicBezTo>
                  <a:pt x="11867664" y="3814543"/>
                  <a:pt x="11891741" y="4150628"/>
                  <a:pt x="11887200" y="4574108"/>
                </a:cubicBezTo>
                <a:cubicBezTo>
                  <a:pt x="11937702" y="5190041"/>
                  <a:pt x="11588500" y="5531803"/>
                  <a:pt x="10972356" y="5488952"/>
                </a:cubicBezTo>
                <a:cubicBezTo>
                  <a:pt x="10815357" y="5462474"/>
                  <a:pt x="10519270" y="5458852"/>
                  <a:pt x="10201280" y="5488952"/>
                </a:cubicBezTo>
                <a:cubicBezTo>
                  <a:pt x="9883290" y="5519052"/>
                  <a:pt x="9609495" y="5451133"/>
                  <a:pt x="9430204" y="5488952"/>
                </a:cubicBezTo>
                <a:cubicBezTo>
                  <a:pt x="9250913" y="5526771"/>
                  <a:pt x="9053293" y="5480107"/>
                  <a:pt x="8759703" y="5488952"/>
                </a:cubicBezTo>
                <a:cubicBezTo>
                  <a:pt x="8466113" y="5497797"/>
                  <a:pt x="8481740" y="5478757"/>
                  <a:pt x="8390928" y="5488952"/>
                </a:cubicBezTo>
                <a:cubicBezTo>
                  <a:pt x="8300116" y="5499147"/>
                  <a:pt x="7971984" y="5516468"/>
                  <a:pt x="7619852" y="5488952"/>
                </a:cubicBezTo>
                <a:cubicBezTo>
                  <a:pt x="7267720" y="5461436"/>
                  <a:pt x="7366084" y="5510096"/>
                  <a:pt x="7150501" y="5488952"/>
                </a:cubicBezTo>
                <a:cubicBezTo>
                  <a:pt x="6934918" y="5467808"/>
                  <a:pt x="6757494" y="5477232"/>
                  <a:pt x="6480001" y="5488952"/>
                </a:cubicBezTo>
                <a:cubicBezTo>
                  <a:pt x="6202508" y="5500672"/>
                  <a:pt x="6129390" y="5481135"/>
                  <a:pt x="6010650" y="5488952"/>
                </a:cubicBezTo>
                <a:cubicBezTo>
                  <a:pt x="5891910" y="5496769"/>
                  <a:pt x="5329706" y="5454345"/>
                  <a:pt x="5138999" y="5488952"/>
                </a:cubicBezTo>
                <a:cubicBezTo>
                  <a:pt x="4948292" y="5523559"/>
                  <a:pt x="4709815" y="5478937"/>
                  <a:pt x="4569073" y="5488952"/>
                </a:cubicBezTo>
                <a:cubicBezTo>
                  <a:pt x="4428331" y="5498967"/>
                  <a:pt x="4051340" y="5469803"/>
                  <a:pt x="3697422" y="5488952"/>
                </a:cubicBezTo>
                <a:cubicBezTo>
                  <a:pt x="3343504" y="5508101"/>
                  <a:pt x="3339890" y="5466157"/>
                  <a:pt x="3026922" y="5488952"/>
                </a:cubicBezTo>
                <a:cubicBezTo>
                  <a:pt x="2713954" y="5511747"/>
                  <a:pt x="2696789" y="5505855"/>
                  <a:pt x="2557571" y="5488952"/>
                </a:cubicBezTo>
                <a:cubicBezTo>
                  <a:pt x="2418353" y="5472049"/>
                  <a:pt x="2370858" y="5495487"/>
                  <a:pt x="2188796" y="5488952"/>
                </a:cubicBezTo>
                <a:cubicBezTo>
                  <a:pt x="2006735" y="5482417"/>
                  <a:pt x="1959128" y="5497936"/>
                  <a:pt x="1820020" y="5488952"/>
                </a:cubicBezTo>
                <a:cubicBezTo>
                  <a:pt x="1680912" y="5479968"/>
                  <a:pt x="1115415" y="5532834"/>
                  <a:pt x="914844" y="5488952"/>
                </a:cubicBezTo>
                <a:cubicBezTo>
                  <a:pt x="490483" y="5578914"/>
                  <a:pt x="29361" y="5116799"/>
                  <a:pt x="0" y="4574108"/>
                </a:cubicBezTo>
                <a:cubicBezTo>
                  <a:pt x="13203" y="4331217"/>
                  <a:pt x="14056" y="4269023"/>
                  <a:pt x="0" y="4037416"/>
                </a:cubicBezTo>
                <a:cubicBezTo>
                  <a:pt x="-14056" y="3805809"/>
                  <a:pt x="-556" y="3627873"/>
                  <a:pt x="0" y="3500724"/>
                </a:cubicBezTo>
                <a:cubicBezTo>
                  <a:pt x="556" y="3373575"/>
                  <a:pt x="-14973" y="3195533"/>
                  <a:pt x="0" y="2964032"/>
                </a:cubicBezTo>
                <a:cubicBezTo>
                  <a:pt x="14973" y="2732531"/>
                  <a:pt x="3156" y="2564260"/>
                  <a:pt x="0" y="2354155"/>
                </a:cubicBezTo>
                <a:cubicBezTo>
                  <a:pt x="-3156" y="2144050"/>
                  <a:pt x="5973" y="2050544"/>
                  <a:pt x="0" y="1817462"/>
                </a:cubicBezTo>
                <a:cubicBezTo>
                  <a:pt x="-5973" y="1584380"/>
                  <a:pt x="-32162" y="1216485"/>
                  <a:pt x="0" y="914844"/>
                </a:cubicBezTo>
                <a:close/>
              </a:path>
            </a:pathLst>
          </a:custGeom>
          <a:solidFill>
            <a:schemeClr val="bg1"/>
          </a:solidFill>
          <a:ln w="28575">
            <a:solidFill>
              <a:srgbClr val="016D1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2552700" y="152400"/>
            <a:ext cx="7581900" cy="987058"/>
            <a:chOff x="2552700" y="228601"/>
            <a:chExt cx="7581900" cy="987058"/>
          </a:xfrm>
        </p:grpSpPr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552700" y="228601"/>
              <a:ext cx="7581900" cy="987058"/>
            </a:xfrm>
            <a:prstGeom prst="rect">
              <a:avLst/>
            </a:prstGeom>
          </p:spPr>
        </p:pic>
        <p:sp>
          <p:nvSpPr>
            <p:cNvPr id="16" name="TextBox 15"/>
            <p:cNvSpPr txBox="1"/>
            <p:nvPr/>
          </p:nvSpPr>
          <p:spPr>
            <a:xfrm>
              <a:off x="3376724" y="435246"/>
              <a:ext cx="6542566" cy="7078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sz="4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8CFA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Tính</a:t>
              </a:r>
              <a:r>
                <a:rPr kumimoji="0" lang="en-US" sz="4000" b="1" i="0" u="none" strike="noStrike" kern="1200" cap="none" spc="0" normalizeH="0" baseline="0" noProof="0" dirty="0">
                  <a:ln>
                    <a:noFill/>
                  </a:ln>
                  <a:solidFill>
                    <a:srgbClr val="48CFA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4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8CFA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giá</a:t>
              </a:r>
              <a:r>
                <a:rPr kumimoji="0" lang="en-US" sz="4000" b="1" i="0" u="none" strike="noStrike" kern="1200" cap="none" spc="0" normalizeH="0" baseline="0" noProof="0" dirty="0">
                  <a:ln>
                    <a:noFill/>
                  </a:ln>
                  <a:solidFill>
                    <a:srgbClr val="48CFA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4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8CFA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trị</a:t>
              </a:r>
              <a:r>
                <a:rPr kumimoji="0" lang="en-US" sz="4000" b="1" i="0" u="none" strike="noStrike" kern="1200" cap="none" spc="0" normalizeH="0" baseline="0" noProof="0" dirty="0">
                  <a:ln>
                    <a:noFill/>
                  </a:ln>
                  <a:solidFill>
                    <a:srgbClr val="48CFA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4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8CFA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của</a:t>
              </a:r>
              <a:r>
                <a:rPr kumimoji="0" lang="en-US" sz="4000" b="1" i="0" u="none" strike="noStrike" kern="1200" cap="none" spc="0" normalizeH="0" baseline="0" noProof="0" dirty="0">
                  <a:ln>
                    <a:noFill/>
                  </a:ln>
                  <a:solidFill>
                    <a:srgbClr val="48CFA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4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8CFA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biểu</a:t>
              </a:r>
              <a:r>
                <a:rPr kumimoji="0" lang="en-US" sz="4000" b="1" i="0" u="none" strike="noStrike" kern="1200" cap="none" spc="0" normalizeH="0" baseline="0" noProof="0" dirty="0">
                  <a:ln>
                    <a:noFill/>
                  </a:ln>
                  <a:solidFill>
                    <a:srgbClr val="48CFA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4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48CFAD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thức</a:t>
              </a:r>
              <a:endPara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48CFA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2855976" y="360654"/>
              <a:ext cx="755073" cy="782346"/>
              <a:chOff x="1828800" y="459987"/>
              <a:chExt cx="755073" cy="782346"/>
            </a:xfrm>
          </p:grpSpPr>
          <p:sp>
            <p:nvSpPr>
              <p:cNvPr id="19" name="Tam giác Cân 4"/>
              <p:cNvSpPr/>
              <p:nvPr/>
            </p:nvSpPr>
            <p:spPr>
              <a:xfrm>
                <a:off x="1828800" y="459987"/>
                <a:ext cx="755073" cy="683019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en-US" sz="4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#9Slide02 Noi dung dai"/>
                  <a:ea typeface="+mn-ea"/>
                  <a:cs typeface="+mn-cs"/>
                </a:endParaRPr>
              </a:p>
            </p:txBody>
          </p:sp>
          <p:sp>
            <p:nvSpPr>
              <p:cNvPr id="20" name="Hộp Văn bản 5"/>
              <p:cNvSpPr txBox="1"/>
              <p:nvPr/>
            </p:nvSpPr>
            <p:spPr>
              <a:xfrm>
                <a:off x="1981200" y="596002"/>
                <a:ext cx="36046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sz="3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#9Slide02 Noi dung dai"/>
                    <a:ea typeface="+mn-ea"/>
                    <a:cs typeface="+mn-cs"/>
                  </a:rPr>
                  <a:t>4</a:t>
                </a:r>
              </a:p>
            </p:txBody>
          </p:sp>
        </p:grpSp>
      </p:grpSp>
      <p:sp>
        <p:nvSpPr>
          <p:cNvPr id="8" name="Rectangle: Rounded Corners 7"/>
          <p:cNvSpPr/>
          <p:nvPr/>
        </p:nvSpPr>
        <p:spPr>
          <a:xfrm>
            <a:off x="882502" y="1531088"/>
            <a:ext cx="3753293" cy="744279"/>
          </a:xfrm>
          <a:prstGeom prst="round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t-BR" sz="4400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a) 6 000 x 5 : 3</a:t>
            </a:r>
            <a:endParaRPr lang="en-US" sz="4400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Rectangle: Rounded Corners 9"/>
          <p:cNvSpPr/>
          <p:nvPr/>
        </p:nvSpPr>
        <p:spPr>
          <a:xfrm>
            <a:off x="6677246" y="1520456"/>
            <a:ext cx="4603898" cy="744279"/>
          </a:xfrm>
          <a:prstGeom prst="round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pl-PL" sz="4400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b) 13 206 x (36 : 9)</a:t>
            </a:r>
            <a:endParaRPr lang="en-US" sz="4400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541721" y="2254102"/>
            <a:ext cx="2945218" cy="192636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>
              <a:lnSpc>
                <a:spcPct val="150000"/>
              </a:lnSpc>
            </a:pPr>
            <a:r>
              <a:rPr lang="en-US" sz="4400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= 30 000 : 3</a:t>
            </a:r>
          </a:p>
          <a:p>
            <a:pPr algn="l">
              <a:lnSpc>
                <a:spcPct val="150000"/>
              </a:lnSpc>
            </a:pPr>
            <a:r>
              <a:rPr lang="en-US" sz="4400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= 10 000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921796" y="2243470"/>
            <a:ext cx="2945218" cy="192636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4400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= 13 206 x 4                      = 52 824</a:t>
            </a: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0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3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1414" y="-59720"/>
            <a:ext cx="7749309" cy="6863675"/>
          </a:xfrm>
          <a:prstGeom prst="rect">
            <a:avLst/>
          </a:prstGeom>
        </p:spPr>
      </p:pic>
      <p:sp>
        <p:nvSpPr>
          <p:cNvPr id="3991" name="Google Shape;3991;p37"/>
          <p:cNvSpPr/>
          <p:nvPr/>
        </p:nvSpPr>
        <p:spPr>
          <a:xfrm flipH="1">
            <a:off x="10563440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defRPr/>
            </a:pPr>
            <a:endParaRPr kumimoji="0" sz="1865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+mn-ea"/>
              <a:cs typeface="Arial" panose="020B0604020202020204"/>
              <a:sym typeface="Arial" panose="020B0604020202020204"/>
            </a:endParaRPr>
          </a:p>
        </p:txBody>
      </p:sp>
      <p:sp>
        <p:nvSpPr>
          <p:cNvPr id="3992" name="Google Shape;3992;p37"/>
          <p:cNvSpPr/>
          <p:nvPr/>
        </p:nvSpPr>
        <p:spPr>
          <a:xfrm flipH="1">
            <a:off x="4713507" y="-263682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270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defRPr/>
            </a:pPr>
            <a:endParaRPr kumimoji="0" sz="1865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ea typeface="+mn-ea"/>
              <a:cs typeface="Arial" panose="020B0604020202020204"/>
              <a:sym typeface="Arial" panose="020B0604020202020204"/>
            </a:endParaRPr>
          </a:p>
        </p:txBody>
      </p:sp>
      <p:grpSp>
        <p:nvGrpSpPr>
          <p:cNvPr id="3995" name="Google Shape;3995;p37"/>
          <p:cNvGrpSpPr/>
          <p:nvPr/>
        </p:nvGrpSpPr>
        <p:grpSpPr>
          <a:xfrm flipH="1">
            <a:off x="11659967" y="3112651"/>
            <a:ext cx="1479867" cy="1581100"/>
            <a:chOff x="454950" y="2869750"/>
            <a:chExt cx="1109900" cy="1185825"/>
          </a:xfrm>
        </p:grpSpPr>
        <p:sp>
          <p:nvSpPr>
            <p:cNvPr id="3996" name="Google Shape;3996;p37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1865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997" name="Google Shape;3997;p37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1865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998" name="Google Shape;3998;p37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1865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999" name="Google Shape;3999;p37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1865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0" name="Google Shape;4000;p37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1865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1" name="Google Shape;4001;p37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1865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2" name="Google Shape;4002;p37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1865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3" name="Google Shape;4003;p37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1865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4" name="Google Shape;4004;p37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1865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5" name="Google Shape;4005;p37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1865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6" name="Google Shape;4006;p37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1865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7" name="Google Shape;4007;p37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1865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8" name="Google Shape;4008;p37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1865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9" name="Google Shape;4009;p37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1865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10" name="Google Shape;4010;p37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1865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11" name="Google Shape;4011;p37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1865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ea typeface="+mn-ea"/>
                <a:cs typeface="Arial" panose="020B0604020202020204"/>
                <a:sym typeface="Arial" panose="020B0604020202020204"/>
              </a:endParaRPr>
            </a:p>
          </p:txBody>
        </p:sp>
      </p:grpSp>
      <p:pic>
        <p:nvPicPr>
          <p:cNvPr id="31" name="Graphic 30"/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6821051" y="2873910"/>
            <a:ext cx="4536664" cy="4017220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55322" y="1611094"/>
            <a:ext cx="5785605" cy="3578662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2154" b="90169" l="1600" r="97200">
                        <a14:foregroundMark x1="66400" y1="9738" x2="49800" y2="16667"/>
                        <a14:foregroundMark x1="49800" y1="16667" x2="35300" y2="32491"/>
                        <a14:foregroundMark x1="35300" y1="32491" x2="34300" y2="34457"/>
                        <a14:foregroundMark x1="34100" y1="2247" x2="41500" y2="14419"/>
                        <a14:foregroundMark x1="67100" y1="14419" x2="67100" y2="14419"/>
                        <a14:foregroundMark x1="67100" y1="14419" x2="67100" y2="14419"/>
                        <a14:foregroundMark x1="74900" y1="12266" x2="64800" y2="13390"/>
                        <a14:foregroundMark x1="64800" y1="13390" x2="69500" y2="16479"/>
                        <a14:foregroundMark x1="23200" y1="21067" x2="19400" y2="22659"/>
                        <a14:foregroundMark x1="25600" y1="21536" x2="27200" y2="22472"/>
                        <a14:foregroundMark x1="19400" y1="21348" x2="16300" y2="21816"/>
                        <a14:foregroundMark x1="8700" y1="23970" x2="8700" y2="23970"/>
                        <a14:foregroundMark x1="8700" y1="23970" x2="8700" y2="23970"/>
                        <a14:foregroundMark x1="5400" y1="34176" x2="5400" y2="34176"/>
                        <a14:foregroundMark x1="5400" y1="34176" x2="5400" y2="34176"/>
                        <a14:foregroundMark x1="3200" y1="46910" x2="3200" y2="46910"/>
                        <a14:foregroundMark x1="3000" y1="47097" x2="3000" y2="47097"/>
                        <a14:foregroundMark x1="1600" y1="33146" x2="1600" y2="33146"/>
                        <a14:foregroundMark x1="1600" y1="33146" x2="1600" y2="33146"/>
                        <a14:foregroundMark x1="13700" y1="83333" x2="13700" y2="83333"/>
                        <a14:foregroundMark x1="13500" y1="83333" x2="13500" y2="83333"/>
                        <a14:foregroundMark x1="14400" y1="75749" x2="24200" y2="83801"/>
                        <a14:foregroundMark x1="24200" y1="83801" x2="49100" y2="86704"/>
                        <a14:foregroundMark x1="49100" y1="86704" x2="61500" y2="85019"/>
                        <a14:foregroundMark x1="61500" y1="85019" x2="70600" y2="80712"/>
                        <a14:foregroundMark x1="70600" y1="80712" x2="72800" y2="78184"/>
                        <a14:foregroundMark x1="73300" y1="69288" x2="71300" y2="81742"/>
                        <a14:foregroundMark x1="71300" y1="81742" x2="62800" y2="87172"/>
                        <a14:foregroundMark x1="62800" y1="87172" x2="49800" y2="90075"/>
                        <a14:foregroundMark x1="49800" y1="90075" x2="39400" y2="86985"/>
                        <a14:foregroundMark x1="39400" y1="86985" x2="29500" y2="79775"/>
                        <a14:foregroundMark x1="29500" y1="79775" x2="32700" y2="69007"/>
                        <a14:foregroundMark x1="32700" y1="69007" x2="33900" y2="68258"/>
                        <a14:foregroundMark x1="74200" y1="73315" x2="73200" y2="84176"/>
                        <a14:foregroundMark x1="73200" y1="84176" x2="61900" y2="89700"/>
                        <a14:foregroundMark x1="61900" y1="89700" x2="48100" y2="90262"/>
                        <a14:foregroundMark x1="48100" y1="90262" x2="44600" y2="77903"/>
                        <a14:foregroundMark x1="44600" y1="77903" x2="55800" y2="70693"/>
                        <a14:foregroundMark x1="55800" y1="70693" x2="65500" y2="72378"/>
                        <a14:foregroundMark x1="65500" y1="72378" x2="69900" y2="78464"/>
                        <a14:foregroundMark x1="33400" y1="20880" x2="16500" y2="38577"/>
                        <a14:foregroundMark x1="16500" y1="38577" x2="18900" y2="45974"/>
                        <a14:foregroundMark x1="32700" y1="36704" x2="32700" y2="36704"/>
                        <a14:foregroundMark x1="32400" y1="36423" x2="32400" y2="36423"/>
                        <a14:foregroundMark x1="70400" y1="10674" x2="59500" y2="8708"/>
                        <a14:foregroundMark x1="59500" y1="8708" x2="7446" y2="37209"/>
                        <a14:foregroundMark x1="6887" y1="39845" x2="11900" y2="47846"/>
                        <a14:foregroundMark x1="11900" y1="47846" x2="24600" y2="48783"/>
                        <a14:foregroundMark x1="24600" y1="48783" x2="57200" y2="34270"/>
                        <a14:foregroundMark x1="57200" y1="34270" x2="64164" y2="27233"/>
                        <a14:foregroundMark x1="67901" y1="22533" x2="70900" y2="14888"/>
                        <a14:foregroundMark x1="70900" y1="14888" x2="67600" y2="7303"/>
                        <a14:foregroundMark x1="67600" y1="6461" x2="49800" y2="10861"/>
                        <a14:foregroundMark x1="67300" y1="7303" x2="75600" y2="10861"/>
                        <a14:foregroundMark x1="72800" y1="7303" x2="72800" y2="7303"/>
                        <a14:foregroundMark x1="72800" y1="7303" x2="72800" y2="7303"/>
                        <a14:foregroundMark x1="68700" y1="5805" x2="60400" y2="7959"/>
                        <a14:foregroundMark x1="69200" y1="5993" x2="73700" y2="10206"/>
                        <a14:foregroundMark x1="59500" y1="18914" x2="56600" y2="27903"/>
                        <a14:foregroundMark x1="56600" y1="27903" x2="56600" y2="27996"/>
                        <a14:foregroundMark x1="62600" y1="17509" x2="62600" y2="17509"/>
                        <a14:foregroundMark x1="62600" y1="17509" x2="62600" y2="17509"/>
                        <a14:foregroundMark x1="68000" y1="16199" x2="62200" y2="24625"/>
                        <a14:foregroundMark x1="62200" y1="24625" x2="52400" y2="19569"/>
                        <a14:foregroundMark x1="52400" y1="19569" x2="52400" y2="19569"/>
                        <a14:foregroundMark x1="65000" y1="17135" x2="51100" y2="16854"/>
                        <a14:foregroundMark x1="51100" y1="16854" x2="47200" y2="26779"/>
                        <a14:foregroundMark x1="47200" y1="26779" x2="59400" y2="26404"/>
                        <a14:foregroundMark x1="59400" y1="26404" x2="62300" y2="17978"/>
                        <a14:foregroundMark x1="55700" y1="20693" x2="42500" y2="23783"/>
                        <a14:foregroundMark x1="42500" y1="23783" x2="35900" y2="30805"/>
                        <a14:foregroundMark x1="35900" y1="30805" x2="50800" y2="30056"/>
                        <a14:foregroundMark x1="50800" y1="30056" x2="54000" y2="23783"/>
                        <a14:foregroundMark x1="32900" y1="28933" x2="22500" y2="31086"/>
                        <a14:foregroundMark x1="22500" y1="31086" x2="22300" y2="42041"/>
                        <a14:foregroundMark x1="22300" y1="42041" x2="35400" y2="39139"/>
                        <a14:foregroundMark x1="35400" y1="39139" x2="38600" y2="29026"/>
                        <a14:foregroundMark x1="38600" y1="29026" x2="36700" y2="23315"/>
                        <a14:foregroundMark x1="37400" y1="19569" x2="26900" y2="21816"/>
                        <a14:foregroundMark x1="26900" y1="21816" x2="17000" y2="29213"/>
                        <a14:foregroundMark x1="17000" y1="29213" x2="11000" y2="38202"/>
                        <a14:foregroundMark x1="11000" y1="38202" x2="19000" y2="44195"/>
                        <a14:foregroundMark x1="19000" y1="44195" x2="29900" y2="42135"/>
                        <a14:foregroundMark x1="29900" y1="42135" x2="39000" y2="34176"/>
                        <a14:foregroundMark x1="39000" y1="34176" x2="39800" y2="24064"/>
                        <a14:foregroundMark x1="39800" y1="24064" x2="37900" y2="20880"/>
                        <a14:foregroundMark x1="36200" y1="24251" x2="23300" y2="31554"/>
                        <a14:foregroundMark x1="23300" y1="31554" x2="33600" y2="27622"/>
                        <a14:foregroundMark x1="33600" y1="27622" x2="33600" y2="27154"/>
                        <a14:foregroundMark x1="34100" y1="29588" x2="25300" y2="37547"/>
                        <a14:foregroundMark x1="25300" y1="37547" x2="24800" y2="38202"/>
                        <a14:foregroundMark x1="23900" y1="42697" x2="25100" y2="46629"/>
                        <a14:foregroundMark x1="17200" y1="60487" x2="9800" y2="67697"/>
                        <a14:foregroundMark x1="9800" y1="67697" x2="6100" y2="74906"/>
                        <a14:foregroundMark x1="17200" y1="58895" x2="10500" y2="65824"/>
                        <a14:foregroundMark x1="10500" y1="65824" x2="6800" y2="74906"/>
                        <a14:foregroundMark x1="6800" y1="74906" x2="7000" y2="78184"/>
                        <a14:foregroundMark x1="7000" y1="67509" x2="4600" y2="76779"/>
                        <a14:foregroundMark x1="4600" y1="76779" x2="5600" y2="79588"/>
                        <a14:foregroundMark x1="86800" y1="28933" x2="86800" y2="28933"/>
                        <a14:foregroundMark x1="86800" y1="28933" x2="86800" y2="28933"/>
                        <a14:foregroundMark x1="75400" y1="28933" x2="85400" y2="28839"/>
                        <a14:foregroundMark x1="85400" y1="28839" x2="89600" y2="38577"/>
                        <a14:foregroundMark x1="89600" y1="38577" x2="81500" y2="46161"/>
                        <a14:foregroundMark x1="81500" y1="46161" x2="79200" y2="47378"/>
                        <a14:foregroundMark x1="69200" y1="29120" x2="79400" y2="26217"/>
                        <a14:foregroundMark x1="79400" y1="26217" x2="88200" y2="31742"/>
                        <a14:foregroundMark x1="90397" y1="41854" x2="90529" y2="42461"/>
                        <a14:foregroundMark x1="88200" y1="31742" x2="90397" y2="41854"/>
                        <a14:foregroundMark x1="90217" y1="45624" x2="87600" y2="64981"/>
                        <a14:foregroundMark x1="87600" y1="64981" x2="82500" y2="69101"/>
                        <a14:foregroundMark x1="92000" y1="49813" x2="97200" y2="55524"/>
                        <a14:foregroundMark x1="63600" y1="24625" x2="68200" y2="29401"/>
                        <a14:foregroundMark x1="89700" y1="45880" x2="89700" y2="45880"/>
                        <a14:foregroundMark x1="90000" y1="45880" x2="90000" y2="45880"/>
                        <a14:foregroundMark x1="90000" y1="45787" x2="90000" y2="45787"/>
                        <a14:foregroundMark x1="90000" y1="45693" x2="90000" y2="45693"/>
                        <a14:foregroundMark x1="89900" y1="45506" x2="90000" y2="46348"/>
                        <a14:foregroundMark x1="89800" y1="45318" x2="89800" y2="45318"/>
                        <a14:foregroundMark x1="89900" y1="45599" x2="89900" y2="45599"/>
                        <a14:foregroundMark x1="89900" y1="45599" x2="89900" y2="45599"/>
                        <a14:foregroundMark x1="90000" y1="45693" x2="90000" y2="45693"/>
                        <a14:foregroundMark x1="89600" y1="45787" x2="90200" y2="45880"/>
                        <a14:backgroundMark x1="67900" y1="23221" x2="66796" y2="25578"/>
                        <a14:backgroundMark x1="67600" y1="23221" x2="67600" y2="23221"/>
                        <a14:backgroundMark x1="68100" y1="22659" x2="66900" y2="24064"/>
                        <a14:backgroundMark x1="64800" y1="28464" x2="64800" y2="28464"/>
                        <a14:backgroundMark x1="64800" y1="28464" x2="64800" y2="28464"/>
                        <a14:backgroundMark x1="5900" y1="38390" x2="5900" y2="38390"/>
                        <a14:backgroundMark x1="5900" y1="38390" x2="5900" y2="38390"/>
                        <a14:backgroundMark x1="6200" y1="37453" x2="5700" y2="39607"/>
                        <a14:backgroundMark x1="6700" y1="37266" x2="6200" y2="38390"/>
                        <a14:backgroundMark x1="7000" y1="37547" x2="7000" y2="37547"/>
                        <a14:backgroundMark x1="7000" y1="37547" x2="7000" y2="37547"/>
                        <a14:backgroundMark x1="7000" y1="37360" x2="7000" y2="37360"/>
                        <a14:backgroundMark x1="7000" y1="37360" x2="7000" y2="37360"/>
                        <a14:backgroundMark x1="7200" y1="37079" x2="6500" y2="38109"/>
                        <a14:backgroundMark x1="7300" y1="37172" x2="7300" y2="37172"/>
                        <a14:backgroundMark x1="7300" y1="37172" x2="7300" y2="37172"/>
                        <a14:backgroundMark x1="7300" y1="37172" x2="7000" y2="37828"/>
                        <a14:backgroundMark x1="2800" y1="47097" x2="2800" y2="47097"/>
                        <a14:backgroundMark x1="2800" y1="47097" x2="2800" y2="47097"/>
                        <a14:backgroundMark x1="2800" y1="46723" x2="2800" y2="46723"/>
                        <a14:backgroundMark x1="3000" y1="47004" x2="3000" y2="47004"/>
                        <a14:backgroundMark x1="3000" y1="47004" x2="3000" y2="47004"/>
                        <a14:backgroundMark x1="3100" y1="46816" x2="3100" y2="46816"/>
                        <a14:backgroundMark x1="3100" y1="46816" x2="3100" y2="46816"/>
                        <a14:backgroundMark x1="90200" y1="42416" x2="89900" y2="44288"/>
                        <a14:backgroundMark x1="90400" y1="42135" x2="89900" y2="43165"/>
                        <a14:backgroundMark x1="90300" y1="42978" x2="90500" y2="42416"/>
                        <a14:backgroundMark x1="90300" y1="41854" x2="90300" y2="41854"/>
                        <a14:backgroundMark x1="90300" y1="41854" x2="90300" y2="41854"/>
                        <a14:backgroundMark x1="90200" y1="41760" x2="90200" y2="41760"/>
                        <a14:backgroundMark x1="90300" y1="41760" x2="90300" y2="41760"/>
                      </a14:backgroundRemoval>
                    </a14:imgEffect>
                  </a14:imgLayer>
                </a14:imgProps>
              </a:ext>
            </a:extLst>
          </a:blip>
          <a:srcRect b="7556"/>
          <a:stretch>
            <a:fillRect/>
          </a:stretch>
        </p:blipFill>
        <p:spPr>
          <a:xfrm>
            <a:off x="5774868" y="508433"/>
            <a:ext cx="5619384" cy="5548056"/>
          </a:xfrm>
          <a:prstGeom prst="rect">
            <a:avLst/>
          </a:prstGeom>
        </p:spPr>
      </p:pic>
      <p:sp>
        <p:nvSpPr>
          <p:cNvPr id="7" name="Google Shape;1075;p36"/>
          <p:cNvSpPr txBox="1"/>
          <p:nvPr/>
        </p:nvSpPr>
        <p:spPr>
          <a:xfrm>
            <a:off x="316089" y="1943012"/>
            <a:ext cx="5619384" cy="18751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Luckiest Guy"/>
              <a:buNone/>
              <a:defRPr sz="6700" b="0" i="0" u="none" strike="noStrike" cap="none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Luckiest Guy"/>
              <a:buNone/>
              <a:defRPr sz="5200" b="0" i="0" u="none" strike="noStrike" cap="none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Luckiest Guy"/>
              <a:buNone/>
              <a:defRPr sz="5200" b="0" i="0" u="none" strike="noStrike" cap="none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Luckiest Guy"/>
              <a:buNone/>
              <a:defRPr sz="5200" b="0" i="0" u="none" strike="noStrike" cap="none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Luckiest Guy"/>
              <a:buNone/>
              <a:defRPr sz="5200" b="0" i="0" u="none" strike="noStrike" cap="none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Luckiest Guy"/>
              <a:buNone/>
              <a:defRPr sz="5200" b="0" i="0" u="none" strike="noStrike" cap="none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Luckiest Guy"/>
              <a:buNone/>
              <a:defRPr sz="5200" b="0" i="0" u="none" strike="noStrike" cap="none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Luckiest Guy"/>
              <a:buNone/>
              <a:defRPr sz="5200" b="0" i="0" u="none" strike="noStrike" cap="none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Luckiest Guy"/>
              <a:buNone/>
              <a:defRPr sz="5200" b="0" i="0" u="none" strike="noStrike" cap="none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>
            <a:pPr defTabSz="1219200">
              <a:buClr>
                <a:srgbClr val="FBB041"/>
              </a:buClr>
            </a:pPr>
            <a:r>
              <a:rPr lang="en-US" sz="5865" b="1" kern="0" dirty="0" err="1">
                <a:solidFill>
                  <a:srgbClr val="FFFFFF"/>
                </a:solidFill>
                <a:latin typeface="Arial" panose="020B0604020202020204"/>
              </a:rPr>
              <a:t>Trò</a:t>
            </a:r>
            <a:r>
              <a:rPr lang="en-US" sz="5865" b="1" kern="0" dirty="0">
                <a:solidFill>
                  <a:srgbClr val="FFFFFF"/>
                </a:solidFill>
                <a:latin typeface="Arial" panose="020B0604020202020204"/>
              </a:rPr>
              <a:t> </a:t>
            </a:r>
            <a:r>
              <a:rPr lang="en-US" sz="5865" b="1" kern="0" dirty="0" err="1">
                <a:solidFill>
                  <a:srgbClr val="FFFFFF"/>
                </a:solidFill>
                <a:latin typeface="Arial" panose="020B0604020202020204"/>
              </a:rPr>
              <a:t>chơi</a:t>
            </a:r>
            <a:endParaRPr lang="en-US" sz="5865" b="1" kern="0" dirty="0">
              <a:solidFill>
                <a:srgbClr val="FFFFFF"/>
              </a:solidFill>
              <a:latin typeface="Arial" panose="020B0604020202020204"/>
            </a:endParaRPr>
          </a:p>
          <a:p>
            <a:pPr defTabSz="1219200">
              <a:buClr>
                <a:srgbClr val="FBB041"/>
              </a:buClr>
            </a:pPr>
            <a:r>
              <a:rPr lang="en-US" sz="5865" b="1" kern="0" dirty="0">
                <a:solidFill>
                  <a:srgbClr val="FBB041"/>
                </a:solidFill>
                <a:latin typeface="Arial" panose="020B0604020202020204"/>
              </a:rPr>
              <a:t>TÌM TRỨNG</a:t>
            </a:r>
          </a:p>
          <a:p>
            <a:pPr defTabSz="1219200">
              <a:buClr>
                <a:srgbClr val="FBB041"/>
              </a:buClr>
            </a:pPr>
            <a:r>
              <a:rPr lang="en-US" sz="5865" b="1" kern="0" dirty="0">
                <a:solidFill>
                  <a:srgbClr val="FBB041"/>
                </a:solidFill>
                <a:latin typeface="Arial" panose="020B0604020202020204"/>
              </a:rPr>
              <a:t>KHỦNG LONG</a:t>
            </a:r>
          </a:p>
        </p:txBody>
      </p:sp>
      <p:pic>
        <p:nvPicPr>
          <p:cNvPr id="8" name="Picture 7">
            <a:hlinkClick r:id="" action="ppaction://hlinkshowjump?jump=nextslide"/>
          </p:cNvPr>
          <p:cNvPicPr>
            <a:picLocks noChangeAspect="1"/>
          </p:cNvPicPr>
          <p:nvPr/>
        </p:nvPicPr>
        <p:blipFill rotWithShape="1"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69630" b="85926" l="52800" r="72400">
                        <a14:foregroundMark x1="71300" y1="77407" x2="71300" y2="77407"/>
                        <a14:foregroundMark x1="71300" y1="77407" x2="71300" y2="77407"/>
                        <a14:foregroundMark x1="71900" y1="77222" x2="71900" y2="77222"/>
                        <a14:foregroundMark x1="71900" y1="77222" x2="71900" y2="77222"/>
                        <a14:foregroundMark x1="71900" y1="75000" x2="71900" y2="75000"/>
                        <a14:foregroundMark x1="71900" y1="75000" x2="71900" y2="75000"/>
                        <a14:foregroundMark x1="71300" y1="76204" x2="71300" y2="76204"/>
                        <a14:foregroundMark x1="71300" y1="76204" x2="71300" y2="76204"/>
                        <a14:foregroundMark x1="71900" y1="76389" x2="71900" y2="76389"/>
                        <a14:foregroundMark x1="71900" y1="76389" x2="71900" y2="76389"/>
                        <a14:foregroundMark x1="72200" y1="74630" x2="72200" y2="74630"/>
                        <a14:foregroundMark x1="72200" y1="74630" x2="72200" y2="74630"/>
                        <a14:foregroundMark x1="72400" y1="74815" x2="72400" y2="74815"/>
                        <a14:foregroundMark x1="72400" y1="74815" x2="72400" y2="74815"/>
                        <a14:backgroundMark x1="55100" y1="84444" x2="55100" y2="84444"/>
                        <a14:backgroundMark x1="55100" y1="84444" x2="55100" y2="84444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0466" t="67778" r="25762" b="12036"/>
          <a:stretch>
            <a:fillRect/>
          </a:stretch>
        </p:blipFill>
        <p:spPr>
          <a:xfrm>
            <a:off x="2039155" y="4014365"/>
            <a:ext cx="2012648" cy="1845884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1104798" y="89518"/>
            <a:ext cx="980316" cy="555119"/>
          </a:xfrm>
          <a:prstGeom prst="rect">
            <a:avLst/>
          </a:prstGeom>
        </p:spPr>
      </p:pic>
      <p:pic>
        <p:nvPicPr>
          <p:cNvPr id="9" name="Mission to Mars - Audio Hertz (1).mp3" descr="Mission to Mars - Audio Hertz (1).mp3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1" y="6858001"/>
            <a:ext cx="702396" cy="702396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6" presetClass="emph" presetSubtype="0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 tmFilter="0, 0; .2, .5; .8, .5; 1, 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0" dur="250" autoRev="1" fill="hold"/>
                                        <p:tgtEl>
                                          <p:spTgt spid="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2" dur="1" fill="hold"/>
                                        <p:tgtEl>
                                          <p:spTgt spid="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7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9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0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1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319200__18hiltc__pixel-game-beep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"/>
                  </p:tgtEl>
                </p:cond>
              </p:nextCondLst>
            </p:seq>
            <p:audio>
              <p:cMediaNode vol="36300" numSld="7">
                <p:cTn id="32" repeatCount="500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"/>
                </p:tgtEl>
              </p:cMediaNode>
            </p:audio>
          </p:childTnLst>
        </p:cTn>
      </p:par>
    </p:tnLst>
    <p:bldLst>
      <p:bldP spid="7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hlinkClick r:id="rId4" action="ppaction://hlinksldjump"/>
          </p:cNvPr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55000" b="95000" l="4075" r="57379">
                        <a14:foregroundMark x1="4185" y1="83056" x2="4515" y2="88704"/>
                        <a14:foregroundMark x1="5507" y1="89167" x2="5507" y2="89167"/>
                        <a14:foregroundMark x1="5507" y1="89167" x2="5507" y2="89167"/>
                        <a14:foregroundMark x1="6718" y1="88981" x2="6718" y2="88981"/>
                        <a14:foregroundMark x1="6718" y1="88981" x2="6718" y2="88981"/>
                        <a14:foregroundMark x1="7819" y1="88796" x2="7819" y2="88796"/>
                        <a14:foregroundMark x1="7819" y1="88796" x2="7819" y2="88796"/>
                        <a14:foregroundMark x1="23128" y1="83704" x2="23128" y2="83704"/>
                        <a14:foregroundMark x1="22907" y1="83704" x2="22907" y2="83704"/>
                        <a14:foregroundMark x1="20485" y1="90000" x2="20485" y2="90000"/>
                        <a14:foregroundMark x1="20374" y1="90000" x2="20374" y2="90000"/>
                        <a14:foregroundMark x1="29626" y1="88519" x2="29626" y2="88519"/>
                        <a14:foregroundMark x1="24670" y1="81759" x2="24670" y2="81759"/>
                        <a14:foregroundMark x1="31167" y1="88333" x2="31167" y2="88333"/>
                        <a14:foregroundMark x1="37115" y1="82963" x2="37115" y2="82963"/>
                        <a14:foregroundMark x1="36233" y1="82963" x2="36233" y2="82963"/>
                        <a14:foregroundMark x1="39207" y1="82963" x2="39207" y2="82963"/>
                        <a14:foregroundMark x1="48018" y1="83981" x2="48018" y2="83981"/>
                        <a14:foregroundMark x1="48128" y1="84352" x2="48128" y2="84352"/>
                        <a14:foregroundMark x1="50000" y1="81389" x2="50771" y2="85185"/>
                        <a14:foregroundMark x1="52974" y1="84167" x2="52974" y2="84167"/>
                        <a14:foregroundMark x1="52974" y1="84167" x2="52974" y2="84167"/>
                        <a14:foregroundMark x1="54736" y1="83981" x2="54736" y2="83981"/>
                        <a14:foregroundMark x1="54736" y1="83981" x2="54736" y2="83981"/>
                        <a14:foregroundMark x1="44383" y1="83241" x2="44383" y2="83241"/>
                        <a14:foregroundMark x1="44383" y1="83241" x2="44383" y2="83241"/>
                        <a14:foregroundMark x1="43502" y1="82963" x2="43502" y2="82963"/>
                        <a14:foregroundMark x1="46366" y1="87315" x2="46366" y2="87315"/>
                        <a14:foregroundMark x1="50661" y1="87963" x2="50661" y2="87963"/>
                        <a14:foregroundMark x1="50771" y1="87963" x2="50771" y2="87963"/>
                        <a14:foregroundMark x1="53634" y1="88611" x2="53634" y2="88611"/>
                        <a14:foregroundMark x1="53965" y1="88519" x2="53965" y2="88519"/>
                        <a14:foregroundMark x1="41960" y1="87870" x2="41960" y2="87870"/>
                        <a14:backgroundMark x1="41189" y1="87778" x2="41740" y2="88981"/>
                        <a14:backgroundMark x1="53965" y1="89074" x2="53965" y2="89074"/>
                        <a14:backgroundMark x1="54075" y1="89074" x2="54405" y2="88981"/>
                        <a14:backgroundMark x1="57489" y1="81296" x2="57269" y2="82407"/>
                      </a14:backgroundRemoval>
                    </a14:imgEffect>
                  </a14:imgLayer>
                </a14:imgProps>
              </a:ext>
            </a:extLst>
          </a:blip>
          <a:srcRect t="50000" r="44336"/>
          <a:stretch>
            <a:fillRect/>
          </a:stretch>
        </p:blipFill>
        <p:spPr>
          <a:xfrm>
            <a:off x="800905" y="3396330"/>
            <a:ext cx="3257529" cy="3480345"/>
          </a:xfrm>
          <a:prstGeom prst="rect">
            <a:avLst/>
          </a:prstGeo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spPr>
      </p:pic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10000" b="90000" l="600" r="98400">
                        <a14:foregroundMark x1="6800" y1="37436" x2="6800" y2="37436"/>
                        <a14:foregroundMark x1="1900" y1="41538" x2="1900" y2="41538"/>
                        <a14:foregroundMark x1="1000" y1="37179" x2="1000" y2="37179"/>
                        <a14:foregroundMark x1="700" y1="48205" x2="700" y2="48205"/>
                        <a14:foregroundMark x1="92100" y1="46154" x2="92100" y2="46154"/>
                        <a14:foregroundMark x1="91200" y1="65128" x2="91200" y2="65128"/>
                        <a14:foregroundMark x1="95700" y1="40000" x2="95700" y2="40000"/>
                        <a14:foregroundMark x1="96300" y1="44359" x2="96300" y2="44359"/>
                        <a14:foregroundMark x1="98400" y1="41538" x2="98400" y2="41538"/>
                      </a14:backgroundRemoval>
                    </a14:imgEffect>
                  </a14:imgLayer>
                </a14:imgProps>
              </a:ext>
            </a:extLst>
          </a:blip>
          <a:srcRect t="7343" b="19429"/>
          <a:stretch>
            <a:fillRect/>
          </a:stretch>
        </p:blipFill>
        <p:spPr>
          <a:xfrm>
            <a:off x="5993511" y="5025529"/>
            <a:ext cx="2270740" cy="1297001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1019" b="91389" l="318" r="97879">
                        <a14:foregroundMark x1="68929" y1="12407" x2="88123" y2="26944"/>
                        <a14:foregroundMark x1="66596" y1="5556" x2="66596" y2="5556"/>
                        <a14:foregroundMark x1="66596" y1="5556" x2="66596" y2="5556"/>
                        <a14:foregroundMark x1="60445" y1="1019" x2="60445" y2="1019"/>
                        <a14:foregroundMark x1="94168" y1="27407" x2="94168" y2="27407"/>
                        <a14:foregroundMark x1="94168" y1="27407" x2="94168" y2="27407"/>
                        <a14:foregroundMark x1="98303" y1="28704" x2="98303" y2="28704"/>
                        <a14:foregroundMark x1="98303" y1="28704" x2="98303" y2="28704"/>
                        <a14:foregroundMark x1="6045" y1="55648" x2="6045" y2="55648"/>
                        <a14:foregroundMark x1="6045" y1="55833" x2="6045" y2="55833"/>
                        <a14:foregroundMark x1="530" y1="55833" x2="530" y2="55833"/>
                        <a14:foregroundMark x1="530" y1="55833" x2="530" y2="55833"/>
                        <a14:foregroundMark x1="76776" y1="55370" x2="76776" y2="55370"/>
                        <a14:foregroundMark x1="76776" y1="55370" x2="76776" y2="55370"/>
                        <a14:foregroundMark x1="80806" y1="54630" x2="80806" y2="54630"/>
                        <a14:foregroundMark x1="80806" y1="54630" x2="80806" y2="54630"/>
                        <a14:foregroundMark x1="39555" y1="91204" x2="39555" y2="91204"/>
                        <a14:foregroundMark x1="39555" y1="91204" x2="39555" y2="91204"/>
                        <a14:foregroundMark x1="41888" y1="90370" x2="41888" y2="90370"/>
                        <a14:foregroundMark x1="41888" y1="90370" x2="41888" y2="90370"/>
                        <a14:foregroundMark x1="35207" y1="91389" x2="35207" y2="91389"/>
                        <a14:foregroundMark x1="35207" y1="91389" x2="35207" y2="91389"/>
                        <a14:foregroundMark x1="94486" y1="35556" x2="94486" y2="35556"/>
                        <a14:foregroundMark x1="53977" y1="2685" x2="53977" y2="2685"/>
                        <a14:foregroundMark x1="65217" y1="2407" x2="65217" y2="2407"/>
                        <a14:foregroundMark x1="72959" y1="1019" x2="72959" y2="1019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flipH="1">
            <a:off x="7994741" y="2906601"/>
            <a:ext cx="855212" cy="979457"/>
          </a:xfrm>
          <a:prstGeom prst="rect">
            <a:avLst/>
          </a:prstGeo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spPr>
      </p:pic>
      <p:pic>
        <p:nvPicPr>
          <p:cNvPr id="9" name="Picture 8">
            <a:hlinkClick r:id="rId11" action="ppaction://hlinksldjump"/>
          </p:cNvPr>
          <p:cNvPicPr>
            <a:picLocks noChangeAspect="1"/>
          </p:cNvPicPr>
          <p:nvPr/>
        </p:nvPicPr>
        <p:blipFill rotWithShape="1">
          <a:blip r:embed="rId12"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backgroundRemoval t="32407" b="57315" l="74500" r="94400">
                        <a14:foregroundMark x1="84500" y1="57407" x2="84500" y2="57407"/>
                        <a14:foregroundMark x1="84500" y1="57407" x2="84500" y2="57407"/>
                        <a14:foregroundMark x1="87300" y1="39815" x2="87300" y2="39815"/>
                        <a14:foregroundMark x1="87300" y1="39815" x2="87300" y2="39815"/>
                        <a14:foregroundMark x1="85400" y1="38241" x2="90200" y2="43333"/>
                        <a14:foregroundMark x1="86900" y1="37593" x2="87800" y2="42685"/>
                        <a14:foregroundMark x1="88500" y1="41574" x2="88500" y2="41574"/>
                        <a14:foregroundMark x1="88500" y1="42037" x2="88500" y2="42037"/>
                        <a14:foregroundMark x1="88500" y1="40926" x2="88500" y2="40926"/>
                        <a14:foregroundMark x1="88800" y1="41111" x2="88800" y2="41111"/>
                        <a14:foregroundMark x1="94400" y1="44815" x2="94400" y2="44815"/>
                        <a14:foregroundMark x1="94400" y1="44815" x2="94400" y2="44815"/>
                        <a14:foregroundMark x1="83700" y1="35278" x2="83700" y2="35278"/>
                        <a14:foregroundMark x1="83400" y1="35556" x2="83400" y2="35556"/>
                        <a14:foregroundMark x1="83400" y1="35463" x2="83400" y2="35463"/>
                        <a14:foregroundMark x1="83400" y1="35463" x2="83400" y2="35463"/>
                        <a14:foregroundMark x1="83200" y1="35370" x2="83700" y2="35833"/>
                        <a14:backgroundMark x1="74200" y1="44444" x2="74200" y2="44444"/>
                        <a14:backgroundMark x1="74200" y1="44537" x2="74200" y2="44537"/>
                        <a14:backgroundMark x1="74200" y1="43981" x2="74200" y2="44907"/>
                        <a14:backgroundMark x1="84100" y1="32315" x2="83300" y2="34259"/>
                      </a14:backgroundRemoval>
                    </a14:imgEffect>
                  </a14:imgLayer>
                </a14:imgProps>
              </a:ext>
            </a:extLst>
          </a:blip>
          <a:srcRect l="73941" t="30700" r="3777" b="41426"/>
          <a:stretch>
            <a:fillRect/>
          </a:stretch>
        </p:blipFill>
        <p:spPr>
          <a:xfrm>
            <a:off x="6863679" y="3904289"/>
            <a:ext cx="553263" cy="747492"/>
          </a:xfrm>
          <a:prstGeom prst="rect">
            <a:avLst/>
          </a:prstGeom>
        </p:spPr>
      </p:pic>
      <p:pic>
        <p:nvPicPr>
          <p:cNvPr id="6" name="Picture 5">
            <a:hlinkClick r:id="rId14" action="ppaction://hlinksldjump"/>
          </p:cNvPr>
          <p:cNvPicPr>
            <a:picLocks noChangeAspect="1"/>
          </p:cNvPicPr>
          <p:nvPr/>
        </p:nvPicPr>
        <p:blipFill rotWithShape="1">
          <a:blip r:embed="rId15"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backgroundRemoval t="3073" b="27654" l="2867" r="25800">
                        <a14:foregroundMark x1="17500" y1="8148" x2="17500" y2="8148"/>
                        <a14:foregroundMark x1="18500" y1="8333" x2="18500" y2="8333"/>
                        <a14:foregroundMark x1="18500" y1="8333" x2="18500" y2="8333"/>
                        <a14:foregroundMark x1="20600" y1="11204" x2="20600" y2="11204"/>
                        <a14:foregroundMark x1="20600" y1="11204" x2="20600" y2="11204"/>
                        <a14:foregroundMark x1="20100" y1="11019" x2="20100" y2="11019"/>
                        <a14:foregroundMark x1="20100" y1="11019" x2="20800" y2="12500"/>
                        <a14:foregroundMark x1="20800" y1="10741" x2="21100" y2="12037"/>
                        <a14:foregroundMark x1="21100" y1="11019" x2="17800" y2="8148"/>
                        <a14:foregroundMark x1="18000" y1="7500" x2="21100" y2="12315"/>
                      </a14:backgroundRemoval>
                    </a14:imgEffect>
                  </a14:imgLayer>
                </a14:imgProps>
              </a:ext>
            </a:extLst>
          </a:blip>
          <a:srcRect r="71333" b="69273"/>
          <a:stretch>
            <a:fillRect/>
          </a:stretch>
        </p:blipFill>
        <p:spPr>
          <a:xfrm>
            <a:off x="5147418" y="3718234"/>
            <a:ext cx="846093" cy="979457"/>
          </a:xfrm>
          <a:prstGeom prst="rect">
            <a:avLst/>
          </a:prstGeom>
        </p:spPr>
      </p:pic>
      <p:pic>
        <p:nvPicPr>
          <p:cNvPr id="7" name="Picture 6">
            <a:hlinkClick r:id="rId17" action="ppaction://hlinksldjump"/>
          </p:cNvPr>
          <p:cNvPicPr>
            <a:picLocks noChangeAspect="1"/>
          </p:cNvPicPr>
          <p:nvPr/>
        </p:nvPicPr>
        <p:blipFill rotWithShape="1">
          <a:blip r:embed="rId18"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backgroundRemoval t="33889" b="56667" l="8100" r="26500">
                        <a14:foregroundMark x1="19100" y1="38796" x2="19100" y2="38796"/>
                        <a14:foregroundMark x1="19100" y1="38796" x2="19100" y2="38796"/>
                        <a14:foregroundMark x1="21200" y1="41019" x2="21200" y2="41019"/>
                        <a14:foregroundMark x1="20900" y1="41019" x2="20900" y2="41019"/>
                        <a14:foregroundMark x1="16800" y1="56759" x2="16800" y2="56759"/>
                        <a14:foregroundMark x1="16800" y1="56759" x2="16800" y2="56759"/>
                        <a14:foregroundMark x1="8100" y1="48611" x2="8100" y2="48611"/>
                        <a14:foregroundMark x1="8100" y1="48611" x2="8100" y2="48611"/>
                      </a14:backgroundRemoval>
                    </a14:imgEffect>
                  </a14:imgLayer>
                </a14:imgProps>
              </a:ext>
            </a:extLst>
          </a:blip>
          <a:srcRect l="6465" t="31121" r="71253" b="41005"/>
          <a:stretch>
            <a:fillRect/>
          </a:stretch>
        </p:blipFill>
        <p:spPr>
          <a:xfrm>
            <a:off x="3781471" y="3696889"/>
            <a:ext cx="654904" cy="884816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 rotWithShape="1">
          <a:blip r:embed="rId20">
            <a:extLst>
              <a:ext uri="{BEBA8EAE-BF5A-486C-A8C5-ECC9F3942E4B}">
                <a14:imgProps xmlns:a14="http://schemas.microsoft.com/office/drawing/2010/main">
                  <a14:imgLayer r:embed="rId21">
                    <a14:imgEffect>
                      <a14:backgroundRemoval t="10000" b="90000" l="600" r="98400">
                        <a14:foregroundMark x1="6800" y1="37436" x2="6800" y2="37436"/>
                        <a14:foregroundMark x1="1900" y1="41538" x2="1900" y2="41538"/>
                        <a14:foregroundMark x1="1000" y1="37179" x2="1000" y2="37179"/>
                        <a14:foregroundMark x1="700" y1="48205" x2="700" y2="48205"/>
                        <a14:foregroundMark x1="92100" y1="46154" x2="92100" y2="46154"/>
                        <a14:foregroundMark x1="91200" y1="65128" x2="91200" y2="65128"/>
                        <a14:foregroundMark x1="95700" y1="40000" x2="95700" y2="40000"/>
                        <a14:foregroundMark x1="96300" y1="44359" x2="96300" y2="44359"/>
                        <a14:foregroundMark x1="98400" y1="41538" x2="98400" y2="41538"/>
                        <a14:backgroundMark x1="37100" y1="23718" x2="37100" y2="23718"/>
                        <a14:backgroundMark x1="37100" y1="23718" x2="37100" y2="23718"/>
                        <a14:backgroundMark x1="29800" y1="22179" x2="57700" y2="26026"/>
                        <a14:backgroundMark x1="57700" y1="26026" x2="63500" y2="25513"/>
                      </a14:backgroundRemoval>
                    </a14:imgEffect>
                  </a14:imgLayer>
                </a14:imgProps>
              </a:ext>
            </a:extLst>
          </a:blip>
          <a:srcRect t="7343" b="19429"/>
          <a:stretch>
            <a:fillRect/>
          </a:stretch>
        </p:blipFill>
        <p:spPr>
          <a:xfrm>
            <a:off x="5993511" y="5025528"/>
            <a:ext cx="2270740" cy="1297001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32" presetClass="emph" presetSubtype="0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0.0003 L 0.08212 -0.06265 C 0.09965 -0.07777 0.12049 -0.07561 0.13906 -0.06142 C 0.1599 -0.04444 0.17326 -0.01913 0.17934 0.01358 L 0.20885 0.16482 " pathEditMode="relative" rAng="1440000" ptsTypes="AAAAA">
                                      <p:cBhvr>
                                        <p:cTn id="27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222" y="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"/>
                  </p:tgtEl>
                </p:cond>
              </p:nextCondLst>
            </p:seq>
            <p:seq concurrent="1" nextAc="seek">
              <p:cTn id="28" restart="whenNotActive" fill="hold" evtFilter="cancelBubble" nodeType="interactiveSeq">
                <p:stCondLst>
                  <p:cond evt="onClick" delay="0">
                    <p:tgtEl>
                      <p:spTgt spid="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9" fill="hold">
                      <p:stCondLst>
                        <p:cond delay="0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1.23457E-6 L 0.05156 -0.02377 C 0.06284 -0.02932 0.07482 -0.02408 0.08559 -0.01235 C 0.09722 0.00092 0.10486 0.01759 0.10729 0.03827 L 0.11909 0.13271 " pathEditMode="relative" rAng="1920000" ptsTypes="AAAAA">
                                      <p:cBhvr>
                                        <p:cTn id="32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09" y="27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"/>
                  </p:tgtEl>
                </p:cond>
              </p:nextCondLst>
            </p:seq>
            <p:seq concurrent="1" nextAc="seek">
              <p:cTn id="33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4" fill="hold">
                      <p:stCondLst>
                        <p:cond delay="0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7 -0.00988 C -2.77778E-7 -0.01482 0.00017 -0.02007 0.00052 -0.025 C 0.00069 -0.02624 0.00069 -0.02809 0.00122 -0.02902 C 0.00208 -0.03087 0.00347 -0.03149 0.00434 -0.03303 C 0.00521 -0.03488 0.0059 -0.03673 0.0066 -0.03858 C 0.00712 -0.04013 0.00747 -0.04167 0.00816 -0.0426 C 0.01267 -0.0497 0.01198 -0.04754 0.01667 -0.0497 C 0.02431 -0.05309 0.01094 -0.04846 0.02361 -0.05217 L 0.0283 -0.0497 L 0.03056 -0.04815 C 0.03125 -0.04723 0.03212 -0.0463 0.03281 -0.04537 C 0.03351 -0.04476 0.03785 -0.04013 0.03906 -0.03858 C 0.03976 -0.03735 0.04063 -0.03612 0.04132 -0.03457 C 0.04288 -0.03118 0.0441 -0.02562 0.04514 -0.02223 C 0.04566 -0.01791 0.04566 -0.01575 0.0474 -0.01266 C 0.04809 -0.01142 0.04896 -0.01081 0.04983 -0.00988 C 0.05035 -0.00618 0.05139 -0.00278 0.05122 0.00092 C 0.05104 0.01358 0.05104 0.03425 0.04983 0.04907 C 0.04948 0.05246 0.04826 0.06296 0.0474 0.06821 C 0.04722 0.06944 0.04688 0.07067 0.0467 0.07222 C 0.04358 0.09382 0.04844 0.06388 0.04444 0.0858 C 0.04323 0.09166 0.04392 0.09321 0.04201 0.09969 L 0.03906 0.11049 C 0.0375 0.12067 0.03906 0.11142 0.03663 0.1216 C 0.03472 0.12963 0.03767 0.12376 0.03281 0.13642 C 0.03229 0.13796 0.0316 0.13919 0.03125 0.14074 C 0.03056 0.14321 0.03073 0.14629 0.02969 0.14876 L 0.0283 0.15308 " pathEditMode="relative" ptsTypes="AAAAAAAAAAAAAAAAAAAAAAAAAAAA">
                                      <p:cBhvr>
                                        <p:cTn id="37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4">
            <a:lum/>
          </a:blip>
          <a:srcRect/>
          <a:stretch>
            <a:fillRect t="-13000" b="-13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hlinkClick r:id="rId5" action="ppaction://hlinksldjump"/>
          </p:cNvPr>
          <p:cNvPicPr>
            <a:picLocks noChangeAspect="1"/>
          </p:cNvPicPr>
          <p:nvPr/>
        </p:nvPicPr>
        <p:blipFill rotWithShape="1"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33889" b="56667" l="8100" r="26500">
                        <a14:foregroundMark x1="19100" y1="38796" x2="19100" y2="38796"/>
                        <a14:foregroundMark x1="19100" y1="38796" x2="19100" y2="38796"/>
                        <a14:foregroundMark x1="21200" y1="41019" x2="21200" y2="41019"/>
                        <a14:foregroundMark x1="20900" y1="41019" x2="20900" y2="41019"/>
                        <a14:foregroundMark x1="16800" y1="56759" x2="16800" y2="56759"/>
                        <a14:foregroundMark x1="16800" y1="56759" x2="16800" y2="56759"/>
                        <a14:foregroundMark x1="8100" y1="48611" x2="8100" y2="48611"/>
                        <a14:foregroundMark x1="8100" y1="48611" x2="8100" y2="48611"/>
                      </a14:backgroundRemoval>
                    </a14:imgEffect>
                  </a14:imgLayer>
                </a14:imgProps>
              </a:ext>
            </a:extLst>
          </a:blip>
          <a:srcRect l="6465" t="31121" r="71253" b="41005"/>
          <a:stretch>
            <a:fillRect/>
          </a:stretch>
        </p:blipFill>
        <p:spPr>
          <a:xfrm>
            <a:off x="11244852" y="5678968"/>
            <a:ext cx="853632" cy="1153309"/>
          </a:xfrm>
          <a:prstGeom prst="rect">
            <a:avLst/>
          </a:prstGeom>
        </p:spPr>
      </p:pic>
      <p:sp>
        <p:nvSpPr>
          <p:cNvPr id="2" name="Rounded Rectangle 1"/>
          <p:cNvSpPr/>
          <p:nvPr/>
        </p:nvSpPr>
        <p:spPr>
          <a:xfrm>
            <a:off x="1532965" y="1246093"/>
            <a:ext cx="9126071" cy="2182907"/>
          </a:xfrm>
          <a:prstGeom prst="roundRect">
            <a:avLst/>
          </a:prstGeom>
          <a:solidFill>
            <a:schemeClr val="bg2">
              <a:alpha val="93000"/>
            </a:schemeClr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>
              <a:buClr>
                <a:srgbClr val="000000"/>
              </a:buClr>
            </a:pPr>
            <a:r>
              <a:rPr lang="en-US" sz="6400" kern="0" dirty="0" err="1">
                <a:solidFill>
                  <a:srgbClr val="141447"/>
                </a:solidFill>
                <a:latin typeface="Arial" panose="020B0604020202020204"/>
                <a:sym typeface="Arial" panose="020B0604020202020204"/>
              </a:rPr>
              <a:t>Tính</a:t>
            </a:r>
            <a:r>
              <a:rPr lang="en-US" sz="6400" kern="0" dirty="0">
                <a:solidFill>
                  <a:srgbClr val="141447"/>
                </a:solidFill>
                <a:latin typeface="Arial" panose="020B0604020202020204"/>
                <a:sym typeface="Arial" panose="020B0604020202020204"/>
              </a:rPr>
              <a:t> </a:t>
            </a:r>
            <a:r>
              <a:rPr lang="en-US" sz="6400" kern="0" dirty="0" err="1">
                <a:solidFill>
                  <a:srgbClr val="141447"/>
                </a:solidFill>
                <a:latin typeface="Arial" panose="020B0604020202020204"/>
                <a:sym typeface="Arial" panose="020B0604020202020204"/>
              </a:rPr>
              <a:t>nhẩm</a:t>
            </a:r>
            <a:r>
              <a:rPr lang="en-US" sz="6400" kern="0" dirty="0">
                <a:solidFill>
                  <a:srgbClr val="141447"/>
                </a:solidFill>
                <a:latin typeface="Arial" panose="020B0604020202020204"/>
                <a:sym typeface="Arial" panose="020B0604020202020204"/>
              </a:rPr>
              <a:t>: </a:t>
            </a:r>
          </a:p>
          <a:p>
            <a:pPr algn="ctr" defTabSz="1219200">
              <a:buClr>
                <a:srgbClr val="000000"/>
              </a:buClr>
            </a:pPr>
            <a:r>
              <a:rPr lang="en-US" sz="6400" kern="0" dirty="0">
                <a:solidFill>
                  <a:srgbClr val="141447"/>
                </a:solidFill>
                <a:latin typeface="Arial" panose="020B0604020202020204"/>
                <a:sym typeface="Arial" panose="020B0604020202020204"/>
              </a:rPr>
              <a:t>8 000 + 9 000 = ?</a:t>
            </a:r>
          </a:p>
        </p:txBody>
      </p:sp>
      <p:sp>
        <p:nvSpPr>
          <p:cNvPr id="10" name="Google Shape;745;p50"/>
          <p:cNvSpPr/>
          <p:nvPr/>
        </p:nvSpPr>
        <p:spPr>
          <a:xfrm>
            <a:off x="4000500" y="4301606"/>
            <a:ext cx="4314825" cy="1153308"/>
          </a:xfrm>
          <a:prstGeom prst="roundRect">
            <a:avLst>
              <a:gd name="adj" fmla="val 16667"/>
            </a:avLst>
          </a:prstGeom>
          <a:solidFill>
            <a:schemeClr val="bg2">
              <a:alpha val="9300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200">
              <a:buClr>
                <a:srgbClr val="000000"/>
              </a:buClr>
            </a:pPr>
            <a:r>
              <a:rPr lang="en-GB" sz="5335" b="1" kern="0" dirty="0">
                <a:solidFill>
                  <a:srgbClr val="FF0000"/>
                </a:solidFill>
                <a:latin typeface="Arial" panose="020B0604020202020204" pitchFamily="34" charset="0"/>
                <a:ea typeface="Itim"/>
                <a:cs typeface="Arial" panose="020B0604020202020204" pitchFamily="34" charset="0"/>
                <a:sym typeface="Itim"/>
              </a:rPr>
              <a:t>17 000</a:t>
            </a:r>
            <a:endParaRPr sz="5335" b="1" kern="0" dirty="0">
              <a:solidFill>
                <a:srgbClr val="FF0000"/>
              </a:solidFill>
              <a:latin typeface="Arial" panose="020B0604020202020204" pitchFamily="34" charset="0"/>
              <a:ea typeface="Itim"/>
              <a:cs typeface="Arial" panose="020B0604020202020204" pitchFamily="34" charset="0"/>
              <a:sym typeface="Itim"/>
            </a:endParaRP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 rotWithShape="1"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12692" b="75513" l="1300" r="50900">
                        <a14:foregroundMark x1="20700" y1="75769" x2="20700" y2="75769"/>
                        <a14:foregroundMark x1="1300" y1="55897" x2="1300" y2="55897"/>
                        <a14:foregroundMark x1="19100" y1="13718" x2="19100" y2="13718"/>
                        <a14:foregroundMark x1="40300" y1="13205" x2="40300" y2="13205"/>
                        <a14:foregroundMark x1="48900" y1="25385" x2="48900" y2="25385"/>
                        <a14:foregroundMark x1="50900" y1="28718" x2="50900" y2="28718"/>
                        <a14:foregroundMark x1="33400" y1="38333" x2="33400" y2="38333"/>
                        <a14:foregroundMark x1="32700" y1="37564" x2="32700" y2="37564"/>
                        <a14:foregroundMark x1="32000" y1="37051" x2="32000" y2="37051"/>
                        <a14:foregroundMark x1="20100" y1="12692" x2="20100" y2="12692"/>
                        <a14:foregroundMark x1="31400" y1="44359" x2="31400" y2="44359"/>
                      </a14:backgroundRemoval>
                    </a14:imgEffect>
                  </a14:imgLayer>
                </a14:imgProps>
              </a:ext>
            </a:extLst>
          </a:blip>
          <a:srcRect t="7506" r="46919" b="17629"/>
          <a:stretch>
            <a:fillRect/>
          </a:stretch>
        </p:blipFill>
        <p:spPr>
          <a:xfrm>
            <a:off x="5466270" y="5166235"/>
            <a:ext cx="1001617" cy="1101864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positive-right-answer-01-sound-effect-68478394 (online-audio-converter.com)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0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5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hlinkClick r:id="rId6" action="ppaction://hlinksldjump"/>
          </p:cNvPr>
          <p:cNvPicPr>
            <a:picLocks noChangeAspect="1"/>
          </p:cNvPicPr>
          <p:nvPr/>
        </p:nvPicPr>
        <p:blipFill rotWithShape="1"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3073" b="27654" l="2867" r="25800">
                        <a14:foregroundMark x1="17500" y1="8148" x2="17500" y2="8148"/>
                        <a14:foregroundMark x1="18500" y1="8333" x2="18500" y2="8333"/>
                        <a14:foregroundMark x1="18500" y1="8333" x2="18500" y2="8333"/>
                        <a14:foregroundMark x1="20600" y1="11204" x2="20600" y2="11204"/>
                        <a14:foregroundMark x1="20600" y1="11204" x2="20600" y2="11204"/>
                        <a14:foregroundMark x1="20100" y1="11019" x2="20100" y2="11019"/>
                        <a14:foregroundMark x1="20100" y1="11019" x2="20800" y2="12500"/>
                        <a14:foregroundMark x1="20800" y1="10741" x2="21100" y2="12037"/>
                        <a14:foregroundMark x1="21100" y1="11019" x2="17800" y2="8148"/>
                        <a14:foregroundMark x1="18000" y1="7500" x2="21100" y2="12315"/>
                      </a14:backgroundRemoval>
                    </a14:imgEffect>
                  </a14:imgLayer>
                </a14:imgProps>
              </a:ext>
            </a:extLst>
          </a:blip>
          <a:srcRect r="71333" b="69273"/>
          <a:stretch>
            <a:fillRect/>
          </a:stretch>
        </p:blipFill>
        <p:spPr>
          <a:xfrm>
            <a:off x="10703859" y="5440736"/>
            <a:ext cx="1224288" cy="1417264"/>
          </a:xfrm>
          <a:prstGeom prst="rect">
            <a:avLst/>
          </a:prstGeom>
        </p:spPr>
      </p:pic>
      <p:sp>
        <p:nvSpPr>
          <p:cNvPr id="7" name="Rounded Rectangle 6"/>
          <p:cNvSpPr/>
          <p:nvPr/>
        </p:nvSpPr>
        <p:spPr>
          <a:xfrm>
            <a:off x="1028700" y="325730"/>
            <a:ext cx="10201275" cy="1751708"/>
          </a:xfrm>
          <a:prstGeom prst="roundRect">
            <a:avLst/>
          </a:prstGeom>
          <a:solidFill>
            <a:schemeClr val="bg2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>
              <a:buClr>
                <a:srgbClr val="000000"/>
              </a:buClr>
            </a:pPr>
            <a:r>
              <a:rPr lang="en-US" sz="5000" kern="0" dirty="0" err="1">
                <a:solidFill>
                  <a:srgbClr val="141447"/>
                </a:solidFill>
                <a:latin typeface="Arial" panose="020B0604020202020204"/>
                <a:sym typeface="Arial" panose="020B0604020202020204"/>
              </a:rPr>
              <a:t>Tính</a:t>
            </a:r>
            <a:r>
              <a:rPr lang="en-US" sz="5000" kern="0" dirty="0">
                <a:solidFill>
                  <a:srgbClr val="141447"/>
                </a:solidFill>
                <a:latin typeface="Arial" panose="020B0604020202020204"/>
                <a:sym typeface="Arial" panose="020B0604020202020204"/>
              </a:rPr>
              <a:t> </a:t>
            </a:r>
            <a:r>
              <a:rPr lang="en-US" sz="5000" kern="0" dirty="0" err="1">
                <a:solidFill>
                  <a:srgbClr val="141447"/>
                </a:solidFill>
                <a:latin typeface="Arial" panose="020B0604020202020204"/>
                <a:sym typeface="Arial" panose="020B0604020202020204"/>
              </a:rPr>
              <a:t>giá</a:t>
            </a:r>
            <a:r>
              <a:rPr lang="en-US" sz="5000" kern="0" dirty="0">
                <a:solidFill>
                  <a:srgbClr val="141447"/>
                </a:solidFill>
                <a:latin typeface="Arial" panose="020B0604020202020204"/>
                <a:sym typeface="Arial" panose="020B0604020202020204"/>
              </a:rPr>
              <a:t> </a:t>
            </a:r>
            <a:r>
              <a:rPr lang="en-US" sz="5000" kern="0" dirty="0" err="1">
                <a:solidFill>
                  <a:srgbClr val="141447"/>
                </a:solidFill>
                <a:latin typeface="Arial" panose="020B0604020202020204"/>
                <a:sym typeface="Arial" panose="020B0604020202020204"/>
              </a:rPr>
              <a:t>trị</a:t>
            </a:r>
            <a:r>
              <a:rPr lang="en-US" sz="5000" kern="0" dirty="0">
                <a:solidFill>
                  <a:srgbClr val="141447"/>
                </a:solidFill>
                <a:latin typeface="Arial" panose="020B0604020202020204"/>
                <a:sym typeface="Arial" panose="020B0604020202020204"/>
              </a:rPr>
              <a:t> </a:t>
            </a:r>
            <a:r>
              <a:rPr lang="en-US" sz="5000" kern="0" dirty="0" err="1">
                <a:solidFill>
                  <a:srgbClr val="141447"/>
                </a:solidFill>
                <a:latin typeface="Arial" panose="020B0604020202020204"/>
                <a:sym typeface="Arial" panose="020B0604020202020204"/>
              </a:rPr>
              <a:t>biểu</a:t>
            </a:r>
            <a:r>
              <a:rPr lang="en-US" sz="5000" kern="0" dirty="0">
                <a:solidFill>
                  <a:srgbClr val="141447"/>
                </a:solidFill>
                <a:latin typeface="Arial" panose="020B0604020202020204"/>
                <a:sym typeface="Arial" panose="020B0604020202020204"/>
              </a:rPr>
              <a:t> </a:t>
            </a:r>
            <a:r>
              <a:rPr lang="en-US" sz="5000" kern="0" dirty="0" err="1">
                <a:solidFill>
                  <a:srgbClr val="141447"/>
                </a:solidFill>
                <a:latin typeface="Arial" panose="020B0604020202020204"/>
                <a:sym typeface="Arial" panose="020B0604020202020204"/>
              </a:rPr>
              <a:t>thức</a:t>
            </a:r>
            <a:r>
              <a:rPr lang="en-US" sz="5000" kern="0" dirty="0">
                <a:solidFill>
                  <a:srgbClr val="141447"/>
                </a:solidFill>
                <a:latin typeface="Arial" panose="020B0604020202020204"/>
                <a:sym typeface="Arial" panose="020B0604020202020204"/>
              </a:rPr>
              <a:t>:</a:t>
            </a:r>
          </a:p>
          <a:p>
            <a:pPr algn="ctr" defTabSz="1219200">
              <a:buClr>
                <a:srgbClr val="000000"/>
              </a:buClr>
            </a:pPr>
            <a:r>
              <a:rPr lang="en-US" sz="5000" kern="0" dirty="0">
                <a:solidFill>
                  <a:srgbClr val="141447"/>
                </a:solidFill>
                <a:latin typeface="Arial" panose="020B0604020202020204"/>
                <a:sym typeface="Arial" panose="020B0604020202020204"/>
              </a:rPr>
              <a:t>56 554 – (19 233 – 2 533) = ?</a:t>
            </a:r>
          </a:p>
        </p:txBody>
      </p:sp>
      <p:sp>
        <p:nvSpPr>
          <p:cNvPr id="8" name="Google Shape;745;p50"/>
          <p:cNvSpPr/>
          <p:nvPr/>
        </p:nvSpPr>
        <p:spPr>
          <a:xfrm>
            <a:off x="7896226" y="3543301"/>
            <a:ext cx="3067050" cy="1153308"/>
          </a:xfrm>
          <a:prstGeom prst="roundRect">
            <a:avLst>
              <a:gd name="adj" fmla="val 16667"/>
            </a:avLst>
          </a:prstGeom>
          <a:solidFill>
            <a:schemeClr val="bg2">
              <a:alpha val="9300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200">
              <a:buClr>
                <a:srgbClr val="000000"/>
              </a:buClr>
            </a:pPr>
            <a:r>
              <a:rPr lang="en-GB" sz="6400" b="1" kern="0" dirty="0">
                <a:solidFill>
                  <a:srgbClr val="141447"/>
                </a:solidFill>
                <a:latin typeface="Arial" panose="020B0604020202020204" pitchFamily="34" charset="0"/>
                <a:ea typeface="Itim"/>
                <a:cs typeface="Arial" panose="020B0604020202020204" pitchFamily="34" charset="0"/>
                <a:sym typeface="Itim"/>
              </a:rPr>
              <a:t>35 788</a:t>
            </a:r>
            <a:endParaRPr sz="6400" b="1" kern="0" dirty="0">
              <a:solidFill>
                <a:srgbClr val="141447"/>
              </a:solidFill>
              <a:latin typeface="Arial" panose="020B0604020202020204" pitchFamily="34" charset="0"/>
              <a:ea typeface="Itim"/>
              <a:cs typeface="Arial" panose="020B0604020202020204" pitchFamily="34" charset="0"/>
              <a:sym typeface="Itim"/>
            </a:endParaRPr>
          </a:p>
        </p:txBody>
      </p:sp>
      <p:sp>
        <p:nvSpPr>
          <p:cNvPr id="9" name="Google Shape;745;p50"/>
          <p:cNvSpPr/>
          <p:nvPr/>
        </p:nvSpPr>
        <p:spPr>
          <a:xfrm>
            <a:off x="3905251" y="3581401"/>
            <a:ext cx="3067050" cy="1153308"/>
          </a:xfrm>
          <a:prstGeom prst="roundRect">
            <a:avLst>
              <a:gd name="adj" fmla="val 16667"/>
            </a:avLst>
          </a:prstGeom>
          <a:solidFill>
            <a:schemeClr val="bg2">
              <a:alpha val="9300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200">
              <a:buClr>
                <a:srgbClr val="000000"/>
              </a:buClr>
            </a:pPr>
            <a:r>
              <a:rPr lang="en-GB" sz="6400" b="1" kern="0" dirty="0">
                <a:solidFill>
                  <a:srgbClr val="141447"/>
                </a:solidFill>
                <a:latin typeface="Arial" panose="020B0604020202020204" pitchFamily="34" charset="0"/>
                <a:ea typeface="Itim"/>
                <a:cs typeface="Arial" panose="020B0604020202020204" pitchFamily="34" charset="0"/>
                <a:sym typeface="Itim"/>
              </a:rPr>
              <a:t>34 788</a:t>
            </a:r>
            <a:endParaRPr sz="6400" b="1" kern="0" dirty="0">
              <a:solidFill>
                <a:srgbClr val="141447"/>
              </a:solidFill>
              <a:latin typeface="Arial" panose="020B0604020202020204" pitchFamily="34" charset="0"/>
              <a:ea typeface="Itim"/>
              <a:cs typeface="Arial" panose="020B0604020202020204" pitchFamily="34" charset="0"/>
              <a:sym typeface="Itim"/>
            </a:endParaRPr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 rotWithShape="1"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12692" b="75513" l="1300" r="50900">
                        <a14:foregroundMark x1="20700" y1="75769" x2="20700" y2="75769"/>
                        <a14:foregroundMark x1="1300" y1="55897" x2="1300" y2="55897"/>
                        <a14:foregroundMark x1="19100" y1="13718" x2="19100" y2="13718"/>
                        <a14:foregroundMark x1="40300" y1="13205" x2="40300" y2="13205"/>
                        <a14:foregroundMark x1="48900" y1="25385" x2="48900" y2="25385"/>
                        <a14:foregroundMark x1="50900" y1="28718" x2="50900" y2="28718"/>
                        <a14:foregroundMark x1="33400" y1="38333" x2="33400" y2="38333"/>
                        <a14:foregroundMark x1="32700" y1="37564" x2="32700" y2="37564"/>
                        <a14:foregroundMark x1="32000" y1="37051" x2="32000" y2="37051"/>
                        <a14:foregroundMark x1="20100" y1="12692" x2="20100" y2="12692"/>
                        <a14:foregroundMark x1="31400" y1="44359" x2="31400" y2="44359"/>
                      </a14:backgroundRemoval>
                    </a14:imgEffect>
                  </a14:imgLayer>
                </a14:imgProps>
              </a:ext>
            </a:extLst>
          </a:blip>
          <a:srcRect t="7506" r="46919" b="17629"/>
          <a:stretch>
            <a:fillRect/>
          </a:stretch>
        </p:blipFill>
        <p:spPr>
          <a:xfrm>
            <a:off x="4815742" y="4446029"/>
            <a:ext cx="1001617" cy="1101864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 rotWithShape="1">
          <a:blip r:embed="rId11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17821" b="78205" l="54100" r="98100">
                        <a14:foregroundMark x1="70500" y1="48718" x2="70500" y2="48718"/>
                        <a14:foregroundMark x1="54700" y1="75769" x2="54700" y2="75769"/>
                        <a14:foregroundMark x1="94600" y1="50000" x2="94600" y2="50000"/>
                        <a14:foregroundMark x1="98100" y1="48462" x2="98100" y2="48462"/>
                        <a14:foregroundMark x1="54100" y1="77436" x2="54100" y2="77436"/>
                        <a14:foregroundMark x1="89300" y1="78205" x2="89300" y2="78205"/>
                        <a14:foregroundMark x1="77900" y1="38462" x2="77900" y2="38462"/>
                        <a14:foregroundMark x1="77800" y1="38846" x2="77800" y2="38846"/>
                        <a14:foregroundMark x1="73000" y1="38590" x2="73000" y2="38590"/>
                      </a14:backgroundRemoval>
                    </a14:imgEffect>
                  </a14:imgLayer>
                </a14:imgProps>
              </a:ext>
            </a:extLst>
          </a:blip>
          <a:srcRect l="51641" t="10411" r="-805" b="14883"/>
          <a:stretch>
            <a:fillRect/>
          </a:stretch>
        </p:blipFill>
        <p:spPr>
          <a:xfrm>
            <a:off x="8817275" y="4381361"/>
            <a:ext cx="941541" cy="1115956"/>
          </a:xfrm>
          <a:prstGeom prst="rect">
            <a:avLst/>
          </a:prstGeom>
        </p:spPr>
      </p:pic>
      <p:sp>
        <p:nvSpPr>
          <p:cNvPr id="12" name="Google Shape;745;p50"/>
          <p:cNvSpPr/>
          <p:nvPr/>
        </p:nvSpPr>
        <p:spPr>
          <a:xfrm>
            <a:off x="412748" y="3498553"/>
            <a:ext cx="2901952" cy="1153308"/>
          </a:xfrm>
          <a:prstGeom prst="roundRect">
            <a:avLst>
              <a:gd name="adj" fmla="val 16667"/>
            </a:avLst>
          </a:prstGeom>
          <a:solidFill>
            <a:schemeClr val="bg2">
              <a:alpha val="9300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200">
              <a:buClr>
                <a:srgbClr val="000000"/>
              </a:buClr>
            </a:pPr>
            <a:r>
              <a:rPr lang="en-GB" sz="6400" b="1" kern="0" dirty="0">
                <a:solidFill>
                  <a:srgbClr val="141447"/>
                </a:solidFill>
                <a:latin typeface="Arial" panose="020B0604020202020204" pitchFamily="34" charset="0"/>
                <a:ea typeface="Itim"/>
                <a:cs typeface="Arial" panose="020B0604020202020204" pitchFamily="34" charset="0"/>
                <a:sym typeface="Itim"/>
              </a:rPr>
              <a:t>34 688</a:t>
            </a:r>
            <a:endParaRPr sz="6400" b="1" kern="0" dirty="0">
              <a:solidFill>
                <a:srgbClr val="141447"/>
              </a:solidFill>
              <a:latin typeface="Arial" panose="020B0604020202020204" pitchFamily="34" charset="0"/>
              <a:ea typeface="Itim"/>
              <a:cs typeface="Arial" panose="020B0604020202020204" pitchFamily="34" charset="0"/>
              <a:sym typeface="Itim"/>
            </a:endParaRPr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 rotWithShape="1">
          <a:blip r:embed="rId11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17821" b="78205" l="54100" r="98100">
                        <a14:foregroundMark x1="70500" y1="48718" x2="70500" y2="48718"/>
                        <a14:foregroundMark x1="54700" y1="75769" x2="54700" y2="75769"/>
                        <a14:foregroundMark x1="94600" y1="50000" x2="94600" y2="50000"/>
                        <a14:foregroundMark x1="98100" y1="48462" x2="98100" y2="48462"/>
                        <a14:foregroundMark x1="54100" y1="77436" x2="54100" y2="77436"/>
                        <a14:foregroundMark x1="89300" y1="78205" x2="89300" y2="78205"/>
                        <a14:foregroundMark x1="77900" y1="38462" x2="77900" y2="38462"/>
                        <a14:foregroundMark x1="77800" y1="38846" x2="77800" y2="38846"/>
                        <a14:foregroundMark x1="73000" y1="38590" x2="73000" y2="38590"/>
                      </a14:backgroundRemoval>
                    </a14:imgEffect>
                  </a14:imgLayer>
                </a14:imgProps>
              </a:ext>
            </a:extLst>
          </a:blip>
          <a:srcRect l="51641" t="10411" r="-805" b="14883"/>
          <a:stretch>
            <a:fillRect/>
          </a:stretch>
        </p:blipFill>
        <p:spPr>
          <a:xfrm>
            <a:off x="1156520" y="4336613"/>
            <a:ext cx="941541" cy="1115956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positive-right-answer-01-sound-effect-68478394 (online-audio-converter.com)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wron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wron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"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5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hlinkClick r:id="rId6" action="ppaction://hlinksldjump"/>
          </p:cNvPr>
          <p:cNvPicPr>
            <a:picLocks noChangeAspect="1"/>
          </p:cNvPicPr>
          <p:nvPr/>
        </p:nvPicPr>
        <p:blipFill rotWithShape="1"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32407" b="57315" l="74500" r="94400">
                        <a14:foregroundMark x1="84500" y1="57407" x2="84500" y2="57407"/>
                        <a14:foregroundMark x1="84500" y1="57407" x2="84500" y2="57407"/>
                        <a14:foregroundMark x1="87300" y1="39815" x2="87300" y2="39815"/>
                        <a14:foregroundMark x1="87300" y1="39815" x2="87300" y2="39815"/>
                        <a14:foregroundMark x1="85400" y1="38241" x2="90200" y2="43333"/>
                        <a14:foregroundMark x1="86900" y1="37593" x2="87800" y2="42685"/>
                        <a14:foregroundMark x1="88500" y1="41574" x2="88500" y2="41574"/>
                        <a14:foregroundMark x1="88500" y1="42037" x2="88500" y2="42037"/>
                        <a14:foregroundMark x1="88500" y1="40926" x2="88500" y2="40926"/>
                        <a14:foregroundMark x1="88800" y1="41111" x2="88800" y2="41111"/>
                        <a14:foregroundMark x1="94400" y1="44815" x2="94400" y2="44815"/>
                        <a14:foregroundMark x1="94400" y1="44815" x2="94400" y2="44815"/>
                        <a14:foregroundMark x1="83700" y1="35278" x2="83700" y2="35278"/>
                        <a14:foregroundMark x1="83400" y1="35556" x2="83400" y2="35556"/>
                        <a14:foregroundMark x1="83400" y1="35463" x2="83400" y2="35463"/>
                        <a14:foregroundMark x1="83400" y1="35463" x2="83400" y2="35463"/>
                        <a14:foregroundMark x1="83200" y1="35370" x2="83700" y2="35833"/>
                        <a14:backgroundMark x1="74200" y1="44444" x2="74200" y2="44444"/>
                        <a14:backgroundMark x1="74200" y1="44537" x2="74200" y2="44537"/>
                        <a14:backgroundMark x1="74200" y1="43981" x2="74200" y2="44907"/>
                        <a14:backgroundMark x1="84100" y1="32315" x2="83300" y2="34259"/>
                      </a14:backgroundRemoval>
                    </a14:imgEffect>
                  </a14:imgLayer>
                </a14:imgProps>
              </a:ext>
            </a:extLst>
          </a:blip>
          <a:srcRect l="73941" t="30700" r="3777" b="41426"/>
          <a:stretch>
            <a:fillRect/>
          </a:stretch>
        </p:blipFill>
        <p:spPr>
          <a:xfrm>
            <a:off x="11319293" y="5678920"/>
            <a:ext cx="872707" cy="1179080"/>
          </a:xfrm>
          <a:prstGeom prst="rect">
            <a:avLst/>
          </a:prstGeom>
        </p:spPr>
      </p:pic>
      <p:sp>
        <p:nvSpPr>
          <p:cNvPr id="3" name="Rounded Rectangle 2"/>
          <p:cNvSpPr/>
          <p:nvPr/>
        </p:nvSpPr>
        <p:spPr>
          <a:xfrm>
            <a:off x="2686050" y="335964"/>
            <a:ext cx="7934326" cy="1395653"/>
          </a:xfrm>
          <a:prstGeom prst="roundRect">
            <a:avLst/>
          </a:prstGeom>
          <a:solidFill>
            <a:schemeClr val="bg2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>
              <a:buClr>
                <a:srgbClr val="000000"/>
              </a:buClr>
            </a:pPr>
            <a:r>
              <a:rPr lang="en-US" sz="6400" kern="0" dirty="0">
                <a:solidFill>
                  <a:srgbClr val="141447"/>
                </a:solidFill>
                <a:sym typeface="Arial" panose="020B0604020202020204"/>
              </a:rPr>
              <a:t>..?..  + 714  = 6 250</a:t>
            </a:r>
            <a:endParaRPr lang="en-US" sz="6400" kern="0" dirty="0">
              <a:solidFill>
                <a:srgbClr val="141447"/>
              </a:solidFill>
              <a:latin typeface="Arial" panose="020B0604020202020204"/>
              <a:sym typeface="Arial" panose="020B0604020202020204"/>
            </a:endParaRPr>
          </a:p>
        </p:txBody>
      </p:sp>
      <p:sp>
        <p:nvSpPr>
          <p:cNvPr id="4" name="Google Shape;745;p50"/>
          <p:cNvSpPr/>
          <p:nvPr/>
        </p:nvSpPr>
        <p:spPr>
          <a:xfrm>
            <a:off x="7702029" y="2386495"/>
            <a:ext cx="2429087" cy="1153308"/>
          </a:xfrm>
          <a:prstGeom prst="roundRect">
            <a:avLst>
              <a:gd name="adj" fmla="val 16667"/>
            </a:avLst>
          </a:prstGeom>
          <a:solidFill>
            <a:schemeClr val="bg2">
              <a:alpha val="9300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200">
              <a:buClr>
                <a:srgbClr val="000000"/>
              </a:buClr>
            </a:pPr>
            <a:r>
              <a:rPr lang="en-GB" sz="6400" b="1" kern="0" dirty="0">
                <a:solidFill>
                  <a:srgbClr val="141447"/>
                </a:solidFill>
                <a:latin typeface="Arial" panose="020B0604020202020204" pitchFamily="34" charset="0"/>
                <a:ea typeface="Itim"/>
                <a:cs typeface="Arial" panose="020B0604020202020204" pitchFamily="34" charset="0"/>
                <a:sym typeface="Itim"/>
              </a:rPr>
              <a:t>6 536</a:t>
            </a:r>
            <a:endParaRPr sz="6400" b="1" kern="0" dirty="0">
              <a:solidFill>
                <a:srgbClr val="141447"/>
              </a:solidFill>
              <a:latin typeface="Arial" panose="020B0604020202020204" pitchFamily="34" charset="0"/>
              <a:ea typeface="Itim"/>
              <a:cs typeface="Arial" panose="020B0604020202020204" pitchFamily="34" charset="0"/>
              <a:sym typeface="Itim"/>
            </a:endParaRPr>
          </a:p>
        </p:txBody>
      </p:sp>
      <p:sp>
        <p:nvSpPr>
          <p:cNvPr id="5" name="Google Shape;745;p50"/>
          <p:cNvSpPr/>
          <p:nvPr/>
        </p:nvSpPr>
        <p:spPr>
          <a:xfrm>
            <a:off x="1865671" y="2374018"/>
            <a:ext cx="2429087" cy="1153308"/>
          </a:xfrm>
          <a:prstGeom prst="roundRect">
            <a:avLst>
              <a:gd name="adj" fmla="val 16667"/>
            </a:avLst>
          </a:prstGeom>
          <a:solidFill>
            <a:schemeClr val="bg2">
              <a:alpha val="9300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200">
              <a:buClr>
                <a:srgbClr val="000000"/>
              </a:buClr>
            </a:pPr>
            <a:r>
              <a:rPr lang="en-GB" sz="6400" b="1" kern="0" dirty="0">
                <a:solidFill>
                  <a:srgbClr val="141447"/>
                </a:solidFill>
                <a:latin typeface="Arial" panose="020B0604020202020204" pitchFamily="34" charset="0"/>
                <a:ea typeface="Itim"/>
                <a:cs typeface="Arial" panose="020B0604020202020204" pitchFamily="34" charset="0"/>
                <a:sym typeface="Itim"/>
              </a:rPr>
              <a:t>5 536</a:t>
            </a:r>
            <a:endParaRPr sz="6400" b="1" kern="0" dirty="0">
              <a:solidFill>
                <a:srgbClr val="141447"/>
              </a:solidFill>
              <a:latin typeface="Arial" panose="020B0604020202020204" pitchFamily="34" charset="0"/>
              <a:ea typeface="Itim"/>
              <a:cs typeface="Arial" panose="020B0604020202020204" pitchFamily="34" charset="0"/>
              <a:sym typeface="Itim"/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12692" b="75513" l="1300" r="50900">
                        <a14:foregroundMark x1="20700" y1="75769" x2="20700" y2="75769"/>
                        <a14:foregroundMark x1="1300" y1="55897" x2="1300" y2="55897"/>
                        <a14:foregroundMark x1="19100" y1="13718" x2="19100" y2="13718"/>
                        <a14:foregroundMark x1="40300" y1="13205" x2="40300" y2="13205"/>
                        <a14:foregroundMark x1="48900" y1="25385" x2="48900" y2="25385"/>
                        <a14:foregroundMark x1="50900" y1="28718" x2="50900" y2="28718"/>
                        <a14:foregroundMark x1="33400" y1="38333" x2="33400" y2="38333"/>
                        <a14:foregroundMark x1="32700" y1="37564" x2="32700" y2="37564"/>
                        <a14:foregroundMark x1="32000" y1="37051" x2="32000" y2="37051"/>
                        <a14:foregroundMark x1="20100" y1="12692" x2="20100" y2="12692"/>
                        <a14:foregroundMark x1="31400" y1="44359" x2="31400" y2="44359"/>
                      </a14:backgroundRemoval>
                    </a14:imgEffect>
                  </a14:imgLayer>
                </a14:imgProps>
              </a:ext>
            </a:extLst>
          </a:blip>
          <a:srcRect t="7506" r="46919" b="17629"/>
          <a:stretch>
            <a:fillRect/>
          </a:stretch>
        </p:blipFill>
        <p:spPr>
          <a:xfrm>
            <a:off x="2481150" y="3238647"/>
            <a:ext cx="1001617" cy="1101864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11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17821" b="78205" l="54100" r="98100">
                        <a14:foregroundMark x1="70500" y1="48718" x2="70500" y2="48718"/>
                        <a14:foregroundMark x1="54700" y1="75769" x2="54700" y2="75769"/>
                        <a14:foregroundMark x1="94600" y1="50000" x2="94600" y2="50000"/>
                        <a14:foregroundMark x1="98100" y1="48462" x2="98100" y2="48462"/>
                        <a14:foregroundMark x1="54100" y1="77436" x2="54100" y2="77436"/>
                        <a14:foregroundMark x1="89300" y1="78205" x2="89300" y2="78205"/>
                        <a14:foregroundMark x1="77900" y1="38462" x2="77900" y2="38462"/>
                        <a14:foregroundMark x1="77800" y1="38846" x2="77800" y2="38846"/>
                        <a14:foregroundMark x1="73000" y1="38590" x2="73000" y2="38590"/>
                      </a14:backgroundRemoval>
                    </a14:imgEffect>
                  </a14:imgLayer>
                </a14:imgProps>
              </a:ext>
            </a:extLst>
          </a:blip>
          <a:srcRect l="51641" t="10411" r="-805" b="14883"/>
          <a:stretch>
            <a:fillRect/>
          </a:stretch>
        </p:blipFill>
        <p:spPr>
          <a:xfrm>
            <a:off x="8445800" y="3224555"/>
            <a:ext cx="941541" cy="1115956"/>
          </a:xfrm>
          <a:prstGeom prst="rect">
            <a:avLst/>
          </a:prstGeom>
        </p:spPr>
      </p:pic>
      <p:sp>
        <p:nvSpPr>
          <p:cNvPr id="8" name="Google Shape;745;p50"/>
          <p:cNvSpPr/>
          <p:nvPr/>
        </p:nvSpPr>
        <p:spPr>
          <a:xfrm>
            <a:off x="4749741" y="2386495"/>
            <a:ext cx="2429087" cy="1153308"/>
          </a:xfrm>
          <a:prstGeom prst="roundRect">
            <a:avLst>
              <a:gd name="adj" fmla="val 16667"/>
            </a:avLst>
          </a:prstGeom>
          <a:solidFill>
            <a:schemeClr val="bg2">
              <a:alpha val="9300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200">
              <a:buClr>
                <a:srgbClr val="000000"/>
              </a:buClr>
            </a:pPr>
            <a:r>
              <a:rPr lang="en-GB" sz="6400" b="1" kern="0" dirty="0">
                <a:solidFill>
                  <a:srgbClr val="141447"/>
                </a:solidFill>
                <a:latin typeface="Arial" panose="020B0604020202020204" pitchFamily="34" charset="0"/>
                <a:ea typeface="Itim"/>
                <a:cs typeface="Arial" panose="020B0604020202020204" pitchFamily="34" charset="0"/>
                <a:sym typeface="Itim"/>
              </a:rPr>
              <a:t>5 546</a:t>
            </a:r>
            <a:endParaRPr sz="6400" b="1" kern="0" dirty="0">
              <a:solidFill>
                <a:srgbClr val="141447"/>
              </a:solidFill>
              <a:latin typeface="Arial" panose="020B0604020202020204" pitchFamily="34" charset="0"/>
              <a:ea typeface="Itim"/>
              <a:cs typeface="Arial" panose="020B0604020202020204" pitchFamily="34" charset="0"/>
              <a:sym typeface="Itim"/>
            </a:endParaRP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11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17821" b="78205" l="54100" r="98100">
                        <a14:foregroundMark x1="70500" y1="48718" x2="70500" y2="48718"/>
                        <a14:foregroundMark x1="54700" y1="75769" x2="54700" y2="75769"/>
                        <a14:foregroundMark x1="94600" y1="50000" x2="94600" y2="50000"/>
                        <a14:foregroundMark x1="98100" y1="48462" x2="98100" y2="48462"/>
                        <a14:foregroundMark x1="54100" y1="77436" x2="54100" y2="77436"/>
                        <a14:foregroundMark x1="89300" y1="78205" x2="89300" y2="78205"/>
                        <a14:foregroundMark x1="77900" y1="38462" x2="77900" y2="38462"/>
                        <a14:foregroundMark x1="77800" y1="38846" x2="77800" y2="38846"/>
                        <a14:foregroundMark x1="73000" y1="38590" x2="73000" y2="38590"/>
                      </a14:backgroundRemoval>
                    </a14:imgEffect>
                  </a14:imgLayer>
                </a14:imgProps>
              </a:ext>
            </a:extLst>
          </a:blip>
          <a:srcRect l="51641" t="10411" r="-805" b="14883"/>
          <a:stretch>
            <a:fillRect/>
          </a:stretch>
        </p:blipFill>
        <p:spPr>
          <a:xfrm>
            <a:off x="5493512" y="3224555"/>
            <a:ext cx="941541" cy="1115956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positive-right-answer-01-sound-effect-68478394 (online-audio-converter.com)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wron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wron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"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3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3850" y="-253237"/>
            <a:ext cx="7848599" cy="7692262"/>
          </a:xfrm>
          <a:prstGeom prst="rect">
            <a:avLst/>
          </a:prstGeom>
        </p:spPr>
      </p:pic>
      <p:sp>
        <p:nvSpPr>
          <p:cNvPr id="3991" name="Google Shape;3991;p37"/>
          <p:cNvSpPr/>
          <p:nvPr/>
        </p:nvSpPr>
        <p:spPr>
          <a:xfrm flipH="1">
            <a:off x="10563440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defRPr/>
            </a:pPr>
            <a:endParaRPr kumimoji="0" sz="5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iny" panose="02000903060500060000" pitchFamily="2" charset="0"/>
              <a:cs typeface="Arial" panose="020B0604020202020204"/>
              <a:sym typeface="Arial" panose="020B0604020202020204"/>
            </a:endParaRPr>
          </a:p>
        </p:txBody>
      </p:sp>
      <p:sp>
        <p:nvSpPr>
          <p:cNvPr id="3992" name="Google Shape;3992;p37"/>
          <p:cNvSpPr/>
          <p:nvPr/>
        </p:nvSpPr>
        <p:spPr>
          <a:xfrm flipH="1">
            <a:off x="8599984" y="-457200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270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defRPr/>
            </a:pPr>
            <a:endParaRPr kumimoji="0" sz="5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iny" panose="02000903060500060000" pitchFamily="2" charset="0"/>
              <a:cs typeface="Arial" panose="020B0604020202020204"/>
              <a:sym typeface="Arial" panose="020B0604020202020204"/>
            </a:endParaRPr>
          </a:p>
        </p:txBody>
      </p:sp>
      <p:grpSp>
        <p:nvGrpSpPr>
          <p:cNvPr id="3995" name="Google Shape;3995;p37"/>
          <p:cNvGrpSpPr/>
          <p:nvPr/>
        </p:nvGrpSpPr>
        <p:grpSpPr>
          <a:xfrm flipH="1">
            <a:off x="11659967" y="3112651"/>
            <a:ext cx="1479867" cy="1581100"/>
            <a:chOff x="454950" y="2869750"/>
            <a:chExt cx="1109900" cy="1185825"/>
          </a:xfrm>
        </p:grpSpPr>
        <p:sp>
          <p:nvSpPr>
            <p:cNvPr id="3996" name="Google Shape;3996;p37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5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iny" panose="02000903060500060000" pitchFamily="2" charset="0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997" name="Google Shape;3997;p37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5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iny" panose="02000903060500060000" pitchFamily="2" charset="0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998" name="Google Shape;3998;p37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5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iny" panose="02000903060500060000" pitchFamily="2" charset="0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3999" name="Google Shape;3999;p37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5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iny" panose="02000903060500060000" pitchFamily="2" charset="0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0" name="Google Shape;4000;p37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5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iny" panose="02000903060500060000" pitchFamily="2" charset="0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1" name="Google Shape;4001;p37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5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iny" panose="02000903060500060000" pitchFamily="2" charset="0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2" name="Google Shape;4002;p37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5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iny" panose="02000903060500060000" pitchFamily="2" charset="0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3" name="Google Shape;4003;p37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5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iny" panose="02000903060500060000" pitchFamily="2" charset="0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4" name="Google Shape;4004;p37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5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iny" panose="02000903060500060000" pitchFamily="2" charset="0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5" name="Google Shape;4005;p37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5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iny" panose="02000903060500060000" pitchFamily="2" charset="0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6" name="Google Shape;4006;p37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5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iny" panose="02000903060500060000" pitchFamily="2" charset="0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7" name="Google Shape;4007;p37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5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iny" panose="02000903060500060000" pitchFamily="2" charset="0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8" name="Google Shape;4008;p37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5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iny" panose="02000903060500060000" pitchFamily="2" charset="0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09" name="Google Shape;4009;p37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5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iny" panose="02000903060500060000" pitchFamily="2" charset="0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10" name="Google Shape;4010;p37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5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iny" panose="02000903060500060000" pitchFamily="2" charset="0"/>
                <a:cs typeface="Arial" panose="020B0604020202020204"/>
                <a:sym typeface="Arial" panose="020B0604020202020204"/>
              </a:endParaRPr>
            </a:p>
          </p:txBody>
        </p:sp>
        <p:sp>
          <p:nvSpPr>
            <p:cNvPr id="4011" name="Google Shape;4011;p37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defRPr/>
              </a:pPr>
              <a:endParaRPr kumimoji="0" sz="5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iny" panose="02000903060500060000" pitchFamily="2" charset="0"/>
                <a:cs typeface="Arial" panose="020B0604020202020204"/>
                <a:sym typeface="Arial" panose="020B0604020202020204"/>
              </a:endParaRPr>
            </a:p>
          </p:txBody>
        </p:sp>
      </p:grpSp>
      <p:pic>
        <p:nvPicPr>
          <p:cNvPr id="3" name="Graphic 2"/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72566" y="2720801"/>
            <a:ext cx="4536664" cy="4017220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979036" y="1214158"/>
            <a:ext cx="2938527" cy="2048434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757633" y="1985270"/>
            <a:ext cx="6791533" cy="279221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7448550" y="4714875"/>
            <a:ext cx="238125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en-US" sz="44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Tiết</a:t>
            </a:r>
            <a:r>
              <a:rPr lang="en-US" sz="44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2)</a:t>
            </a: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accel="12000" fill="hold" nodeType="withEffect" p14:presetBounceEnd="62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2000">
                                          <p:cBhvr additive="base">
                                            <p:cTn id="7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2000">
                                          <p:cBhvr additive="base">
                                            <p:cTn id="8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3" name="wind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16" presetClass="entr" presetSubtype="2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3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8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accel="12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5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9" name="wind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" fill="hold">
                          <p:stCondLst>
                            <p:cond delay="indefinite"/>
                          </p:stCondLst>
                          <p:childTnLst>
                            <p:par>
                              <p:cTn id="1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" presetID="16" presetClass="entr" presetSubtype="2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13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8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9" name="Picture 12"/>
          <p:cNvPicPr>
            <a:picLocks noChangeAspect="1"/>
          </p:cNvPicPr>
          <p:nvPr/>
        </p:nvPicPr>
        <p:blipFill>
          <a:blip r:embed="rId5"/>
          <a:srcRect/>
          <a:stretch>
            <a:fillRect/>
          </a:stretch>
        </p:blipFill>
        <p:spPr>
          <a:xfrm flipH="1">
            <a:off x="152400" y="-152400"/>
            <a:ext cx="3505200" cy="5541819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83861" y="1186384"/>
            <a:ext cx="7163421" cy="3657917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hoosh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15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571653" y="-487325"/>
            <a:ext cx="17212686" cy="7866320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1935125" y="412207"/>
            <a:ext cx="9526773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vi-VN" sz="3600" b="1" i="0" u="none" strike="noStrike" kern="1200" cap="none" spc="0" normalizeH="0" baseline="0" noProof="0" dirty="0">
                <a:ln>
                  <a:noFill/>
                </a:ln>
                <a:solidFill>
                  <a:srgbClr val="48CFAD">
                    <a:lumMod val="50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Những phép tính nào dưới đây có cùng kết quả?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48CFAD">
                  <a:lumMod val="50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6" name="Tam giác Cân 4"/>
          <p:cNvSpPr/>
          <p:nvPr/>
        </p:nvSpPr>
        <p:spPr>
          <a:xfrm>
            <a:off x="1154767" y="263187"/>
            <a:ext cx="755073" cy="683019"/>
          </a:xfrm>
          <a:prstGeom prst="triangle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4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#9Slide02 Noi dung dai"/>
                <a:ea typeface="+mn-ea"/>
                <a:cs typeface="+mn-cs"/>
              </a:rPr>
              <a:t>1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1497419" y="0"/>
            <a:ext cx="4221126" cy="4221126"/>
            <a:chOff x="933893" y="127591"/>
            <a:chExt cx="4221126" cy="4221126"/>
          </a:xfrm>
        </p:grpSpPr>
        <p:pic>
          <p:nvPicPr>
            <p:cNvPr id="8" name="Picture 7" descr="A blue cloud on a black background&#10;&#10;Description automatically generated"/>
            <p:cNvPicPr>
              <a:picLocks noChangeAspect="1"/>
            </p:cNvPicPr>
            <p:nvPr/>
          </p:nvPicPr>
          <p:blipFill>
            <a:blip r:embed="rId5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33893" y="127591"/>
              <a:ext cx="4221126" cy="4221126"/>
            </a:xfrm>
            <a:prstGeom prst="rect">
              <a:avLst/>
            </a:prstGeom>
          </p:spPr>
        </p:pic>
        <p:sp>
          <p:nvSpPr>
            <p:cNvPr id="10" name="TextBox 9"/>
            <p:cNvSpPr txBox="1"/>
            <p:nvPr/>
          </p:nvSpPr>
          <p:spPr>
            <a:xfrm>
              <a:off x="2094614" y="2105247"/>
              <a:ext cx="182880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US" sz="3600" b="1" dirty="0">
                  <a:solidFill>
                    <a:srgbClr val="00206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80 000 : 2</a:t>
              </a: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5973725" y="-127590"/>
            <a:ext cx="4221126" cy="4221126"/>
            <a:chOff x="933893" y="127591"/>
            <a:chExt cx="4221126" cy="4221126"/>
          </a:xfrm>
        </p:grpSpPr>
        <p:pic>
          <p:nvPicPr>
            <p:cNvPr id="14" name="Picture 13" descr="A blue cloud on a black background&#10;&#10;Description automatically generated"/>
            <p:cNvPicPr>
              <a:picLocks noChangeAspect="1"/>
            </p:cNvPicPr>
            <p:nvPr/>
          </p:nvPicPr>
          <p:blipFill>
            <a:blip r:embed="rId5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33893" y="127591"/>
              <a:ext cx="4221126" cy="4221126"/>
            </a:xfrm>
            <a:prstGeom prst="rect">
              <a:avLst/>
            </a:prstGeom>
          </p:spPr>
        </p:pic>
        <p:sp>
          <p:nvSpPr>
            <p:cNvPr id="15" name="TextBox 14"/>
            <p:cNvSpPr txBox="1"/>
            <p:nvPr/>
          </p:nvSpPr>
          <p:spPr>
            <a:xfrm>
              <a:off x="2105246" y="2083981"/>
              <a:ext cx="182880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US" sz="3600" b="1" dirty="0">
                  <a:solidFill>
                    <a:srgbClr val="00206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6 000 x 4</a:t>
              </a: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83289" y="2392326"/>
            <a:ext cx="4221126" cy="4221126"/>
            <a:chOff x="933893" y="127591"/>
            <a:chExt cx="4221126" cy="4221126"/>
          </a:xfrm>
        </p:grpSpPr>
        <p:pic>
          <p:nvPicPr>
            <p:cNvPr id="18" name="Picture 17" descr="A blue cloud on a black background&#10;&#10;Description automatically generated"/>
            <p:cNvPicPr>
              <a:picLocks noChangeAspect="1"/>
            </p:cNvPicPr>
            <p:nvPr/>
          </p:nvPicPr>
          <p:blipFill>
            <a:blip r:embed="rId5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33893" y="127591"/>
              <a:ext cx="4221126" cy="4221126"/>
            </a:xfrm>
            <a:prstGeom prst="rect">
              <a:avLst/>
            </a:prstGeom>
          </p:spPr>
        </p:pic>
        <p:sp>
          <p:nvSpPr>
            <p:cNvPr id="19" name="TextBox 18"/>
            <p:cNvSpPr txBox="1"/>
            <p:nvPr/>
          </p:nvSpPr>
          <p:spPr>
            <a:xfrm>
              <a:off x="2169041" y="2115880"/>
              <a:ext cx="182880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US" sz="3600" b="1" dirty="0">
                  <a:solidFill>
                    <a:srgbClr val="00206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5 000 x 8</a:t>
              </a: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3645196" y="2402958"/>
            <a:ext cx="4221126" cy="4221126"/>
            <a:chOff x="933893" y="127591"/>
            <a:chExt cx="4221126" cy="4221126"/>
          </a:xfrm>
        </p:grpSpPr>
        <p:pic>
          <p:nvPicPr>
            <p:cNvPr id="21" name="Picture 20" descr="A blue cloud on a black background&#10;&#10;Description automatically generated"/>
            <p:cNvPicPr>
              <a:picLocks noChangeAspect="1"/>
            </p:cNvPicPr>
            <p:nvPr/>
          </p:nvPicPr>
          <p:blipFill>
            <a:blip r:embed="rId5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33893" y="127591"/>
              <a:ext cx="4221126" cy="4221126"/>
            </a:xfrm>
            <a:prstGeom prst="rect">
              <a:avLst/>
            </a:prstGeom>
          </p:spPr>
        </p:pic>
        <p:sp>
          <p:nvSpPr>
            <p:cNvPr id="22" name="TextBox 21"/>
            <p:cNvSpPr txBox="1"/>
            <p:nvPr/>
          </p:nvSpPr>
          <p:spPr>
            <a:xfrm>
              <a:off x="2190307" y="2137145"/>
              <a:ext cx="182880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US" sz="3600" b="1" dirty="0">
                  <a:solidFill>
                    <a:srgbClr val="00206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90 000 : 3</a:t>
              </a: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7387856" y="2381694"/>
            <a:ext cx="4221126" cy="4221126"/>
            <a:chOff x="933893" y="127591"/>
            <a:chExt cx="4221126" cy="4221126"/>
          </a:xfrm>
        </p:grpSpPr>
        <p:pic>
          <p:nvPicPr>
            <p:cNvPr id="24" name="Picture 23" descr="A blue cloud on a black background&#10;&#10;Description automatically generated"/>
            <p:cNvPicPr>
              <a:picLocks noChangeAspect="1"/>
            </p:cNvPicPr>
            <p:nvPr/>
          </p:nvPicPr>
          <p:blipFill>
            <a:blip r:embed="rId5" cstate="print">
              <a:biLevel thresh="25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33893" y="127591"/>
              <a:ext cx="4221126" cy="4221126"/>
            </a:xfrm>
            <a:prstGeom prst="rect">
              <a:avLst/>
            </a:prstGeom>
          </p:spPr>
        </p:pic>
        <p:sp>
          <p:nvSpPr>
            <p:cNvPr id="25" name="TextBox 24"/>
            <p:cNvSpPr txBox="1"/>
            <p:nvPr/>
          </p:nvSpPr>
          <p:spPr>
            <a:xfrm>
              <a:off x="2030819" y="2126512"/>
              <a:ext cx="2062716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US" sz="3600" b="1" dirty="0">
                  <a:solidFill>
                    <a:srgbClr val="00206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20 000 x 2</a:t>
              </a:r>
            </a:p>
          </p:txBody>
        </p:sp>
      </p:grpSp>
      <p:sp>
        <p:nvSpPr>
          <p:cNvPr id="26" name="TextBox 25"/>
          <p:cNvSpPr txBox="1"/>
          <p:nvPr/>
        </p:nvSpPr>
        <p:spPr>
          <a:xfrm>
            <a:off x="2806996" y="2424224"/>
            <a:ext cx="194575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= 40 000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7293936" y="2286001"/>
            <a:ext cx="194575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= 24 000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488558" y="4816549"/>
            <a:ext cx="194575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= 40 000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039833" y="4816549"/>
            <a:ext cx="194575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= 30 000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8793126" y="4774019"/>
            <a:ext cx="194575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6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= 40 000</a:t>
            </a:r>
          </a:p>
        </p:txBody>
      </p:sp>
      <p:cxnSp>
        <p:nvCxnSpPr>
          <p:cNvPr id="32" name="Straight Connector 31"/>
          <p:cNvCxnSpPr/>
          <p:nvPr/>
        </p:nvCxnSpPr>
        <p:spPr>
          <a:xfrm flipH="1">
            <a:off x="2955851" y="2977116"/>
            <a:ext cx="946298" cy="1488558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/>
        </p:nvCxnSpPr>
        <p:spPr>
          <a:xfrm>
            <a:off x="3859619" y="2987749"/>
            <a:ext cx="5231218" cy="988828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heme/theme1.xml><?xml version="1.0" encoding="utf-8"?>
<a:theme xmlns:a="http://schemas.openxmlformats.org/drawingml/2006/main" name="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Craft With Numbers by Slidesgo">
  <a:themeElements>
    <a:clrScheme name="Simple Light">
      <a:dk1>
        <a:srgbClr val="FBB041"/>
      </a:dk1>
      <a:lt1>
        <a:srgbClr val="141447"/>
      </a:lt1>
      <a:dk2>
        <a:srgbClr val="FFFFFF"/>
      </a:dk2>
      <a:lt2>
        <a:srgbClr val="EE798D"/>
      </a:lt2>
      <a:accent1>
        <a:srgbClr val="3049B5"/>
      </a:accent1>
      <a:accent2>
        <a:srgbClr val="00D9E2"/>
      </a:accent2>
      <a:accent3>
        <a:srgbClr val="8DC63F"/>
      </a:accent3>
      <a:accent4>
        <a:srgbClr val="FFD100"/>
      </a:accent4>
      <a:accent5>
        <a:srgbClr val="DB2E53"/>
      </a:accent5>
      <a:accent6>
        <a:srgbClr val="141447"/>
      </a:accent6>
      <a:hlink>
        <a:srgbClr val="141447"/>
      </a:hlink>
      <a:folHlink>
        <a:srgbClr val="0097A7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427</Words>
  <Application>Microsoft Office PowerPoint</Application>
  <PresentationFormat>Widescreen</PresentationFormat>
  <Paragraphs>103</Paragraphs>
  <Slides>16</Slides>
  <Notes>10</Notes>
  <HiddenSlides>0</HiddenSlides>
  <MMClips>1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16</vt:i4>
      </vt:variant>
    </vt:vector>
  </HeadingPairs>
  <TitlesOfParts>
    <vt:vector size="28" baseType="lpstr">
      <vt:lpstr>#9Slide02 Noi dung dai</vt:lpstr>
      <vt:lpstr>#9Slide02 Tieu de dai</vt:lpstr>
      <vt:lpstr>Arial</vt:lpstr>
      <vt:lpstr>Balsamiq Sans</vt:lpstr>
      <vt:lpstr>Calibri</vt:lpstr>
      <vt:lpstr>Coiny</vt:lpstr>
      <vt:lpstr>Luckiest Guy</vt:lpstr>
      <vt:lpstr>Montserrat Medium</vt:lpstr>
      <vt:lpstr>Nunito</vt:lpstr>
      <vt:lpstr>The Jungle Agency by Slidesgo</vt:lpstr>
      <vt:lpstr>1_Office Theme</vt:lpstr>
      <vt:lpstr>Craft With Numbers by Slidesgo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Thao Tran</dc:creator>
  <cp:lastModifiedBy>84989155876</cp:lastModifiedBy>
  <cp:revision>33</cp:revision>
  <dcterms:created xsi:type="dcterms:W3CDTF">2023-06-12T06:24:00Z</dcterms:created>
  <dcterms:modified xsi:type="dcterms:W3CDTF">2024-02-28T09:22:14Z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59AA0B4112C840B397FB056DCE09C069</vt:lpwstr>
  </property>
  <property fmtid="{D5CDD505-2E9C-101B-9397-08002B2CF9AE}" pid="3" name="KSOProductBuildVer">
    <vt:lpwstr>1033-11.2.0.11537</vt:lpwstr>
  </property>
</Properties>
</file>