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48" r:id="rId1"/>
    <p:sldMasterId id="2147483653" r:id="rId2"/>
    <p:sldMasterId id="2147483748" r:id="rId3"/>
    <p:sldMasterId id="2147483802" r:id="rId4"/>
    <p:sldMasterId id="2147483814" r:id="rId5"/>
    <p:sldMasterId id="2147483826" r:id="rId6"/>
  </p:sldMasterIdLst>
  <p:notesMasterIdLst>
    <p:notesMasterId r:id="rId27"/>
  </p:notesMasterIdLst>
  <p:sldIdLst>
    <p:sldId id="276" r:id="rId7"/>
    <p:sldId id="256" r:id="rId8"/>
    <p:sldId id="362" r:id="rId9"/>
    <p:sldId id="370" r:id="rId10"/>
    <p:sldId id="430" r:id="rId11"/>
    <p:sldId id="403" r:id="rId12"/>
    <p:sldId id="407" r:id="rId13"/>
    <p:sldId id="383" r:id="rId14"/>
    <p:sldId id="390" r:id="rId15"/>
    <p:sldId id="422" r:id="rId16"/>
    <p:sldId id="424" r:id="rId17"/>
    <p:sldId id="262" r:id="rId18"/>
    <p:sldId id="427" r:id="rId19"/>
    <p:sldId id="425" r:id="rId20"/>
    <p:sldId id="280" r:id="rId21"/>
    <p:sldId id="275" r:id="rId22"/>
    <p:sldId id="264" r:id="rId23"/>
    <p:sldId id="395" r:id="rId24"/>
    <p:sldId id="428" r:id="rId25"/>
    <p:sldId id="429" r:id="rId26"/>
  </p:sldIdLst>
  <p:sldSz cx="12190413" cy="6859588"/>
  <p:notesSz cx="6858000" cy="9144000"/>
  <p:embeddedFontLst>
    <p:embeddedFont>
      <p:font typeface="Arial Unicode MS" panose="020B0604020202020204" charset="-128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Cambria Math" panose="02040503050406030204" pitchFamily="18" charset="0"/>
      <p:regular r:id="rId35"/>
    </p:embeddedFont>
    <p:embeddedFont>
      <p:font typeface="Garamond" panose="02020404030301010803" pitchFamily="18" charset="0"/>
      <p:regular r:id="rId36"/>
      <p:bold r:id="rId37"/>
      <p:italic r:id="rId38"/>
    </p:embeddedFont>
    <p:embeddedFont>
      <p:font typeface="Gill Sans MT" panose="020B0502020104020203" pitchFamily="34" charset="0"/>
      <p:regular r:id="rId39"/>
      <p:bold r:id="rId40"/>
      <p:italic r:id="rId41"/>
      <p:boldItalic r:id="rId42"/>
    </p:embeddedFont>
    <p:embeddedFont>
      <p:font typeface="VNI-Aptima" pitchFamily="2" charset="0"/>
      <p:regular r:id="rId43"/>
      <p:bold r:id="rId44"/>
      <p:italic r:id="rId45"/>
      <p:boldItalic r:id="rId46"/>
    </p:embeddedFont>
    <p:embeddedFont>
      <p:font typeface="VNI-Book" pitchFamily="2" charset="0"/>
      <p:regular r:id="rId47"/>
      <p:bold r:id="rId48"/>
      <p:italic r:id="rId49"/>
      <p:boldItalic r:id="rId50"/>
    </p:embeddedFont>
    <p:embeddedFont>
      <p:font typeface="VNI-Times" pitchFamily="2" charset="0"/>
      <p:regular r:id="rId51"/>
      <p:bold r:id="rId52"/>
      <p:italic r:id="rId53"/>
      <p:boldItalic r:id="rId54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900" kern="1200">
        <a:solidFill>
          <a:schemeClr val="tx2"/>
        </a:solidFill>
        <a:latin typeface="VNI-Times" pitchFamily="2" charset="0"/>
        <a:ea typeface="+mn-ea"/>
        <a:cs typeface="+mn-cs"/>
      </a:defRPr>
    </a:lvl1pPr>
    <a:lvl2pPr marL="544251" algn="l" rtl="0" eaLnBrk="0" fontAlgn="base" hangingPunct="0">
      <a:spcBef>
        <a:spcPct val="0"/>
      </a:spcBef>
      <a:spcAft>
        <a:spcPct val="0"/>
      </a:spcAft>
      <a:defRPr sz="2900" kern="1200">
        <a:solidFill>
          <a:schemeClr val="tx2"/>
        </a:solidFill>
        <a:latin typeface="VNI-Times" pitchFamily="2" charset="0"/>
        <a:ea typeface="+mn-ea"/>
        <a:cs typeface="+mn-cs"/>
      </a:defRPr>
    </a:lvl2pPr>
    <a:lvl3pPr marL="1088502" algn="l" rtl="0" eaLnBrk="0" fontAlgn="base" hangingPunct="0">
      <a:spcBef>
        <a:spcPct val="0"/>
      </a:spcBef>
      <a:spcAft>
        <a:spcPct val="0"/>
      </a:spcAft>
      <a:defRPr sz="2900" kern="1200">
        <a:solidFill>
          <a:schemeClr val="tx2"/>
        </a:solidFill>
        <a:latin typeface="VNI-Times" pitchFamily="2" charset="0"/>
        <a:ea typeface="+mn-ea"/>
        <a:cs typeface="+mn-cs"/>
      </a:defRPr>
    </a:lvl3pPr>
    <a:lvl4pPr marL="1632753" algn="l" rtl="0" eaLnBrk="0" fontAlgn="base" hangingPunct="0">
      <a:spcBef>
        <a:spcPct val="0"/>
      </a:spcBef>
      <a:spcAft>
        <a:spcPct val="0"/>
      </a:spcAft>
      <a:defRPr sz="2900" kern="1200">
        <a:solidFill>
          <a:schemeClr val="tx2"/>
        </a:solidFill>
        <a:latin typeface="VNI-Times" pitchFamily="2" charset="0"/>
        <a:ea typeface="+mn-ea"/>
        <a:cs typeface="+mn-cs"/>
      </a:defRPr>
    </a:lvl4pPr>
    <a:lvl5pPr marL="2177004" algn="l" rtl="0" eaLnBrk="0" fontAlgn="base" hangingPunct="0">
      <a:spcBef>
        <a:spcPct val="0"/>
      </a:spcBef>
      <a:spcAft>
        <a:spcPct val="0"/>
      </a:spcAft>
      <a:defRPr sz="2900" kern="1200">
        <a:solidFill>
          <a:schemeClr val="tx2"/>
        </a:solidFill>
        <a:latin typeface="VNI-Times" pitchFamily="2" charset="0"/>
        <a:ea typeface="+mn-ea"/>
        <a:cs typeface="+mn-cs"/>
      </a:defRPr>
    </a:lvl5pPr>
    <a:lvl6pPr marL="2721254" algn="l" defTabSz="1088502" rtl="0" eaLnBrk="1" latinLnBrk="0" hangingPunct="1">
      <a:defRPr sz="2900" kern="1200">
        <a:solidFill>
          <a:schemeClr val="tx2"/>
        </a:solidFill>
        <a:latin typeface="VNI-Times" pitchFamily="2" charset="0"/>
        <a:ea typeface="+mn-ea"/>
        <a:cs typeface="+mn-cs"/>
      </a:defRPr>
    </a:lvl6pPr>
    <a:lvl7pPr marL="3265505" algn="l" defTabSz="1088502" rtl="0" eaLnBrk="1" latinLnBrk="0" hangingPunct="1">
      <a:defRPr sz="2900" kern="1200">
        <a:solidFill>
          <a:schemeClr val="tx2"/>
        </a:solidFill>
        <a:latin typeface="VNI-Times" pitchFamily="2" charset="0"/>
        <a:ea typeface="+mn-ea"/>
        <a:cs typeface="+mn-cs"/>
      </a:defRPr>
    </a:lvl7pPr>
    <a:lvl8pPr marL="3809756" algn="l" defTabSz="1088502" rtl="0" eaLnBrk="1" latinLnBrk="0" hangingPunct="1">
      <a:defRPr sz="2900" kern="1200">
        <a:solidFill>
          <a:schemeClr val="tx2"/>
        </a:solidFill>
        <a:latin typeface="VNI-Times" pitchFamily="2" charset="0"/>
        <a:ea typeface="+mn-ea"/>
        <a:cs typeface="+mn-cs"/>
      </a:defRPr>
    </a:lvl8pPr>
    <a:lvl9pPr marL="4354007" algn="l" defTabSz="1088502" rtl="0" eaLnBrk="1" latinLnBrk="0" hangingPunct="1">
      <a:defRPr sz="2900" kern="1200">
        <a:solidFill>
          <a:schemeClr val="tx2"/>
        </a:solidFill>
        <a:latin typeface="VNI-Times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00CC00"/>
    <a:srgbClr val="0000FF"/>
    <a:srgbClr val="F35F5F"/>
    <a:srgbClr val="0099CC"/>
    <a:srgbClr val="00FFFF"/>
    <a:srgbClr val="996633"/>
    <a:srgbClr val="CC3300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1" autoAdjust="0"/>
    <p:restoredTop sz="95141" autoAdjust="0"/>
  </p:normalViewPr>
  <p:slideViewPr>
    <p:cSldViewPr>
      <p:cViewPr varScale="1">
        <p:scale>
          <a:sx n="47" d="100"/>
          <a:sy n="47" d="100"/>
        </p:scale>
        <p:origin x="53" y="907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12.fntdata"/><Relationship Id="rId21" Type="http://schemas.openxmlformats.org/officeDocument/2006/relationships/slide" Target="slides/slide15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font" Target="fonts/font23.fntdata"/><Relationship Id="rId55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54" Type="http://schemas.openxmlformats.org/officeDocument/2006/relationships/font" Target="fonts/font27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font" Target="fonts/font26.fntdata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Relationship Id="rId57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font" Target="fonts/font2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56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font" Target="fonts/font24.fntdata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image" Target="../media/image25.wmf"/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12" Type="http://schemas.openxmlformats.org/officeDocument/2006/relationships/image" Target="../media/image24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11" Type="http://schemas.openxmlformats.org/officeDocument/2006/relationships/image" Target="../media/image23.wmf"/><Relationship Id="rId5" Type="http://schemas.openxmlformats.org/officeDocument/2006/relationships/image" Target="../media/image17.wmf"/><Relationship Id="rId15" Type="http://schemas.openxmlformats.org/officeDocument/2006/relationships/image" Target="../media/image27.wmf"/><Relationship Id="rId10" Type="http://schemas.openxmlformats.org/officeDocument/2006/relationships/image" Target="../media/image22.wmf"/><Relationship Id="rId4" Type="http://schemas.openxmlformats.org/officeDocument/2006/relationships/image" Target="../media/image16.wmf"/><Relationship Id="rId9" Type="http://schemas.openxmlformats.org/officeDocument/2006/relationships/image" Target="../media/image21.wmf"/><Relationship Id="rId14" Type="http://schemas.openxmlformats.org/officeDocument/2006/relationships/image" Target="../media/image26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3" Type="http://schemas.openxmlformats.org/officeDocument/2006/relationships/image" Target="../media/image82.wmf"/><Relationship Id="rId7" Type="http://schemas.openxmlformats.org/officeDocument/2006/relationships/image" Target="../media/image86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Relationship Id="rId6" Type="http://schemas.openxmlformats.org/officeDocument/2006/relationships/image" Target="../media/image85.wmf"/><Relationship Id="rId5" Type="http://schemas.openxmlformats.org/officeDocument/2006/relationships/image" Target="../media/image84.wmf"/><Relationship Id="rId4" Type="http://schemas.openxmlformats.org/officeDocument/2006/relationships/image" Target="../media/image83.wmf"/><Relationship Id="rId9" Type="http://schemas.openxmlformats.org/officeDocument/2006/relationships/image" Target="../media/image88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image" Target="../media/image41.wmf"/><Relationship Id="rId3" Type="http://schemas.openxmlformats.org/officeDocument/2006/relationships/image" Target="../media/image31.wmf"/><Relationship Id="rId7" Type="http://schemas.openxmlformats.org/officeDocument/2006/relationships/image" Target="../media/image35.wmf"/><Relationship Id="rId12" Type="http://schemas.openxmlformats.org/officeDocument/2006/relationships/image" Target="../media/image40.wmf"/><Relationship Id="rId17" Type="http://schemas.openxmlformats.org/officeDocument/2006/relationships/image" Target="../media/image45.wmf"/><Relationship Id="rId2" Type="http://schemas.openxmlformats.org/officeDocument/2006/relationships/image" Target="../media/image30.wmf"/><Relationship Id="rId16" Type="http://schemas.openxmlformats.org/officeDocument/2006/relationships/image" Target="../media/image44.wmf"/><Relationship Id="rId1" Type="http://schemas.openxmlformats.org/officeDocument/2006/relationships/image" Target="../media/image29.wmf"/><Relationship Id="rId6" Type="http://schemas.openxmlformats.org/officeDocument/2006/relationships/image" Target="../media/image34.wmf"/><Relationship Id="rId11" Type="http://schemas.openxmlformats.org/officeDocument/2006/relationships/image" Target="../media/image39.wmf"/><Relationship Id="rId5" Type="http://schemas.openxmlformats.org/officeDocument/2006/relationships/image" Target="../media/image33.wmf"/><Relationship Id="rId15" Type="http://schemas.openxmlformats.org/officeDocument/2006/relationships/image" Target="../media/image43.wmf"/><Relationship Id="rId10" Type="http://schemas.openxmlformats.org/officeDocument/2006/relationships/image" Target="../media/image38.wmf"/><Relationship Id="rId4" Type="http://schemas.openxmlformats.org/officeDocument/2006/relationships/image" Target="../media/image32.wmf"/><Relationship Id="rId9" Type="http://schemas.openxmlformats.org/officeDocument/2006/relationships/image" Target="../media/image37.wmf"/><Relationship Id="rId14" Type="http://schemas.openxmlformats.org/officeDocument/2006/relationships/image" Target="../media/image4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13" Type="http://schemas.openxmlformats.org/officeDocument/2006/relationships/image" Target="../media/image70.wmf"/><Relationship Id="rId3" Type="http://schemas.openxmlformats.org/officeDocument/2006/relationships/image" Target="../media/image60.wmf"/><Relationship Id="rId7" Type="http://schemas.openxmlformats.org/officeDocument/2006/relationships/image" Target="../media/image64.wmf"/><Relationship Id="rId12" Type="http://schemas.openxmlformats.org/officeDocument/2006/relationships/image" Target="../media/image69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6" Type="http://schemas.openxmlformats.org/officeDocument/2006/relationships/image" Target="../media/image63.wmf"/><Relationship Id="rId11" Type="http://schemas.openxmlformats.org/officeDocument/2006/relationships/image" Target="../media/image68.wmf"/><Relationship Id="rId5" Type="http://schemas.openxmlformats.org/officeDocument/2006/relationships/image" Target="../media/image62.wmf"/><Relationship Id="rId10" Type="http://schemas.openxmlformats.org/officeDocument/2006/relationships/image" Target="../media/image67.wmf"/><Relationship Id="rId4" Type="http://schemas.openxmlformats.org/officeDocument/2006/relationships/image" Target="../media/image61.wmf"/><Relationship Id="rId9" Type="http://schemas.openxmlformats.org/officeDocument/2006/relationships/image" Target="../media/image6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7" Type="http://schemas.openxmlformats.org/officeDocument/2006/relationships/image" Target="../media/image78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Relationship Id="rId6" Type="http://schemas.openxmlformats.org/officeDocument/2006/relationships/image" Target="../media/image77.wmf"/><Relationship Id="rId5" Type="http://schemas.openxmlformats.org/officeDocument/2006/relationships/image" Target="../media/image76.wmf"/><Relationship Id="rId4" Type="http://schemas.openxmlformats.org/officeDocument/2006/relationships/image" Target="../media/image7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9-30T04:10:21.21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16466 1496 811 0,'0'0'139'16,"0"0"-99"-16,0 0-7 16,0 0 24-16,0 0-33 15,0 0 1-15,0 0 23 16,0 0-6-16,0 0-10 15,0 0 2-15,0 0-15 16,0 0 25-16,0 0-21 16,0 0 2-16,0 0-4 15,0 0 10-15,0 0-11 16,0 0-5-16,0 0-15 16,0 0 16-16,0 0-16 0,0 0-2 15,0 0 1-15,0 0 1 16,0 0-7-16,0 0 5 15,0 2 4-15,0 2 5 16,0 2-7-16,0-2 1 16,0 3 10-16,0-4-10 15,-2 3-1-15,0-1 0 16,0 1 0-16,-4 5 0 16,4 3 0-16,-2 0-1 15,0 3 1-15,-1 1 0 16,1 0 1-16,0 0-1 15,-2-3 0-15,4 2 2 16,-2-2-2-16,0 2-5 16,1 1 5-16,-1-2 0 15,0 0 0-15,-1-2 0 0,3 0 0 16,-1-2 6-16,1 1-6 16,-2 4 0-16,2 2 12 15,-3 0-5-15,1 4 6 16,0-4-13-16,-1 1 1 15,0 0 7-15,1 0 4 16,-1 1 14-16,3-4-7 16,-2 3-17-16,2-1 9 15,-3 1-11-15,1-1 1 16,1 3 3-16,-1 1-4 0,-1 1 0 16,3-1-1-16,-2 0 2 15,0 0 8 1,-1-2-9-16,1 2 0 15,-1-2 4-15,0 3-4 16,3 1-5-16,-2-2 5 16,0 5 1-16,1 1 9 0,-1 0-10 15,2 0-1-15,0 1 1 16,-1-4 1-16,0-1 1 16,-1 2 20-16,2-5-6 15,2 2 12-15,-2-4-27 16,2 0-1-16,0-2 7 15,-2 0-7-15,2 0 1 16,0 1-2-16,-2 1 2 0,-1-1 9 16,1 4-9-16,0-1 1 15,-2 0 10-15,2-2-12 16,-4 2-1-16,4-4 1 16,-2 3 0-1,2-2 9-15,-3 1-9 0,3 0 0 16,-2 0 5-1,2-2-5-15,-4 0-2 0,4 3 2 16,0 1 0-16,0 0 5 16,-2 2-5-16,-1 2-1 15,1 2 1-15,-2 2 11 16,0 1-3-16,0 0-2 16,1-1 1-16,1 3 12 15,0-4-19-15,-1 1 0 0,1-2 17 16,-1 2-11-1,3-2-4-15,0 3 1 0,-1-1 4 16,3 1 10-16,-2 0-17 16,0-1 0-16,-2 3 10 15,-1-2-9-15,1 4 12 16,-3-4 9-16,0 3-22 16,1 1 31-16,-1-4-30 15,-2 5-1-15,4-5 11 16,-1 3-9-16,2-1 5 15,1 1-7-15,-1 2 2 16,-3-3 13-16,2 3-14 16,1-3-1-16,0-1 15 15,-1-2-3-15,1 0-2 16,0 0-10-16,-2 3 8 0,2-4 3 16,0 3-11-16,0 1 0 15,-1-2 8-15,1 2-6 16,0-2 3-16,-2 0-5 15,4 1 0-15,-2 2 8 16,2 0-1-16,2 4 24 16,-2 4-2-16,2 0-23 15,-3 5 5-15,3-3-11 16,-2-1 0-16,2 1 7 16,0 0-7-16,0-1-2 15,0 0-4-15,0-1 12 16,0-2-3-16,0-2-3 15,0 0 0-15,0-2 1 16,0 1-1-16,0-4 0 0,0 1-6 16,0 0 14-16,-4 3-7 15,2-2-1-15,-3 3-3 16,2 2 3-16,1-2 0 16,2 1 0-16,0-3 0 15,0 0 2-15,0 0 3 16,0 0-5-16,0 0 0 15,0 0 0-15,0 5 0 16,0-4 0-16,0-1-1 16,0-1 2-16,0-3 3 15,0-3-4-15,0-2 0 0,0-4 1 16,0 0-1 0,0-3 0-16,0-2 0 0,0-2 0 15,0-1 6 1,0-5-6-16,-2-2-1 0,2-2 0 15,-2-5 1 1,2-1 0-16,-5 0-1 0,-1 0-32 16,-17-19-15-16,1-9-248 15,-2-2-1246-15</inkml:trace>
  <inkml:trace contextRef="#ctx0" brushRef="#br0" timeOffset="2213.6">10988 6286 986 0,'0'0'149'0,"0"0"-149"15,0 0-24-15,0 0 11 16,0 0 13 0,0 0-26-16,0 0 10 0,15 0 16 15,-9 0 2-15,-2 0 11 16,-4 0-5-16,0 0-8 15,0 0 42-15,2 0 10 16,0 0-29-16,5 0 9 0,1 0 1 16,9 0-7-1,0 0 6-15,5 2-20 0,3-2 12 16,6 0-17-16,0 2-6 16,5-2 8-16,4 0-9 15,1 3 1-15,5-3 19 16,5 0 7-16,1 0 17 15,3 1-12-15,-1-1 10 16,2 1-3-16,-1 2-26 16,-1-1-5-16,-1-1-8 15,3 2 7-15,-2-2 1 16,-1 4-8-16,2-3 0 16,1-1-1-16,2 2 2 15,2-1-1-15,3-2 0 16,5 0 1-16,4 0 15 15,6 0-16-15,-2 0 0 16,2 0 4-16,-4 0-3 16,-3-2-1-16,-5 2 0 15,-1 0 1-15,-1 0 0 0,0 0-1 16,-5 0 0-16,4 2 0 16,2 2 0-16,-3 0 1 15,5 0-1-15,-3 0 0 16,3-2 5-16,2 2-5 15,-4-1-3-15,2-1 2 16,-2 1 1-16,-1-1 0 16,1-1 0-16,-1-1 0 0,1 0 4 15,-1 3-4-15,4-3-3 16,-4 0 2-16,-3 2 2 16,-1-1-1-16,-3 2 0 15,-1 1 0 1,0-2 4-16,-3 2-4 0,3-2-6 15,-1 2 5-15,1 0 2 16,0-2 4-16,0 3-5 16,-2-1 0-16,-2-1 1 15,0 1-1-15,0-1-4 16,-2 0 2-16,2-1 4 16,1 0 4-16,-1-2-6 15,1 0-4-15,-4 0 4 0,-5 0 0 16,-3 0-1-16,-8 0 0 15,-4 0 2-15,-4 0 3 16,-1 0 65-16,-2 0-12 16,3 0-6-16,2 0-29 15,2-2-15-15,0-4-4 16,2 1 3-16,-2 3 1 16,-3-3-7-1,-3 1-2-15,-3 0 2 0,-5 0 0 16,-1 2 2-16,-3 0 14 15,-2 0-16-15,2 0 22 16,-2 0-22-16,2 2 0 16,0-2 4-16,0 0-4 15,1 2 0-15,-1-2 0 16,0 2 1-16,0 0 12 0,-2 0-13 16,0 0 0-16,2 0 0 15,-2 0 0-15,2-3 0 16,1 3-1-16,1 0 7 15,-1-1 7-15,0 1-13 16,-1 0-3-16,-1 0 3 16,-2 0 8-16,-1 0-8 15,-1 0 0-15,-2 0 1 16,2-2 11-16,-2 2-12 16,-2 0 0-16,-2 0 1 15,0 0-1-15,0 0 0 16,0 0-7-16,-16 0-69 15,-19-3-140-15,-1-3-158 16,5 4-8-16</inkml:trace>
  <inkml:trace contextRef="#ctx0" brushRef="#br0" timeOffset="4579.68">16517 401 544 0,'0'0'277'0,"0"0"-179"16,0 0-62-16,0 0 15 16,0 0 31-16,0 0-43 15,0 0 28-15,-15-30 15 16,12 26-24-16,-1 1-20 15,2 2-3-15,-2-4-35 16,-2 3-10-16,2-2-29 16,2 1-10-16,0 1 34 0,0-2-23 15,-1-1-77-15,1 2 6 16,2-1 84 0,0 0 25-16,-2 1 11 0,0 2-11 15,0-2 20 1,0 2-4-16,-1 1 40 0,3 0 30 15,-3-2-11-15,3 2-17 16,0 0-15-16,0 0-6 16,0 0 28-16,0 0-23 15,0 0-32-15,0 2-10 16,0 2-3-16,0 0-17 16,0 4-18-16,0 6 19 15,0 6 18-15,0 5 1 0,0 2-10 16,0 2 10-1,-2 0 0-15,0 1 1 0,0 0-1 16,-2 3 1-16,-1 0 12 16,1 0-4-16,-3 1 8 15,2 0 17-15,-1-1-8 16,-1 4-3-16,3 1-10 16,-3 4 3-16,2 5 3 15,-1-3-11-15,1 2-6 16,1-2 4-16,0 0 4 15,2-2-4-15,2-1-6 16,0 2 1-16,0 0 16 16,0-2-17-16,0 0 0 15,0 1 0-15,2 0 0 16,-2 0 7-16,0 4-7 0,0 2-6 16,-5 4 6-16,-11-2-22 15,-6 3-56-15,-2 6-11 16,2-12-17-16,8-13-137 0</inkml:trace>
  <inkml:trace contextRef="#ctx0" brushRef="#br0" timeOffset="5489.5">16392 238 403 0,'0'0'349'15,"0"0"-220"-15,0 0-31 16,0 0 34-16,0 0-8 15,0 0-25-15,0 0-40 16,0-4-7-16,0 4 11 16,0 0-33-16,0 0-22 15,0 0 0-15,0 0-6 16,0 0 6-16,0 0-8 16,0 0-9-16,-2 0 9 15,-2 0 0-15,1 0-1 16,-1 4 1-16,2 0-10 15,0 2 4-15,0 2-58 16,-1 0-16-16,-2 2-92 16,3-1-141-16,0-1-596 0</inkml:trace>
  <inkml:trace contextRef="#ctx0" brushRef="#br0" timeOffset="7446.79">16392 238 628 0,'-17'57'140'15,"17"-57"-72"-15,0 0 17 16,0 0-1-16,0 0-24 16,0 0-12-16,0 0-13 15,0 0-35-15,2 0 0 16,-2 0-2-16,2 0-18 0,2 0 20 16,-1 0-2-1,1 0 2-15,-2 0 0 16,-2 0 0-16,2 0 3 15,-2 0-3-15,0 0-5 0,0 0 5 16,0 0 1 0,0 0 11-16,0 0-2 0,0 0 0 15,0 0 22-15,0 0-9 16,0 0 32-16,0 0 20 16,0 0-19-16,0 0-1 15,0 0-10-15,-4 0-28 16,2 0 14-16,-3 0-21 15,1 6-10-15,-2 1 8 16,-4 5-7-16,1 3 5 0,-4 2-6 16,-1 4 0-16,-3 3 0 15,-1 0 0-15,-5 5 0 16,4-2 0-16,-1-3 0 16,1 0 10-16,2-5-10 15,1-2 1 1,3-1 4-16,-3 1-5 0,3-2 0 15,-3 6-1-15,1-1 2 16,-1 2 4-16,1 0-5 16,-4 0 0-16,4 1 5 15,-3 0-5-15,-1 1 0 16,-2-4 9-16,-1 0-8 16,0 2 13-16,0-1-14 0,-3 0 0 15,0 2 12-15,1-2-12 16,2-1 0-16,-3 1 0 15,3 1 2-15,-3-3 8 16,1 2-10-16,0 0 0 16,-3 0 1-16,2 0 0 15,-2-2 9-15,2 1 8 16,2-1-17-16,-4 4 25 16,0-1-26-16,0 0 0 15,0 3 7-15,-2-1-6 16,-2-1-1-16,-2 4 0 15,-1 0 1-15,-1 3 12 16,2-3-11-16,-3 3 4 16,0-4 32-16,0-1-3 15,3 0-15-15,2-3-11 0,4 0-3 16,-2 1 9-16,2-2-15 16,3 3-10-16,-3 0 10 15,-2 4 0-15,0 1 7 16,-2 0-7-16,-2 5 1 15,-3 2 1-15,-5-1-2 16,2-1 0-16,-1 0 0 16,-3-2 1-16,1 2 5 15,-3 2-6-15,1-1 0 16,-4 1 10-16,2 0-10 16,1 0-3-16,-1 1 2 15,-2 0 2-15,0 1 0 16,-1 1-1-16,-5 1 0 15,1 0 3-15,-3 0-3 16,0 1 0-16,3 0 0 0,0-1 1 16,3-2 6-16,3-2 0 15,3 2-6-15,0-1 8 16,-1-2-9-16,-2 5 0 16,-2 1-1-16,0 3 2 15,0 0-1-15,0 2 0 16,-1 2 0-16,2 0 1 15,-4 5-1-15,4-1 1 16,-2 2-3-16,3 3 8 16,3-4-6-16,0 5 0 15,1-1-7-15,1-1 7 0,2 2 1 16,-1-2-1-16,2 2 0 16,-3 2 4-16,1 0-5 15,-1 3 1 1,-1 1-6-16,-3 1 6 15,-4 2 2-15,0-3-2 16,0-3 0-16,1-1 0 0,0-4 5 16,0 0-5-16,3 0-2 15,-2 0 2-15,2 2 0 16,-1-1-1-16,1 1 0 16,-2 0 2-16,2 0 7 15,-1 3-8-15,3-4-3 0,1 4 2 16,1-3 1-16,-1 0-1 15,3 1 1-15,0-3-13 16,-1-2 4-16,2 0 9 16,-1-2-16-16,2 0 16 15,-3-1-14-15,2-1 0 16,-1-3 3-16,-1 3 11 16,-1 0 1-16,-2-2-1 15,-1 1-7-15,1 0 7 16,-1-2 0-16,3 0 1 15,1-3-1-15,3 0 1 16,3-1 8-16,1-3-9 16,3-1-1-16,2-1 1 15,2 0 0-15,-2 3 0 16,2-4 0-16,-2 6 1 0,-2-3 15 16,2 2-16-16,3 0 9 15,-1-4 10-15,3 0-19 16,1-5 1-16,6-6-1 15,1 0 0-15,7-8-5 16,0-1 5-16,4-3-25 16,3-4 16-16,0-2-4 15,2-1 5-15,0-4-34 16,0 0-24-16,0-4 33 16,0 0-4-16,0 0 11 15,2 0 13-15,2 0 13 16,2 0 0-16,2 0 8 15,-1-2-7-15,4-3 15 16,0 0-16-16,0 1-7 16,1-1-1-16,-1 1-30 0,2 0 1 15,1 1 8-15,-2-3 10 16,5-3 18-16,0 1 1 16,1-2-6-16,-1-1 5 15,2-1-9-15,-1-3 9 16,1-1 1-16,2 3-1 15,-4 0 1-15,-1 3 0 16,-5 0 0-16,-2 2 0 16,-4 2 1-16,-3 0 5 15,-2 2-6-15,0 2 1 0,0-2 4 16,0 2-5-16,0 0-18 16,0 2 4-16,0-2-17 15,0 2 7-15,0-6-94 16,2 0-29-1,-2 0-165-15</inkml:trace>
  <inkml:trace contextRef="#ctx0" brushRef="#br0" timeOffset="7932.09">10803 6276 537 0,'0'0'624'0,"0"0"-536"16,0 0-56-16,0 0 67 0,0 0 7 15,0 0-18-15,0 0 23 16,-74-13-34-16,74 13-27 15,0 0-8-15,0-1-36 16,2 1-6-16,15 0-34 16,12 0 21-16,10 0 10 15,17 1 6-15,11 8 2 16,14-4-5-16,6 2 0 16,6-1-10-16,5 2-67 15,31-2-69-15,-24-3 92 16,-19-3-695-16</inkml:trace>
  <inkml:trace contextRef="#ctx0" brushRef="#br0" timeOffset="8797.45">15548 5965 1088 0,'0'0'228'0,"0"0"-187"15,0 0-11-15,0 0 14 16,0 0 79-16,0 0 11 16,0 0-42-16,11 0 3 15,-11 0-39-15,0 17-25 16,0 14 11-16,0 7-30 15,-9 6 13-15,-3 4-25 16,-1 0 0-16,-2 1 13 0,1-1-12 16,1-4-1-1,2-4 0-15,4-6-4 0,1-3-20 16,4-8-84-16,2-5-182 16,0-8-39-16,2-7-455 0</inkml:trace>
  <inkml:trace contextRef="#ctx0" brushRef="#br0" timeOffset="9006.94">15592 5999 1322 0,'0'0'487'0,"0"0"-477"15,0 0 12-15,0 0-22 16,0 0 3-16,0 0-3 16,127-62-2-16,-51 54-43 0,49 8-40 15,-19 0-37-15,-9 0-140 0</inkml:trace>
  <inkml:trace contextRef="#ctx0" brushRef="#br0" timeOffset="11412.78">15683 7082 1069 0,'0'0'180'16,"0"0"-135"-16,-93 111 2 15,53-67 65-15,7-6-28 16,2-2 28-16,6-7-14 15,2 0-36-15,6-3 0 16,5-6-34-16,4-4-22 16,3-2-6-16,3-2-7 15,2-1-44-15,0-4-82 16,0-1-42-16,7-5 24 16,3-1-139-16,4 0-107 0</inkml:trace>
  <inkml:trace contextRef="#ctx0" brushRef="#br0" timeOffset="11720.65">15783 6990 1104 0,'0'0'277'0,"0"0"-179"15,0 0 43-15,0 0 67 16,0 0-87-16,0 0-77 15,0 0-25-15,10 0-19 16,-1 11 0-16,7 10 0 16,1 8 0-16,6 10 13 15,-1 8-13-15,0 0 0 0,2 6 7 16,-1-3-7-16,0 0 6 16,0-6-6-1,2-6-17-15,-2-8 4 16,-5-8-75-16,-3-6-94 15,-6-8 35-15,-9-6 15 0,0-2-83 16,0 0-295-16</inkml:trace>
  <inkml:trace contextRef="#ctx0" brushRef="#br0" timeOffset="11896.63">15673 7267 719 0,'0'0'876'16,"0"0"-876"-16,0 0-41 16,0 0 24-16,0 0 17 15,151-14 5-15,-40 21-5 16,-10 11-81-16,-10 1-231 0</inkml:trace>
  <inkml:trace contextRef="#ctx0" brushRef="#br0" timeOffset="13383.35">10019 7034 781 0,'0'0'652'16,"0"0"-610"-16,0 0-33 16,0 0 14-16,0 0 11 15,0 0 50-15,0 0 72 16,0 32-53-16,0-8-21 16,0 6-54-16,0 8-20 15,0 8 3-15,0 3-11 0,0 1 1 16,0 0-1-16,-9-2 6 15,3-2 6-15,-2-4-12 16,4-6 0-16,2-4 0 16,2-4 6-16,0-7 5 15,0-7-9-15,0-2 5 16,0-5 4-16,2-3-11 16,2-1-9-16,1-2 8 15,-2-1-12-15,-1 0 7 16,0 0-15-16,2 0-29 15,0-12 1-15,1-8-27 16,1-3-82-16,2-6 45 16,-2-5 23-16,-1-2 32 15,-1-6 27-15,0-6 9 0,1-2 21 16,-2-3-4-16,-1 2 5 16,2 1 78-16,0 5-41 15,5 7 2-15,3 4-20 16,1 8-13-16,7 8 18 15,0 4-13-15,2 3 0 16,3 10 13-16,-1 1-24 16,0 0 11-16,-1 0-11 15,-3 12 0-15,-5 6 13 16,-3 2-7-16,-8 4 12 16,-4 2 27-16,-2 2-3 0,-20 0 9 15,-7 3 2 1,-5-6-14-16,1 0 13 15,2-10 24-15,8-3-18 0,10-3-8 16,13-6-41-16,0 2-9 16,15-1-28-16,24 6-14 15,12 0 36-15,11 2-53 16,5-1-93-16,-7 6-57 16,-9 2 45-16,-17 8 91 15,-22 2 50-15,-12 4 23 16,-30 1 23-16,-21-2 146 15,-14-1 104-15,-7-4-105 0,1-4-79 16,3-7-12 0,10-12-77-16,13-18-7 0,16-19-382 15,15-5-1133-15</inkml:trace>
  <inkml:trace contextRef="#ctx0" brushRef="#br0" timeOffset="27380.3">12588 6759 1175 0,'0'0'232'16,"0"0"-232"-16,0 0 0 15,0 0 55-15,0 0-17 16,0 0-4-16,0 0 37 16,-17 3 31-16,17-3-26 0,0 0-51 15,0 0-25-15,13 0-106 16,5-7-7-16,4-3 91 15,7 2 6-15,4 0-60 16,0 4 33-16,2 4 8 16,-9 0 16-16,-2 0 12 15,-8 7-8-15,-7 10 15 16,-9 3 1-16,0 2 46 16,-4 5 15-16,-19 0 4 15,-4 3 33-15,-4 1-8 16,2-1-26-16,2-4-5 15,8-5-28-15,9-4-31 16,10-5-1-16,0-4-138 16,16 0-2-16,13-2 82 15,9 0 3-15,5 4 22 0,1 2-12 16,-4 4-8-16,-9 5 33 16,-6 2 8-16,-15 1 12 15,-10 4 19-15,-2-2 60 16,-31 5 38-16,-11-4 35 15,-14 2 23-15,-5-3-43 16,-3-5-71-16,3-6-34 16,14-15-27-16,18-6-146 15,20-16-410-15</inkml:trace>
  <inkml:trace contextRef="#ctx0" brushRef="#br0" timeOffset="28482.4">17075 3463 1058 0,'0'0'527'16,"0"0"-456"-16,0 0 104 16,0 0 6-16,0 0-98 15,0 0-8-15,0 0-41 16,0 0-16-16,-14 7 1 16,-6 9-17-16,-7 8-1 15,-11 6-1-15,-2 4 1 16,-2 4-10-16,1-2 9 15,8-4-3-15,6-5 3 16,8-10 0-16,5-2 1 16,9-10-1-16,3-5 6 15,2 0-3-15,0 0-3 0,2 0-17 16,12 0-24 0,6 0 27-16,7 0 14 0,8 0 0 15,8 0 0 1,5 0-3-16,6 0 3 0,0 0-30 15,-2-4-27 1,-8 3-59-16,-2-5-141 0,-13 1 4 16,-13 4-236-16</inkml:trace>
  <inkml:trace contextRef="#ctx0" brushRef="#br0" timeOffset="28707.45">17065 3597 697 0,'0'0'736'0,"0"0"-631"16,0 0-56-16,0 0 126 16,0 0-74-16,0 0-66 15,0 0 9 1,-9 130-26-16,-13-46-12 0,-16 32-6 15,5-18-192-15,2-15-527 0</inkml:trace>
  <inkml:trace contextRef="#ctx0" brushRef="#br0" timeOffset="32979.71">17117 208 1033 0,'0'0'269'16,"0"0"-186"-16,0 0-5 0,0 0 53 15,0 0-13-15,0 0-23 16,10-10-26 0,-7 10-28-16,0-1-21 0,-3 1-4 15,0 0-14 1,2 0 8-16,-2 0-10 0,0 0-1 15,0 0 1-15,0 0-1 16,0 0-13-16,0 0-1 16,0 0 11-16,0 0 3 15,-2-3 2-15,-8 3 10 16,1-2-4-16,1 0-2 16,-4 0-5-16,-1 2-1 15,-5 0-176-15,-2 0 155 0,-2 0 21 16,-5 0-8-16,0 4 8 15,-2 8 1-15,0 3 0 16,0 4 9-16,0 1 1 16,5 6 18-16,4 1-4 15,4 3-13-15,9 2 11 16,7 1-21-16,0 6 2 16,0-1-3-16,19 0-2 15,8 0-4-15,4 0 6 16,9-5-6-16,6-8-64 15,14-7-10-15,74-18 32 16,-13-1-32-16,1-23-215 0</inkml:trace>
  <inkml:trace contextRef="#ctx0" brushRef="#br0" timeOffset="36287.64">11635 5285 722 0,'0'0'159'0,"0"0"-87"15,0 0 16 1,0 0-56-16,0 0-9 16,0 0-1-16,0 0-16 0,-5 0-5 15,5 0 6-15,0 0-7 16,0 0 13-16,-2 0-4 16,2 0 13-16,0 0 10 15,-2 0 1-15,2 0-10 16,-2 0 5-16,0 0-1 15,-2 0 12-15,2 0-24 16,0 0-8-16,0 0 21 16,0 0-8-16,2 0 8 0,0 0 14 15,0 0-23-15,0 0 8 16,0-2-15-16,0 2-11 16,0 0-1-1,0-3-3-15,0 2-15 0,4 1 2 16,-2-2 9-16,0 2 7 15,2 0 0 1,-4 0 0-16,2 0 0 0,2 0 7 16,0 0 2-16,1 0 7 15,-1 0-16-15,2 0 11 16,2 0 5-16,3 0 13 16,-1 0 31-16,2 0-2 15,1 3-27-15,1 2-10 0,-1 1-19 16,3 0 19-16,-1 2-12 15,1-2-9-15,-3 0 6 16,0 0-5-16,1 0 1 16,-3 0 6-16,1 0-7 15,-2 0 21-15,-3 0-21 16,2-2 0-16,-2 2 12 16,0 0-11-16,1-1 4 15,-1 2-6-15,4 1 1 16,-2 0 11-16,2 2-11 15,1 0 7-15,-2 0-1 16,4 2-6-16,-3-2 8 16,0 1-9-16,-2-2 1 15,0-1 6-15,-2 2-7 16,-3-2-2-16,0 1-4 16,1 0 6-16,-2-1 11 0,1 1-9 15,-2-1 8-15,0 2 30 16,0-1-21-16,3 1-6 15,-1 3 5-15,0 1-6 16,4 2 2-16,-4-2-7 16,0 3-7-16,1-7 9 15,-3 3-9-15,2-1 2 16,-2-2-1-16,4 0-1 16,-4 2 8-16,0 0-7 0,0-2-1 15,0 2 8 1,0-2-7-16,-2 2 0 15,3 0 4-15,-3 0-4 16,0-2 7-16,0 2-8 16,0 0-1-16,0-2 1 0,0 0 0 15,0 0 1-15,0 3-1 16,0-2 1-16,0 0 5 16,0 0-6-16,0-3-1 15,0 3 1-15,0-5 0 16,0 1 0-16,0 1-2 15,0-1 4-15,0-1 4 16,0 2-6-16,0 0-1 16,-5 1 1-16,1 2 1 15,-3-1-1-15,0 2 0 0,1 1 1 16,-1-2 5-16,-3-1-6 16,4 2-1-1,2-1 1-15,-3-4 0 0,3 3 0 16,0-2-1-16,-4 2 2 15,2 1 5-15,-3-3-6 16,3 3-1-16,-4-1 1 16,4 0 0-16,-3 1 0 15,2-4-1-15,0 3 2 16,0-2 5-16,1 0-6 16,0 1-5-16,-1 0 5 15,-3 1 1-15,4-2 0 16,-3 1-1-16,3-4 1 0,1 1 9 15,-2-2-10-15,3 1-1 16,-3-2 1-16,3 2 0 16,0-1 1-16,-2-3-1 15,0 6 0-15,-1-3 10 16,1 2-10-16,-4-1-1 16,2 4 1-1,1-3 0-15,-1 0 1 16,-2 0-1-16,4 0 0 0,-1-2 6 15,3-2-6-15,-1 0-1 16,0 0 1-16,1 0 0 16,0 1 2-16,-1-3-2 15,1 1 0-15,0 0 5 16,-1-1-5-16,3 3-17 16,-1-1-11-16,1-1-109 0,2-1-384 0</inkml:trace>
  <inkml:trace contextRef="#ctx0" brushRef="#br0" timeOffset="38386.48">13107 4882 1145 0,'0'0'189'0,"0"0"-152"15,0 0-23-15,0 0-13 16,0 0 9-16,0 0-10 16,0 0 1-16,0 2 10 0,0 5-1 15,0 4 3-15,-6 3-4 16,-6 6 1-16,-1 2 25 15,-2 5-12-15,-1 0 2 16,-2 3 0-16,3-2-8 16,-3 2 2-1,2-1-3-15,-2-2 7 0,3 2 24 16,-1-1-5 0,-1 2-20-16,-1 0 5 0,-3 0-13 15,0 2 14-15,-2 0-9 16,-2-2-6-16,1 0 21 15,2-2-9-15,-3-2-9 16,3-3-7-16,-1-4 5 16,6-3 1-16,-3-1-8 15,4-3-1-15,-2-2 7 0,0-2-12 16,3-3-1-16,-3 0 0 16,3-3 0-16,1-2-1 15,1 0-15-15,0 0-13 16,1-2-17-16,1-12-6 15,3-5 17-15,-2 0-3 16,1-6-79-16,1 3-103 16,-2-2 274-16,1 4-54 15,3 0 55-15,2 2-49 16,2 0-6-16,2 2 0 16,0 0-15-16,0-4 15 15,0 0-9-15,6-2 1 16,7 0 8-16,1 0 1 15,-1 4-1-15,1 2 0 16,-4 3-1-16,-1 3 1 0,3 1 0 16,-3 0-1-1,-3 1 1-15,3 2 1 0,0 1 0 16,-2-2 7-16,1 3-7 16,2 0 23-16,-1 2-10 15,-1 2-7-15,3-1 8 16,1 1-14-16,-1 0 0 15,2 0 0-15,0 0 0 16,3 0 9-16,0 0-8 0,-2 0 0 16,-2 0 10-1,-1 0-11-15,1 3 12 0,-3 4-4 16,-1-2-8-16,2 2 17 16,-2 0-17-16,1-1 1 15,0 2 14-15,-2 0-6 16,0-1-9-16,-1 0 17 15,-2 1-17 1,1 3 61-16,0-1-10 0,-1 1-12 16,1 2 7-16,-1 1-22 15,2 2-11-15,3-2-9 16,-1-2-4-16,-4-1 9 16,2 2-10-16,-1 1-1 15,-3 0 1-15,2 2 9 0,1 1 13 16,-2 0-6-16,-1-3-15 15,0 2 16-15,-2-1-17 16,4-1 2-16,-2 0-2 16,1 2 1-16,-1-3 7 15,0-1-4-15,0 1-2 16,0-4 7-16,-2 0-9 16,2 1-7-1,-2-2 7-15,3-3 1 0,-3 4 0 16,3-3-1-16,-1 0 1 15,-2 0 5-15,2-1-6 16,0 2-7-16,0-1 7 16,3-2 0-16,-3 0 0 15,0 0-6-15,0-2 6 16,0-1 3-16,-2 1-3 0,2 1 0 16,-2-3 0-16,2 1 0 15,2-1 0-15,-2 0 0 16,0 0-12-16,0 0 12 15,0 0-10-15,0 0 5 16,1 0 5-16,-3 0 0 16,2 0 1-16,-2 0-1 15,2 0 0-15,-2 0 1 16,2 0-1-16,0 0-8 16,0-1 7-16,6-5 2 15,-2 0 20-15,3-2-8 16,-3 0-12-16,4 2 10 15,-6 2-11-15,-2 2 0 16,1 2 0-16,-3 0 1 16,2 0 10-16,-2 0-9 15,0 0-1-15,0 0 15 0,0 0-4 16,0 0-2-16,0 0 2 16,0 0-12-16,0 0 8 15,0 0-8-15,0 0 1 16,0 0-1-16,0 0 1 15,0 0 0-15,0 0-1 16,0 0 0-16,0 0 6 16,0 0-6-16,0 0-20 0,0 0-39 15,-7 0-270-15,-11 4-1264 0</inkml:trace>
  <inkml:trace contextRef="#ctx0" brushRef="#br0" timeOffset="40246.81">12363 2662 738 0,'0'0'729'0,"0"0"-671"15,0 0-9-15,0 0 120 16,0 0-88-16,0 0-51 15,0 0-3-15,18 0-26 16,-16 0 0-16,1 0 8 16,-3 0-9-16,0 0 1 15,0 0-1-15,0 0 0 16,0 0 11-16,0 0 19 16,0 0-18-16,0 0-12 0,-3 3-4 15,-1 5 2 1,1 4 1-16,-1 3-2 0,2-3 1 15,2 2 2 1,0 0-10-16,0-2 9 0,0-1 0 16,0 2 0-16,13 1-9 15,1-2-43-15,6 2-17 16,2 3-19-16,0 0 53 16,5 1 24-16,-2 2 6 15,-1 0 6-15,0 2 0 16,-1-2 0-16,-5 1 0 15,-3-2 0-15,-1-1-1 16,-3 1 1-16,-5-4 0 16,-1 1 0-16,-3 0-8 15,-2-3-11-15,0-2 19 0,0 2 0 16,0-2 6-16,0 0 7 16,-13 1 14-16,-5-2 3 15,-4 1 14 1,-9 0-22-16,-6-3-8 15,-5 0-14-15,-2-4-13 16,-1-2 13-16,8-2-27 0,8 0-8 16,12-8-59-16,13-8-215 0</inkml:trace>
  <inkml:trace contextRef="#ctx0" brushRef="#br0" timeOffset="41030.04">12399 2589 555 0,'0'0'214'15,"0"0"-139"-15,0 0 3 0,0 0 13 16,0 0 33-16,0 0-14 16,0 0 0-16,0 0 8 15,0 0-34-15,-2 0-8 16,-3 0-15-16,3 0-27 15,0 0-12-15,2 0-21 16,-2 0-1-16,-1 2 0 16,3-2 2-16,-2 0-1 15,2 0-1-15,0 0 0 0,0 2 4 16,0-2-4 0,0 0-2-16,0 0 2 0,0 0 1 15,0 0 8-15,0 0 36 16,0 0-7-1,0 0 3-15,0 3-19 16,0-3-12-16,0 0 30 16,0 0-8-16,5 0-32 0,17 1-25 15,15 4-20-15,37-2 44 16,49-3-28-16,-9 0-203 16,-12 0-320-16</inkml:trace>
  <inkml:trace contextRef="#ctx0" brushRef="#br0" timeOffset="42914.39">7991 10145 1196 0,'0'0'230'16,"0"0"-221"-16,0 0 26 16,0 0 63-16,0 0 0 15,0 0-38-15,0 0-30 16,11-10 0-16,-11 10 6 15,0 0-21-15,0 0-14 16,0 0-2-16,0 0-61 16,0-2-63-16,0 2 3 15,0-2 23-15,2-3 35 16,-2 1 12-16,0-1 17 16,0-1 35-16,-2-1 31 0,-11-1-31 15,-3 2-67 1,1-2 67-16,-2 1 167 0,0-1-167 15,-1-1-5 1,3 4-5-16,-3 0 9 16,5 2 1-16,-1 0 0 0,1 3 0 15,1 0 6-15,3 0-6 16,1 0 0-16,-1 0 2 16,0 0-2-16,0 6-7 15,0 0 7-15,-2 2 9 16,2 2-9-16,0-1 0 15,3 0 0-15,-2 2 0 16,2 0 0-16,2 2-1 16,4-2 1-16,0 4-1 15,0 1 1-15,0 0 0 0,0 2 0 16,13 2 7-16,3-1-7 16,4 2 0-1,6 0 1-15,1 0-1 0,4 2-6 16,0-2 6-16,-2-1 0 15,0 1 3 1,-4-3-3-16,-5-1-6 0,-5 2 6 16,-6-1 1-16,-4-2-1 15,-5 1-2-15,0 0 0 16,0 1 2-16,-9-2 0 16,-4 0 0-16,-5-3 7 15,-2-2-6-15,-2-1 0 0,-3-1 9 16,-4-3 88-16,-2-4-50 15,-1-2-32-15,-1 0 7 16,2 0 47-16,6 0 6 16,6-1 1-16,7-6-62 15,8-6 18-15,4 1-33 16,0-2-370-16,18-4 287 16,6 4-37-16,3 2-492 0</inkml:trace>
  <inkml:trace contextRef="#ctx0" brushRef="#br0" timeOffset="43309.49">8196 10282 1069 0,'0'0'246'15,"0"0"-140"-15,0 0 51 0,0 0 11 16,0 0-79-1,0 0-32-15,0 0-25 16,-9 83-24-16,-4-45 5 16,-3 2-2-16,1-1-5 0,2-6 5 15,3-2-11-15,6-7 0 16,4-4-1-16,0-7-103 16,0-5-72-16,24-8 20 15,-1 0 11-15,-4-1-234 0</inkml:trace>
  <inkml:trace contextRef="#ctx0" brushRef="#br0" timeOffset="43480.01">8230 10079 791 0,'0'0'544'0,"0"0"-544"16,0 0-45-1,0 0 22-15,0 0-25 16,-23 106-101-16,34-88-488 0</inkml:trace>
  <inkml:trace contextRef="#ctx0" brushRef="#br0" timeOffset="44172.46">8419 10211 955 0,'0'0'282'16,"0"0"-208"-16,0 0 4 0,0 0 1 15,0 0-52-15,0 0-21 16,-31 128-4-16,18-85 5 15,1-5-7-15,3-2 38 16,1-8 76-16,-2-6-33 16,6-5-6-1,2-4-27-15,2-3-26 0,-3-2 4 16,3-3-9-16,0-4-10 16,0-1 6-16,0 0 15 15,0 0-25-15,5-4-3 16,9-10-43-16,5-6 36 15,8-6-41-15,4-5-84 16,5-1 4-16,-1 2 26 16,2 3 48-16,-6 2 27 15,-5 7 6-15,-6 8 21 0,-4 4 0 16,-9 4 13-16,-3 2 18 16,-4 0 15-16,0 0 46 15,0 0 68-15,0 8 1 16,0 8-31-16,0 4-74 15,0 6-41-15,0 3-3 16,0 0-11-16,-4 6 9 16,-3-2-9-16,0 4 0 15,2-7 3-15,1-2-4 16,4-6 0-16,0-8-1 0,7-14-74 16,13 0-256-1,2-2-11-15</inkml:trace>
  <inkml:trace contextRef="#ctx0" brushRef="#br0" timeOffset="45448.51">9422 10112 895 0,'0'0'505'15,"0"0"-441"-15,0 0-50 16,0 0 33-16,0 0-38 16,0 0-9-16,0 0 10 15,-33 61-8-15,21-33 6 16,-1 4 7-16,-1 0-14 15,1-2 21-15,-3 1-4 16,1-1 36-16,-3-3 8 0,0 0 5 16,-2-2-29-1,-3 1-8-15,0-1-13 16,-2-1 20-16,-4-4-22 0,2 0-5 16,-2-5 0-16,2-2-1 15,2-3 23-15,2-2-20 16,2-4-6-16,3-1-12 15,5-3-1-15,1 0-20 16,8 0-71-16,0-17-89 16,4-4 169-16,0-2-210 15,0-8 161-15,6-1 60 16,10-1 0-16,5-2-3 16,-2 3 9-16,1 4 0 15,1 6 0-15,-4 4 0 16,1 6 1-16,0 2 6 15,-2 4 10-15,-1 2 7 16,-1 3 9-16,-3 1 7 0,-1 0-7 16,-2 0-11-16,-2 0-1 15,1 4 16-15,-1 3 7 16,2 1-3-16,-4 4 14 16,2 2 19-16,-1 3 3 15,-3 6 1-15,2 2-28 16,1 1 1-16,-2 2-28 15,-1-5-10-15,0 4-2 16,0-5-10-16,2 2 7 16,1-2-7-16,1 0 1 15,-1 2 2-15,0 0-3 0,-1 0 1 16,0-2-1-16,1 0 0 16,-1-4 2-16,-2-4-2 15,3-2 0 1,-3-6 6-16,0-1-6 15,1-5 0-15,-1 0 15 16,0 0 5-16,0 0 1 0,1 0-14 16,-3 0-7-16,2 0 12 15,0 0-11-15,2 0 0 16,3 0 6-16,0 0-7 16,0 0 8-16,-3 0-8 15,0 0-1-15,1 0 1 16,-3 0 1-16,0 0-1 0,-2 0 0 15,0-2 2 1,0 2 9-16,0 0-3 0,0-3-7 16,0 3 21-16,0 0-9 15,0-1-6-15,0 1-7 16,2-5 0-16,3 1-8 16,4-4-16-16,4-6 3 15,9-10-67-15,-1 2-242 16,-8 3-272-16</inkml:trace>
  <inkml:trace contextRef="#ctx0" brushRef="#br0" timeOffset="45960.45">9890 10454 864 0,'0'0'791'0,"0"0"-645"16,0 0 29-16,0 0 8 15,0 0-62-15,0 0-25 16,0 0-63-16,2-12-32 16,9 12-1-16,5 0-9 0,13 0 8 15,10 0-1 1,15 0-48-16,9 0-36 0,21 0-131 15,-15 8-342 1,-15-1-400-16</inkml:trace>
  <inkml:trace contextRef="#ctx0" brushRef="#br0" timeOffset="46174.35">9881 10622 1898 0,'0'0'254'16,"0"0"-210"-16,0 0-7 15,0 0-31-15,0 0 0 16,0 0-1-16,158 12-4 16,-58-10-1-16,-13-2-116 15,-14 0-507-15</inkml:trace>
  <inkml:trace contextRef="#ctx0" brushRef="#br0" timeOffset="50997">7741 11969 1562 0,'0'0'137'16,"0"0"-111"-16,0 0-26 15,0 0 93-15,0 0-38 16,0 0-55-16,3-8-25 16,-3 8 25-16,0 0 10 15,0 0 18-15,0 0 29 16,0 0-4-16,-7 4-6 15,-5 9-34-15,-5 7-13 16,-1 8 0-16,-1 2 0 16,-2 4 0-16,3 2 0 0,3 3-5 15,1-1 5 1,3 3 0-16,2 1 0 0,2-3 0 16,3-3 7-16,4-4-6 15,0-4-1-15,0-6 0 16,9-8-16-16,9-2-16 15,4-6 9-15,1-6 21 16,6 0-12-16,2 0-3 16,2-4-2-16,1-10-29 15,1-4-37-15,0-2-14 16,-1-5 29-16,-3 0 28 16,-2-3-5-16,-2-2 14 0,-5 0 18 15,-2-1 5 1,-4 1 10-16,-5 4 13 15,1 2-3-15,-6 4 5 16,-2 2 11-16,-2 4-9 16,-2 5-5-16,3-2-10 15,-3 3 24-15,0 0-3 0,0 2 8 16,0 0-20-16,0 1-10 16,0-4 0-16,0 3-1 15,0 2 1-15,0 2 7 16,-3 0 2-16,-1 2 2 15,2 0 14-15,-4 0 18 16,1 0 1-16,0 0-37 16,-2 8-8-16,3 4 0 15,-2-1-1-15,-1 8-1 0,0 1 2 16,2 2-1-16,1 5 1 16,2-1 1-16,0 3 6 15,2 3 7 1,0 1-13-16,0-3 1 15,0 0 7-15,0-4-8 16,6-6 9-16,3-6-10 0,0-4-7 16,-2-4 7-16,2-4-6 15,-5-2 5-15,3 0 1 16,-2 0 1-16,1 0 12 16,1-2 21-16,1-12-1 15,2-3 3-15,3-4-30 16,1-3-6-16,-1-4-1 0,1-2-18 15,-1 0 0 1,-3-3-17-16,-2 3 6 0,-4 1 29 16,-2 2-9-16,-2 4 5 15,0 2 5-15,0 3 1 16,0 5 5-16,-9-2-6 16,0 5 0-16,0-1 10 15,-5 4-10-15,-1 2-57 16,-3-2 9-16,-1 3 24 15,-2 2 1-15,3 0 5 16,7 2 18-16,5 0 9 16,6 0-9-16,0 0-92 15,0 0-5-15,20 0 34 16,6 0 44-16,13 2 6 16,3 2-24-16,5-2-45 0,-3 0-51 15,0 1 7-15,-7-3 38 16,-11 2 48-16,-6-2 40 15,-11 1 57-15,-4-1 156 16,-5 0 52-16,0 0 32 16,0 0-69-16,0 0-90 15,0 0-67-15,2 0-24 16,0 0-42-16,0 0-5 16,3 0 0-16,1 0-10 15,1-3 3-15,2-2 6 16,-2-1 2-16,-1 2 3 15,-4 2-4-15,-2 0 0 16,0 2 6-16,0 0-5 16,0 0-1-16,0 0 0 0,-4 0-5 15,-9 0-36-15,1 0 40 16,1 0 2-16,3 0-2 16,0 8 0-16,4 9-25 15,-2 4 10-15,1 8 6 16,5 0 9-16,0-1 1 15,0 3-13-15,7-5 11 16,11-2-10-16,4 0-7 16,0-3-1-16,3 0 0 15,2-3 19-15,-6 0-14 16,2-2-1-16,-9 3 15 0,-6-4 1 16,-8 3-10-1,0 2-58-15,-20 0 68 16,-13 4 5-16,-9-4 9 15,-6 1 1-15,2-6 4 0,1-7 0 16,12-4-19 0,20-4-48-16,11-18-296 0,2-5-231 0</inkml:trace>
  <inkml:trace contextRef="#ctx0" brushRef="#br0" timeOffset="52096.66">9295 11922 1137 0,'0'0'146'0,"0"0"-146"16,0 0 0-1,0 0 16-15,0 0 45 0,0 0-11 16,0 0-30-16,2 74-13 15,-4-42 0-15,-10 2-7 16,-5 2 1-16,-1 4 10 16,-5-2 0-16,-2 1 30 0,0-4 33 15,-4 2 6-15,-5-3-7 16,-2-2 15-16,-2-4-22 16,5-4 17-16,-1-2-22 15,3-6-42-15,2-2-10 16,5-6 2-16,2-2-1 15,2-6-10-15,3 0-13 16,7 0-50-16,1-18-81 16,5-5 20-16,4-9 3 15,0-1 71-15,0-5 8 16,2 0 10-16,9-1 8 16,2 5 16-16,3 5-5 15,4 4 12-15,0 6-1 16,2 2-4-16,3 3 6 15,-4 5 7-15,2 0-5 16,-3 3 18-16,1 4-8 16,-6 2 14-16,1 0-4 15,-3 0 8-15,-5 0 30 0,2 0 7 16,-6 10 3-16,3 5 32 16,-3 3-17-16,3 6-19 15,2 3-21-15,2 4-30 16,0-1 0-16,5 2-15 15,-1-2 0-15,3 0 4 16,-1-2-4-16,0-2 1 16,-4-2-2-16,-2 1 2 0,-2-4 4 15,-3-3-5-15,-1-2 0 16,0-2 5-16,-3-4-4 16,2-3-1-1,1-4 10-15,-3-3 14 16,0 0 22-16,-2 0-29 15,2 0-11-15,-2 0 6 0,2 0-10 16,-2 0 0-16,3 0 6 16,-1 3-7-16,3 0 5 15,1 0-6-15,-1 0-5 16,-1 0 5-16,-2-2 2 16,-2-1-2-16,0 0 0 15,0 0 1-15,0 0 2 0,0 0-3 16,0-5-66-1,0-17-150-15,0-1-149 0,0 5-441 0</inkml:trace>
  <inkml:trace contextRef="#ctx0" brushRef="#br0" timeOffset="52580.49">9885 12138 1416 0,'0'0'548'0,"0"0"-528"16,0 0 34-16,0 0 67 15,0 0-18-15,0 0-23 0,0 0-38 16,-27-4-7 0,27 2-35-16,3 0-4 0,7 2-9 15,9 0-10-15,7 0 23 16,14 0-1-16,12 0-20 16,8 0-4-16,2 0-52 15,16 0-74-15,-16 0-245 16,-14 0-176-16</inkml:trace>
  <inkml:trace contextRef="#ctx0" brushRef="#br0" timeOffset="52790.95">9871 12375 1211 0,'0'0'243'16,"0"0"-169"-16,0 0 67 0,0 0 89 16,0 0-99-16,0 0-72 15,0 0-35-15,72 0-20 16,-32 0-4-16,10 0-17 16,25-8-134-16,-13 0-252 15,-10 4-730-15</inkml:trace>
  <inkml:trace contextRef="#ctx0" brushRef="#br0" timeOffset="53976.08">7576 13494 1255 0,'0'0'303'0,"0"0"-274"16,0 0-23-16,0 0 48 15,0 0 45-15,0 0-61 0,0 0-25 16,-40 105-13-16,20-52 1 15,3 10 28-15,-2 1 10 16,2 5 17-16,-1-4 13 16,1-3 1-16,-2-4-5 15,6-10-15 1,2-6-24-16,6-11-4 0,5-5-20 16,0-8-1-16,2-5-1 15,19-4-9-15,6-9-8 16,8 0-23-16,7 0-19 15,16-28-67-15,-11 3-183 16,-9-2-241-16</inkml:trace>
  <inkml:trace contextRef="#ctx0" brushRef="#br0" timeOffset="55196.66">7166 13871 1702 0,'0'0'0'0,"0"0"-10"15,0 0-118-15,0 0 128 16,0 0 4-16,156-4 8 16,-79 4-12-16,9 0-67 15,1 0-13-15,0 0 2 16,-5 0-44-16,-8 6-38 15,-10-2 8-15,-10 0 49 16,-12-2 103-16,-11-2 16 0,-11 0 94 16,-8 0 40-16,-7 0 28 15,-3 0-1-15,-2 0-14 16,2 0-10-16,-2-8-80 16,0 0-29-16,2 0 6 15,-2-1-25-15,0 4-19 16,2 2 7-16,-2 0 0 15,0 3 8-15,0 0-12 16,-4 0-9-16,-12 0 0 16,-6 0 3-16,-7 9-3 15,-2 5 0-15,-6 5 0 0,-2 7 18 16,1 9 10-16,0 3-3 16,5 2 31-16,6 0-11 15,7-4-18 1,7-5-12-16,8-6-14 0,5-7 0 15,0-7-1 1,16-4-36-16,10-7 13 0,10 0-13 16,2-8-8-16,5-20-19 15,-1-1-48-15,-5-6-17 16,-3 3 64-16,-12 1 17 16,-6 6 46-16,-7 5 1 15,-7 6 13-15,-2 4 68 0,0 10 29 16,-7 0-13-16,-9 0 1 15,-1 11-79-15,-1 11 3 16,0 5-10-16,3 3 16 16,2-2-3-16,5-2-7 15,6-3-8-15,2-6-4 16,0-1-5-16,2-3 2 16,12-2-3-16,1-7-20 15,6-2 11-15,1-2 3 16,4 0-9-16,3-2-13 15,5-15 7-15,2-6 21 16,2-7-29-16,-1-4-39 16,-1 2-59-16,-5-2-80 15,-6 3 77-15,-5 5 57 16,-9 6 43-16,-3 4 30 0,-4 8 21 16,-2 4 8-16,-2 4 75 15,0 0 55-15,0 0-43 16,0 0-43-16,0 0-45 15,0 0-3-15,0 4-25 16,0 0-1-16,0 4 0 16,0-3 1-16,0 7 0 15,0 2 7-15,-2 5 28 16,-8 6 18-16,-1 2-9 16,-3 2-13-16,-1-2 9 15,-1 0 0-15,3-6-18 16,2-2-14-16,2-2-7 15,2-4 11-15,5-7-12 16,2-4-1-16,0 0 1 16,0-2-6-16,0 0-3 0,13 0-14 15,10-6-5-15,3-11 17 16,12-10-4-16,5-5-18 16,3-3-28-16,4-2 8 15,-6 1 28-15,-3 3 2 16,-6 9 4-16,-8 8 19 15,-8 9-7-15,-5 7 7 16,-5 0 36-16,-7 7-5 16,-2 19 68-16,0 9-12 0,0 8-44 15,0 3-16-15,-6 3-16 16,1-2-10 0,3-6 0-16,0-4-1 0,2-10 0 15,0-10-64 1,9-7-187-16,4-10-733 0</inkml:trace>
  <inkml:trace contextRef="#ctx0" brushRef="#br0" timeOffset="56130.78">9506 13742 1729 0,'0'0'206'16,"0"0"-206"-16,0 0-22 15,0 0 22-15,0 0 26 16,-44 103-14-16,19-59 10 16,-4 4-20-16,-4 1 36 15,-7 3 10-15,-7-2-23 16,-4-2 19-16,-3-4 16 0,-2-4-27 15,3-9 11 1,4-8-5-16,4-6-27 0,10-7-2 16,8-10-10-1,9 0-41-15,9-18-62 0,9-17-23 16,0-9-149-16,16-10 68 16,11-4 8-16,2-1-53 15,2 7 8-15,-2 8 186 16,-2 10 58-16,-3 12 32 15,-4 10 47-15,0 10 8 16,-5 2-15-16,2 0 28 16,-4 2 19-16,3 10 10 15,-3 2 2-15,5 3-13 16,-3 2 18-16,5 6-43 16,-2 2-33-16,0 6 18 15,-3 3-37-15,1 6 27 16,-5 2-14-16,1 4-30 15,-4 0 7-15,1 1-13 16,-2-5-5-16,0-7 3 0,-1-2-14 16,3-7 5-16,-3-6-7 15,2-8-6-15,-2-2 6 16,-2-8 0-16,-1-2 0 16,-1 0 0-16,-2-2 0 15,2 0 2-15,-2 0-2 16,0 0 0-16,0 0 7 15,0 0-6-15,0 0-1 0,0 0 5 16,0 0-5-16,0 0 0 16,0 0-34-16,0-2-94 15,0-8-366-15</inkml:trace>
  <inkml:trace contextRef="#ctx0" brushRef="#br0" timeOffset="56733.63">10085 14144 1320 0,'0'0'816'16,"0"0"-726"-16,0 0-44 16,0 0 21-16,0 0-23 15,0 0-44-15,0 0-1 16,58-10-11-16,-19 10 3 15,7 0-37-15,10 0-3 0,2 0-64 16,15 10-112-16,-12 2-117 16,-12 1-298-16</inkml:trace>
  <inkml:trace contextRef="#ctx0" brushRef="#br0" timeOffset="56944.38">10137 14377 1899 0,'0'0'300'15,"0"0"-232"-15,0 0-42 0,0 0 62 16,0 0-27-16,0 0-61 16,0 0-23-16,67 8 6 15,5-8-21-15,43 0-59 16,-14 0-233-1,-17 2-376-15</inkml:trace>
  <inkml:trace contextRef="#ctx0" brushRef="#br0" timeOffset="58364.62">7351 15596 1292 0,'0'0'495'0,"0"0"-456"16,0 0-17-16,0 0 18 0,0 0 65 15,0 0-35-15,0 0-48 16,0-8-13-16,0 24-8 16,-8 6 0-16,-8 15 0 15,-4 3-1 1,0 10 14-16,-3 3-2 0,2-1 13 16,5-2-3-16,3-5-3 15,9-9-4-15,4-10-14 16,0-8-1-16,21-7-2 15,8-8-33-15,11-3 7 16,5-8-12-16,1-14-37 16,6-6-53-16,-5-8-76 15,-7-4 81-15,-7 0 44 16,-8 0 11-16,-10 0 41 16,-6 4 29-16,-6 4 9 0,-3 6 21 15,0 9 11-15,-5 7 30 16,-6 10 40-16,0 0 65 15,2 4-89-15,-1 23-60 16,2 5-21-16,4 3 6 16,1 9 7-16,3 0 0 15,0-2 9-15,0-3 1 16,9-7 6-16,7-6-14 16,6-6-20-16,5-8-1 15,4-8-20-15,6-4-15 16,0-4-16-16,-2-18-53 15,-8-4-95-15,-10-2 90 16,-17-6 52-16,0 2 48 16,-31 3 7-16,-17 0-1 15,-12 7 3-15,-6 8 276 0,6 1-31 16,14 12-96-16,12-3-44 16,24 4-28-16,10 0-77 15,19 0-27-15,52 0 11 16,49 8 7-16,44-8-12 15,11 0-50-15,-26-3-94 16,-43-11-162-16,-33-8 62 16,-28 4-89-16,-14-1-488 0</inkml:trace>
  <inkml:trace contextRef="#ctx0" brushRef="#br0" timeOffset="58847.67">8361 15556 884 0,'0'0'496'0,"0"0"-332"15,0 0-85-15,-150-130 129 16,119 99-48-16,12 9-75 15,7 8-29-15,10 6-44 0,2 7-12 16,0 1-9 0,16 0-9-16,10 0 17 0,5 9-11 15,0-3-10-15,-4 7-13 16,-2-9-22-16,-5 0-37 16,-5-4-102-16,-3 0 26 15,-8 0 61-15,-4-8-4 16,0-5 20-16,0 2 61 15,-11-2 32-15,-2 4 7 16,0-4 50-16,1 1 28 16,3 2 33-16,3 1-14 0,4 0-29 15,2-1-8-15,0 2-54 16,0-1 6-16,0 4-13 16,6 2 1-16,1-2 7 15,-3 5 24-15,-4 0-10 16,0 5 10-1,0 18 71-15,-7 15 5 0,-11 12-74 16,-1 13-1-16,-6 8 15 16,0 4-22-16,1 1-10 15,2-3-8-15,4-6-14 16,1-4 15-16,3-10-15 16,5-10-6-16,7-11 6 15,2-6-19-15,0-4-34 0,11-3-59 16,7-13-45-16,9-6-97 15,-6 0-21-15,-2-6-336 0</inkml:trace>
  <inkml:trace contextRef="#ctx0" brushRef="#br0" timeOffset="59007.63">7960 15614 1932 0,'0'0'280'16,"0"0"-205"-16,0 0-38 16,0 0-32-16,0 0-5 15,198-4-34-15,-78-6-158 0,5 0-692 0</inkml:trace>
  <inkml:trace contextRef="#ctx0" brushRef="#br0" timeOffset="59768.77">9254 15488 821 0,'0'0'743'15,"0"0"-569"-15,0 0-114 16,0 0 34-16,0 0 16 16,0 0-69-16,0 0-18 15,-40 98-15-15,11-44-1 0,-10 5 19 16,-11 2 11-16,-8-1 5 16,-4 1-1-1,-3-3 5-15,1-14 13 0,1-2-15 16,7-11-14-16,10-13-14 15,5-4-16-15,10-14 0 16,9 0-6-16,11-9-40 16,7-14 14-16,4-14-36 15,0-7 9-15,22-4 5 16,5-6-15-16,4 0 31 16,5 5-1-16,-1 9 9 15,1 4 10-15,1 14-4 16,-3 13 19-16,0 4 5 15,-6 5 32-15,-1 0 9 16,-2 6-5-16,-3 12 13 0,-1 8 11 16,-4 6-5-16,-1 7-7 15,-1 2-11-15,-1 8-7 16,-1-1 6-16,-2 2-23 16,0 0-12-1,0-2 13-15,0-3-13 16,-1-5 0-16,-4-13 0 15,-2-8-1-15,1-7 10 0,-5-8-10 16,2-4 0-16,-2 0 12 16,0 0 3-16,0 0-15 15,0-8-31-15,2-18-62 16,0 2-126-16,3-2-344 0</inkml:trace>
  <inkml:trace contextRef="#ctx0" brushRef="#br0" timeOffset="60162.45">10014 15666 1685 0,'0'0'400'16,"0"0"-293"-16,0 0 4 16,0 0-40-16,0 0-29 15,0 0-42-15,0 0-3 16,96-3-25-16,-34 3-3 0,44 0-66 16,-17 1-144-1,-12 7-354-15</inkml:trace>
  <inkml:trace contextRef="#ctx0" brushRef="#br0" timeOffset="60374.1">10062 15923 2004 0,'0'0'311'0,"0"0"-238"16,0 0-45-16,0 0-1 15,0 0-27-15,0 0-9 16,133 0-12-16,-58-4-50 0,35 4-105 16,-19 0-354-16,-20 0-294 0</inkml:trace>
  <inkml:trace contextRef="#ctx0" brushRef="#br0" timeOffset="64326.35">17204 1239 1058 0,'0'0'940'0,"0"0"-854"16,0 0-60-16,0 0 36 16,0 0-28-16,0 0-20 15,0 0-14-15,6 2-56 16,10 35-66-16,-1-4-374 15,-1 7-331-15</inkml:trace>
  <inkml:trace contextRef="#ctx0" brushRef="#br0" timeOffset="64511.06">17526 1825 1243 0,'0'0'533'0,"0"0"-451"0,0 0 38 16,0 0-80-16,0 0-40 15,0 0-10-15,0 0-303 16,-40 66-575-16</inkml:trace>
  <inkml:trace contextRef="#ctx0" brushRef="#br0" timeOffset="64879.16">17433 2696 1579 0,'0'0'7'0,"0"0"-7"15,0 0-315-15,0 0-447 0</inkml:trace>
  <inkml:trace contextRef="#ctx0" brushRef="#br0" timeOffset="65834.47">17380 4222 1756 0,'0'0'222'16,"0"0"-166"-16,0 0-6 15,0 0-38-15,0 0-5 16,0 0-14-16,0 0-66 15,-2 74-233-15,-14-48-482 0</inkml:trace>
  <inkml:trace contextRef="#ctx0" brushRef="#br0" timeOffset="66031.14">17283 4697 1756 0,'0'0'202'15,"0"0"-202"-15,0 0-98 0,0 0 60 16,-66 137-111-16,44-92-39 16,0-4-197-16</inkml:trace>
  <inkml:trace contextRef="#ctx0" brushRef="#br0" timeOffset="66207.44">16994 5257 1810 0,'0'0'283'0,"0"0"-255"15,0 0-28 1,0 0-39-16,-112 112-44 15,79-57-12-15,6-3-260 0,3-5-164 16</inkml:trace>
  <inkml:trace contextRef="#ctx0" brushRef="#br0" timeOffset="67188.27">19302 2896 350 0,'0'0'1190'16,"0"0"-1067"-16,0 0-123 15,0 0-11-15,0 0 11 16,0 0 22-16,0 0 41 16,0 104 13-16,0-52-4 15,0 7-20-15,-2 5-16 16,-4 2 6-16,-3 2-16 0,3 0 18 15,-2-4-25-15,4-6 14 16,2-7-26 0,2-10-5-16,0-2 9 0,0-7-10 15,0-5 5 1,0-6-6-16,4-7 0 0,-2-4-21 16,0-5-57-16,-2-5-36 15,0-15-89 1,0-11-19-16,0-6-364 0</inkml:trace>
  <inkml:trace contextRef="#ctx0" brushRef="#br0" timeOffset="67514.42">19327 2998 1094 0,'0'0'255'0,"0"0"-214"0,0 0-17 15,0 0 24-15,0 0-29 16,0 0 15-16,0 0 33 16,85-40 42-16,-52 46-20 15,7 14-51-15,-1 11-25 16,-2 6 12-16,-5 9-6 16,-12 7-2-16,-7 4 23 15,-11-2-14-15,-2 1-5 16,-13-2 7-16,-18-1 26 15,-12-6 3-15,-5-4-23 16,-4-7-6-16,-4-4-22 16,0-6-6-16,0-3-62 15,4-6-101-15,-11-1-135 0,16-4 68 16,9-6-285-16</inkml:trace>
  <inkml:trace contextRef="#ctx0" brushRef="#br0" timeOffset="68182.5">18924 3449 1609 0,'0'0'35'0,"0"0"-35"0,0 0-35 16,0 0 35-1,172-40 15-15,-57 34-15 0,1 2-10 16,-8 4-14-1,-19 0-5-15,-25 0-20 16,3 0-17-16,-5 4-8 16,-18 1 11-16,-17-1 25 0,-11-4 38 15,-9 0 46-15,-7 0 159 16,0 0 47-16,0 0-107 16,0-7-72-16,0-1-31 15,0 1-42-15,0-2-6 16,0 3 6-16,0 4 1 15,0 1 13-15,0 1-6 0,0 0-6 16,0 0-3 0,0 0 1-16,0 0-1 0,0 0 1 15,0 0-10-15,0 0-27 16,0 0-5-16,-4 0-2 16,1 0 43-16,-1 0 1 15,2 0 8 1,-3 1 18-16,-4 9-13 15,-2 4-13-15,-5 7-6 0,-1 2 6 16,-1 9 18-16,3 7 0 16,1-1-10-16,5 2 13 15,7-3-13-15,2-8-8 16,0-5-8-16,17-6-5 16,8-4 3-16,4-8-10 0,2-6-18 15,5 0-1-15,-3-2 22 16,0-18 17-16,-6-6 0 15,-4-4 1-15,-7-6 8 16,-10-2-9-16,-6-6-1 16,0-1-30-16,-4 4 19 15,-14 2 12-15,-3 11 0 16,2 11-4-16,-4 11-35 16,3 6-134-16,-16 23-43 15,5 11 33-15,0 0-342 16</inkml:trace>
  <inkml:trace contextRef="#ctx0" brushRef="#br0" timeOffset="68512.62">20096 3409 1553 0,'0'0'196'16,"0"0"-166"-16,0 0 36 16,0 0 0-16,0 0-29 0,0 0-21 15,0 0-2 1,0 50-5-16,-9-12-9 15,-4 6 6-15,-1-1-4 16,4 0-1-16,1-10 0 16,1-7-1-16,4-5 9 0,4-10-9 15,0-8-132-15,0-3-201 16,0 0-247-16</inkml:trace>
  <inkml:trace contextRef="#ctx0" brushRef="#br0" timeOffset="68864.64">19811 3105 971 0,'0'0'557'0,"0"0"-557"0,0 0-65 15,116-67 50-15,-58 47-28 16,2 6 14-16,0 14-21 16,-15 0-84-16,-19 4-244 15</inkml:trace>
  <inkml:trace contextRef="#ctx0" brushRef="#br0" timeOffset="69056.71">20729 2750 1918 0,'0'0'291'16,"0"0"-210"-16,0 0-7 0,0 0-23 16,0 0-51-16,-183 183-17 15,77-83-160-15,0-12-1001 0</inkml:trace>
  <inkml:trace contextRef="#ctx0" brushRef="#br0" timeOffset="71744.86">10959 6813 1348 0,'0'0'333'0,"0"0"-247"15,0 0-54-15,0 0-11 16,0 0-5-16,0 0-15 15,0 0 6-15,7 30-7 0,1-8-1 16,4 5-60-16,17 18-100 16,-4-6-67-16,1-3-508 15</inkml:trace>
  <inkml:trace contextRef="#ctx0" brushRef="#br0" timeOffset="71951.96">11316 7240 1152 0,'0'0'643'0,"0"0"-574"0,0 0-17 16,0 0 26-16,0 0-59 15,0 0-19 1,0 0-60-16,49 28-202 15,-29-9-103-15</inkml:trace>
  <inkml:trace contextRef="#ctx0" brushRef="#br0" timeOffset="72147.75">11647 7438 1373 0,'0'0'278'16,"0"0"-278"-16,0 0-36 15,0 0-2-15,0 0-68 16,0 0-41-16,0 0-544 0</inkml:trace>
  <inkml:trace contextRef="#ctx0" brushRef="#br0" timeOffset="72396.66">12094 7635 1220 0,'0'0'254'16,"0"0"-254"-16,0 0-22 15,0 0 8-15,0 0-24 16,0 0-90-16,118 4-242 0</inkml:trace>
  <inkml:trace contextRef="#ctx0" brushRef="#br0" timeOffset="73093.87">12856 7749 788 0,'0'0'395'15,"0"0"-258"-15,0 0 30 16,0 0 81-16,0 0-73 16,0 0-63-16,15 133-69 15,-13-88-9-15,1 2 0 16,-1 0 9-16,-2-1-11 16,3 0-20-16,-3-4 1 15,0-2-13-15,0-4-8 0,0-5-6 16,0-9-84-16,0-8-173 15,10-14-84-15,3 0-57 16,3-7-379-16</inkml:trace>
  <inkml:trace contextRef="#ctx0" brushRef="#br0" timeOffset="73747.17">13277 7854 819 0,'0'0'178'16,"0"0"-87"-16,0 0 48 15,0 0-3-15,0 0 75 16,0 0 21-16,0 0-149 16,-80 34-4-16,22-4 32 15,-3 2 0-15,1-1-34 0,10-7 3 16,11-6-33-16,17-7-2 16,13-5-45-16,9-3-6 15,6-1-21-15,29 0-36 16,13 0 51-16,8-1-7 15,4 4-15-15,-2-3 1 16,-9 2 12-16,-11 2 3 16,-11 2 17-16,-10-1-7 15,-10 4 8-15,-7-1 0 16,0 2 28-16,0-2 26 16,0-1-36-16,0 4-17 15,0-3-1-15,0 0 0 16,7 0-1-16,15 0-24 15,7-2-10-15,4 0 35 16,6-2-9-16,-1-2-6 0,-1 1 6 16,-1-3 8-1,-5-2-7-15,-4 0 7 0,-5 0 1 16,-2 0 0-16,-4-7 0 16,-3-9 0-16,1-3 1 15,-1-2-1-15,-4-5 0 16,-4 2-14-16,-3-1 3 15,-2 6 11-15,0 5 0 16,0 3 13-16,-16 7 25 16,-2 4-5-16,-2 0-32 15,-3 0 25-15,2 6-24 0,0 7 18 16,3 5-3-16,3 1 0 16,6 4 8-1,6 1-17-15,3 4-2 16,0 4-6-16,21-1-22 0,6 0-1 15,6-5-21 1,2-12-36-16,4-8-1 0,12-12-108 16,-12-17-170-16,-2-8-311 0</inkml:trace>
  <inkml:trace contextRef="#ctx0" brushRef="#br0" timeOffset="74058.32">13631 7790 1169 0,'0'0'393'0,"0"0"-265"15,0 0 8-15,0 0 18 16,0 0-99-16,0 0-50 16,0 0-5-16,67-44-2 15,-34 43-13-15,1 1 14 16,0 0-10-16,-7 9 5 0,-6 7-36 16,-3 4-39-16,5 2-77 15,-4-6-51-15,0-10-184 0</inkml:trace>
  <inkml:trace contextRef="#ctx0" brushRef="#br0" timeOffset="74205.7">14092 7481 1761 0,'0'0'353'15,"0"0"-261"-15,0 0-42 16,0 0-6-16,0 0-44 15,125 37-19-15,-53-20-229 0</inkml:trace>
  <inkml:trace contextRef="#ctx0" brushRef="#br0" timeOffset="75397.56">15494 6942 1475 0,'0'0'247'16,"0"0"-188"-16,0 0-50 16,0 0-2-16,0 0-3 15,-116 136-4 1,74-77-13-16,11-14-189 16,6-7-431-16</inkml:trace>
  <inkml:trace contextRef="#ctx0" brushRef="#br0" timeOffset="75564.14">15293 7457 172 0,'0'0'1611'0,"0"0"-1412"16,0 0-148-16,0 0-30 15,-140 62-21-15,78-26-76 0,-2 4-573 0</inkml:trace>
  <inkml:trace contextRef="#ctx0" brushRef="#br0" timeOffset="75727.63">14797 7804 1765 0,'0'0'309'0,"0"0"-236"15,0 0-48-15,0 0-25 16,-163 96 0-16,114-56-80 16,2-10-394-16</inkml:trace>
  <inkml:trace contextRef="#ctx0" brushRef="#br0" timeOffset="79696.53">10320 1977 1200 0,'0'0'170'0,"0"0"-137"16,0 0-4-16,0 0 47 16,0 0 2-16,0 0-30 0,0-24-26 15,0 24 15-15,0 0 50 16,0 0-12-16,0 0-8 16,0 0-1-16,0 0-27 15,0 0-15-15,0 6-24 16,0 5-18-16,0 4-25 15,0 10 28-15,0 9 15 16,0 7 5-16,0 8-5 16,0 5 0-16,-2 0 2 15,-5 2-2-15,-3-4 7 16,0-2-7-16,-1-1 0 0,1-9 7 16,-1-4-5-1,5-9-1-15,2-10-1 16,2-5 1-16,2-6-1 15,0-6 0-15,0 0-69 16,0 0-78-16,15-10 58 16,5-12 41-16,7-10 16 0,4-6-13 15,2-4-48-15,3-2 29 16,-5 1 32-16,0 8 22 16,-6 8 9-16,-8 10 1 15,-3 8 11-15,-7 7 16 16,-3 2 18-16,-4 0-3 15,0 6 31-15,0 10 74 16,0 2-48-16,0 4-42 16,0 5-32-16,2-1-13 0,0 3 9 15,3-2-21-15,0-1 0 16,-1-4 1 0,0-5-1-16,3-5-28 0,-1-1-157 15,10-11-56 1,-3 0-76-16,4 0-218 0</inkml:trace>
  <inkml:trace contextRef="#ctx0" brushRef="#br0" timeOffset="80246.63">10774 2208 770 0,'0'0'565'0,"0"0"-565"16,0 0 2-16,0 0-2 16,0 0 62-16,0 0 18 15,0 0-29-15,3-20 5 16,-3 32 55-16,0 4 0 16,-7 7-73-16,-5 10-28 15,2 5 23-15,1 2-3 16,1 1-19-16,4-7-4 15,4-4-7-15,0-8 1 16,0-4-1-16,4-6-7 16,10-6-15-16,1-6-74 15,4 0 15-15,3 0 12 0,0-20-4 16,3-7-26-16,1-2-1 16,-3-3 13-16,-6-1 57 15,-3 3 17-15,-3 2 13 16,-5 6 15-16,0 5 23 15,-4 4 14-15,-2 7 25 16,0 6 13-16,0 0-16 16,0 0-14-16,0 2-6 15,0 8 7-15,0 4-48 16,-4 6-4-16,-2 6-8 16,2 2 0-16,0 3 29 0,1-2 13 15,3 0-27 1,0-5-1-16,0-4-15 15,0-10-26-15,13-6-164 16,10-4 56-16,18-24 21 0,-4-9-97 16,-5 1-533-16</inkml:trace>
  <inkml:trace contextRef="#ctx0" brushRef="#br0" timeOffset="80730.35">11159 2221 916 0,'0'0'399'0,"0"0"-279"16,0 0-18-16,0 0 138 15,0 0-86-15,0 0-75 0,0 0-38 16,-6 13-41 0,6-1-26-16,0 6-9 0,0 7-11 15,-4 8 45-15,-1 1-14 16,-1 1 3-16,4-7 11 16,-1-6 0-1,3-8-18-15,0-9-17 16,0-5-144-16,9 0 53 15,14-15 39-15,4-14 14 0,1-2-86 16,1-6-123-16,-3 3 20 16,-5 2 263-16,-10 6 36 15,-5 5 119-15,-3 8 21 16,-3 5 0-16,0 6 4 16,0 2-7-16,0 0-53 15,0 0-40-15,-5 13-39 0,-2 1-41 16,1 9 0-16,-3 9 0 15,0 6 1-15,0 7 30 16,-2 5-16-16,0 4-7 16,0 4-7-16,-4 3 13 15,-4-2-13-15,-1-1-1 16,-1-4 12-16,0-4-11 16,1-7-1-1,0-7-3-15,0-12 3 0,0-10 1 16,-2-8-1-16,-1-6-82 15,1 0-62-15,-3-30-41 16,8-4-115-16,3-2-413 0</inkml:trace>
  <inkml:trace contextRef="#ctx0" brushRef="#br0" timeOffset="81530.67">11398 2334 1200 0,'0'0'267'0,"0"0"-201"15,0 0-32-15,0 0 146 16,0 0-128-16,0 0-52 15,0 0-70-15,83-13 34 16,-43-10-39-16,0-4-63 16,-2-9-36-16,-9 7-40 0,-12 0 113 15,-15 6 85-15,-2 8 16 16,-4 7 272-16,-15 4-133 16,-4 4 93-16,-4 0 8 15,0 0-91-15,1 8-51 16,1 9-18-16,3 5-50 15,2 4-2-15,7 2-23 16,3 6-3-16,8 4 4 16,2 3-6-16,0-1-10 15,10-2-14-15,7-7-51 0,1-4 13 16,0-11-28 0,0-7-39-16,-1-9 9 15,6 0 10-15,3-25 39 16,8-11 6-16,-1-10-54 0,3-4-67 15,-2-1 18 1,-8 5 57-16,-1 8 111 0,-7 9 6 16,-3 10 79-16,-9 13-18 15,-2 6 89-15,-4 0-11 16,0 12 3-16,0 8-22 16,-8 4 51-16,-3 6-41 15,-2 0-35-15,-1 0-60 16,4-4-27-16,3-6 3 15,0-4-17-15,7-8 0 16,0-5-16-16,0-3-99 0,7 0-82 16,13-12 54-16,9-10 61 15,4-7 1-15,2-1-1 16,2 2 4-16,-8 6 17 16,-5 8 61-16,-10 8 20 15,-6 6 40 1,-8 0-4-16,0 10 109 0,0 12 37 15,-4 6-54-15,-10 5-38 16,-1 0-57-16,2 0-24 16,-1-5-29-16,3-5-3 15,5-6-90-15,0-13-228 16,2-4-57-16,0 0-637 0</inkml:trace>
  <inkml:trace contextRef="#ctx0" brushRef="#br0" timeOffset="81740.89">11628 1863 1706 0,'0'0'276'0,"0"0"-248"16,0 0-13-16,0 0-15 0,0 0-21 15,0 0 7 1,0 0-35-16,154-32-263 16,-119 32-76-16,-8 2-651 0</inkml:trace>
  <inkml:trace contextRef="#ctx0" brushRef="#br0" timeOffset="81922.22">12116 1406 1960 0,'0'0'280'16,"0"0"-243"-16,0 0-14 0,0 0-23 16,0 0-17-16,181 25-60 15,-99-17-437-15</inkml:trace>
  <inkml:trace contextRef="#ctx0" brushRef="#br0" timeOffset="92598.9">11408 9590 895 0,'0'0'334'16,"0"0"-228"-16,0 0-52 16,0 0 81-16,0 0 114 15,0 0-120 1,0 0-60-16,0-12-33 16,-4 12 1-16,2 5-14 0,0 7-17 15,-2 10 13-15,2 4-18 16,0 9-1-16,2 4 0 15,0 6 1-15,0 1 9 16,0 3-10-16,0-2 0 16,-3 2 1-16,-1-4-1 0,2-1-1 15,-2-4 1-15,-2-5 0 16,4-5 1-16,0-8-1 16,2-6-1-16,0-4 1 15,0-6-20-15,0-6-49 16,0 0-28-16,0 0-90 15,7-13 84-15,2-12 5 16,2-9 7-16,1-8 18 16,-2-11 14-16,1-5 30 15,-1-6 29-15,1-6 40 16,2-1-17-16,3 5-3 0,1 10 34 16,3 10 24-1,3 14-6-15,2 12-32 16,1 10 16-16,2 7-36 15,7 3 6-15,-2 3-20 16,3 19 1-16,-1 6 11 16,-4 8 5-16,-4 6 9 0,-10 4 28 15,-7 2 9-15,-10 2-7 16,0 0-24-16,-10-4-16 16,-15 0-3-16,-7-7-10 15,-4-3-1-15,-6-6-8 16,-4-3-8-16,-4-5 7 15,1-7-32-15,0-5-15 16,0-1-25-16,5-9-50 0,5 0 16 16,6 0 17-16,6-9 20 15,10-5 51-15,5-1 8 16,8-3 10-16,4 0 1 16,0 0 0-16,14 0-1 15,7 1 1 1,8 3-3-16,5 2 1 15,6 2 2-15,4 0-1 0,8-1-1 16,4 1 2-16,2-3 0 16,2 1-1-16,-2 0 1 15,-5 2-1-15,-6 0 1 16,-7 2 0-16,-7 0 0 16,-8 1 0-16,-7 1 1 15,-3 1 7-15,-6 2 7 0,-2-1 18 16,-2 1-24-16,-3 1 1 15,-2 2 13-15,2 0-9 16,-2 0 0-16,0 0 12 16,0 0 8-16,0 2 21 15,-2 13-2-15,-5 8-11 16,-2 4-10-16,2 11 6 16,1-1-13-1,6 5-6-15,0-3-2 0,0-6 0 16,11-6-17-16,9-10 0 15,3-8-17-15,0-9 8 16,4 0 8-16,0-21 1 16,0-11-2-16,-4-8-9 15,-11-4-45-15,-9-2 19 16,-3 0 12-16,-9 6 9 0,-16 9 16 16,1 6 27-16,0 14-13 15,3 11 26-15,7 0-40 16,8 11-6-16,6 14-162 15,0 2-2-15,16 10 53 16,9-7-83-16,-4-7-202 0</inkml:trace>
  <inkml:trace contextRef="#ctx0" brushRef="#br0" timeOffset="92889.4">12352 9820 1262 0,'0'0'332'0,"0"0"-250"16,0 0 121-16,0 0-16 16,0 0-91-16,0 0-68 15,0 0-15-15,-15 64-6 16,6-28-7-16,4 5-7 15,0 5-8-15,5-5-76 16,0-3-78-16,0-9-68 0,0-11 71 16,0-12 52-1,12-12-42-15,-1-19-53 0,-2-7-370 16</inkml:trace>
  <inkml:trace contextRef="#ctx0" brushRef="#br0" timeOffset="93013.82">12376 9729 1101 0,'0'0'217'0,"0"0"-217"15,0 0-27-15,0 0-157 0</inkml:trace>
  <inkml:trace contextRef="#ctx0" brushRef="#br0" timeOffset="93224.56">11931 9499 1746 0,'0'0'105'15,"0"0"-105"1,0 0-73-16,0 0 27 0,0 0 28 15,117-16 18-15,-24 10-123 16,-14 2-153-16,-8-2-548 0</inkml:trace>
  <inkml:trace contextRef="#ctx0" brushRef="#br0" timeOffset="93380.4">12709 9134 1872 0,'0'0'269'15,"0"0"-184"-15,0 0-8 16,0 0-15-16,0 0-62 16,0 0-8-16,-150 164-84 15,92-101-659-15</inkml:trace>
  <inkml:trace contextRef="#ctx0" brushRef="#br0" timeOffset="94047.98">11186 10496 1761 0,'0'0'205'16,"0"0"-205"-1,0 0 0-15,0 0 69 0,168-35-9 16,-50 17-30-1,38 3-7-15,17 1-13 0,1 6-1 16,-13 4-9-16,-14 4 2 16,-11-3-10-16,-25 1-15 15,-30 2-45-15,-28-2-91 16,-8-1-103-16,-10 0 6 16,-12 3-341-16</inkml:trace>
  <inkml:trace contextRef="#ctx0" brushRef="#br0" timeOffset="95413.78">11465 11084 1644 0,'0'0'318'15,"0"0"-271"-15,0 0-10 16,0 0 70-16,0 0-26 15,0 0-29-15,132-50-21 0,-74 11-28 16,2-5-3 0,-5-4-37-16,-6-2-55 0,-11 1-6 15,-13 1-39 1,-11 3 20-16,-10 8 82 0,-4 5 35 16,-7 7 38-1,-13 12 78-15,-7 7 2 0,0 6 24 16,-2 0-102-16,0 16-34 15,-2 14 6-15,4 12 1 16,0 10 3-16,6 7-7 16,3 5-7-16,3 3 12 15,1 0-12-15,1 4-1 16,1-6 25-16,3-4-19 16,3-9-1-16,2-14-6 15,4-14 1-15,0-10-10 0,0-14 0 16,19 0-26-1,10-14 9-15,14-20-5 0,5-10-4 16,6-9-48-16,0-2-5 16,-4 1 61-16,-2 1 9 15,-9 9 9-15,-9 10 9 16,-8 12 0-16,-11 10 1 16,-9 9 49-16,-2 3 38 15,0 0 2-15,0 21-42 16,-13 5-20-16,-1 7 4 15,1 4-7-15,5 3-8 16,1-1-17-16,4-2 1 16,3-4 10-16,0-9-11 15,3-6-17-15,12-10-6 16,8-8-9-16,6 0 10 16,4-16-18-16,5-15-66 0,2-8-9 15,-4-5-35-15,-8-1 66 16,-3 5 59-16,-9 6 25 15,-5 8 46-15,-7 8-12 16,-4 10 87-16,0 8 8 16,0 0-39-16,0 0-25 15,-11 10-20-15,0 9-38 16,-3 8 3-16,4 3-8 16,0 2 5-16,4 0 7 15,3-4-13-15,3-6-1 16,0-4 0-16,0-5-3 15,9-8-18-15,9-5-7 16,3 0-12-16,2-11 3 16,4-14-11-16,2-3-26 0,-4 0 3 15,-2-1 0-15,-8 2 50 16,-4 5 14-16,-4 6 7 16,-5 4 32-16,-2 8 38 15,0 4 10-15,0 0-9 16,0 0-18-16,-6 12-3 15,-6 8-44-15,1 8 0 16,2 4 19-16,0 2-13 16,5 5-6-16,1-7-1 15,3-4-5-15,0-11-7 0,16-10-55 16,33-14-52-16,-4-18-147 16,-1-10-365-16</inkml:trace>
  <inkml:trace contextRef="#ctx0" brushRef="#br0" timeOffset="95997.64">12604 10925 963 0,'0'0'282'16,"0"0"-98"-16,0 0 14 15,0 0 21-15,0 0-109 16,0 0-30-16,0 0-21 16,-74 138 9-16,59-98-21 15,1-1-32 1,10-8 13-16,4-4-28 0,0-11 0 15,6-9-9-15,19-7-16 16,4 0-24-16,4-17-1 16,3-16-19-16,-3-5-44 15,-2-3-34-15,-6-2 63 16,-5 3 55-16,-9 7 19 16,-3 3 10-16,-6 16 82 0,-2 5 32 15,0 9 25-15,-5 0-38 16,-6 9-45-16,-4 16-37 15,-1 13-18-15,-3 8 13 16,4 9-12-16,-3 7 4 16,1 3 10-16,-1 4-7 15,0-1-3-15,-2-6 7 16,2-6-4-16,-2-8 4 16,-2-7-13-16,-1-13 0 15,-2-8 14-15,4-8 1 16,-4-10-3-16,-4-2-12 15,2 0-5-15,-2-18-24 16,7-5-44-16,7-13-71 16,15-23-184-16,4 6 34 0,16 3-460 15</inkml:trace>
  <inkml:trace contextRef="#ctx0" brushRef="#br0" timeOffset="96771.54">12869 11095 1542 0,'0'0'306'15,"0"0"-246"1,0 0-38-16,0 0 44 0,0 0-31 16,0 0-32-16,0 0-3 15,114-46-64-15,-79 16-118 16,-8-4-28-16,-9 2 78 16,-13 7 77-16,-5 2 36 15,-5 9 19-15,-22 8 104 16,-4 6 205-16,-4 0-118 15,-4 12-74-15,6 14-26 0,2 6-13 16,4 4-16 0,10 7-29-16,5-1-15 0,10 2-8 15,2-7 11-15,0-2-21 16,9-10 0-16,8-8-19 16,6-11-1-1,6-6-2-15,4-6-15 16,7-22-7-16,5-12-17 15,2-6-36-15,2-2 6 0,-3-1 31 16,-1 10 6-16,-9 3 41 16,-9 16 13-16,-10 7 33 15,-10 11 55-15,-7 2 0 16,0 2 9-16,0 18 2 16,-18 6-48-16,-2 4 4 0,0-2-4 15,0 0-15-15,3-3-2 16,3-8-23-16,7-4-4 15,7-10-7-15,0-3-11 16,0 0-17-16,23 0-15 16,10-16 7-16,7-7 23 15,9-4-17-15,2 1-23 16,-2 4-8-16,-7 9 13 16,-10 4 30-16,-8 9-28 15,-13 0 42-15,-11 15 4 16,0 8 72-16,-13 5-22 15,-12 4 9-15,-1 3-23 16,-3-6-5-16,3-4-16 16,1-8-14-16,7-6-1 15,5-10-39-15,-1-1-98 0,3-19-148 16,0-3-239-16</inkml:trace>
  <inkml:trace contextRef="#ctx0" brushRef="#br0" timeOffset="96942.57">13089 10728 1787 0,'0'0'220'16,"0"0"-199"-16,0 0 0 16,0 0-9-16,0 0 14 0,0 0-8 15,118-1-18 1,-72 1-240-16,-9-3-262 0</inkml:trace>
  <inkml:trace contextRef="#ctx0" brushRef="#br0" timeOffset="97096.77">13400 10598 1855 0,'0'0'260'15,"0"0"-154"-15,0 0-45 16,0 0-51-16,0 0-10 15,140-18 0-15,-53 14-104 0,-2-2-638 16</inkml:trace>
  <inkml:trace contextRef="#ctx0" brushRef="#br0" timeOffset="97470.92">14362 10104 2063 0,'0'0'272'0,"0"0"-185"15,0 0-73-15,0 0-14 16,0 0-17-16,145-29-2 15,-32 22-61-15,-10 3-297 16,-16 4-785-16</inkml:trace>
  <inkml:trace contextRef="#ctx0" brushRef="#br0" timeOffset="97639.73">14466 10301 1979 0,'0'0'275'16,"0"0"-163"-16,0 0-39 16,0 0-68-16,0 0-5 15,133-16-51-15,-29-2-76 16,1 0-588-16</inkml:trace>
  <inkml:trace contextRef="#ctx0" brushRef="#br0" timeOffset="98597.64">15906 9423 1416 0,'0'0'402'16,"0"0"-293"-16,0 0-40 16,0 0 40-16,0 0-19 0,-113 146-2 15,70-95-47-15,3-1-29 16,1-3 9-16,3-4 4 15,5-7-16-15,8-9-3 16,7-8-5-16,10-7 0 16,6-6-1-1,0-6-54-15,4 0-14 0,23-7 21 16,8-18 17-16,11-9-35 16,4-10-10-16,6-6 11 15,2-3-12-15,0-1 13 16,-4 6 39-16,-6 10 23 15,-9 10 1-15,-12 12 36 16,-14 12 52-16,-9 4 16 16,-4 0-1-16,0 23-6 15,0 6-39-15,-6 6-25 0,-3 6-2 16,1 1-24-16,6-1-7 16,2-1 12-16,0-3-12 15,0-2-6-15,5-5-32 16,2-4-50-16,-3-7-79 15,-1-9-184-15,-3-10-14 16,-7 0-206-16,-9-2-244 0</inkml:trace>
  <inkml:trace contextRef="#ctx0" brushRef="#br0" timeOffset="98725.68">15862 9693 1551 0,'0'0'308'0,"0"0"-200"0,0 0-25 15,0 0-31 1,0 0-36-16,0 0-16 15,0 0-27-15,205-104-147 16,-92 102-162-16,-5-1-145 0</inkml:trace>
  <inkml:trace contextRef="#ctx0" brushRef="#br0" timeOffset="98982.67">16838 9412 1280 0,'0'0'478'0,"0"0"-477"15,0 0 67-15,0 0 126 16,-139-100-18-16,116 86-95 16,0 8-37-16,1 4-27 0,-1 2 12 15,2 6-20-15,-2 18-1 16,0 10 23-16,4 7 3 16,3 9-3-16,9 1-9 15,7 4-21-15,0-3 17 16,21-8-18-1,17-8-39-15,10-9-1 0,10-14-10 16,23-13-78-16,-17 0-213 16,-12-3-516-16</inkml:trace>
  <inkml:trace contextRef="#ctx0" brushRef="#br0" timeOffset="99430.18">15813 10028 1758 0,'0'0'294'0,"0"0"-210"16,0 0 37-16,0 0 0 15,0 0-29-15,0 0-92 16,0 0 3-16,84-10-3 16,43 0 0-16,50 0 0 15,21-2-15-15,-6 4-31 16,-21 0-22-16,-49 2-55 16,-10 2-67-16,-39 1-316 15,-23 0-792-15</inkml:trace>
  <inkml:trace contextRef="#ctx0" brushRef="#br0" timeOffset="100465.73">16105 10407 1423 0,'0'0'309'15,"0"0"-308"-15,0 0 19 16,0 0 64-16,0 0 1 16,0 0-48-16,0 0-11 15,-83 149 33-15,54-94 2 0,2-2 40 16,1-6-32-16,6-7-13 15,4-13-19-15,9-8-7 16,7-13-15-16,0-6-15 16,17-6-36-1,18-24 26-15,13-13-29 0,13-13-26 16,6-6-57 0,4-6-3-16,-2 2 49 0,-4 5 58 15,-9 13 18-15,-11 13 8 16,-19 14 34-16,-13 15 19 15,-13 6 28-15,0 10 21 16,-16 18-42-16,-17 6-4 16,-7 7-8-16,-7 2-8 15,-1 0-30-15,-2-3 1 16,6-2 0-16,11-7-13 0,8-6 1 16,14-5-7-16,11-2-29 15,0-2-5-15,20 0-9 16,11 0 3-16,10-2 27 15,-4 3-20-15,1-4 15 16,-9 0 5-16,-9-1 10 16,-11-3 3-16,-9 2 0 15,-4-3 14-15,-30 2 18 16,-9-2-21-16,-5-2 0 16,-2-6-4-16,8 0-5 15,11 0 14-15,15-2-16 16,16-10-23-16,7-6-47 15,33-5 12-15,21-3 5 16,14-4-104-16,12-3-210 16,7-3 131-16,-3 1 27 15,-4-1-64-15,-12 2 79 0,-7 4 194 16,-20 1 26-16,-12 4 177 16,-16 3 57-16,-11 1-5 15,-9 2 34-15,0 1-159 16,-15-1-64-16,-8 7-30 15,-4 4 60-15,-2 6-3 16,-4 2-52-16,-2 10-10 16,-1 18-2-16,-2 12 9 15,2 10 11-15,5 7-18 16,9 1 27-16,8-4-27 0,14-4 5 16,0-6-8-1,19-5-23-15,18-7-5 16,13-9-20-16,10-11-35 0,28-12-26 15,-12-23-105-15,-11-5-528 16</inkml:trace>
  <inkml:trace contextRef="#ctx0" brushRef="#br0" timeOffset="100854.17">17763 9828 1743 0,'0'0'479'0,"0"0"-414"15,0 0-3-15,0 0-13 16,0 0-49-16,0 0-21 15,124-16 14-15,-32 14-92 16,-12 2-237 0,-11 0-476-16</inkml:trace>
  <inkml:trace contextRef="#ctx0" brushRef="#br0" timeOffset="101023.39">17823 10014 1687 0,'0'0'375'0,"0"0"-280"16,0 0-18-16,0 0-16 15,0 0-61-15,118-11-14 0,3-22-77 16,-13 3-287-16,-7 0-671 0</inkml:trace>
  <inkml:trace contextRef="#ctx0" brushRef="#br0" timeOffset="102047.79">19176 8903 1555 0,'0'0'363'16,"0"0"-266"-16,0 0-50 15,0 0-10-15,0 0 4 16,0 0 0-16,0 0-14 16,-45 76 4-16,8-40 1 15,-6 1 1-15,-1-1-10 16,-1-3 3-16,7-3-4 16,9-11 21-16,8-3-27 15,9-6-15-15,7-5 12 0,5-4-13 16,0-1-2-1,17 0-10-15,13 0 1 0,8 0 11 16,8 0 0-16,8 0-6 16,0 0 5-16,-1 0-6 15,-4 0-15-15,-5 0-20 16,-5 0-44-16,-4-8-73 16,-10-2-355-16,-12 0-538 0</inkml:trace>
  <inkml:trace contextRef="#ctx0" brushRef="#br0" timeOffset="102244.72">19258 9008 1713 0,'0'0'253'16,"0"0"-185"-16,0 0-12 16,0 0 47-1,0 0-20-15,0 0-56 0,0 0-26 16,7 37 5-1,-1 12-6-15,-6 11 16 0,0 12-16 16,-8 9 0-16,-30 17-22 16,7-19-184-16,4-18-707 0</inkml:trace>
  <inkml:trace contextRef="#ctx0" brushRef="#br0" timeOffset="102682.88">18904 9691 1283 0,'0'0'753'16,"0"0"-660"-16,0 0-37 15,0 0 86-15,0 0-87 16,0 0-42-16,196 5-13 16,-29-10-3-16,20 1-55 15,-9 4-98-15,-57 0-318 16,-50 0-151-16</inkml:trace>
  <inkml:trace contextRef="#ctx0" brushRef="#br0" timeOffset="103341.19">19294 10111 1096 0,'0'0'532'0,"0"0"-532"0,0 0-13 15,0 0 13-15,0 0 98 16,0 0-56-16,0 0-3 16,-67 110 33-16,42-66 19 15,5 0-15-15,3-2-38 16,8-4 24-16,9-7-15 16,0-5-13-16,15-7-9 15,14 0-24 1,7-3-2-16,5-5-9 0,-2 4-6 15,-1-3 16-15,-7 0-1 16,-4-1-11-16,-12 1 10 16,-5 1 4-16,-10-1-2 15,0-1 16-15,-19 2 5 16,-10-1 2-16,-6 2 0 16,-5-2-12-16,-5-2-10 0,3-2 1 15,-3-6-2-15,7-2-34 16,3 0-83-16,8-20-63 15,10-6-306-15,11-2-118 0</inkml:trace>
  <inkml:trace contextRef="#ctx0" brushRef="#br0" timeOffset="103524.46">19294 10157 1763 0,'0'0'339'0,"0"0"-221"16,0 0-38-1,0 0-46-15,0 0-19 0,243-36-15 16,-102 19-92-16,-2 3-622 0</inkml:trace>
  <inkml:trace contextRef="#ctx0" brushRef="#br0" timeOffset="105776.33">11639 11577 1280 0,'0'0'199'16,"0"0"-199"-1,0 0 0-15,0 0 4 0,0 0 64 16,0 0-30-16,0 0-6 16,-31 100 35-16,20-72 31 15,1-4-7-15,2-2-38 16,1 2-27-16,-1-2-3 15,-2 4-8-15,-1 3-13 16,0-2 8-16,-5 5-9 16,-1-7-1-16,-1 1-19 15,2-6-154-15,3-6-45 16,6-4 1-16,5-10-164 0</inkml:trace>
  <inkml:trace contextRef="#ctx0" brushRef="#br0" timeOffset="106897.5">11944 11625 719 0,'0'0'703'15,"0"0"-584"-15,0 0-62 16,0 0 94-16,0 0-72 16,0 0-57-16,0 0-22 15,-108 48 7-15,73-26-7 16,4 0 18-16,2 1-5 16,1-6 30-16,1-2 24 15,2-3-16-15,3-2-29 0,5-3 0 16,1-3 6-16,7-1 13 15,5-3 4-15,4 0-25 16,0 0-2-16,0 0-1 16,0 0-17-16,2 0-36 15,6 0-1-15,1 0 26 16,5 0-3-16,1 0 7 16,3 0 7-16,-1 5-2 15,2 7-5-15,-6 4 6 16,3 1 1-16,-3 0 13 15,3 2-4-15,-1-1-9 16,3-2 6-16,-1 0-5 16,2-2 1-16,1 0 2 15,-3-2-2-15,-1 0 6 16,-3-4-8-16,-3 0 0 0,-6-4 15 16,-4-1 11-16,0 1 30 15,0-1 4-15,0-1-31 16,0-2 1-16,0 0-29 15,0 0 0-15,0 0 6 16,0 0-6-16,0 0-1 16,0 0-32-16,7 0-59 15,11-16-40-15,-1-4-268 16,-3 0-645-16</inkml:trace>
  <inkml:trace contextRef="#ctx0" brushRef="#br0" timeOffset="107407.09">12104 11956 373 0,'0'0'1164'16,"0"0"-981"-16,0 0-126 15,0 0 46-15,0 0 52 0,0 0-40 16,0 0-65 0,0 5-37-16,14-5-13 0,1 0 0 15,4 0 9 1,3 0-9-16,0 0-1 15,0-5-8-15,-3-7-19 0,-6-4 3 16,-5 0-22-16,-6-1 17 16,-2 0 19-16,0 1 11 15,0 3 16-15,-15 4 34 16,-3 0-40-16,1 3 27 16,-4 4 4-16,6 2-20 15,-3 0-4-15,5 0-16 16,-1 5-1-16,3 8 9 0,0 8-8 15,0 5 33-15,4 2-15 16,3 6-5 0,2 0-4-16,2-3-9 0,2-4-1 15,17-4-7-15,13-10-51 16,28-13-19-16,-4 0-106 16,-3-6-414-16</inkml:trace>
  <inkml:trace contextRef="#ctx0" brushRef="#br0" timeOffset="107876.7">12162 11641 1440 0,'0'0'339'0,"0"0"-252"15,0 0 46-15,0 0 5 16,0 0-81-16,0 0-37 16,0 0-19-16,56 0 7 15,-33 0-8-15,-2 0-11 16,0 0 10-16,-7 1-32 15,-8 2-10-15,-4 3-15 16,-2 0-19-16,0 4 48 16,9 0-61-16,3-2-123 15,3-6-104-15</inkml:trace>
  <inkml:trace contextRef="#ctx0" brushRef="#br0" timeOffset="108048.18">12388 11442 1377 0,'0'0'668'0,"0"0"-598"0,0 0-37 16,0 0 52-16,0 0-71 16,115 12-14-16,-26 0-40 15,7-1-452-15</inkml:trace>
  <inkml:trace contextRef="#ctx0" brushRef="#br0" timeOffset="110280.51">11271 12350 1054 0,'0'0'174'0,"0"0"-138"16,0 0-26-16,0 0 60 15,0 0-21-15,0 0-26 16,0 0-14-16,-13 0-9 0,15 0 7 16,9 0-7-16,10 0 24 15,5 0 9-15,14 0 0 16,16 0 4-16,29 0 24 15,40-2 10-15,35-9-1 16,18 1-13-16,-2 2-1 16,-6 2-12-16,-15 2-13 15,1 2 16-15,0-2 1 16,0 1-7-16,0 0 13 16,-7-1-21-16,-6-2-11 15,-11 0-7-15,-27 0-5 16,-25 0-9-16,-22 2-1 15,-15 0 0-15,-4-1-7 16,-5 4-21-16,-7 1-4 16,-19 0 8-16,-8 0 24 15,0 0 13-15,-4 0-13 0,-14 4-38 16,3 6-207-16,4-2-297 0</inkml:trace>
  <inkml:trace contextRef="#ctx0" brushRef="#br0" timeOffset="112157.91">11499 12558 1307 0,'0'0'480'0,"0"0"-445"15,0 0-2-15,0 0-5 16,0 0 44-16,0 0-29 16,0 0-43-16,2 23 17 15,-4 10 2-15,-8 9-19 16,0 6 12-16,-1 3-12 15,-1 0 0-15,3-4-4 16,1-6 4-16,0-4 0 16,2-9-1-16,2-6-20 15,-1-9-13-15,1-4-93 0,2-7-101 16,-4-2 26-16,4 0-107 16,-2-5-218-16</inkml:trace>
  <inkml:trace contextRef="#ctx0" brushRef="#br0" timeOffset="112979.72">11385 12900 880 0,'0'0'180'0,"0"0"-125"15,0 0 8-15,0 0 62 16,0 0-31-16,0 0-27 16,154-18-18-16,-103 7-24 15,4-1-24-15,3-5-1 16,-6-3-54-16,-8 0-30 0,-7-4-15 15,-16 2-35-15,-5-2 84 16,-9 0 50-16,-7 4 16 16,0 0 110-16,0 6-50 15,-2 2 54-15,-7 6-63 16,-1 1 51-16,4 5 29 16,-1 0-3-16,3 0-87 15,-2 0-21-15,-2 11-36 16,-3 9 0-16,-3 6 0 15,-3 8 22-15,-1 5 9 16,1 0 2-16,-2 3 5 16,2 2 3-16,1-1-27 15,5-3-13-15,2-9 12 16,4-2-12-16,5-9 0 16,0-8-1-16,0-6-55 0,14-6-3 15,8 0 17-15,7-4-2 16,4-16-41-16,2-4-102 15,-2-1 46 1,-2 0 47-16,-4 0 45 0,-8 6 48 16,-5 0 7-16,-7 7 34 15,-3 4 68-15,-4 7 80 16,0 1-24 0,0 0-55-16,-2 0-19 0,-7 0-39 15,0 9-40-15,-2 8-12 16,2 3-1-16,0 5 1 15,2 4 4-15,3-1-4 16,4-2 0-16,0-2-1 16,0-6 1-16,8-7-39 0,13-9-36 15,6-2 19-15,6-1-14 16,3-21-100-16,-1-6-55 16,-4-2 93-16,-4-2 82 15,-9 4 50-15,-7 4 64 16,-7 6 50-16,-1 6-27 15,-3 6 99-15,0 3-37 16,0 3-33-16,0 0-42 16,-5 0-35-16,1 9-33 15,-3 4 2-15,1 8-6 16,1 1-2-16,0 0 0 0,3 1 0 16,2-2 0-1,0-5-1-15,5-4-19 16,13-8-53-16,2-4-11 15,2 0-70-15,14-14-171 0,-5-8-40 16,-7 2-697-16</inkml:trace>
  <inkml:trace contextRef="#ctx0" brushRef="#br0" timeOffset="113530.7">12287 12890 1083 0,'0'0'243'0,"0"0"-179"16,0 0 55-16,0 0 35 15,0 0-101-15,0 0-46 0,0 0-7 16,29-26-7-16,-25 26 5 16,-4 8 2-16,0 14 108 15,-10 9-35-15,-11 5-18 16,0 0 28 0,-2-2 1-16,5-6-6 15,5-8-32-15,7-5-32 0,6-4 9 16,0-7-23-1,17-4-17-15,12 0 8 0,8-6-4 16,9-14-30-16,-2-6-58 16,-1 0-22-16,-8-2 67 15,-4 2 37-15,-8-1 10 16,-8 3 9-16,-6 3 1 16,-4 1 67-16,-3 2-7 0,-2 6-16 15,0 6-4-15,0 6-13 16,0 0 1-16,0 0-9 15,-7 19-3-15,-4 10-9 16,-4 9-8-16,-1 8 1 16,-3 6 12-16,2 2 6 15,1 4-7-15,1 0 1 16,1-5-13-16,3-3 7 16,3-8-7-16,-4-6 0 15,3-6 0-15,-2-4 0 16,0-5 1-16,-4-4-1 15,-4-3 0-15,-8-4 1 16,-4-1 3-16,-9-6-2 16,-4-3 5-16,-3 0-7 15,1-6-20-15,5-16 8 0,14-10-59 16,27-36-35-16,10 6-367 16,23 2-272-16</inkml:trace>
  <inkml:trace contextRef="#ctx0" brushRef="#br0" timeOffset="114314.72">12590 13069 1290 0,'0'0'333'16,"0"0"-272"-16,0 0 0 16,0 0 75-16,0 0-51 15,0 0-66-15,123-46-19 16,-90 15-189-16,-2-5-40 15,-10 5-7-15,-13 0 16 16,-8 9 163-16,0 9 57 16,-19 4 151-16,-6 9 67 0,-2 0-108 15,1 3 79-15,-1 16-18 16,4 8-56-16,2 5-14 16,2 4-14-1,6 3-40-15,2 4-20 16,6-5-26-16,3-6 26 15,2-8-21-15,0-8-6 16,9-10-1-16,13-6-18 0,12-4 13 16,13-21-31-16,9-11-63 15,6-3-117-15,3-5-71 16,-1 2 122-16,-8 6 109 16,-10 8 39-16,-12 10 17 15,-12 11 1-15,-13 7 49 0,-9 0 127 16,0 20 106-1,-13 7-112-15,-10 2-39 0,-1 2-51 16,2-1-15-16,2-6-19 16,4-4-31-16,7-6 3 15,5-6-18-15,4-8-2 16,0 0-21-16,11 0-19 16,13-18 33-16,10-6-22 15,6-6-19-15,2 0 20 16,-2-1-1-16,-4 10 13 15,-10 5 18-15,-7 8-7 16,-6 8 7-16,-9 0 12 16,-4 4 13-16,0 14 58 15,0 5-36-15,-11 4-31 16,-4 1-4-16,-1-2-12 0,-1-4 10 16,1-2-10-1,-3-5-44-15,-6-9-44 0,4-3-222 16,1-3-443-16</inkml:trace>
  <inkml:trace contextRef="#ctx0" brushRef="#br0" timeOffset="114490.65">12767 12744 1815 0,'0'0'278'16,"0"0"-226"-16,0 0 14 15,0 0 5-15,0 0-71 16,0 0-15-16,0 0-36 16,182-40-145-16,-111 40-541 0</inkml:trace>
  <inkml:trace contextRef="#ctx0" brushRef="#br0" timeOffset="114654.07">13136 12684 1609 0,'0'0'350'16,"0"0"-271"-16,0 0 30 0,0 0-23 16,0 0-18-1,0 0-28-15,0 0-28 0,175-68-12 16,-91 68-29-16,-6 0-272 16</inkml:trace>
  <inkml:trace contextRef="#ctx0" brushRef="#br0" timeOffset="115093.48">14404 12103 1809 0,'0'0'313'0,"0"0"-221"0,0 0-14 15,0 0-40-15,0 0-38 16,0 0-17-16,114-5 3 15,-16 5-92-15,-11 0-428 16,-11 8-393-16</inkml:trace>
  <inkml:trace contextRef="#ctx0" brushRef="#br0" timeOffset="115264.93">14489 12347 1927 0,'0'0'246'0,"0"0"-168"16,0 0 20 0,0 0-61-16,0 0-37 15,0 0-31-15,210 0-67 0,-96-7-301 16,-12 0-781-16</inkml:trace>
  <inkml:trace contextRef="#ctx0" brushRef="#br0" timeOffset="116964.51">16011 11434 1200 0,'0'0'47'0,"0"0"-47"16,0 0 0-16,0 0 103 15,0 0 39-15,0 0-56 16,-73 106 11-16,46-63 43 15,0 3-15-15,-2 2-30 16,-2-2-47-16,0 0 1 0,0-3-12 16,-2-7-3-1,1-6 7-15,6-6-14 0,7-10-10 16,9-7-10-16,10-7-7 16,0 0-23-16,22-12-66 15,18-21-30-15,16-11-72 16,10-12-71-16,5-7-9 15,-2-1 17-15,-5 4 155 16,-12 10 99-16,-9 9 133 16,-9 15 6-16,-13 14-11 15,-9 9 40-15,-8 3 70 16,-4 0-14-16,0 14-64 16,0 10-77-16,0 7-51 15,0 8-21-15,0 3-1 16,0 4-9-16,0 2 1 15,7-2-2-15,9-4-7 16,-1-2-19-16,1-8-65 16,-7-7-46-16,-5-7-119 15,-4-8-25-15,0-8 49 0,-9-2 83 16,-11 0-174-16,-3-16 165 16,-2-8 158-16,-2-2 151 15,0-4-63-15,2 2 84 16,5-1 74-16,7 5-41 15,4 6-1-15,7 4-20 16,2 6-86-16,0 2-86 16,22 2-11-16,13 0 7 15,12 2-8-15,9-2-13 0,4 0-23 16,5 0-17 0,-1-6-12-16,-6-2-12 0,-8-4 29 15,-10-2 5 1,-13-4-32-16,-10-4 32 0,-8-1 43 15,-9 2 35 1,0-4-11-16,0 3 24 0,0 2 19 16,0 5-60-16,-3 3 9 15,1 7-9-15,2 5 2 16,-2 4 31-16,0 0 11 16,-3 0-22-16,1 19 0 15,-4 6-14-15,-4 10 32 0,1 6-11 16,-5 3 4-16,3 0 6 15,-2-1-29-15,1-5 8 16,1-4-1-16,3-7-17 16,2-8 3-16,3-6-10 15,5-7 0-15,0-6-1 16,0 0-32-16,0-3 4 16,13-18 2-16,8-10-11 15,10-8 28-15,4-8-9 16,11-5-15-16,0-2 21 15,1 1-6-15,-1 8 6 16,0 6 4-16,-9 12 9 16,-6 13 12-16,-10 7 2 15,-10 7 3-15,-7 0 22 16,-4 0 27-16,0 13 21 0,0 2-21 16,-15 3-39-16,-4 5 14 15,-1-1-26-15,3 0-13 16,3-1 7-16,7 2-9 15,7-3-17-15,0 2-26 16,11 0-33-16,16 3 2 16,4 4 2-16,6 3 36 15,-4 0 22-15,-9 2 4 16,-8-4-3-16,-14-4 12 16,-2-2 1-16,-38-1 67 15,-17-5 1-15,-19-4 20 16,-8-5-31-16,-3-4-54 15,4-5-3-15,24 0-129 16,24-9-401-16</inkml:trace>
  <inkml:trace contextRef="#ctx0" brushRef="#br0" timeOffset="117381.93">15700 12073 801 0,'0'0'1115'16,"0"0"-992"-16,0 0-121 15,0 0 48-15,0 0-9 16,0 0-41-16,126-21 0 0,-30 11-32 15,33 0 11-15,37 0-17 16,9 4-21-16,1 2-64 16,-10 3-84-16,-22 1-1 15,-34 0 30 1,-29 0-329-16</inkml:trace>
  <inkml:trace contextRef="#ctx0" brushRef="#br0" timeOffset="118163.62">16257 12270 1510 0,'0'0'255'0,"0"0"-214"15,0 0 24-15,0 0 69 16,0 0-60-16,-5 114-62 16,-9-67 9-16,-3 2-6 15,-1 1 2-15,1-7 7 0,0-6-1 16,4-7-6-16,4-12-12 16,7-8-4-16,2-10-2 15,0 0-26-15,14-10-51 16,17-20 0-16,13-12-108 15,10-10-49-15,8-11 42 16,5-1 32-16,-1 1 99 16,-1 8 60-16,-9 10 2 15,-7 13 90-15,-11 17 4 16,-16 11 18-16,-11 4-6 0,-11 4 126 16,0 15-21-1,-11 6-110-15,-15 3-30 16,-10 1-24-16,-2 6-16 15,-7-3 1-15,3-3-11 16,7 0-20-16,6-6 13 16,11-4-14-16,11-4-9 0,7-2-37 15,4-1-26-15,21 2-11 16,8 3 32-16,5-2 29 16,-2 2 22-16,-3 1-9 15,-6-4-2-15,-9 0 11 16,-7-3 0-16,-11 2 7 15,0-1 15-15,-29 0-4 16,-11-1-8-16,-12-2-10 16,2-3 0-16,3-6-20 0,9 0 20 15,18-2-52 1,17-16-117-16,6-4 40 0,77-19-11 16,-5 5-78-1,6 4-402-15</inkml:trace>
  <inkml:trace contextRef="#ctx0" brushRef="#br0" timeOffset="118397.53">17148 12311 1222 0,'0'0'335'15,"0"0"-157"-15,0 0 44 16,0 0-65-16,0 0-95 16,-118-41-31-16,89 41-25 15,4 0 12-15,1 0-18 0,-1 19 14 16,-1 11-13-16,-4 14 21 15,1 12 19-15,0 11-10 16,5 2-1-16,9-2 10 16,10-9-13-16,5-13 3 15,22-14-30-15,71-31-41 16,-6 0-54-16,5-22-442 0</inkml:trace>
  <inkml:trace contextRef="#ctx0" brushRef="#br0" timeOffset="118757.46">17727 11972 608 0,'0'0'1566'0,"0"0"-1384"15,0 0-115 1,0 0-9-16,0 0-58 16,0 0-1-16,116-16-27 15,-20 16-42-15,-9 0-144 0,-14 0-573 0</inkml:trace>
  <inkml:trace contextRef="#ctx0" brushRef="#br0" timeOffset="118930.66">17738 12147 1540 0,'0'0'605'0,"0"0"-534"0,0 0-45 16,0 0 61-16,0 0-87 16,0 0-6-16,199-4-51 15,-90-14-293 1,-8-1-1452-16</inkml:trace>
  <inkml:trace contextRef="#ctx0" brushRef="#br0" timeOffset="121080.25">19350 11314 415 0,'0'0'806'0,"0"0"-721"16,0 0-72-16,0 0 47 16,0 0 76-16,0 0-38 15,0 0 12-15,0 0-15 16,0 2 6-16,0 2-35 15,0-1-42-15,0 0 0 0,-3-3-18 16,3 0-6 0,0 0 1-16,0 0-1 0,0 0-45 15,16-10-52-15,6-3-2 16,5-2 16-16,4 0 2 16,3 4 32-1,-1 5 30-15,-2 2 9 0,-4 4 8 16,-5 0 2-1,-6 0 2-15,-7 12 52 0,-5 2 75 16,-4 4 47-16,0 0-49 16,-6 4-77-16,-14 2-10 15,-3 0-9-15,-6 2-12 16,-2-2 6-16,-2 1-14 16,-1-6-10-16,1 0 0 15,4-6-1-15,4-3-8 0,8-3-3 16,5-3-12-16,10-4 14 15,2 0-71-15,0 0-24 16,16 0-61-16,11-8 60 16,8 0 23-16,5-1-23 15,0 7-2-15,-1 2 66 16,-6 0 24-16,-6 0 17 16,-8 11 8-16,-3 1 17 15,-7 2 46-15,-7 2 51 16,-2 2 78-16,0-1-42 15,-2 4-92-15,-16 1-30 16,0 0-6-16,-4 0-7 16,-5-3 7-16,-4 0-15 15,-2-1-15-15,-5-4 14 16,-5-2-13-16,-1-4 0 0,2-4 15 16,-1-4-11-16,10 0-5 15,8 0-49-15,12-6-94 16,11-7-191-16,2 0-64 0</inkml:trace>
  <inkml:trace contextRef="#ctx0" brushRef="#br0" timeOffset="121731.63">19034 11961 1335 0,'0'0'487'15,"0"0"-447"-15,0 0-5 16,0 0 163-16,0 0-49 16,0 0-87-16,0 0-27 15,-54-11-35-15,81 9-18 16,15 2 11-16,20 0-3 15,41 0 4-15,41 0-68 16,39-2-94-16,-27 2-236 16,-26 0-218-16</inkml:trace>
  <inkml:trace contextRef="#ctx0" brushRef="#br0" timeOffset="122364.09">19483 12347 1520 0,'0'0'261'16,"0"0"-214"-16,0 0 1 16,0 0 31-16,0 0-51 15,0 0-25-15,0 0-2 16,-33 40-1-16,18-20 1 16,-2 3 0-16,7-5 9 15,5 5-10-15,5-5 0 0,0 2 24 16,24-4-24-16,17 3-9 15,9-5-6-15,14 1-11 16,0 2-46-16,3-3-54 16,-7 4 3-16,-9 0 56 15,-10 3 24-15,-20 0 17 16,-16-1 26-16,-5 0 138 16,-22-2 92-16,-20 1-69 15,-10-2-47-15,-8-3-28 16,-2 1-22-16,2-8-41 15,6-5-20-15,8-2-3 0,14 0-28 16,16-15-112-16,12-6-203 16,4-2-193-16</inkml:trace>
  <inkml:trace contextRef="#ctx0" brushRef="#br0" timeOffset="122590.85">19615 12307 1815 0,'0'0'375'16,"0"0"-289"-16,0 0-36 0,0 0 50 15,0 0-66-15,0 0-34 16,131-7-15-16,30 7-31 15,-10 0-78-15,-8 0-591 0</inkml:trace>
  <inkml:trace contextRef="#ctx0" brushRef="#br0" timeOffset="126232.61">11797 13617 709 0,'0'0'812'16,"0"0"-812"-16,0 0-89 16,0 0 89-16,0 0 70 15,0 0-34-15,0 0-29 16,0 32-5-16,0-8 22 15,0 5 10-15,0 8 36 16,0 5-25-16,0 4 9 16,-7 2-7-16,-1 4 17 15,-2-2-13-15,-1-2-29 16,1-4-13-16,-2-9 19 16,3-8 14-16,-2-4-8 15,2-8 0-15,5-10-5 16,-1 1 5-16,5-6-25 0,0 0-9 15,0-4-10 1,0-18-71-16,12-9-291 0,7-12 142 16,8-10 62-16,15-26-120 15,5-2-59-15,-5 12-183 16,-1 6 530-16,-17 39 214 16,1 8-15-16,6 2-49 15,2 4-14-15,6 1-22 16,-6 9-20-16,-2 0 57 15,-4 5-25-15,-3 9-10 16,-4 3 20-16,-4 0 45 16,-3 5-40-16,-6 2-23 0,-5 2-33 15,-2 2-15-15,0 2-28 16,-4 2-22 0,-17 0-7-16,-2 2-7 0,-11 0-5 15,-4 1-2 1,-9-5-16-16,-4-3-1 0,-12-4-16 15,-3-2-22-15,-7-7-4 16,-2-3 28-16,9-5 11 16,10-6 21-16,14 0 2 15,13 0-1-15,15-13 32 16,10-1-33-16,4-3-341 16,14 0 341-16,19 0 0 15,13-3-20-15,14 1-5 0,7 6 9 16,9-1-14-16,2 3 2 15,2 3 15-15,-1 2 6 16,-2 1 7-16,-6 1 0 16,-7-5 0-16,-9 1-1 15,-8 1 1-15,-12-2 0 16,-6 1 0-16,-8-4 0 16,-8 1-7-16,-3 1 1 15,-2-1-10-15,-4 1 16 16,-2 6 0-16,-2-4 16 15,0 6 43-15,0 2 9 16,-4 0-1-16,-12 0 12 16,-1 0-14-16,-4 10-46 15,-3 0-5-15,-1 6-3 16,1 4 31-16,-1 4-23 0,5 9 0 16,5-1 34-16,5 4-40 15,8-1-11-15,2-8 7 16,2-3-9-16,19-4-8 15,6-12-17-15,4-6 3 16,2-2 21-16,3-2-11 16,-1-16 11-16,-2-6 1 15,-6-5 1-15,-8-2 3 16,-9-3-4-16,-10-1-20 16,0 2 7-16,-4 1 1 15,-16 3-7-15,0 11 19 16,0 8-12-16,5 8-318 15,3 2 259-15,8 5-59 16,4 22-57-16,0 1-76 16,14-3-92-16</inkml:trace>
  <inkml:trace contextRef="#ctx0" brushRef="#br0" timeOffset="126540.68">12796 13792 1309 0,'0'0'488'0,"0"0"-411"15,0 0 87 1,0 0 10-16,0 0-87 15,0 0-62-15,0 0-10 16,0 58-14-16,-5-25 5 0,-1 0-2 16,1-4-2-16,-2 0-4 15,3-5-41-15,2-6-69 16,-1-9-55-16,3-3-198 16,0-6-4-16,0 0-292 0</inkml:trace>
  <inkml:trace contextRef="#ctx0" brushRef="#br0" timeOffset="126853.21">12343 13717 1540 0,'0'0'519'0,"0"0"-519"15,0 0-106-15,0 0 106 16,129-61 16-16,-59 50-16 15,7 5-53-15,19 6-207 16,-17 0-15-16,-21 0-542 0</inkml:trace>
  <inkml:trace contextRef="#ctx0" brushRef="#br0" timeOffset="127039.79">13239 13375 1709 0,'0'0'403'16,"0"0"-303"-16,0 0-1 15,0 0-47-15,0 0-43 0,-113 97-9 16,21-19-53-16,12-10-301 16,4-7-1000-16</inkml:trace>
  <inkml:trace contextRef="#ctx0" brushRef="#br0" timeOffset="127531.55">11149 14331 1805 0,'0'0'277'0,"0"0"-277"16,0 0-2 0,145-8 2-16,-21-4 42 15,55-3-17-15,31 3-24 0,12 2 18 16,5 3-19-16,-7 1-13 15,10 0 13-15,-5-1 0 16,-7 3-20-16,-19 2-49 16,-32 2-202-16,-53 0-88 15,-43 0-873-15</inkml:trace>
  <inkml:trace contextRef="#ctx0" brushRef="#br0" timeOffset="128013.56">12100 14469 1292 0,'0'0'404'16,"0"0"-312"-16,0 0-81 16,0 0 23-16,0 0 61 0,0 0-52 15,-29 126-30 1,12-79-1-16,-4 0-1 15,1 2 23-15,1-7-18 16,0-6-16-16,9-8 11 0,5-12-11 16,5-7-24-16,0-9-147 15,31-19-109-15,7-15 82 16,2 0-364-16</inkml:trace>
  <inkml:trace contextRef="#ctx0" brushRef="#br0" timeOffset="128597.31">12511 14447 1194 0,'0'0'307'16,"0"0"-112"-16,0 0-12 0,0 0-9 15,-130 86-44-15,72-50-79 16,-5 3-30-16,-1-3-9 16,9-4-2-16,8-10 2 15,15-4-11-15,12-10-1 16,11-6 0-1,9-2-24-15,0 0-60 0,21-4-26 16,12-10 12-16,9 1 10 16,5 4-53-16,0 3 36 15,-2 6 85-15,-8 0 10 16,-1 2 10-16,-7 14 12 16,-2 2 9-16,-5 4 33 15,-2 0 33-15,-2 0-37 0,1-2-11 16,2-2-24-16,-1-2-2 15,7-6 3-15,4-2-8 16,5-8 2-16,6 0-9 16,7 0-1-16,0-12 0 15,0-6-16-15,-5-4-15 16,-3 0 9-16,-8-2-31 16,-12 1-1-16,-11 2 8 15,-10-3 27-15,0 3 16 16,-10 8 3-16,-17-2 52 15,-7 12 61-15,-2 3 0 16,0 0-27-16,1 0-2 16,4 13-13-16,6 5-12 15,8 9-37-15,3-1-10 16,10 6 4-16,4 8 0 0,0-5-2 16,10 10-13-16,13-4-1 15,6-10-15-15,2-5-29 16,5-8-8-16,19-18-53 15,-9-8-138-15,-7-15-235 0</inkml:trace>
  <inkml:trace contextRef="#ctx0" brushRef="#br0" timeOffset="128772.71">12806 14567 1724 0,'0'0'329'0,"0"0"-251"16,0 0-36 0,0 0 7-16,0 0-49 15,0 0-28-15,121-38-56 16,-47 38-249-16,-12 0-62 0,-15 0-726 0</inkml:trace>
  <inkml:trace contextRef="#ctx0" brushRef="#br0" timeOffset="128946.35">13178 14456 1375 0,'0'0'387'0,"0"0"-165"0,0 0-29 0,0 0-78 16,0 0-57-16,0 0-44 15,0 0-14 1,143-9-13-16,-60 18-163 15,-1-4-734-15</inkml:trace>
  <inkml:trace contextRef="#ctx0" brushRef="#br0" timeOffset="129285.64">14378 14156 1872 0,'0'0'303'16,"0"0"-227"-16,0 0-3 15,0 0 13-15,0 0-86 16,0 0-59-16,113-16-20 16,-34 16-86-16,-6 0-481 0</inkml:trace>
  <inkml:trace contextRef="#ctx0" brushRef="#br0" timeOffset="129463.38">14460 14302 1805 0,'0'0'314'0,"0"0"-230"0,0 0-18 15,0 0 23-15,0 0-89 0,0 0-25 16,0 0-14-1,205 3-74-15,-113-7-441 16,-10-5-448-16</inkml:trace>
  <inkml:trace contextRef="#ctx0" brushRef="#br0" timeOffset="132263.69">15900 13368 1467 0,'0'0'84'0,"0"0"-84"15,0 0 0-15,0 0 111 16,0 0-43-16,0 0-49 16,0 0-12-16,-27 99 36 15,3-52 45-15,-5 7-30 16,-8 1-28-16,2-3 23 15,-3-4 3-15,5-6 14 16,4-8-14-16,6-10-31 0,8-8-2 16,9-7-21-1,4-8-1-15,2-1-1 0,0-1-9 16,19-20-61-16,14-13-29 16,13-9-75-16,4-5-110 15,2-5 52-15,-1 0-2 16,-4 2 117-16,-7 2 114 15,-6 11 3-15,-11 8 84 16,-6 14 45-16,-9 8 23 16,-6 6 135-16,-2 2-47 15,0 0-66-15,0 0-81 16,0 12-55-16,0 8-10 0,-2 7-13 16,2 4 9-16,0 5-23 15,0 0 0 1,0 3 1-16,14-3-2 15,-3-2-6-15,0-2-6 16,-2-6-29-16,-4-7-21 0,-5-4-25 16,0-7-60-16,-9-6-91 15,-14-2-46-15,-1 0-380 0</inkml:trace>
  <inkml:trace contextRef="#ctx0" brushRef="#br0" timeOffset="132646.85">15833 13618 1280 0,'0'0'183'0,"0"0"-177"16,0 0 59-16,0 0 63 0,0 0-32 15,125-6-66-15,-65 6-22 16,9 0-8-16,7 0-65 16,1 0-88-16,2 0-9 15,-8 0-52 1,-7-4 32-16,-10-8-94 0,-14-3-79 15,-13-4 355-15,-11 2 262 16,-12-6 111-16,-4-1-149 16,0 0-47-16,-6 2-23 15,-13 0 31-15,2 6-46 16,-1 6-21-16,0 2 22 16,-2 6-82-16,-2 2-33 15,-3 0-1-15,-4 18-14 0,-2 12 20 16,-2 10 13-16,3 5-21 15,9 2 9-15,5 0-3 16,12-7-9-16,4-2-8 16,8-8-11-16,25-9-24 15,15-6-16-15,37-15-49 16,-10 0-109-16,-8-2-495 0</inkml:trace>
  <inkml:trace contextRef="#ctx0" brushRef="#br0" timeOffset="133006.87">15635 14025 1737 0,'0'0'352'0,"0"0"-248"15,0 0-13 1,0 0 26-16,0 0-24 15,0 0-93-15,0 0-12 16,69 0 5-16,27 0-1 0,44-5 7 16,36-8-61-16,11 0-76 15,-44 2-412-15,-36 9-393 0</inkml:trace>
  <inkml:trace contextRef="#ctx0" brushRef="#br0" timeOffset="134314.46">15972 14314 1341 0,'0'0'376'15,"0"0"-290"-15,0 0-48 0,0 0 110 16,0 0-55-16,0 0-54 16,0 0-5-16,-106 127 19 15,69-83 0-15,-3-2-10 16,6-4-12-16,5-8 7 16,9-12-9-16,11-5-16 15,7-12-12-15,2-1-1 16,13-1-41-16,23-21-1 15,11-9-11-15,9-4-12 16,6-6-41-16,-2-5 3 16,-3 6 37-16,-5 6 46 15,-7 8 19-15,-7 10 1 16,-9 8 1-16,-12 8 59 0,-3 0-23 16,-10 6 25-16,-4 16 58 15,0 6-42-15,0 6-23 16,0 1-42-16,-6 5-2 15,-4-5 0-15,2 1-10 16,1-4-1-16,-1-10 0 16,-2-3-46-16,-3-6-16 15,-3-7-59-15,-6-6-43 16,-2 0-54-16,-5-1 23 16,0-14 67-16,0-2 78 15,4-1 50-15,5 0 0 16,4 1 57-16,10 3 26 15,6-2 48-15,0 4-77 16,8 0-48-16,22-2 1 16,7 2-7-16,13 2-2 0,5-6-76 15,10 2-15-15,2-2-18 16,-1 0 21-16,-1-2 9 16,-7 0 35-16,-11-5 12 15,-13 0 34-15,-12 1 0 16,-15 1 60-16,-7 3 35 15,0 5 29-15,-3 0 18 16,-8 3 13-16,0 6-44 0,2 3-26 16,2 1-28-1,2 0-29-15,-1 4-20 16,-1 20-8-16,-3 3 0 0,-4 12 15 16,1 1-14-1,-3 1 30-15,-2 0-7 16,0-9 29-16,-2-7 15 15,5-6-18-15,3-6-13 16,8-9-15-16,4-4-21 16,0 0-1-16,9-13-11 0,20-15-57 15,15-10 31-15,12-6-20 16,9-6-35-16,4 0 9 16,-5 5 37-16,-6 9 46 15,-6 11-9-15,-12 8 9 16,-11 11 46-16,-13 6 2 0,-12 0-5 15,-4 6 36 1,-4 18-2-16,-21 0-12 0,-8 10-26 16,-1-4-19-16,-2 4-6 15,5-5-2-15,9-1-11 16,8-8-1-16,10 0-12 16,4-1 11-16,0 2-46 15,25-3-6 1,6 4 10-16,6-3 12 0,3-8 4 15,1 5 3-15,-10-4 7 16,-6 0 16-16,-14 0 2 16,-11 0 0-16,0 1 40 15,-27 0-3-15,-15 2-2 16,-12-6-14-16,-8 4-13 16,-3-7-9-16,7-5-3 0,16-1-52 15,28-11-86-15,14-16-451 16,2-1-124-16</inkml:trace>
  <inkml:trace contextRef="#ctx0" brushRef="#br0" timeOffset="134560.56">17484 13980 1877 0,'0'0'264'0,"0"0"-227"16,0 0 0-16,0 0-9 16,0 0 9-16,161-6-37 15,-66 6-19-15,-12 0-264 16,-19 0-638-16</inkml:trace>
  <inkml:trace contextRef="#ctx0" brushRef="#br0" timeOffset="134724.47">17557 14163 856 0,'0'0'1199'0,"0"0"-1041"16,0 0-133-16,0 0-25 15,0 0-9-15,141-23-61 16,-56 10-299-16,0 5-509 0</inkml:trace>
  <inkml:trace contextRef="#ctx0" brushRef="#br0" timeOffset="135197.44">18980 13358 1264 0,'0'0'533'0,"0"0"-448"16,0 0 26-16,0 0 73 15,0 0-94-15,0 0-56 0,0 0-16 16,-69 70-5-16,26-34 18 15,-3 2-9-15,-2-2-5 16,9-2 0-16,7-10 6 16,12-6 3-16,9-3-8 15,11-5-18-15,0-1 0 16,15-2-6-16,22-1-14 16,16-2 20-16,11-4-46 15,44 0-43 1,-19-9-158-16,-14-4-537 0</inkml:trace>
  <inkml:trace contextRef="#ctx0" brushRef="#br0" timeOffset="135372.97">19117 13512 1352 0,'0'0'346'0,"0"0"-249"15,0 0 82-15,0 0-29 16,0 0-50-16,0 0-56 15,0 0-30-15,-29 100-4 16,29-50-10-16,0 5 0 16,-6 21-66-16,-1-14-254 15,-3-10-403-15</inkml:trace>
  <inkml:trace contextRef="#ctx0" brushRef="#br0" timeOffset="135611.26">18645 13949 1540 0,'0'0'315'0,"0"0"-221"16,0 0-1-16,0 0-3 15,0 0-19-15,165 0-71 16,-38 0-9-16,-11 4-324 16,-9 0-686-16</inkml:trace>
  <inkml:trace contextRef="#ctx0" brushRef="#br0" timeOffset="136079.82">18920 14267 1776 0,'0'0'364'16,"0"0"-279"-16,0 0-67 16,0 0 25-16,0 0-43 15,0 0-17-15,0 0-19 16,160-33-7-16,-84 33-29 0,-5 10-32 15,-13 7 6-15,-16-5-12 16,-22 2 53-16,-17 0 57 16,-3 4 54-16,-34-4 62 15,-13 2 7-15,-6-1-14 16,-5 2-12-16,5-3-33 16,11-3-24-16,15 0-9 15,13-1-24-15,14 2-7 16,4 0-6-16,29 6-19 15,13 5 24-15,9 0-20 16,3 4-4-16,1 0 7 16,-13-1-9-16,-13 2 14 15,-21-3 6-15,-12-1 7 16,-39-1 25-16,-48 2-11 0,-44-3-13 16,-34-4 17-16,12-4-18 15,30-8-19-15,20-3-92 16,48-3-424-16,12 3-306 0</inkml:trace>
  <inkml:trace contextRef="#ctx0" brushRef="#br0" timeOffset="138030.37">11610 15185 1433 0,'0'0'64'0,"0"0"-64"16,0 0 0-16,0 0 48 16,0 0 112-16,-34 142-98 15,19-91-40-15,-1 4 54 16,1 1 10-16,1-3-39 0,1-9-12 15,6-8-34 1,5-12-1-16,2-7-16 0,0-11-75 16,18-6-114-16,13-6 74 15,38-38-31-15,-7 0-111 16,1-3-267-16</inkml:trace>
  <inkml:trace contextRef="#ctx0" brushRef="#br0" timeOffset="138532.26">12087 15233 1058 0,'0'0'276'16,"0"0"-39"-16,0 0 24 16,0 0-75-16,-118 50-67 15,64-24-59-15,-6 1-17 0,2 1-12 16,7-6-3-16,8-4-1 16,14-4-8-16,10-6 0 15,9-4-19-15,8-2-16 16,2 2-21-1,2-1-23-15,21 3 21 0,4 7 11 16,8 5 15-16,3 4 12 16,1 5 0-16,-2-4-3 15,-1 4 3-15,-1-6 1 16,1-3 0-16,2-4 1 16,2-6-1-16,4-8 3 15,6 0-3-15,1 0-27 16,2-8-57-16,-4-10-80 0,-5-2-7 15,-5-1 68 1,-10-2 16-16,-9 2 40 0,-11-2 30 16,-9 4 17-16,0 4 53 15,-12 1 45-15,-12 4 42 16,-5 5 19-16,-3-1-43 16,3 6-35-16,0 0 0 15,4 0-15 1,2 11-27-16,3 11-21 0,5 0-1 15,5 10 6-15,8 0-4 16,2 4 13-16,5-2-23 16,19-2-9-16,9-10-4 15,8-4-20-15,3-9-16 16,1-8-49-16,6-1-129 0,-13-15-315 16,-12-5-148-16</inkml:trace>
  <inkml:trace contextRef="#ctx0" brushRef="#br0" timeOffset="138711.1">12279 15297 576 0,'0'0'1085'0,"0"0"-874"16,0 0-142-16,0 0 11 15,0 0-21-15,0 0-39 16,0 0-9-16,104-8-11 15,-28 8-15-15,-9 0-152 16,-9 0-337-16</inkml:trace>
  <inkml:trace contextRef="#ctx0" brushRef="#br0" timeOffset="138865.82">12667 15229 1129 0,'0'0'900'0,"0"0"-882"16,0 0 73-16,0 0-26 15,0 0 29-15,0 0-94 16,0 0 0-16,195-29-57 16,-105 36-224-16,-10 7-643 0</inkml:trace>
  <inkml:trace contextRef="#ctx0" brushRef="#br0" timeOffset="139497.34">11236 15908 1194 0,'0'0'815'0,"0"0"-677"16,0 0-138-16,0 0 0 16,0 0 7-16,162 0 70 15,-25 0-37-15,56-7-21 16,27-3-4-16,11 0-6 16,-15 6 23-16,-31-4-21 15,-21 2-4-15,-37 6-7 16,-36 0-27-16,-35 0-19 15,-20 0-54-15,-12 10-46 16,-15 2-100-16,-20 16 7 0,-29-10 27 16,-7 4-552-16</inkml:trace>
  <inkml:trace contextRef="#ctx0" brushRef="#br0" timeOffset="140882.15">11782 16079 1493 0,'0'0'330'16,"0"0"-279"-16,0 0-41 15,0 0 122-15,0 0-37 0,0 0-46 16,0 0-30 0,-31 67-13-16,12-17 28 0,2 16-16 15,-5 4-11-15,-3 2 14 16,0 1-12-16,4-7 14 16,0-5 0-16,3-13-3 15,5-13 14 1,1-9-34-16,8-14 6 15,4-10-12-15,0-2 2 0,0-14-42 16,20-22-25-16,9-18-10 16,13-16-62-16,12-11-139 15,6-5 20-15,5-2 40 16,1 8 84-16,6 16 125 16,-3 11 13-16,0 26 65 15,-7 14 53-15,-4 13-14 0,-10 9 62 16,-13 17 57-1,-8 10-40-15,-16 9-68 0,-11 7-1 16,0 7-48-16,-31 3-5 16,-13 7-40-16,-14-3-5 15,-12 1 3-15,-10-4-11 16,-11-5-7-16,-5-6 3 16,-5-11 2-16,1-10-12 15,6-12 2-15,14-11 2 16,15-8 2-16,21 0-11 15,20-22-18-15,21-5 6 16,3-8-31-16,38-9-5 16,18-2-46-16,17 5 24 15,10 1-23-15,6 10 13 16,5 7 10-16,-1 10 27 0,-1 9 52 16,-3 4 2-16,-2 0 60 15,-7 0 10-15,-4 4 12 16,-5 3-28-16,-7-1-13 15,-4 3-23-15,-8-5-18 16,-7-4 0-16,-14 0 0 16,-9 0-26-16,-10 0 4 15,-8 0 22-15,-4-4 14 16,0 0 14-16,-9-1 8 16,-9 5 13-16,-7 0 1 15,-2 0-14-15,-4 9-22 16,-2 13-8-16,2 6 6 15,2 7-2-15,4 5 4 16,12 0 15-16,9-3-8 0,4 2-6 16,6-11-14-16,19-6 0 15,8-8-2-15,5-10-11 16,2-4-22-16,3-10 0 16,-3-17-25-16,-5-4 1 15,-8-10-11-15,-11-3-89 16,-10-4-10-16,-6 2 24 15,-4 6 58-15,-21 3 86 16,-6 12 16-16,0 11 38 16,-2 9 96-16,4 5-29 15,8 0-51-15,11 19-7 16,7-1-27-16,3 4-2 0,15 0-34 16,19-4-5-1,11 0-5-15,7-4-24 16,5-7-54-16,3-2-96 15,-2-5 56-15,-7 0 71 16,-6 0 41-16,-11 0 16 0,-15 0 53 16,-5 0 50-16,-12 0 78 15,-2 0 12-15,0 6-54 16,-4 6-68-16,-8-2-33 16,4 3-8-16,1 0-8 15,0 5-21-15,5 1 14 16,-1 2-15-16,-1 2 0 15,0-1 0-15,-1-4 0 0,-1 0 0 16,-1-4-22-16,2-6-24 16,1-8-41-16,2 0-114 15,0-17-194-15,-1 0 20 0</inkml:trace>
  <inkml:trace contextRef="#ctx0" brushRef="#br0" timeOffset="141091.98">12624 16266 1373 0,'0'0'510'16,"0"0"-509"0,0 0 1-16,0 0-2 0,0 0 36 15,0 0-21-15,0 0-15 16,165-33-1-16,-98 33-43 15,20 15-155-15,-16-1-41 16,-17-1-163-16</inkml:trace>
  <inkml:trace contextRef="#ctx0" brushRef="#br0" timeOffset="141255.6">13215 16185 350 0,'0'0'559'0,"0"0"-452"0,0 0 76 16,0 0 36-1,0 0 94-15,0 0-41 16,0 0-106-16,-20-31-92 16,-39 81-56-16,-30 25-18 15,14-12-93-15,15-9-597 0</inkml:trace>
  <inkml:trace contextRef="#ctx0" brushRef="#br0" timeOffset="141595.09">14015 15747 1920 0,'0'0'351'15,"0"0"-263"-15,0 0-69 16,0 0-6-16,0 0-13 15,142-27-25-15,-37 27-71 0,-9-4-276 16,-16 4-345-16</inkml:trace>
  <inkml:trace contextRef="#ctx0" brushRef="#br0" timeOffset="141776.44">14042 15944 1906 0,'0'0'295'0,"0"0"-216"16,0 0-8-16,0 0-21 15,0 0-50-15,127-5-27 16,12-3-53-16,-14-2-226 16,-7 6-622-16</inkml:trace>
  <inkml:trace contextRef="#ctx0" brushRef="#br0" timeOffset="145022.87">15559 15093 189 0,'0'0'964'0,"0"0"-845"16,0 0-87-16,0 0 71 15,0 0 158-15,0 0-69 16,0 0-60-16,-67 146-55 16,47-94 3-16,-4 7-15 15,-3-1-26-15,0 0-2 16,-4-8-16-16,4-6 3 15,0-8 19-15,7-13-30 16,5-6-11-16,6-9 5 16,9-8-7-16,0 0-5 0,0-8-23 15,22-18-22 1,9-9 20-16,8-14-19 0,5-5-47 16,3 0-11-1,-3-5-22-15,0 7 33 16,-5 10 43-16,-8 10 33 15,-4 12 20-15,-10 9 65 0,-6 11 27 16,-4 0-4-16,0 0-8 16,-3 15 20-16,-2 7-18 15,0 8-37-15,1 6-9 16,1 4-26-16,-1 3-4 16,1-1-4-16,3-4-2 0,-3-4 0 15,1-4-18-15,-3-6-39 16,-2-5-39-16,0-11-80 15,-9-1-85-15,-9-5 51 16,-9-2 52-16,-1 0-48 16,-3-14 69-16,0-4 88 15,-2-4 5-15,7 0 44 16,6 0 345-16,4 4-96 16,10 0-65-16,6-1-60 15,0 6-95-15,16-5-23 16,19 1-6-16,11 4-9 15,12-6-45-15,7 5-60 16,3 1 11-16,-2 4 43 16,-3-5 6-16,-10 2-12 15,-13 3 9-15,-13-4 11 0,-14 3 43 16,-9-5 3-16,-4-2 32 16,0 5 26-16,-4-7 36 15,-7 6-50-15,3 1-14 16,0 4 11-16,6 6 26 15,0 2 15-15,2 0-39 16,0 0-15-16,0 14-16 16,0 12 60-16,0 11-5 15,0 2-24-15,-4 1-16 16,-7-4 11-16,-5-4-5 16,-4-5 46-16,2-6-24 0,2-10-9 15,7-9-5 1,9-2-14-16,0-8-27 15,27-27-56-15,20-10-56 16,20-12 10-16,8-6-147 16,10-2-13-16,-2 9 128 0,-5 3 89 15,-12 16 45-15,-12 15 10 16,-19 9 87-16,-14 13 24 16,-19 0 86-16,-2 21-12 15,-15 11-80-15,-19 0-28 16,-6 4-12-16,0 2-17 15,-1-1-25-15,8-6 5 16,9-1-23-16,10-6-15 16,12-8-1-16,2 0-55 15,16-4 6-15,15 3 8 0,9 1 13 16,0 2-1-16,3 1-26 16,-10 2 10-1,-8-3 30-15,-16 2 16 16,-9-2 7-16,-14 2 42 15,-28-2-9-15,-16 1 1 0,-11-2-7 16,-8-7-3-16,4-2-13 16,7-4-18-16,14-4-41 15,14 0-84-15,18 0-106 16,14 0-140-16,6 0-135 0</inkml:trace>
  <inkml:trace contextRef="#ctx0" brushRef="#br0" timeOffset="145398.87">15307 15740 1555 0,'0'0'331'0,"0"0"-252"15,0 0 30-15,0 0 48 16,0 0-62-16,-118 35-60 0,116-35-12 16,2 4-5-16,2-4-18 15,29 0-2-15,21 0-5 16,37 0 6-16,46-9 1 15,48-14-1-15,18-2-17 16,-16 7-10-16,-25 8 8 16,-53 10-28-16,-27 0 28 15,-24 0-61-15,-12 19-195 16,-10-2-243-16,-16 2-734 0</inkml:trace>
  <inkml:trace contextRef="#ctx0" brushRef="#br0" timeOffset="146330.51">15816 15913 1262 0,'0'0'345'0,"0"0"-262"15,0 0 12-15,0 0 96 0,-130 125-57 16,65-62-54-16,-6 8-36 15,0-5 9-15,3-2 27 16,14-10-14-16,8-10-14 16,20-17-20-16,13-9-21 15,13-14-11-15,4-4-45 16,29-8-1-16,19-24 27 16,10-8-29-16,7-8-27 15,6-11 16-15,0 5 19 16,-2 0 30-16,-7 6 8 0,-5 12 2 15,-12 10 10-15,-14 11 2 16,-8 11 15-16,-11 4-4 16,-5 0 1-16,-4 19 28 15,-5 7-12-15,-2 5-18 16,0 6 5-16,0 3-26 16,0 4-1-16,-2-4 1 15,-9-4-1 1,-5 2 0-16,-6-5-2 0,-5-2-13 15,-6-9-13-15,-10-3-32 16,-1-10-7-16,-3 0-41 16,3-9-30-16,3 0 46 15,10-5-15-15,7-13-7 16,10 1 114-16,12-10 0 16,2-1 0-16,11-2-25 0,23-2-20 15,8 5 25-15,12 0-6 16,4 6 1-16,4 6 6 15,5 11 5-15,2 0 14 16,1 4 7-16,2 0 17 16,-1 0 38-16,-2-4 33 15,-4-2-3-15,-7-3-37 16,-7 1-34-16,-15-5-21 16,-11-5-34-16,-17 4-19 15,-8-3 53-15,0 3 33 16,-21 1 2-16,-14 4 54 15,-4 4 0-15,-6 5-17 16,-2 0-1-16,5 0 3 16,1 4 9-16,8 18-25 0,9 6-14 15,8 12 2-15,12 4-13 16,4 6-9-16,11-6-4 16,30 0-20-16,13-12-1 15,38-19-44-15,59-13-53 16,-14-23-175-16,-6-7-745 0</inkml:trace>
  <inkml:trace contextRef="#ctx0" brushRef="#br0" timeOffset="146609.47">17561 15654 887 0,'0'0'804'0,"0"0"-595"15,0 0-56-15,0 0 12 16,0 0-79-16,0 0-56 15,0 0-30-15,162-12-5 16,-91 10-25-16,27 2-151 0,-18 0-425 16,-13 4-384-16</inkml:trace>
  <inkml:trace contextRef="#ctx0" brushRef="#br0" timeOffset="146789.91">17665 15833 1440 0,'0'0'587'16,"0"0"-509"-16,0 0-42 16,0 0 70-16,0 0-78 15,0 0-28-15,0 0-34 16,54 0-23-16,79 0-44 16,-17-4-375-16,-5-5-120 0</inkml:trace>
  <inkml:trace contextRef="#ctx0" brushRef="#br0" timeOffset="147314.82">18874 15163 1689 0,'0'0'362'0,"0"0"-350"16,0 0-10-16,0 0 15 15,146-44 22-15,-91 38-39 16,1 4-17-16,-7 2-43 15,-11 0-39-15,-16 2 5 16,-12 12 9-16,-10-2 85 16,-10 4 47-16,-23 2 38 15,-7 0-18-15,-2-2 39 16,-1-2 20-16,10-4-37 16,8-2-40-16,14 0-31 15,11-4-15-15,0 2-3 16,11 6-24-16,18 7 11 15,6-2 3-15,2 5 9 16,-2 2 0-16,-8 3 1 0,-12-5 0 16,-15 0 0-16,0 0 0 15,-31 2 13-15,-15-3 2 16,-16 0 0-16,-4-3-15 16,-1-4 0-16,11-4-33 15,15-2-118-15,11-4-472 16,20 1-767-16</inkml:trace>
  <inkml:trace contextRef="#ctx0" brushRef="#br0" timeOffset="147556.63">18358 15770 1950 0,'0'0'272'15,"0"0"-211"-15,0 0-20 16,0 0-11-16,140 0-22 16,-5 0-8-16,38 5-61 15,12 5-100-15,-45-2-327 0,-46 0-82 16</inkml:trace>
  <inkml:trace contextRef="#ctx0" brushRef="#br0" timeOffset="147964.49">18949 16061 1132 0,'0'0'264'16,"0"0"-133"-16,0 0 166 0,0 0-51 16,-125 85-113-16,60-54-67 15,-7 0-7-15,1-4 10 16,5 4-22-16,10-5-1 15,18-4 0-15,13-8-25 16,17-8-5-16,8-2-16 16,2 0-1-16,29 0-5 15,11-4 3-15,14 0-21 16,11 0 5-16,4 0-21 16,1 0-6-16,-1 0-12 15,-7 0-30-15,-8 0-3 16,-9 0-36-16,-15 0-109 15,-13 0 4-15,-7 0-25 16,-10 0-298-16</inkml:trace>
  <inkml:trace contextRef="#ctx0" brushRef="#br0" timeOffset="148123.98">18946 16239 1124 0,'0'0'329'15,"0"0"-173"-15,0 0 109 16,0 0-24-16,0 0-104 15,0 0-53-15,-87 136-27 16,77-70-28-16,2 3-27 16,6 30-2-16,2-21-112 15,0-15-682-15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9-30T04:20:41.810"/>
    </inkml:context>
    <inkml:brush xml:id="br0">
      <inkml:brushProperty name="width" value="0.05292" units="cm"/>
      <inkml:brushProperty name="height" value="0.05292" units="cm"/>
      <inkml:brushProperty name="color" value="#00B0F0"/>
    </inkml:brush>
  </inkml:definitions>
  <inkml:trace contextRef="#ctx0" brushRef="#br0">21714 6356 821 0,'0'0'220'0,"0"0"-157"15,0 0-18-15,0 0 57 16,0 0-52-16,0 0-42 16,0 0-6-16,0 0-2 15,0 0-10-15,0 0 9 16,0 0 1-16,0 0 6 16,0 0 17-16,0 0 3 15,0 0 5-15,0 0-20 16,0 0-11-16,0 0-22 15,0 0-29-15,0 0 0 16,0 0 8-16,0 0 24 16,0 0 19-16,0 0 2 15,0 0-2-15,0 0 36 0,0 0 12 16,0 0 24-16,0 0-35 16,0 0-23-16,0 0 2 15,0 0-7-15,0 0-9 16,0 0-7-16,2 0 7 15,-2 0 3-15,0 0-1 16,0 0 15-16,0 0 31 16,0 0 16-16,0 0 11 0,0 0 3 15,0 0-15 1,0 0 12-16,0 0-52 0,0 0-13 16,0 0-4-16,0 0-6 15,0 0 1 1,0 0 6-16,0 0 0 15,0 0 23-15,0 0-20 0,0 0 6 16,0 0 15-16,0 0-8 16,0 0-7-16,0 0-16 15,0 1 1-15,0 4-4 16,0 1 3-16,-2 4-1 16,2 0 1-16,-2 2 0 15,2 2 1-15,-2 0-1 16,-1 1 0-16,1-2 2 15,0-1-2-15,0 1-1 0,0-3 1 16,0-1 1-16,-1-1-1 16,0 0 0-16,-1 1 0 15,2 1 1-15,-2 2-1 16,-3-1-5-16,3 2 5 16,-1-2 0-1,-2 1 8-15,3-1-8 0,-3 0 0 16,3 2 2-16,-3-1-2 15,0-1-2-15,3 2 2 16,-1-2 0-16,1-2 6 16,0-1-6-16,-1 0-3 15,3-2 3-15,-3 2 0 16,1 0-6-16,-3 0 5 0,1 4 2 16,-1-2 12-1,-2 0-13-15,2-2-6 0,1 0 6 16,-1 2 0-16,1-2 1 15,-2-2-1-15,2 3 1 16,-1-2 6-16,1 0-7 16,-4 4-1-16,4-3 1 15,-3-2 1-15,1 3 0 16,0-4-1-16,4-1 1 16,-3 0 9-16,3-2-10 15,-3 2-5-15,0 0 5 16,1 0 1-16,-1-2 1 15,1 2-1-15,-4 0 6 16,1 3 4-16,-1-4-11 16,-4 2 0-16,5-2 0 15,-2 1 0-15,4 0 0 0,0-2-1 16,1 1 2-16,-1-3 6 16,3 1-7-16,-6 2-7 15,2-2 7-15,-1 2 1 16,1 1-1-16,-4-2 0 15,5-1 0-15,1 2 6 16,2-2-6-16,0-1-8 16,0 0 8-16,2 0 1 15,2 0 4-15,-2 0-5 0,2 0 0 16,0 0-1-16,-5 0 1 16,3 0-1-16,-4 0-7 15,-4 0-6 1,2 0 14-16,-1 0-9 15,0 0-2-15,-2 0 10 0,0 0-5 16,2 0 5-16,0 0 0 16,2 0 0-16,3 0 0 15,2 0 0-15,2 0 1 16,0 0-1-16,0 0 1 16,0 0-1-16,0 0 0 15,0 0 1-15,0 0 0 16,-3 0 0-16,3 0 0 15,-2 0 4-15,-2-1-4 16,1-2-1-16,-1 2-173 0,-1-1 174 16,1-1 66-16,2 2-61 15,2 1 3-15,0 0 1 16,0-3-8-16,0 3 1 16,0 0 6-1,0-1-7-15,0 1 13 16,0 0-14-16,-2 0-4 0,2-3 4 15,-5 2 0-15,3-2-2 16,-2 0-337-16,-1-1 339 16,0 1 16-16,1 1-16 15,2 1 0-15,0-1 6 16,-1 2-6-16,1 0 0 0,0 0 0 16,2 0-9-1,0 0 1-15,0 0-21 0,0 0-3 16,0 0-6-16,0 0-31 15,0 0-11-15,0 0-159 16,0 0-268-16</inkml:trace>
  <inkml:trace contextRef="#ctx0" brushRef="#br0" timeOffset="1781.75">21919 6885 732 0,'0'0'507'16,"0"0"-441"-16,0 0-35 16,0 0 59-16,0 0 8 15,0 0-25-15,0 0-25 16,0 2-22-16,0 0-5 0,0 5-20 16,0 1-1-1,0 7 5-15,-8 6-4 0,-4 1 11 16,-1 3-12-16,-3 1 0 15,1 1 4-15,-1-4-3 16,1 2 9-16,-2-6 10 16,2 2-4-16,1-3 18 15,-1 2-21-15,1-2 2 16,1-1 5-16,-1 2-10 16,-3 1-4-16,-1 0-3 15,-1 1 4-15,-4-2 9 16,3-1-16-16,-2-2 0 0,0 1 1 15,1-3 6-15,-1 0-6 16,0-5-1-16,2 0 1 16,1-1 24-16,2-2-25 15,-1 0 1-15,1-2-2 16,-2-1-9-16,2-2 2 16,1-1-9-16,1 0-26 15,3 0 21-15,1 0-22 16,5 0 11-16,-2-10 27 15,6-4-26-15,0-5 30 16,2 0-127-16,0-4 111 16,0 1 2-16,0-2 5 15,0-2 5-15,2 2 6 16,3 4 0-16,0 2 9 0,-1 6-9 16,-2 5 1-16,-2 4 4 15,3 1-5-15,-3 0-1 16,2 2 1-16,-2-2-1 15,2 2 1-15,2-2-1 16,0-2 1-16,4 0 3 16,1 0-1-16,-3 0-1 15,3 0 8-15,-2 2-2 16,0-1 6-16,-1 3-12 16,1-1-1-16,-1 1 19 15,4 0-19-15,0 0 0 16,-1 0 10-16,3 0-10 15,-6 0 14-15,3 0-6 16,1 0-8-16,-4 0 13 16,-2 0-12-16,3 0-1 15,-3 0 16-15,0 0-16 0,2 0 18 16,0 4-18-16,1 0 0 16,-3 2 8-16,0-2-7 15,1 2 6-15,0 2 0 16,-1-2-6-16,1 5 33 15,-1-4-13-15,2 4-2 16,1-2-3-16,0 2-10 16,-2-4-6-16,-1 2 0 0,2-2 3 15,-1 0 3 1,-3-2-6-16,3 1 0 0,-3 3 8 16,-2-3-1-1,2 0 12-15,1-1 7 16,-3-1-24-16,2 1 28 15,-2 0-22-15,2 2-7 0,-2-1 21 16,2 1-10-16,-2 2-3 16,2-1-9-16,-2 0 0 15,2 0 16-15,0 0-16 16,-2 0 0-16,3-2 8 16,-3 2-8-16,2-2 0 15,0 2-1-15,0-2 1 16,1-1 5-16,-1 1-5 15,3-1-8-15,-3-1 8 0,2 2 0 16,-2-4 8-16,1 2-8 16,-1-2 0-16,2 0-1 15,-2 0 1-15,0 0-11 16,1-2 4-16,2 2-9 16,-3-2 15-16,0 0-12 15,2 2 13-15,1 1-4 16,-1-2 4-16,0-1-2 15,2 2 2-15,-2-2 0 16,0 0 5-16,1 3-5 16,-1-3-3-16,0 0 2 15,6 0 2-15,-2 0-1 16,1 0 12-16,5 0-5 0,-1-5 15 16,3-3-22-1,1 2 2-15,-1-2 6 0,2-1-8 16,-4 3 0-16,-2 3-1 15,-5 0-15-15,-3 3-16 16,-4 0-53-16,0 0-87 16,-15 15-38-16,-5-1-116 0</inkml:trace>
  <inkml:trace contextRef="#ctx0" brushRef="#br0" timeOffset="7039.47">27947 3098 1069 0,'0'0'235'0,"0"0"-144"15,0 0-46-15,0 0 35 16,0 0 86-16,0 0-32 0,-9 0-36 16,9 0-24-1,0 0-23-15,0 0-20 0,0 0-17 16,0 0-6-16,0 0 8 15,0 0-16-15,0 0 0 16,0 0 0-16,0 0 1 16,0 0 28-16,0 0-1 15,0 0-14-15,0 0 46 16,0 0-39-16,0 0 5 16,0 0 1-16,0 0-18 15,0 0-9-15,0 0-5 16,5 0-30-16,8 0 34 15,10 0-30-15,12 0 24 16,15 0 7-16,14 0 0 16,7 7 7-16,10-3-7 15,0 0-3-15,6-1-5 0,5 3 8 16,1 0-2-16,5 1 2 16,3 0-17-16,1 2 16 15,-4-1-54-15,-9-1 8 16,-14-1 46-16,-23 3-18 15,-18-5 10-15,-18-2 9 16,-12 0 0-16,-4-2 48 16,0 0-34-16,-20 0-14 15,-2-4-14-15,-3-6-387 0</inkml:trace>
  <inkml:trace contextRef="#ctx0" brushRef="#br0" timeOffset="9565.81">6614 4180 1018 0,'0'0'235'15,"0"0"-175"-15,0 0-38 16,0 0-12-16,0 0 56 16,0 0 5-16,0 0-29 15,0 0 1-15,0 0-13 16,0 0-3-16,0 0-27 15,2 0-1-15,2 0-1 16,6 0-38-16,1 0 31 16,6 0 8-16,3 0 2 15,5 0-1-15,0 2 0 16,1-1 6-16,0 2-6 16,6 1 0-16,0-2-5 15,3-1 5-15,3 3 0 0,4-2 2 16,1 1-2-1,3-1 0-15,-1-1 9 16,-1 2-9-16,4-1-6 0,-2-2 5 16,1 0 2-16,2 2 6 15,0-2-7-15,3 0 0 16,-2 0 8-16,4 0-8 16,2 0-9-16,0 0 6 15,2 0-23-15,1 0 4 16,1 0 16-16,6 0-15 15,-2 0 20-15,1 0-29 0,1 0 9 16,-1 0 13-16,-3 0-1 16,1 0 9-16,-1 0 0 15,-4 0 0-15,0 0-4 16,0 0 4-16,-4-2-7 16,-1 0 6-1,0 2 2-15,-3-3-1 16,-4 3 0-16,-1 0 0 0,-1 0-3 15,-4 0 3-15,1 0-1 16,-4 0 1-16,1 0 0 16,-2 0 1-16,0 0-1 15,0 0 0-15,-3 0 2 16,2 0-2-16,1 0-6 0,2 0 6 16,2-6 0-16,0 3 4 15,2-3-4-15,1-1 0 16,1 2 0-16,1-1 0 15,-1 2-8-15,2-2 8 16,-2 2-4-16,1 0-5 16,1-3 9-16,1 2-12 15,0-1 11-15,4-2-6 16,0-1-28-16,0 1-28 16,-1 2 13-16,-4 0 50 15,-5 4-12-15,-10 1 6 16,-7 1 6-16,-6 0 0 15,-7 0 0-15,-4 0 0 16,-3 0 1-16,-1 0 6 16,-1 0-7-16,-2 0 0 15,2 0 0-15,-2 0 0 0,0 0 1 16,0 0 7-16,0 0 15 16,0 0 50-16,0 0-40 15,0 0-1-15,0 0 41 16,0 0 7-16,0 0 29 15,0 0 24-15,0 0-35 16,0 0 26-16,0 0-62 16,0 0-15-16,0 0-3 15,0 0-31-15,0 0-13 16,-2 6-34-16,-10 3-114 16,-3-1-351-16</inkml:trace>
  <inkml:trace contextRef="#ctx0" brushRef="#br0" timeOffset="62523.78">18901 7872 829 0,'0'0'240'0,"0"0"-133"16,0 0-4-16,0 0 25 15,0 0-3-15,0 0-69 16,0 0 1-16,0 0 3 15,3 0 20-15,-3 0 30 16,0 0-84-16,0 0-10 16,0 0 6-16,0 0-11 15,0 0 6-15,0 0-17 0,0 0 6 16,0 0 13-16,0 0-19 16,0 0-4-16,0 0-2 15,0 0 12-15,0 0-15 16,0 10-3-16,0 7 5 15,0 7-5-15,-3 5 12 16,1 7-1-16,0 4 1 16,2 3 0-16,0-3 1 15,-2 2-1-15,2-2 0 16,-2-1-7-16,0 3 7 16,-1-7 0-16,1 1-6 15,0-3 13-15,2-2-8 16,0 2 1-16,0-5 0 15,0 1-2-15,0-6 2 16,0 1 0-16,0-4-1 16,0-2 2-16,0-6 0 0,0-2-1 15,0-4 0-15,0-3 4 16,0-2-4-16,0-1 0 16,0 0-1-16,0 0 10 15,0 0 6-15,0 0-15 16,0 0 0-16,0 0 6 15,0 0-6-15,0 0-6 16,0 0-103-16,0-15-103 16,4-6 18-16,3-1-1098 0</inkml:trace>
  <inkml:trace contextRef="#ctx0" brushRef="#br0" timeOffset="63567.59">18774 8018 423 0,'0'0'395'0,"0"0"-265"15,0 0-33-15,0 0 26 16,0 0-4-16,0 0-71 16,0 0-48-16,9-19 13 15,-1 16-12-15,-2 2-1 16,3-4-1-16,2 3 0 16,2 1 2-16,2 1-1 15,2 0 1-15,3 0 8 16,-1 0 0-16,6 0-9 15,4 6 0-15,0 4-1 16,0 1 1-16,0 3 0 0,-4 3 0 16,-4-1 0-16,-4 0 7 15,-5 2-7-15,0-2 0 16,-3 1 0-16,-1 2 2 16,4-1 4-16,-1-1-6 15,2 4 8-15,3-3-3 16,-3 2-5-16,1 1 0 15,-1-2-5-15,-4 2 6 16,-2 1-1-16,-3-1 0 16,-2 2 1-16,-2-2 17 0,0 2-18 15,0-1 0 1,0 0 1-16,-4 0-1 16,-5 2 0-16,-4 0 0 15,0 1 1-15,-3-2 14 0,0 1-15 16,-2-2 0-1,3-2 5-15,-1-1 14 16,1-4 16-16,-1 0-18 0,-1-2-16 16,-2 2 28-16,-1-1-29 15,1-2 0-15,0-2 7 16,-1 0-7-16,0-4 25 16,2-2-1-16,-2 0-24 15,0-2 29-15,0-2-29 16,1 0-26-16,-2 0-6 15,1 0-1-15,3 0 15 0,-2 0-35 16,4 0 6-16,-1-6 46 16,5 2-51-16,0-2 17 15,4-2 9-15,1-1-61 16,1-6 45 0,1 1 41-16,2-1-283 0</inkml:trace>
  <inkml:trace contextRef="#ctx0" brushRef="#br0" timeOffset="64431.9">18703 8540 205 0,'0'0'385'0,"0"0"-193"16,0 0-112-16,0 0 16 16,0 0 29-16,0 0-20 0,0 0-76 15,-8-31-21-15,8 31-8 16,0 0-7-16,2 0-3 15,11 0 10-15,7 0-3 16,7 0 3-16,7 0 0 16,8 0 29-16,9 0 13 15,2 3-16-15,3 1 33 16,0 0-59-16,-5-2-5 16,0 0 4-16,-4-2-23 15,-3 0-54-15,-1 0-49 16,-3 0-38-16,-7 0 45 15,-4 0-7-15,-8-2 26 16,-6 2 49-16,-6 0 32 16,-4 0 20-16,-3 0 24 0,-2 0 34 15,2 0 5 1,-2 0-62-16,2 0-1 0,0 0 9 16,-2 0-8-16,3 0 1 15,-3 0 15-15,0-2 38 16,2 2 74-16,-2 0-15 15,0 0 0-15,0 0-42 16,0 0-43-16,0 0-5 16,0 0-24-16,0 0 0 15,0 0-15-15,0 0 15 16,0 0-10-16,0 0 10 16,0 0-12-16,0 0 11 15,-2 0-17-15,-5 0 18 16,-2 8 23-16,-2 4-23 15,-2 1 0-15,-1 6 5 16,1 4-3-16,0 2 3 0,1 3-5 16,6 2 0-16,3 2 11 15,3 1-11-15,0 0 6 16,0-4-6-16,7-3 9 16,7-4-2-16,1-2-7 15,1-6 0-15,1-4 26 16,-1-4-16-16,-3-4 0 15,1-2 12-15,-5 0-13 16,0 0 30-16,-5 0 3 0,0-6 28 16,1-10-6-16,0-4 6 15,-3-6 0-15,2-2 89 16,1-4-139-16,-1-2 20 16,-2 6-40-1,0 2 0-15,-2 7 13 16,0 8-13-16,0 3-12 0,-13 5-18 15,-11 3-3-15,-8 0 1 16,-7 0-1-16,-2 0 22 16,3 3 11-16,7 1 0 15,14-3 11-15,21-1-11 16,23-5-56-16,19-16-453 0</inkml:trace>
  <inkml:trace contextRef="#ctx0" brushRef="#br0" timeOffset="65067.61">19659 8598 1177 0,'0'0'353'16,"0"0"-276"-16,0 0-67 15,0 0-7-15,0 0-3 16,0 0-18-16,0 0 17 16,-37 72 1-16,30-41 0 15,0 1 0-15,2 2-4 16,1-2 3-16,2-2 1 15,0-2 0-15,2-6-1 16,-2-4 2-16,2-6-26 16,0-4 19-16,0-4-23 15,0-2-2-15,0-2-34 16,10 0-18-16,13-6 38 0,-3-8-86 16,0-2-205-16</inkml:trace>
  <inkml:trace contextRef="#ctx0" brushRef="#br0" timeOffset="65348.81">19497 8318 1455 0,'0'0'380'0,"0"0"-312"15,0 0-11-15,0 0-54 16,0 0 13-16,0 0-32 16,0 0-2-16,60-16-65 15,-22 19-126-15,-5 7-21 16,-2-4-151-16</inkml:trace>
  <inkml:trace contextRef="#ctx0" brushRef="#br0" timeOffset="65498.97">20147 8014 1617 0,'0'0'379'0,"0"0"-267"15,0 0-39-15,0 0 77 16,0 0-150-16,0 0 0 15,-91 113-25-15,37-52-227 0</inkml:trace>
  <inkml:trace contextRef="#ctx0" brushRef="#br0" timeOffset="80175.12">23963 6906 529 0,'0'0'389'16,"0"0"-256"-16,0 0-66 16,0 0 99-16,0 0 11 15,0 0-25-15,0 0 71 16,-2 4-78-16,2-4-60 0,0 0 2 16,0 0-52-16,0 0-14 15,0 0-21-15,0 0 3 16,8 0-21-16,3 0 5 15,7 0-17-15,7 0 1 16,1 0-8 0,3-3-16-16,4-4 18 0,2-4-40 15,0 0 55 1,1-2-32-16,-1 1 12 0,-1 0 4 16,-3-3-9-16,0 4 20 15,0-1-11-15,-2-2-28 16,0-2 64-16,-4 2-39 15,0-2 39-15,-6-1 7 16,-3 4 2-16,-5-1 24 16,-2-3 20-16,0 6-52 15,0-3 99-15,-1 2-100 0,2-1 10 16,-1 2-8-16,1-2-2 16,0-1-1-16,-1 2-25 15,-3 1 4-15,-2-2 21 16,-1 3 1-16,-3 0-8 15,0 3 8-15,0-2 5 16,0 3 14-16,0 0-9 16,0-2-10-16,0 0 39 15,0 1-39-15,-5-2-16 16,-1 1-30-16,1 0-48 16,-1 0 43-16,-1-1-7 15,0 2-14-15,-2 1 70 16,3 2 4-16,-1 0-1 15,0 2 26-15,1 0-6 16,1-2 15-16,1 2-36 16,0 0 0-16,-4 2 1 0,4 0-1 15,-3 0-10-15,-1 0 10 16,-2 0 0-16,-1 0 3 16,1 8-3-16,-4 0-7 15,3 2 6-15,-3 3 2 16,1 6-1-16,-2 4 15 15,-3 2-14-15,-3 5 27 16,-2 7-28-16,-2 3-1 0,-2 3 0 16,0-2 1-1,-2 3 0-15,2 0 0 0,0-2 1 16,-2 1 5-16,2 0-6 16,-2 0 0-1,1 1 3-15,2 1-3 16,-3-2 0-16,4 0 0 0,2-4 3 15,4-3 1-15,3-5-4 16,3-5 0-16,1-7 0 16,6-2 0-16,1-3 0 15,5-7 0-15,0-1 1 16,0-4-23-16,0-2 18 16,0 0-37-16,0 0 39 15,7 0 2-15,4 0 9 0,5-2-9 16,2-7 9-16,3-3-6 15,4-5-3-15,4 2-34 16,4-3 21-16,1 0 2 16,1-3-4-16,2 5 2 15,-6 3 13-15,-5 2-4 16,-4 3 4-16,-3 6 0 16,-9 0 12-16,-1 2-11 15,-4 0 26-15,-5 0-19 16,3 0-1-16,-3 0 6 15,0 0-13-15,0 0-11 16,0 2 11-16,0 8 0 16,0 2 15-16,0 2-15 0,0 3 0 15,0 1 5-15,-10 1-4 16,1 1 0-16,-4 0 15 16,2 1-15-16,-2 1 18 15,1-2-19-15,3 2 0 16,1-2 0-16,3-2 0 15,1-2-6-15,-1-2 5 16,5-1 2-16,0-6 6 16,0 1-7-16,0-4-4 15,0 0 3-15,0-2 1 16,0 0-1-16,0-2 0 16,7 0 1-16,8 0 27 15,3 0-26-15,7-2 0 16,3-8 0-16,3-4-1 15,-2-2-29-15,3-2-6 16,-6 2-17-16,-1-2 43 16,-2 2 2-16,-8 1 3 0,-3 4 4 15,-4 3 1-15,-6 2 21 16,1 4-2-16,-3 0-19 16,0 2 62-16,2 0-63 15,-2 0 0-15,2 0-2 16,-2 0 2-16,0 0-1 15,2 0 0-15,-2 0 1 16,0 0-10-16,0 0 10 16,0 0-4-16,0 0 4 0,0 0 0 15,-4 6 11 1,-5 2-11-16,3 0 1 0,-2 2 5 16,2 2-6-1,-1 2 0-15,1 0-5 0,1 2 11 16,-2 0-6-1,3 1 0-15,-1-3 0 0,1 3-4 16,0-3 4-16,-1 0-1 16,1-4 0-16,-1 0 2 15,3-4 2-15,-1 0-3 16,3-3-25-16,0-3-20 16,0 0 12-16,10 0 22 0,5 0 10 15,3 0 2 1,4-13-8-16,1 1 7 0,-1 0-48 15,1-1 34-15,-6 0-49 16,-1 3 31-16,-3 0 24 16,-4 2 8-16,-2 0 10 15,-3 2 39-15,-2 0-18 16,3 0 14-16,-3-1-34 16,2 1 7-16,3 0-18 15,0-1 11-15,2 1-11 16,-3 2 0-16,1 0-3 15,-5 2 2-15,1 2 1 16,-3 0-1-16,0 0 0 16,0 0 1-16,0 0 11 15,0 0-11-15,0 0 0 16,0 0 19-16,0 0-13 0,0 0-5 16,0 0-1-16,0 0 1 15,0 0 6-15,0 2-7 16,0 6 0-16,-7 0 0 15,-2 3 0-15,0 2 7 16,-2 1-7-16,0 2 9 16,0 0 8-16,-1 2-17 15,4 0 0-15,1 0 2 16,3-1-1-16,-1-4-1 16,2 1 0-16,1 0 1 15,0-2 0-15,0 1-1 16,2-3 0-16,0-2-1 15,0-2 2-15,0-2 5 16,0-1-6-16,0-3-26 16,0 0 25-16,0 0-19 15,9 0 20-15,4 0 15 0,6 0-8 16,-2-2 2-16,5-5-9 16,-2-4-9-16,2 0 0 15,-3 1-16-15,-2-2 2 16,-3 1 7-16,-1 0 12 15,-4 1 4-15,0-1 7 16,-2 1-7-16,-1 0 58 16,-2 2-47-16,2 0 4 0,-2 5-12 15,0-2 4 1,-2 1 10-16,-2 4-17 16,3 0 0-16,-3 0 10 15,0 0-10-15,0-2 0 16,0 2-1-16,0 0 10 15,0 0 11-15,0 0-20 16,0 0 0-16,0 0 2 0,0 0-2 16,0 0 0-16,0 0-1 15,0 0-10-15,0 0-5 16,0 0 11-16,0 0-2 16,0 0 6-16,0 5 1 15,0 1 0-15,-5 3-1 16,1 1 2-16,-4 2 8 15,2 1-9-15,-3 0 0 0,-1 1 8 16,-2 0-6-16,1 1-1 16,2-1-1-16,0 0 6 15,4-1-3-15,1 0-3 16,2-3 0 0,2-1-6-16,0 0 6 15,0-2-1-15,0 0 0 0,0-1 1 16,0 0-11-16,4-2 11 15,1 0-3-15,-1 1 1 16,0-4 4-16,2-1-3 16,0 0 1-16,1 0-23 15,3 0 17-15,6 0-11 16,-1 0-11-16,4-8 12 0,-3-2-10 16,1 0 25-16,-1-1-36 15,-3 0-13-15,1 1 49 16,-3-2-14-16,0 0 15 15,-2 0 15-15,2 1 8 16,-5 4 14-16,1-1-17 16,0-1-13-16,-2 3 33 15,-1 3-40-15,2-4 0 16,-3 1 0-16,1 1 2 16,0 1-9-16,-2-3-9 15,4 1-2-15,-6 4 12 16,2-2 6-16,-2 4 0 15,0 0 0-15,0 0 6 16,0 0-7-16,0 0 1 16,0 0-3-16,0 0 1 15,0 0 2-15,0 0-10 0,0 0 4 16,0 9 6-16,-10 5 5 16,-1 1-5-16,-1 6 0 15,-2 1 0-15,1-3 0 16,-1 4 0-16,1-4 0 15,2 2 6-15,-1 0-6 16,1 0 0-16,-2 1-1 16,0 4 0-16,-1 5 1 15,-4 0 0-15,-2 5 0 16,1 3 1-16,-4-4 4 16,3 0-5-16,0-5 0 15,2-4 0-15,2-4 0 16,3-1 1-16,-2-4 3 15,1-1 6-15,-1-2 25 16,3-3-33-16,-1 2-2 0,-1-3 27 16,1 0-11-16,-5-1 6 15,1-2-22-15,-4-1 10 16,1-2-4-16,3 0-6 16,-2-2 0-16,4 0 0 15,-1-2 2-15,6 0 0 16,-1 0-2-16,3 0 0 15,2 0-23-15,1-4 23 16,3-6-17-16,0-1 17 0,2-4 0 16,0-1 16-16,0 1-14 15,0 0 12-15,0-1 20 16,0 1-33 0,2 4 10-16,5-1 14 0,1 2-12 15,6-1 4 1,-1 1-17-16,1 3-2 15,3-3-4-15,0 2 6 0,2 0-1 16,1 0 1-16,1-1 0 16,-2 2-1-16,4-4 1 15,-3 1 0-15,0-2 0 16,2 2 0-16,-4 0 0 16,2 1-1-16,-4 0 3 15,-1 2 1-15,1 1-3 16,-3 1-3-16,3 1 3 0,-1 0 0 15,3 0-1-15,-3 0 1 16,4 0 0-16,-1 1 2 16,-1-2-2-16,1 1-7 15,-2 0 6-15,2-2 2 16,-3 3-1 0,1-2 0-16,-1 1 0 0,-1 0 18 15,1 0-18-15,-1 0-3 16,1 0 2-16,-1 2 1 15,1-2 0-15,1 0 0 16,-1 1 1-16,-1-1 7 16,-1-1-8-16,1 1-5 15,-3 0 4-15,0 0 1 0,0 0 0 16,0-2 0-16,2 1 0 16,-1 2-9-16,-1-3 9 15,0 2-9-15,-2 0 8 16,0 0 2-16,-1 0 6 15,2 0-7-15,-4 0 0 16,3-2-4-16,1 2 4 16,-4-4 0-16,3 2 7 15,-1-1-7-15,0-2 3 16,-2 1-3-16,1 0 0 0,1-1 0 16,-1 1 0-1,0 1-3-15,-2-1 2 16,-1 2 2-16,-2 2 5 15,0 0-6-15,-2 0 0 0,0 0-7 16,0 2 7 0,0-3 0-16,0-1-1 0,0 2 2 15,0 1-2-15,0-4 1 16,0 3 0-16,0 0-19 16,0 1 19-16,0-1-22 15,-4 0 22-15,0 0 0 16,2-1 7-16,-3 2-7 15,0 0 0-15,3 1 7 16,-3 2-6-16,1 0 12 16,2 0-10-16,-2 0 9 0,1 0 11 15,-1 0-23-15,2 0-4 16,-5 0 2-16,0 0 2 16,-2 2-1-1,-1 7 1-15,-4 2 0 16,1-1 2-16,-1 3-2 15,1-2-3-15,1 0 1 0,1 1 2 16,1-1 0-16,-2 1 0 16,3 1 0-16,-2 1 2 15,2 0-2-15,2-1 0 16,1 0-2-16,-1 1 2 16,3-2 0-16,2 2 0 0,-3-2 1 15,2-2-1 1,3 2 0-16,0-2-9 0,0 0 8 15,0 2 1-15,0-1 0 16,0-2-6-16,0 1 6 16,0-2-13-16,0 2 13 15,0-3-1 1,5 1-1-16,2-4 4 0,2 2 2 16,0-5-4-16,4 3 0 15,0-4 22-15,1 0-22 16,4 0 16-16,-2 0 10 15,-1 0-25-15,1 0 21 16,1-8-22-16,-1-1 1 16,1-4-7-16,2 1 6 15,-2-2-51-15,1 0 49 0,0 0-22 16,0 2 24-16,-2 0-19 16,-3 3 19-16,-5 0 5 15,0 3-5-15,-4 2 0 16,0 0 11-16,-1 2-10 15,-1 0 22-15,-2-1-23 16,2 0 0-16,2 0-7 16,0 2 7-16,2-3-9 15,-2 2 8-15,-2 1 2 16,3-3 1-16,-3 1-2 16,0 3 0-16,0 0 1 15,-2 0 0-15,0 0-1 16,0 0 0-16,0 0 10 15,0 0-5-15,0 0-5 16,0 0-21-16,0 0 21 16,0 0-8-16,0 0 0 15,0 0-3-15,0 0 8 0,0 0-13 16,0 0 16-16,0 3-2 16,-2 4 2-16,-7 4 0 15,-3 4 8-15,2 0-8 16,-1-1 11-16,-3 3 4 15,3-1-15-15,-2 3 0 16,-1-4-1-16,1 4 1 16,-1-3 0-16,4-2-1 15,-2 0 2-15,3-5 4 16,3 0-5-16,1-4 0 16,1-1 11-16,2-1-11 15,0-2 9-15,2-1-9 16,0 0 0-16,0 0 3 15,0 0-3-15,0 0 0 16,0 0 11-16,0 0 5 0,0 0 38 16,4-5-53-16,9-8 24 15,3-3-37-15,4-4 12 16,4-4-1-16,3 0-17 16,2 1-5-16,0 0 23 15,-4 3-24-15,-3 6 8 16,-9 4 9-16,-4 6 7 15,-7 2 0-15,0 2 29 0,-2 0 53 16,0 0 22-16,0 0-52 16,0 0-40-16,0 0 15 15,0 0-27-15,3 0-9 16,4 0 9 0,-1 0 0-16,3 0 12 15,0 0-12-15,-2 0-7 16,-5 0-4-16,0 0 11 15,-2 0-1-15,0 2 0 0,0 2 1 16,0 2-10-16,0 2 10 16,0 1-2-16,-2 2 1 15,-2 1 1-15,-1 0 0 16,0 3 0-16,-1 0 1 0,-1 1 5 16,1 0-6-1,-1 1-3-15,0-2 2 0,1-3 1 16,-1 1 0-16,3-3 0 15,-4 0 1-15,4 1 2 16,-2 2-3-16,-3 1 0 16,1-2-9-16,0-1 10 15,1 0-1-15,3-3 0 16,2-2 1-16,0-2-1 16,2-2 0-1,0-2-1-15,0 0-5 0,0 0 12 16,0 0-6-16,6 0 0 15,7 0 0-15,8 0 16 16,3-6-16-16,7-8-13 16,7-8 12-16,4-8-71 15,3-8-47-15,18-27-109 16,-12 9-6-16,-9 2-569 0</inkml:trace>
  <inkml:trace contextRef="#ctx0" brushRef="#br0" timeOffset="81090.83">25231 7355 644 0,'0'0'231'0,"0"0"-156"15,0 0-13-15,0 0 92 16,0 0-62-16,0 0-48 16,-25 10 50-16,23-6 6 15,2-2-11-15,0 1 16 16,0-3 9-16,0 0 38 15,0 0-86-15,0 0-44 16,0 0 11-16,0 0-33 16,0 0 0-16,0 0-1 15,0 0 7-15,2 0 3 0,0 0-9 16,6 0 0-16,2-7-1 16,1 1 1-16,3 0-1 15,1 0 1-15,3 1 0 16,-3 4-19-16,2 1 19 15,-2 0-12-15,-4 0 11 16,-4 0-4-16,-1 0-2 16,-1 0 7-16,-1 1 0 15,3 6-2-15,0 3 2 16,2 0 0-16,7 3 0 16,3 2 1-16,8-1-2 15,13-1-68-15,-4-4-422 16,-7-6-597-16</inkml:trace>
  <inkml:trace contextRef="#ctx0" brushRef="#br0" timeOffset="81283.98">25656 7267 1213 0,'0'0'241'15,"0"0"-165"-15,0 0 11 16,0 0 94-16,0 0-102 16,0 0-60-16,165 33 23 0,-93-8-42 15,-12-1-283-15</inkml:trace>
  <inkml:trace contextRef="#ctx0" brushRef="#br0" timeOffset="85874.85">24756 11550 358 0,'0'0'543'0,"0"0"-396"0,0 0-49 16,0 0 37-16,0 0 4 15,0 0 28 1,0 0-81-16,9-5 21 0,-9 5-14 16,0 0-34-16,0 0 1 15,0 0-60 1,0 0 13-16,0 0-2 0,0 0-11 15,0 2 0-15,0 10 13 16,0 4-12-16,0 4 18 16,0 4-19-16,-2 4 0 15,0 4 6-15,-6 0-6 16,4-1 0-16,-2 5-1 16,1-5 7-16,-1 1-6 15,-2 0 0-15,0-3 0 16,1-3-4-16,1-2 4 0,-1-1 0 15,2-2-1-15,1-2 2 16,-1-4 4-16,3-5-5 16,0-2 0-16,2-4 0 15,0-4 0-15,0 3 0 16,0-3-2-16,0 0 4 16,0 0 2-16,0 0-4 15,0 0-37 1,0 0-19-16,0 0-46 0,0 0-22 15,11-27-4-15,3 3-192 16,-1-2-950-16</inkml:trace>
  <inkml:trace contextRef="#ctx0" brushRef="#br0" timeOffset="87565.83">25073 11641 1046 0,'0'0'219'0,"0"0"-169"15,0 0-25-15,0 0 98 16,0 0-2-16,0 0-18 0,0 0-63 16,0 0-8-1,-14 12-16-15,-6 6-16 16,-2 1 8-16,-5 2-8 15,-2 2 0-15,0-6 0 16,2 1 0-16,1-3 0 16,6-5 1-16,6-5 1 0,5 0 24 15,7-4-26-15,2-1 0 16,0 0 28-16,0 0-28 16,0 0 0-16,0 0 0 15,0 0-51-15,0 0 36 16,0 0-7-16,0 0 19 15,0 0-9-15,0 0 12 16,0 0-11-16,0 0-1 16,4 4-8-16,3 6 14 0,4 5 6 15,0-1 0 1,3 1-2-16,-1 3 2 0,3-1-1 16,-5 1 1-16,0-2 0 15,1 2 2 1,-4-2-2-16,1-3-2 15,3 2 1-15,-4-3 1 0,1-2 0 16,3 0-2-16,-4-4 4 16,1 2 3-16,2 0-5 15,3-1-3-15,1-1 2 16,5-1 1-16,3-1 0 16,1-1 0-16,2-3 1 15,-1 0 15-15,0 0-16 16,-1 0-4-16,-1 0 3 15,-4-1 2-15,2-6-1 0,-4-6 0 16,1-1 12 0,-4-1 20-16,1-2 0 0,-2-3-16 15,1 2 3-15,-1-2-18 16,-3 4 1-16,-4 0-2 16,1 4 6-1,-5 2-3-15,-2 4-3 0,0 2 0 16,0-1 8-16,0 5 9 15,0 0 11-15,0-1-18 16,0 1-3-16,0 0 30 16,0-3-36-16,-5 3-1 15,1-2 24-15,0 2-14 16,-1 0 14-16,2 0-24 0,3 0 0 16,-2 0-2-16,0 0 2 15,2 0 0-15,0 0-1 16,0 0 2-16,0 0-12 15,0 0 6-15,0 0 5 16,0 0-12-16,0 0 12 16,-2 0-1-16,2 0 1 15,0 0 0-15,-2 0-1 16,-3 0 1-16,3 0 0 16,-2 0-4-16,0 0 4 15,1 0 0-15,3 0-1 16,-2 0 2-16,2 2 12 15,0-2-13-15,0 0 0 16,0 0 2-16,0 0-2 16,0 0-1-16,0 0 1 15,0 0 0-15,0 0-10 0,0 0 10 16,0 0-4-16,0 0 3 16,0 0 1-16,0 0 0 15,0 0-1-15,0 0 2 16,0 0-10-16,-3 3 9 15,-1-2-9-15,-3 6 8 16,-1-3 1-16,3 1 0 16,-2-1-1-16,0 3 2 15,3-1 3-15,-2 1-4 0,1 2-3 16,1 1 3-16,-1 0 2 16,0 0-1-1,1 0-1-15,0 1 1 16,2 2 10-16,-1-1-11 15,1-1 0-15,0 0-2 16,2-1 3-16,0 0-1 0,0 0 0 16,0 0 10-16,0 0 2 15,0 0-12-15,0 0 0 16,0 3 2-16,0-4-1 16,0-1 2-16,0 0-3 15,0-2 0-15,0 1 6 16,0-1-6-16,0 0 0 15,0-3 1-15,7 1 1 16,1 0-2-16,-1 1 0 0,2-4 0 16,0 3-2-16,0 0 2 15,0 0 0-15,2 1-7 16,0-4 14-16,-2 3-7 16,0-2 0-16,0 1 0 15,-3-3-5 1,2 2 5-16,-2-2 0 15,3 0-6-15,-1 0 12 0,4 0-18 16,-1 0 12-16,3 0-37 16,-3-2 20-16,-1-3-27 15,2 0 19-15,-3-1 13 16,2-1-17-16,-4 2 19 0,2-1 10 16,-5 2 0-1,2 0 16-15,-1-1-15 0,-3 4 6 16,1-1-4-16,-1-1 6 15,0 3 9-15,-2 0-18 16,0 0 0-16,2 0 17 16,-2 0 1-16,0-2-6 15,0-2-12-15,0 0-58 16,0-6 7-16,-4 0-166 16,-3 1-370-16</inkml:trace>
  <inkml:trace contextRef="#ctx0" brushRef="#br0" timeOffset="88348.99">25306 11755 803 0,'0'0'260'0,"0"0"-201"16,0 0 67-1,0 0 32-15,0 0-34 0,0 0 17 16,0 0-43-16,-17 10 11 15,17-10-13-15,2 0-67 16,2 0 27-16,-2 0-56 16,3 0 0-16,4-4 8 15,2-2-8-15,5-4 0 16,3-1 0-16,2-2 6 16,-2 3-1-16,-3 0-5 15,-3 1 0-15,-1 7-1 16,-5-3 2-16,-3 1-1 0,-2 4 16 15,0 0-14-15,0-2 65 16,0 2-66-16,-2 0-1 16,4 0 15-16,-2 0-14 15,0 0 12-15,2 0-13 16,1 0 0-16,1 5-15 16,-2 3 15-16,4 5-38 15,0-1-11-15,19 5-59 16,-5-6-122-16,5-2-141 0</inkml:trace>
  <inkml:trace contextRef="#ctx0" brushRef="#br0" timeOffset="88550.78">25781 11583 1758 0,'0'0'227'16,"0"0"-185"-16,0 0 27 16,0 0-19-16,0 0-50 15,125-2-26-15,-54 4-66 16,-4 7-474-16</inkml:trace>
  <inkml:trace contextRef="#ctx0" brushRef="#br0" timeOffset="-206747.7">9948 8013 544 0,'0'0'605'15,"0"0"-519"-15,0 0-69 16,0 0 42-16,0 0 37 16,0 0-19-16,0 0-20 15,4-4-47-15,-2 4-10 16,-2 0 8-16,0 0-7 16,0 0 1-16,0 0 30 0,0 0-6 15,0 0-1-15,0 0-25 16,0 0 0-16,0 0 5 15,0 0-3-15,0 1-2 16,0 6 0-16,0 1 1 16,0 1 8-16,0 4-9 15,0-3-7 1,0 1 7-16,0 2 1 0,0 1 4 16,-2-2-5-16,0 5 0 15,2-4 5-15,-2 3-5 16,2 2 16-16,-3-2-3 15,3 2-3-15,-2 2 9 16,0 2-8-16,-2 1-11 16,1 1 14-16,1-3-14 15,-1 2 0-15,1-2-1 0,2 2 2 16,-2-2 7-16,0 2-8 16,-2 2 0-16,-1-4 1 15,3 3-1-15,-2 0 0 16,-1-2 11-16,0 0-10 15,1-2 17-15,2-1-17 16,0 0-1-16,-1-1 7 16,1 1-5-16,2-1-2 15,-2 1 1-15,2 2-1 16,-2 2 10-16,2 0-10 16,-2 1 0-16,0 0 0 15,-1-2 0-15,-2 0 0 16,3 0-1-16,0 2 2 15,-2 1 11-15,1-2-10 16,1 1 11-16,-2 0-1 0,2 2-10 16,-3-4-1-16,2 3 5 15,-1-1-4-15,2-3 5 16,0 2-7-16,-3-3 0 16,3 0 0-16,2 3 0 15,-2-2 0-15,0 2 0 16,2-2 1-16,-2 3 4 15,0-2-5-15,-1 2-1 16,1-2 1-16,-3 0 2 16,3 0 10-16,0 1 0 15,-3-2-11-15,3 4 25 0,2-1-25 16,-2 0 1 0,0 2 17-16,2-2-9 15,0 2-1-15,0 0-8 16,0 0 7-16,-2 0 1 15,2 1-9-15,0-4-4 16,0 4 4-16,0-4 0 0,-2 2 7 16,2 0-7-16,0 2 0 15,-3 1 6-15,3 1 9 16,0 0-6-16,0 0-8 16,0 4 5-16,0 1 4 15,0-2-10-15,0 2-3 0,0 3 2 16,0-3 1-1,0 0 0-15,0 2 4 0,3 1-3 16,-1-2-2-16,-2 3 1 16,2-2 0-16,0 1 1 15,0-2-1-15,0 1 0 16,-2 1-1-16,3 0 2 16,-3 0 2-16,0-1-3 15,2 0 0-15,-2-1-1 16,0 5 1-16,2-5-1 15,-2 4 1-15,2-1 0 16,-2 0 5-16,2 2-5 16,-2 0-1-16,3 1 1 15,-1 0 0-15,-2 1 0 16,3 1-1-16,-3-3 2 0,2 1 2 16,-2 3-3-16,0 0-3 15,0 1 3-15,0-1 0 16,0 3 0-16,0-3 0 15,0 1 0-15,0 4 2 16,0-3-2-16,0 1 0 16,0-2 6-16,0-1-6 15,0 2 0-15,0 1-1 16,0-1 10-16,0 0-2 16,0-2-7-16,0 0-1 15,0 0 1-15,0 0 0 16,0 1 0-16,0 1 0 15,0-1 1-15,0 4 5 16,2 1-6-16,-2 2 0 16,0 2-1-16,0 2 2 0,0 3-1 15,0 1 0-15,-9 1 1 16,0-4 10-16,2 3-11 16,-1 1 0-16,0 0 1 15,2 4 9-15,1 1-4 16,-1 4 1-16,-1 3-6 15,3-1 12-15,-1 2-13 16,0 0 0-16,1 2 4 16,0-1-3-16,0 3-1 15,-3-2 0-15,2 2 1 0,0 2 8 16,1-6-9 0,2 3 2-16,0-4 9 15,2 2-10-15,0 2-1 16,0-5 0-16,0 2 1 15,0-1 1-15,0 2-2 0,0 2 0 16,0-5 0-16,0 4-1 16,0-2 1-16,0 2 0 15,0-3-1-15,-4-1 1 16,-5 2 1-16,1-1 0 16,2-2-1-16,-1 0 1 15,3 1 5-15,0-2-6 16,2 2-8-16,0 0 8 15,2-4 0-15,0 2 0 16,0-3 0-16,0-3-4 0,0 2-2 16,0-3-3-16,0-1-9 15,0-9 17-15,0 1-13 16,0-1 6-16,0-7 7 16,0-2-11-16,0-4 10 15,0 4-6 1,0-3 1-16,0-1 7 0,0 2-1 15,0 0 1-15,0 0 0 16,0-6 2-16,0 2 2 16,0-10-4-16,0-6-2 15,0-3 2-15,0-5 0 16,0-6 1-16,0-5-2 16,0-3 2-16,0 0 5 0,0 0-6 15,0 0-6-15,0 0-2 16,0 0-35-16,0-29-85 15,2-8-162-15,8-7-359 0</inkml:trace>
  <inkml:trace contextRef="#ctx0" brushRef="#br0" timeOffset="-205066.06">12690 7126 955 0,'0'0'55'15,"0"0"-55"-15,0 0-9 16,0 0 9-16,0 0 26 15,0 0 16-15,0 0-11 16,54-25 5-16,-50 20 36 16,-1-1 3-16,0-2-31 15,-3-2-6-15,0-2-28 0,0-2 1 16,-3 0-4 0,-8 0-6-16,-2 0-2 0,-5 4-54 15,-3 2 20 1,0 2 43-16,-8 4-8 0,0 2 56 15,-7 0-56 1,-3 0 0-16,2 5 13 0,-1 8-13 16,3-2 0-16,1 4 7 15,7-1-7-15,5 0 13 16,7-2 3-16,3 0-15 16,6-2 11-16,3 0-12 15,3 2-25-15,0 0 15 0,0 2-3 16,13 3 6-16,6-2 5 15,3 5-5-15,2 0 7 16,1 0 0-16,1 2-1 16,1-1 1-16,-2 0 1 15,-2 2-1-15,-4 0 1 16,-1 0-1-16,-3 2 11 16,-3 0-11-1,-3 0 0-15,-3 2 7 0,-6-1-7 16,0-2 1-16,-2 0-1 15,-23-2 0-15,-10-2 12 16,-15 0-10-16,-7-3-2 16,-5-4-18-16,0-4 18 15,6-5 0-15,8-4 12 16,17-9-12-16,18-11-48 0</inkml:trace>
  <inkml:trace contextRef="#ctx0" brushRef="#br0" timeOffset="-204546.7">12920 7232 499 0,'0'0'751'0,"0"0"-750"16,0 0 10-16,0 0 28 15,0 0 4-15,0 0-2 16,0 0-40-16,-68 6-1 15,58 23 0-15,-1 7 0 16,3 5 25-16,-2 10-5 16,3 3 5-16,5 0-9 15,2-4-8-15,0-8 13 0,0-8-14 16,14-10-6 0,1-9-1-16,8-9 0 0,2-6 2 15,4-2-2 1,2-24-14-16,0-11-20 15,-2-7-43-15,-7-8-5 16,-13-2-8-16,-9 2-37 0,-7 3 40 16,-24 13 87-16,-11 13 3 15,-6 12 147-15,4 11-150 16,7 0 136-16,32 20-136 16,5 4-58-16,15-5-1164 0</inkml:trace>
  <inkml:trace contextRef="#ctx0" brushRef="#br0" timeOffset="-203806.57">13807 7288 1098 0,'0'0'395'16,"0"0"-382"-16,0 0-11 0,0 0-4 15,0 0-117-15,0 0 119 16,0 0 5-16,5-82-5 15,-10 69-19-15,-11-2 19 16,-5 5-55-16,-6 4 103 0,-4 0-48 16,-3 6 10-1,-1 0 9-15,-4 0-5 0,6 4 2 16,4 8 4-16,4 4 9 16,6 2-8-16,5 2-7 15,7 0 1-15,5-2 8 16,2 3-23-16,0-2-5 15,2 2 4-15,14-3-6 16,6 2 0-16,5-2 7 16,6 2-15-16,4 0 15 15,-2 0-10-15,3 0 5 16,-5 0 5-16,-2 0 0 0,-6 0 0 16,-10 0-1-1,-5 1-10-15,-10-2-13 16,0 2 16-16,-12-2 8 15,-17-1 29-15,-9 0-6 16,-6-5 26-16,-5-5-49 0,-5-7-10 16,6-1 9-16,7-1-31 15,10-20-87-15,16-4 74 16,15-22-212-16,12 5-247 16,17 6 370-16</inkml:trace>
  <inkml:trace contextRef="#ctx0" brushRef="#br0" timeOffset="-203181.01">14285 7344 864 0,'0'0'146'0,"0"0"-146"16,0 0-69-16,0 0 69 16,0 0 10-16,0 0 40 15,0 0-24-15,-58-76 51 16,26 76 60-16,-4 0-109 0,-2 13-2 16,-4 6 28-1,3 7-8-15,2 3 24 0,4 3-6 16,6 2-16-16,10 0 49 15,3 0-19-15,9-2-55 16,5-1-23 0,0-4-6-16,10-4-17 0,9-7-69 15,8-6 18-15,4-6 59 16,3-4 5-16,1 0-13 16,4-20-57-16,-1-7-9 15,-7-3-35-15,-4-1 6 16,-10-2 52-16,-5 1 66 15,-8 8 8-15,-4 6 4 16,0 8 112-16,-2 8 4 16,-14 2 43-16,-2 0-76 15,2 8-62-15,-1 10 18 0,-1 4 59 16,4 4-31-16,3 2-28 16,5 2-34-16,4 2-9 15,2-2-8-15,0 0 0 16,2-3-6-16,11-4-5 15,3-2-64-15,1-6-38 16,1-4-12-16,5-5 10 16,-2-6 35-16,4 0-4 15,4-10-4-15,2-12-77 16,10-25-49-16,-8 7-85 16,-4 2-268-16</inkml:trace>
  <inkml:trace contextRef="#ctx0" brushRef="#br0" timeOffset="-202503.64">14541 7347 821 0,'0'0'298'0,"0"0"-152"0,0 0-39 16,0 0-65-16,0 0 47 15,0 0 14-15,0 0 21 16,-90 130-49-16,80-98-27 16,-2-2-7-16,3 0-25 15,3-6-15-15,1-4 18 16,0-5-18-16,5-8 0 15,0-4-1-15,0-3-6 16,3 0-26-16,14-6-60 16,8-14 42-16,9-7-21 15,3-6-43-15,6-4-27 0,-1 1 35 16,-2 0 67 0,-5 6 39-16,-8 8-1 0,-6 7 1 15,-11 8 27 1,-4 7 15-16,-6 0 16 0,0 0 74 15,0 18 32 1,-6 4-45-16,-4 6-36 0,-1 0-21 16,-1 2-23-16,6-1-16 15,1-1-17-15,5-3-6 16,0 0 6-16,0-6-9 16,15-5 3-16,8-3-79 15,2-10 18-15,6-1 23 0,7-1 23 16,7-24 9-1,5-7-24-15,6-8 0 0,2-6-22 16,-2-6-17-16,-4-6-2 16,-10-3-41-16,-7-3 67 15,-10 0 45-15,-8 4 0 16,-7 9 39-16,-8 14-13 16,-2 15 101-1,0 14-11-15,-7 8-10 16,-7 0-40-16,1 14-66 0,0 14 7 15,0 5-14-15,2 12 1 16,1 2-1-16,6 0 6 16,2 3 1-16,0 3-7 15,2-1 1-15,0 0-5 16,0-4 11-16,0-6-40 0,0-5-14 16,0-14-35-16,0-5 40 15,0-9 24-15,-3-5-20 16,-30-4-10-16,0 0-88 15,-6 0-343-15</inkml:trace>
  <inkml:trace contextRef="#ctx0" brushRef="#br0" timeOffset="-202324.44">14879 6681 1874 0,'0'0'193'0,"0"0"-193"15,-212 144-6-15,123-65-251 16,18-7-697-16</inkml:trace>
  <inkml:trace contextRef="#ctx0" brushRef="#br0" timeOffset="-201046.42">11474 8464 91 0,'0'0'677'16,"0"0"-577"-16,0 0-86 16,0 0-13-16,0 0 24 15,0 0-25-15,0 0-2 16,-2 0-29-16,15 0-63 16,1 0-35-16,-5 0-152 0</inkml:trace>
  <inkml:trace contextRef="#ctx0" brushRef="#br0" timeOffset="-200463.75">11474 8464 738 0,'113'10'213'0,"-113"-10"-132"16,0 0 14-16,0 0-7 16,0 0-34-1,3-9-31-15,-3 3-14 0,0-1-9 16,0-1 22-16,0 0-22 15,-3 0-1-15,-8 2 1 16,-1 2 20-16,-7-2-10 16,4 3-10-16,-3 0-14 15,0 0 5-15,0 3 8 16,-2 0 1-16,3 0 0 0,-6 0 1 16,1 0 1-16,-3 6-2 15,3 5 0-15,-2 1 17 16,1 0-5-16,5 2-5 15,3-4 10-15,2 2-8 16,5 0 1-16,4-1 11 16,4 2-14-16,0 1 0 15,0 1-7-15,7 0-6 16,9 3 6-16,4 0-7 16,4 1 7-16,5 0 0 0,4 2-9 15,4 1 9 1,0-1 0-16,-1 1 0 15,-5 1-1-15,-2-1 2 16,-6 0-1-16,-6-2 0 0,-3 0 0 16,-6 0 9-16,-1-2-8 15,-5 1 22-15,-2 0 9 16,0-2-21-16,0-3 7 16,-4 1-12-16,-17 0 4 15,-8-3 7-15,-4-1 11 16,-9-3-15-16,-4-4 22 15,1-4-16-15,5 0 23 16,6 0-36-16,12-5-6 16,15-13-73-16,20-25 29 15,23 3-160-15,9 2-331 0</inkml:trace>
  <inkml:trace contextRef="#ctx0" brushRef="#br0" timeOffset="-200126">11840 8743 1187 0,'0'0'268'0,"0"0"-210"15,0 0 18 1,0 0 39-16,0 0-39 0,0 0-32 16,0 0-44-16,0-12-9 15,0 26-22-15,0 6 15 16,-4 8 15-16,-4 6 1 16,4 2 1-1,-3 2-1-15,5-5 1 16,0-2-1-16,2-9-8 0,0-5-43 15,17-16-146-15,6-1 14 16,2 0-34-16</inkml:trace>
  <inkml:trace contextRef="#ctx0" brushRef="#br0" timeOffset="-199981.83">11917 8534 985 0,'0'0'276'0,"0"0"-276"15,0 0 0-15,0 0-4 16,0 0-148-16,0 0 42 16,0 0-260-16</inkml:trace>
  <inkml:trace contextRef="#ctx0" brushRef="#br0" timeOffset="-199545.81">12160 8678 224 0,'0'0'1026'0,"0"0"-916"16,0 0-75-16,0 0-34 16,0 0 18-16,0 0 36 15,-64 123-20-15,53-79-19 16,1 0-10-16,2-4-5 15,3-4 0-15,3-6 0 16,0-10 14-16,2-5-15 16,0-9 0-16,0-6-13 15,11 0-44-15,7-9 37 16,9-14 11-16,4-11-32 16,7-7-23-16,2-4 14 15,3 1 28-15,-4 5 15 16,-1 9-5-16,-9 8 12 15,-6 12 19-15,-10 10 29 16,-7 0-12-16,-3 10 19 0,-3 17 150 16,0 4-77-16,0 5-84 15,0 0-19-15,-5 0-16 16,3 0-9-16,2 10 0 16,0-7-32-16,0-10-352 0</inkml:trace>
  <inkml:trace contextRef="#ctx0" brushRef="#br0" timeOffset="-198729.93">13421 8528 861 0,'0'0'247'0,"0"0"-123"16,0 0 126-16,0 0-19 15,0 0-76-15,0 0-29 16,0 0-81-16,-8 11-30 16,-3 10-8-16,-5 12-7 15,-1 4 15-15,-4 10-15 16,-3 4-2-16,-1 5 2 15,-4 0 0-15,0-1 2 16,-2-9-2-16,3-6 1 16,-1-9 7-16,0-7-7 15,0-8 5-15,-3-6 2 0,1-7 0 16,2-3-7-16,2 0-1 16,5 0-19-16,3-13 9 15,9-5-11-15,5-8-41 16,5-5-148-16,0-3 210 15,0-6-12-15,19-4-14 16,2-6-42-16,8 1 2 16,0 8 6-16,2 5 39 15,-2 9 20-15,-4 11-4 16,0 6 5-16,-4 4 12 16,2 6 21-16,-3 0-2 15,-2 0-6-15,2 13 8 16,-2 6 18-16,0 8 15 15,0 5-12-15,-3 4-16 16,3 0-20-16,-3 3 4 0,3-2-15 16,1-1-7-16,-2-2 11 15,3 1-11-15,-2-8 7 16,-2-1-7-16,-3-7 0 16,1-5 6-16,-4-4-6 15,-3-6 0-15,0-2 0 16,-5-2 0-16,1 0 11 15,-1 0-9-15,0-2-2 0,4-11-18 16,10-8-157-16,-3-1-141 16,3 1-838-16</inkml:trace>
  <inkml:trace contextRef="#ctx0" brushRef="#br0" timeOffset="-198403.72">14287 8751 1815 0,'0'0'252'16,"0"0"-208"-16,0 0-24 16,0 0-18-16,0 0 5 15,0 0-7-15,0 0 0 16,151 0-1-16,-100 0-36 16,1 0-95-1,1 9-169-15,-15 4-23 0,-13 3-354 0</inkml:trace>
  <inkml:trace contextRef="#ctx0" brushRef="#br0" timeOffset="-198230.81">14393 8939 1288 0,'0'0'508'0,"0"0"-451"15,0 0 12-15,0 0 13 16,0 0-73-16,0 0-9 15,0 0-69-15,73 6 46 16,8-4-119-16,-10 0-163 16,-9 0-358-16</inkml:trace>
  <inkml:trace contextRef="#ctx0" brushRef="#br0" timeOffset="-196488.82">11525 10617 400 0,'0'0'470'0,"0"0"-470"16,0 0 0-16,0 0 103 15,0 0 127-15,0 0-119 16,0 0-63-16,-13-19-22 0,9 19 0 16,-3 5-1-16,-2 12-3 15,-7 7 23-15,-2 6 13 16,1 10 3-16,-3 6 18 16,1 3-25-16,4 1-19 15,7-4-1-15,2-4 1 16,6-8-12-16,0-8-13 15,12-5-10-15,11-10 0 16,0-5-27-16,6-4-1 16,7-2 9-16,0-6-19 15,2-13-40-15,0-8 1 16,-3-5 7-16,1-6 14 16,-5-2 2-16,-2-6 3 15,-2-2 6-15,-3-1 13 16,-5 4 27-16,-6 7 4 15,-5 7-4-15,-6 13 5 0,-2 8 41 16,0 8 9-16,0 2 52 16,-6 0-25-16,-5 6-17 15,-3 10-46-15,1 8 65 16,0 4 29-16,2 4-64 16,2 2-19-16,7 5-11 15,2 1-13-15,0 0 9 16,2 0-10-16,15-3-10 0,6-8-12 15,4-7-74 1,2-8-28-16,2-8 71 16,0-6 31-16,-2 0 21 0,0-20 0 15,-2-8-16 1,-8-6 1-16,-5-5 0 16,-12-6 15-16,-2-2 1 0,0 2 12 15,-8 4 19-15,-8 7 11 16,3 10 50-1,1 10-10-15,3 8-40 0,5 6-40 16,4 0-2-16,0 0-56 16,0 2-1-16,15 10 37 15,6 0-39-15,1-2-12 16,3 0 36-16,-1-2 21 16,-2-2 2-16,1-3-8 0,-3-3 7 15,-1 0-5-15,0 0 3 16,3 0 15-16,0-13 1 15,3-4-1-15,-1 3-31 16,1-3-46-16,-8 1-33 16,-3 2 28-16,-5 0 48 15,-9 1 34-15,0 5-7 16,0 2-142-16,-7 1 149 16,-11 4 272-16,3 1-164 15,1 0-87-15,3 0-20 16,5 0 8-16,4 7-9 15,2 6 1-15,0 8-1 16,2 5 1-16,11 2 7 16,3 6-8-16,1 2 0 15,1 0 0-15,-3 2-1 0,1-1 1 16,-5-5 0-16,-2-2 0 16,-4-6 4-16,-5-4-4 15,0-7 0-15,0 0 8 16,-14-5 35-16,-6-4 2 15,-2-4-45-15,-5 0-62 16,7-14-182-16,7-4-358 0</inkml:trace>
  <inkml:trace contextRef="#ctx0" brushRef="#br0" timeOffset="-195621.8">13277 10553 806 0,'0'0'360'16,"0"0"-358"-16,0 0 11 15,0 0 20-15,0 0 48 16,0 0-4-16,0 0-18 16,-60 89 4-16,33-53 15 15,-4 6-3-15,-7 2 6 16,-2 5-3-16,-2-1-27 16,-1-4-19-16,1-4 0 15,4-6-21-15,3-8 12 0,6-8-16 16,2-10 20-1,6-5 22-15,6-3-49 0,6-6-15 16,4-17-576-16,5-7 591 16,0-6 14-1,7-5-14-15,13-3-146 0,1-1 127 16,0 3 18-16,4 2-24 16,-3 7 25-16,1 9 35 15,-2 7-6-15,2 6-10 16,0 5 8-16,-1 4-7 15,2 2-5-15,3 0 7 16,-3 0-9-16,1 4 7 16,-2 6 19-16,-4 2 1 15,-3 4 0-15,-5 6 16 16,-5 7 2-16,0 4 69 0,-4 5-66 16,-2 5-40-16,2 0-8 15,2-4-12-15,3-5 1 16,1-2-2-16,2-8-2 15,1-2-5-15,-3-8-15 16,2-4-12-16,-3-3 26 16,-3-6 8-16,-4 1 10 15,2-2 8-15,-2 0 8 16,2 0 8-16,-2 0-14 16,2 0 7-16,3 0-17 15,-1 0-10-15,3 0-12 16,4-3 12-16,2-6-26 15,18-13-71-15,-2 2-176 16,-2 0-334-16</inkml:trace>
  <inkml:trace contextRef="#ctx0" brushRef="#br0" timeOffset="-195274.97">14188 10727 1356 0,'0'0'392'0,"0"0"-299"15,0 0-14-15,0 0-36 16,0 0-14-16,0 0 10 16,0 0-24-16,161 0-15 15,-98 0-7-15,16 0-188 16,-16 0-179-16,-16 0-874 0</inkml:trace>
  <inkml:trace contextRef="#ctx0" brushRef="#br0" timeOffset="-195079.92">14155 10928 1702 0,'0'0'243'15,"0"0"-181"-15,0 0-16 16,0 0-22-16,0 0-24 16,116 6-12-16,-4-6-87 15,-15 0-380-15,-12-9-737 0</inkml:trace>
  <inkml:trace contextRef="#ctx0" brushRef="#br0" timeOffset="-193996.76">11387 12367 1455 0,'0'0'306'0,"0"0"-292"16,0 0-14-16,0 0 72 15,0 0 1-15,0 0-48 16,0 0-25-16,-53 86 6 0,28-28-6 15,1 12 0 1,-3 13 27-16,-4 20-11 0,6-9 0 16,3 4 18-1,1-4-27-15,13-16-1 0,3 1-6 16,5-15-2-16,0-14-9 16,9-16-23-16,7-14-13 15,1-10-23-15,2-10 13 16,-1 0-75-16,1-21 30 15,4-40-66-15,-3 5-41 16,-9 2-161-16</inkml:trace>
  <inkml:trace contextRef="#ctx0" brushRef="#br0" timeOffset="-192993.7">11144 12868 456 0,'0'0'924'15,"0"0"-819"-15,0 0-104 16,0 0 155-16,0 0-21 15,0 0-135-15,0 0-4 16,19 0-11-16,31 12 8 0,12 5 6 16,8-3-9-16,6 1-70 15,-1-1 26-15,-1 1 21 16,-5-5 17-16,-9-2 10 16,-6-4 6-16,-8-2 0 15,-13-2 1-15,-4 0 36 16,-8 0 9-16,-7-2 8 15,-6-6-11-15,-5 1-19 0,-3 1 17 16,0 3 25 0,0 0-29-16,-21 2-11 0,-6 1 6 15,-4 0 10-15,-7 4-26 16,1 12-16 0,-3 7 13-16,3 0 19 15,6 6-14-15,8 2 1 16,2 1-10-16,7-2 6 0,8 0-8 15,6-1-7-15,0-8-18 16,0-2-35-16,16-12-26 16,5-4 16-16,6-3-26 15,2-7-50-15,3-17-3 16,-3-4-9-16,-3-3-35 16,-5-2 86-16,-6 2 100 15,-3 4 67-15,-6 4-41 0,-4 8 35 16,-2 7 52-16,0 8-23 15,0 0 22-15,0 2-19 16,-8 16-52-16,-6 8-15 16,1 6-13-16,1 7 46 15,3-4 2-15,3 1-33 16,6-4-3-16,0-7-15 16,0-6-9-16,17-6-1 15,6-9-21-15,6-4-9 16,6-3-23-16,6-19-19 15,1-7-60-15,2-6-21 16,-1-2 46-16,-3-1 21 16,-9-1 1-16,-4 7 34 15,-9 4 32-15,-5 8 19 16,-9 9 66-16,-4 5 31 0,0 6 28 16,0 0 13-16,-4 0-33 15,-7 13-63-15,-3 5-3 16,4 4 1-16,-4 4 4 15,3 4-27-15,-2 8-9 16,-1 2 11-16,-3 4-11 16,-1 3 4-16,-1-7 3 15,4-6-14-15,4-8 18 16,6-12-19-16,5-10 0 16,0-4-6-16,16-4-32 15,15-24 9-15,7-8-34 16,9-11-56-16,2-3 57 15,0 0 17-15,1 2 26 16,-8 8 19-16,-5 10 11 16,-8 10 17-16,-11 10 35 0,-9 10 61 15,-5 0-19-15,-4 10 14 16,0 16 11-16,0 5-52 16,0 8-53-16,0 3-13 15,0 5-2-15,0 3-9 16,0 0 12-16,0-3-13 15,0-4-1-15,0-15-51 16,9-10-265-16,1-12-689 16</inkml:trace>
  <inkml:trace contextRef="#ctx0" brushRef="#br0" timeOffset="-191521.26">13143 12889 1107 0,'0'0'316'0,"0"0"-269"15,0 0-46 1,0 0 21-16,0 0 10 0,0 0 4 16,0 0-1-16,2 42-7 15,-15-8-6-15,-5 6-6 16,-4 5 4-16,-4 8 62 16,-6 5 7-16,-3 5-39 15,-6-1-5-15,1-2 12 16,0-4 0-16,0-10-30 15,2-6 2-15,5-10 18 16,1-6-20-16,3-5 7 16,5-8-18-16,4-2-7 0,0-8 6 15,4-1-15-15,3 0 0 16,2-8-43-16,4-16-13 16,2-8 9-1,5-11-29-15,0-7-3 16,2-5 10-16,17-7 4 0,-2-3-18 15,6 8 15-15,1 7 14 16,-1 11 46-16,-2 15-2 16,0 8-1-16,-1 9 11 15,-3 4 10-15,0 3 3 16,0 0 16-16,1 0 13 0,0 0 53 16,2 8-10-16,2 2-43 15,-1 4-6-15,-2 0 3 16,1 6-11-16,1 4-8 15,-6 4-4-15,1 6 15 16,-3 0-19-16,-4 3 4 16,0-1 14-16,-2 0-13 15,-1-4-5-15,1 0-12 16,2-4 1-16,0-1 6 16,-1-4-7-16,1-1-1 15,1-1 1-15,-6-3 0 16,2-1 0-16,-3 2 0 15,-1-1 0-15,0-3 3 16,0-4-3-16,3-5 0 16,0-6 0-16,1 0-5 15,7 0 5-15,5-14 0 0,5-7 1 16,-2-3-7-16,-2 1-15 16,-1-2-7-16,-5 3-4 15,0 2-60-15,-4 5-178 16,0 4-333-16</inkml:trace>
  <inkml:trace contextRef="#ctx0" brushRef="#br0" timeOffset="-191089.63">14373 13113 1803 0,'0'0'253'0,"0"0"-253"15,0 0-10-15,0 0 9 16,0 0 1-16,168-16 0 16,-75 16-45-16,-12 0-325 15,-12 0-372-15</inkml:trace>
  <inkml:trace contextRef="#ctx0" brushRef="#br0" timeOffset="-190893.61">14431 13322 1930 0,'0'0'273'0,"0"0"-228"16,0 0-25-16,0 0-20 15,0 0-22-15,163 12 13 16,-65-10-118-16,-2-2-463 0</inkml:trace>
  <inkml:trace contextRef="#ctx0" brushRef="#br0" timeOffset="-189263.6">11215 15271 1290 0,'0'0'321'0,"0"0"-266"0,0 0-44 15,0 0 63-15,0 0-20 16,0 0-47-16,0 0-7 15,14-27 6-15,-14 27-3 16,-2 17 41-16,-14 5-15 16,-3 10-15-16,-6 12 16 15,2 1 17-15,1 1 13 16,4 2-20-16,7-4-17 16,4-8-2-16,7-4-11 15,0-6-9-15,14-8-1 16,14-8-37-16,11-8 21 15,7-2-9-15,6-8-33 16,-1-14-14-16,-4-12-47 16,-6-2-27-16,-6-4 58 15,-11-3 25-15,-11-1 63 0,-4 0 6 16,-7 4 1-16,-2 4 15 16,0 11 20-16,-2 10 0 15,-7 7 34-15,1 8 26 16,-4 4-30-16,3 26-50 15,1 10-21-15,-2 19 0 16,6 3 9-16,4 4 12 16,0-2 18-16,0-6-21 0,9-13 25 15,11-9-15 1,7-11-13-16,8-19-16 16,7-6 0-16,6-9-29 15,-7-28-66-15,-2-14-107 16,-12-8 81-16,-14-3 55 15,-11-3 37-15,-2 8 29 16,-4 9 38-16,-14 8 76 16,-4 16 30-16,2 11-22 0,3 7 17 15,9 6-62-15,4 0-62 16,4 10-15-16,0 12-12 16,0 2 11-16,12 3-10 15,9-5-35-15,4 0-1 16,1-5-5-16,8-11 15 15,3-6-7-15,5 0-24 16,8-23-78-16,1-13-19 16,5-14-20-16,-5-7-7 0,-6-5 46 15,-7 0 123-15,-9 0 23 16,-9 6 152-16,-9 12-55 16,-9 3 44-1,-2 15 17-15,0 13 49 16,-2 4-61-16,-7 9-21 15,0 0-31-15,0 0-71 0,0 26-17 16,-2 10-6-16,-2 18 0 16,-1 17 6-16,-4 23-5 15,2 0-1-15,-1 0 7 16,-1 5-6-16,7-23 12 16,-1 2-13-16,6-15-6 15,6-17-19-15,0-21-47 0,6-25-110 16,13 0-145-16,-3-21-63 15</inkml:trace>
  <inkml:trace contextRef="#ctx0" brushRef="#br0" timeOffset="-189111.17">11994 15319 1358 0,'0'0'335'0,"0"0"-242"0,0 0 109 15,0 0-5-15,0 0-79 16,0 0-73-16,0 0-45 15,-23-31 0-15,56 26-17 16,48 1-6-16,-6 0-101 16,-1 0-467-16</inkml:trace>
  <inkml:trace contextRef="#ctx0" brushRef="#br0" timeOffset="-188250.36">13440 15091 932 0,'0'0'291'0,"0"0"-262"0,0 0-21 16,0 0 72-1,0 0 17-15,-83 134-29 16,47-84-11-16,-6 4 143 0,-5 5-28 15,-3-2-85-15,-8 2-36 16,0-3 39-16,-1-8-34 16,6-6-34-16,1-10 6 15,8-10-4-15,4-6 11 16,9-10-24-16,8-6-11 16,5 0 0-16,7-10-25 15,7-20-24-15,4-10 9 0,0-6-13 16,11-8 25-1,11-3-8-15,8 0-15 0,1 3 24 16,4 8-16-16,1 9-11 16,-1 13 2-16,2 14 16 15,-4 1 36-15,-2 9 3 16,-2 0 14-16,-1 3 15 16,1 13-2-1,0 4 20-15,-2 8 6 16,2 3-3-16,2 5 6 0,-4 4-26 15,2 2 1-15,-4 0 5 16,-2 0-10-16,-4-2-1 16,1-4-12-16,-5-1-7 15,4-9 12-15,-6-2-21 16,1-11 0-16,-6 0 0 0,-1-5 6 16,-2-2-4-16,-3-6-4 15,-2 0-3-15,2 0-7 16,7 0-68-16,-3-14-198 15,3-5-759-15</inkml:trace>
  <inkml:trace contextRef="#ctx0" brushRef="#br0" timeOffset="-187991.86">14300 15332 1935 0,'0'0'208'0,"0"0"-208"16,0 0 0-16,0 0 19 15,124 1-19-15,-30 7-73 16,-11-4-411-16,-17 1-315 0</inkml:trace>
  <inkml:trace contextRef="#ctx0" brushRef="#br0" timeOffset="-187796.48">14340 15480 1275 0,'0'0'810'16,"0"0"-789"-16,0 0-21 15,0 0-10-15,0 0 9 16,120 0 1-16,-29 3-172 16,-12 2-226-16,-8-1-427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B0DBAD0-69C4-48AF-B4C4-95E232DBC3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98092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544251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088502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32753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177004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721254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r" eaLnBrk="1" hangingPunct="1"/>
            <a:fld id="{2FD18DE7-E0D1-43C7-9EE6-2395268095C4}" type="slidenum">
              <a:rPr lang="en-US" altLang="en-US"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/>
              <a:t>1</a:t>
            </a:fld>
            <a:endParaRPr lang="en-US" altLang="en-US" sz="120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686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r" eaLnBrk="1" hangingPunct="1"/>
            <a:fld id="{A803D13C-6263-4098-A75B-7C5C29048357}" type="slidenum">
              <a:rPr lang="vi-VN" altLang="en-US"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/>
              <a:t>1</a:t>
            </a:fld>
            <a:endParaRPr lang="vi-VN" altLang="en-US" sz="120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/>
          <a:lstStyle/>
          <a:p>
            <a:pPr eaLnBrk="1" hangingPunct="1"/>
            <a:endParaRPr lang="vi-VN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67587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/>
          <a:lstStyle/>
          <a:p>
            <a:endParaRPr lang="en-US" altLang="en-US"/>
          </a:p>
        </p:txBody>
      </p:sp>
      <p:sp>
        <p:nvSpPr>
          <p:cNvPr id="67588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fld id="{BB3896C0-4EF4-487B-8FD4-6EDAE0EB3AAF}" type="slidenum">
              <a:rPr lang="en-US" altLang="en-US"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/>
              <a:t>19</a:t>
            </a:fld>
            <a:endParaRPr lang="en-US" altLang="en-US" sz="12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/>
            </a:lvl1pPr>
            <a:lvl2pPr marL="544251" indent="0" algn="ctr">
              <a:buNone/>
              <a:defRPr/>
            </a:lvl2pPr>
            <a:lvl3pPr marL="1088502" indent="0" algn="ctr">
              <a:buNone/>
              <a:defRPr/>
            </a:lvl3pPr>
            <a:lvl4pPr marL="1632753" indent="0" algn="ctr">
              <a:buNone/>
              <a:defRPr/>
            </a:lvl4pPr>
            <a:lvl5pPr marL="2177004" indent="0" algn="ctr">
              <a:buNone/>
              <a:defRPr/>
            </a:lvl5pPr>
            <a:lvl6pPr marL="2721254" indent="0" algn="ctr">
              <a:buNone/>
              <a:defRPr/>
            </a:lvl6pPr>
            <a:lvl7pPr marL="3265505" indent="0" algn="ctr">
              <a:buNone/>
              <a:defRPr/>
            </a:lvl7pPr>
            <a:lvl8pPr marL="3809756" indent="0" algn="ctr">
              <a:buNone/>
              <a:defRPr/>
            </a:lvl8pPr>
            <a:lvl9pPr marL="4354007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F08A1-63BB-4D0E-93AD-800DC0D16F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607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73ED6-78E9-4BBA-A928-3B65C5F607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0444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669" y="609741"/>
            <a:ext cx="2590463" cy="54876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281" y="609741"/>
            <a:ext cx="7568215" cy="54876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D9BE3-7641-48D5-AEC9-813083EA23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6210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914281" y="609741"/>
            <a:ext cx="10361851" cy="11432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281" y="1981659"/>
            <a:ext cx="5079339" cy="19816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6793" y="1981659"/>
            <a:ext cx="5079339" cy="19816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914281" y="4115753"/>
            <a:ext cx="5079339" cy="19816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793" y="4115753"/>
            <a:ext cx="5079339" cy="19816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162ED-9BAC-4CE5-B8C7-7D72243EBB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4737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A6EEB-D602-4664-8073-EFB97CCC5EA9}" type="datetimeFigureOut">
              <a:rPr lang="en-US"/>
              <a:pPr>
                <a:defRPr/>
              </a:pPr>
              <a:t>9/30/2021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5D63C-EA79-48F4-966D-B86C934D12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3144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1682479" cy="5944976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>
                  <a:solidFill>
                    <a:schemeClr val="tx1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>
                  <a:solidFill>
                    <a:schemeClr val="tx1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>
                  <a:solidFill>
                    <a:schemeClr val="tx1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71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742843" y="1143265"/>
            <a:ext cx="8838049" cy="2210312"/>
          </a:xfrm>
        </p:spPr>
        <p:txBody>
          <a:bodyPr/>
          <a:lstStyle>
            <a:lvl1pPr>
              <a:defRPr sz="57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828562" y="3963317"/>
            <a:ext cx="9142810" cy="1600571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1216926" y="6253023"/>
            <a:ext cx="2539669" cy="45730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4471935" y="6249847"/>
            <a:ext cx="3860297" cy="45730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A4CB7-8CC5-4EB6-ABF1-B23C9F4987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3262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4C4D4-1286-48CB-B739-BFD123F3C8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6080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400"/>
            </a:lvl1pPr>
            <a:lvl2pPr marL="544251" indent="0">
              <a:buNone/>
              <a:defRPr sz="2100"/>
            </a:lvl2pPr>
            <a:lvl3pPr marL="1088502" indent="0">
              <a:buNone/>
              <a:defRPr sz="1900"/>
            </a:lvl3pPr>
            <a:lvl4pPr marL="1632753" indent="0">
              <a:buNone/>
              <a:defRPr sz="1700"/>
            </a:lvl4pPr>
            <a:lvl5pPr marL="2177004" indent="0">
              <a:buNone/>
              <a:defRPr sz="1700"/>
            </a:lvl5pPr>
            <a:lvl6pPr marL="2721254" indent="0">
              <a:buNone/>
              <a:defRPr sz="1700"/>
            </a:lvl6pPr>
            <a:lvl7pPr marL="3265505" indent="0">
              <a:buNone/>
              <a:defRPr sz="1700"/>
            </a:lvl7pPr>
            <a:lvl8pPr marL="3809756" indent="0">
              <a:buNone/>
              <a:defRPr sz="1700"/>
            </a:lvl8pPr>
            <a:lvl9pPr marL="4354007" indent="0">
              <a:buNone/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437E7-AE7D-4768-9F81-9D3980112D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09487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041" y="1600571"/>
            <a:ext cx="5079339" cy="4531774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1553" y="1600571"/>
            <a:ext cx="5079339" cy="4531774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EFDE6-BE44-416C-AA30-9535BA0926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00366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375E30-6C88-4D7E-BFFB-7E0AA526DF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63696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CA412-D27E-4B82-B52F-F567F5626D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6380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BE6C1-7B13-4E29-98F6-884F1ECF84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74870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D2D60-8663-4F5B-A689-B9C237D3AC9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4722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83D63-BFBC-4D2C-8333-8450EAF82C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62635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A0965-BE23-4659-896B-3682B74098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05012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1DCBD-0E9D-47D3-AB0B-ABE4FA4C8D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04401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0429" y="277877"/>
            <a:ext cx="2590463" cy="585446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041" y="277877"/>
            <a:ext cx="7568215" cy="58544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ED0A5-AD0C-4889-99C6-F4FE50284C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01613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219041" y="277877"/>
            <a:ext cx="10361851" cy="11432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219041" y="1600571"/>
            <a:ext cx="5079339" cy="21896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501553" y="1600571"/>
            <a:ext cx="5079339" cy="21896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219041" y="3942676"/>
            <a:ext cx="5079339" cy="21896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1553" y="3942676"/>
            <a:ext cx="5079339" cy="21896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447DB-F899-4882-BE36-88FC7E1862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96359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0" y="0"/>
            <a:ext cx="12190413" cy="6859588"/>
            <a:chOff x="0" y="0"/>
            <a:chExt cx="9144677" cy="6858000"/>
          </a:xfrm>
        </p:grpSpPr>
        <p:pic>
          <p:nvPicPr>
            <p:cNvPr id="5" name="Picture 12" descr="SD-PanelTitle-R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" name="Picture 14" descr="HDRibbonTitle-UniformTrim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8"/>
            <a:stretch>
              <a:fillRect/>
            </a:stretch>
          </p:blipFill>
          <p:spPr bwMode="auto">
            <a:xfrm>
              <a:off x="0" y="3128434"/>
              <a:ext cx="1664208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5" descr="HDRibbonTitle-UniformTrim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8"/>
            <a:stretch>
              <a:fillRect/>
            </a:stretch>
          </p:blipFill>
          <p:spPr bwMode="auto">
            <a:xfrm>
              <a:off x="7480469" y="3128434"/>
              <a:ext cx="1664208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" name="Straight Connector 8"/>
          <p:cNvCxnSpPr/>
          <p:nvPr/>
        </p:nvCxnSpPr>
        <p:spPr>
          <a:xfrm>
            <a:off x="2692049" y="3472667"/>
            <a:ext cx="6816897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62245" y="1812283"/>
            <a:ext cx="7077567" cy="1515884"/>
          </a:xfrm>
        </p:spPr>
        <p:txBody>
          <a:bodyPr anchor="b">
            <a:noAutofit/>
          </a:bodyPr>
          <a:lstStyle>
            <a:lvl1pPr algn="ctr">
              <a:defRPr sz="57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2245" y="3599161"/>
            <a:ext cx="7077567" cy="137797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8086731" y="5055770"/>
            <a:ext cx="897350" cy="27946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62951" y="5055770"/>
            <a:ext cx="5417961" cy="27946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87783" y="5055770"/>
            <a:ext cx="552379" cy="27946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4B713-BE6C-456C-B6D2-73A1EDB412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65723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703695" y="2356396"/>
            <a:ext cx="879360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7331-E2B6-49F0-88E1-AC305030D3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03343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703695" y="3599696"/>
            <a:ext cx="879360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4398" y="1641793"/>
            <a:ext cx="8792901" cy="1822936"/>
          </a:xfrm>
        </p:spPr>
        <p:txBody>
          <a:bodyPr anchor="b">
            <a:normAutofit/>
          </a:bodyPr>
          <a:lstStyle>
            <a:lvl1pPr algn="ctr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4398" y="3735725"/>
            <a:ext cx="8792901" cy="1090267"/>
          </a:xfrm>
        </p:spPr>
        <p:txBody>
          <a:bodyPr>
            <a:normAutofit/>
          </a:bodyPr>
          <a:lstStyle>
            <a:lvl1pPr marL="0" indent="0" algn="ctr">
              <a:buNone/>
              <a:defRPr sz="2900">
                <a:solidFill>
                  <a:schemeClr val="tx1"/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A020E-D2D0-461D-8F4A-0E585FDC37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12460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703695" y="2356396"/>
            <a:ext cx="879360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8950" y="915549"/>
            <a:ext cx="9063799" cy="13041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8950" y="2487744"/>
            <a:ext cx="4449501" cy="344808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2730" y="2487744"/>
            <a:ext cx="4449501" cy="344808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542AA-DC33-4828-ABB2-8472E1DC15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2942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400"/>
            </a:lvl1pPr>
            <a:lvl2pPr marL="544251" indent="0">
              <a:buNone/>
              <a:defRPr sz="2100"/>
            </a:lvl2pPr>
            <a:lvl3pPr marL="1088502" indent="0">
              <a:buNone/>
              <a:defRPr sz="1900"/>
            </a:lvl3pPr>
            <a:lvl4pPr marL="1632753" indent="0">
              <a:buNone/>
              <a:defRPr sz="1700"/>
            </a:lvl4pPr>
            <a:lvl5pPr marL="2177004" indent="0">
              <a:buNone/>
              <a:defRPr sz="1700"/>
            </a:lvl5pPr>
            <a:lvl6pPr marL="2721254" indent="0">
              <a:buNone/>
              <a:defRPr sz="1700"/>
            </a:lvl6pPr>
            <a:lvl7pPr marL="3265505" indent="0">
              <a:buNone/>
              <a:defRPr sz="1700"/>
            </a:lvl7pPr>
            <a:lvl8pPr marL="3809756" indent="0">
              <a:buNone/>
              <a:defRPr sz="1700"/>
            </a:lvl8pPr>
            <a:lvl9pPr marL="4354007" indent="0">
              <a:buNone/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93732-8557-4D8B-83BF-5F40D33B6F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42353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703695" y="2354808"/>
            <a:ext cx="879360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8953" y="2659149"/>
            <a:ext cx="4449501" cy="576395"/>
          </a:xfrm>
        </p:spPr>
        <p:txBody>
          <a:bodyPr anchor="b">
            <a:noAutofit/>
          </a:bodyPr>
          <a:lstStyle>
            <a:lvl1pPr marL="0" indent="0">
              <a:buNone/>
              <a:defRPr sz="2900" b="0">
                <a:solidFill>
                  <a:schemeClr val="accent1"/>
                </a:solidFill>
              </a:defRPr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8953" y="3244014"/>
            <a:ext cx="4449501" cy="270725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8304" y="2659149"/>
            <a:ext cx="4449501" cy="576395"/>
          </a:xfrm>
        </p:spPr>
        <p:txBody>
          <a:bodyPr anchor="b">
            <a:noAutofit/>
          </a:bodyPr>
          <a:lstStyle>
            <a:lvl1pPr marL="0" indent="0">
              <a:buNone/>
              <a:defRPr sz="2900" b="0">
                <a:solidFill>
                  <a:schemeClr val="accent1"/>
                </a:solidFill>
              </a:defRPr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8304" y="3244014"/>
            <a:ext cx="4449501" cy="270725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50B8F-2E78-4648-AF5F-39605B64D5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76944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703695" y="2354808"/>
            <a:ext cx="879360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8950" y="915549"/>
            <a:ext cx="9063800" cy="13041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82E70-722F-4393-A773-F27FD0D95E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45701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1F8E3-5AD5-4559-BBD4-E90ED3C60F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76245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703696" y="2913738"/>
            <a:ext cx="311109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8949" y="1388855"/>
            <a:ext cx="3381957" cy="1371918"/>
          </a:xfrm>
        </p:spPr>
        <p:txBody>
          <a:bodyPr anchor="b">
            <a:normAutofit/>
          </a:bodyPr>
          <a:lstStyle>
            <a:lvl1pPr algn="ctr">
              <a:defRPr sz="29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01" y="982360"/>
            <a:ext cx="5140050" cy="4894868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8949" y="3031767"/>
            <a:ext cx="3381957" cy="2438969"/>
          </a:xfrm>
        </p:spPr>
        <p:txBody>
          <a:bodyPr>
            <a:normAutofit/>
          </a:bodyPr>
          <a:lstStyle>
            <a:lvl1pPr marL="0" indent="0" algn="ctr">
              <a:buNone/>
              <a:defRPr sz="19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03FBD-5D59-4AEB-BC11-DF65F7171D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63827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8949" y="1884268"/>
            <a:ext cx="4842306" cy="1371918"/>
          </a:xfrm>
        </p:spPr>
        <p:txBody>
          <a:bodyPr anchor="b">
            <a:normAutofit/>
          </a:bodyPr>
          <a:lstStyle>
            <a:lvl1pPr algn="ctr">
              <a:defRPr sz="29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09860" y="1033172"/>
            <a:ext cx="3905442" cy="479324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900"/>
            </a:lvl1pPr>
            <a:lvl2pPr marL="544251" indent="0">
              <a:buNone/>
              <a:defRPr sz="1900"/>
            </a:lvl2pPr>
            <a:lvl3pPr marL="1088502" indent="0">
              <a:buNone/>
              <a:defRPr sz="1900"/>
            </a:lvl3pPr>
            <a:lvl4pPr marL="1632753" indent="0">
              <a:buNone/>
              <a:defRPr sz="1900"/>
            </a:lvl4pPr>
            <a:lvl5pPr marL="2177004" indent="0">
              <a:buNone/>
              <a:defRPr sz="1900"/>
            </a:lvl5pPr>
            <a:lvl6pPr marL="2721254" indent="0">
              <a:buNone/>
              <a:defRPr sz="1900"/>
            </a:lvl6pPr>
            <a:lvl7pPr marL="3265505" indent="0">
              <a:buNone/>
              <a:defRPr sz="1900"/>
            </a:lvl7pPr>
            <a:lvl8pPr marL="3809756" indent="0">
              <a:buNone/>
              <a:defRPr sz="1900"/>
            </a:lvl8pPr>
            <a:lvl9pPr marL="4354007" indent="0">
              <a:buNone/>
              <a:defRPr sz="19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8950" y="3256186"/>
            <a:ext cx="4842304" cy="1829223"/>
          </a:xfrm>
        </p:spPr>
        <p:txBody>
          <a:bodyPr>
            <a:normAutofit/>
          </a:bodyPr>
          <a:lstStyle>
            <a:lvl1pPr marL="0" indent="0" algn="ctr">
              <a:buNone/>
              <a:defRPr sz="19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8B0FC-1F46-473D-AEBC-22FD9933A3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74629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8950" y="4816530"/>
            <a:ext cx="9063799" cy="566869"/>
          </a:xfrm>
        </p:spPr>
        <p:txBody>
          <a:bodyPr anchor="b">
            <a:normAutofit/>
          </a:bodyPr>
          <a:lstStyle>
            <a:lvl1pPr algn="ctr">
              <a:defRPr sz="29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68168" y="1033173"/>
            <a:ext cx="9454079" cy="3362047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900"/>
            </a:lvl1pPr>
            <a:lvl2pPr marL="544251" indent="0">
              <a:buNone/>
              <a:defRPr sz="1900"/>
            </a:lvl2pPr>
            <a:lvl3pPr marL="1088502" indent="0">
              <a:buNone/>
              <a:defRPr sz="1900"/>
            </a:lvl3pPr>
            <a:lvl4pPr marL="1632753" indent="0">
              <a:buNone/>
              <a:defRPr sz="1900"/>
            </a:lvl4pPr>
            <a:lvl5pPr marL="2177004" indent="0">
              <a:buNone/>
              <a:defRPr sz="1900"/>
            </a:lvl5pPr>
            <a:lvl6pPr marL="2721254" indent="0">
              <a:buNone/>
              <a:defRPr sz="1900"/>
            </a:lvl6pPr>
            <a:lvl7pPr marL="3265505" indent="0">
              <a:buNone/>
              <a:defRPr sz="1900"/>
            </a:lvl7pPr>
            <a:lvl8pPr marL="3809756" indent="0">
              <a:buNone/>
              <a:defRPr sz="1900"/>
            </a:lvl8pPr>
            <a:lvl9pPr marL="4354007" indent="0">
              <a:buNone/>
              <a:defRPr sz="19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8950" y="5383399"/>
            <a:ext cx="9063799" cy="493826"/>
          </a:xfrm>
        </p:spPr>
        <p:txBody>
          <a:bodyPr>
            <a:normAutofit/>
          </a:bodyPr>
          <a:lstStyle>
            <a:lvl1pPr marL="0" indent="0" algn="ctr">
              <a:buNone/>
              <a:defRPr sz="19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1E766-E4DC-4121-9E1B-C87D577BD2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91234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703696" y="4141159"/>
            <a:ext cx="880842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8950" y="907083"/>
            <a:ext cx="9063799" cy="3098577"/>
          </a:xfrm>
        </p:spPr>
        <p:txBody>
          <a:bodyPr>
            <a:normAutofit/>
          </a:bodyPr>
          <a:lstStyle>
            <a:lvl1pPr algn="ctr">
              <a:defRPr sz="3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8949" y="4276656"/>
            <a:ext cx="9063801" cy="160057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FA114-8623-4AA6-BA31-0474F58CB3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0825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132270" y="905084"/>
            <a:ext cx="609521" cy="585924"/>
          </a:xfrm>
          <a:prstGeom prst="rect">
            <a:avLst/>
          </a:prstGeom>
          <a:noFill/>
          <a:ln>
            <a:noFill/>
          </a:ln>
        </p:spPr>
        <p:txBody>
          <a:bodyPr lIns="108850" tIns="54425" rIns="108850" bIns="54425" anchor="ctr"/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defRPr/>
            </a:pPr>
            <a:r>
              <a:rPr lang="en-US" altLang="en-US" sz="8600">
                <a:solidFill>
                  <a:schemeClr val="tx1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177726" y="2827993"/>
            <a:ext cx="609521" cy="585923"/>
          </a:xfrm>
          <a:prstGeom prst="rect">
            <a:avLst/>
          </a:prstGeom>
          <a:noFill/>
          <a:ln>
            <a:noFill/>
          </a:ln>
        </p:spPr>
        <p:txBody>
          <a:bodyPr lIns="108850" tIns="54425" rIns="108850" bIns="54425" anchor="ctr"/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r">
              <a:defRPr/>
            </a:pPr>
            <a:r>
              <a:rPr lang="en-US" altLang="en-US" sz="8600">
                <a:solidFill>
                  <a:schemeClr val="tx1"/>
                </a:solidFill>
              </a:rPr>
              <a:t>”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703695" y="4141159"/>
            <a:ext cx="879360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879" y="982359"/>
            <a:ext cx="8532556" cy="2371217"/>
          </a:xfrm>
        </p:spPr>
        <p:txBody>
          <a:bodyPr>
            <a:normAutofit/>
          </a:bodyPr>
          <a:lstStyle>
            <a:lvl1pPr algn="ctr">
              <a:defRPr sz="38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33322" y="3353576"/>
            <a:ext cx="7856041" cy="652084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100"/>
            </a:lvl1pPr>
            <a:lvl2pPr marL="544251" indent="0">
              <a:buFontTx/>
              <a:buNone/>
              <a:defRPr/>
            </a:lvl2pPr>
            <a:lvl3pPr marL="1088502" indent="0">
              <a:buFontTx/>
              <a:buNone/>
              <a:defRPr/>
            </a:lvl3pPr>
            <a:lvl4pPr marL="1632753" indent="0">
              <a:buFontTx/>
              <a:buNone/>
              <a:defRPr/>
            </a:lvl4pPr>
            <a:lvl5pPr marL="217700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8946" y="4344406"/>
            <a:ext cx="9063804" cy="153282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F7E2E-B621-4AE4-8F1E-0A452FA61A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27777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8954" y="3309347"/>
            <a:ext cx="9063791" cy="1469140"/>
          </a:xfrm>
        </p:spPr>
        <p:txBody>
          <a:bodyPr anchor="b">
            <a:normAutofit/>
          </a:bodyPr>
          <a:lstStyle>
            <a:lvl1pPr algn="l">
              <a:defRPr sz="3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8953" y="4778487"/>
            <a:ext cx="9063793" cy="860599"/>
          </a:xfrm>
        </p:spPr>
        <p:txBody>
          <a:bodyPr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6D5F9-4DEF-4985-AD31-41350DB9CE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62673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170365" y="897146"/>
            <a:ext cx="609521" cy="584335"/>
          </a:xfrm>
          <a:prstGeom prst="rect">
            <a:avLst/>
          </a:prstGeom>
          <a:noFill/>
          <a:ln>
            <a:noFill/>
          </a:ln>
        </p:spPr>
        <p:txBody>
          <a:bodyPr lIns="108850" tIns="54425" rIns="108850" bIns="54425" anchor="ctr"/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defRPr/>
            </a:pPr>
            <a:r>
              <a:rPr lang="en-US" altLang="en-US" sz="9500">
                <a:solidFill>
                  <a:schemeClr val="tx1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198889" y="2608867"/>
            <a:ext cx="609521" cy="584335"/>
          </a:xfrm>
          <a:prstGeom prst="rect">
            <a:avLst/>
          </a:prstGeom>
          <a:noFill/>
          <a:ln>
            <a:noFill/>
          </a:ln>
        </p:spPr>
        <p:txBody>
          <a:bodyPr lIns="108850" tIns="54425" rIns="108850" bIns="54425" anchor="ctr"/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r">
              <a:defRPr/>
            </a:pPr>
            <a:r>
              <a:rPr lang="en-US" altLang="en-US" sz="9500">
                <a:solidFill>
                  <a:schemeClr val="tx1"/>
                </a:solidFill>
              </a:rPr>
              <a:t>”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703695" y="3429794"/>
            <a:ext cx="879360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8977" y="982359"/>
            <a:ext cx="8432460" cy="2244188"/>
          </a:xfrm>
        </p:spPr>
        <p:txBody>
          <a:bodyPr>
            <a:normAutofit/>
          </a:bodyPr>
          <a:lstStyle>
            <a:lvl1pPr algn="ctr">
              <a:defRPr sz="38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568953" y="3640155"/>
            <a:ext cx="9063793" cy="887173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8949" y="4530716"/>
            <a:ext cx="9063801" cy="1346512"/>
          </a:xfrm>
        </p:spPr>
        <p:txBody>
          <a:bodyPr>
            <a:normAutofit/>
          </a:bodyPr>
          <a:lstStyle>
            <a:lvl1pPr marL="0" indent="0" algn="l">
              <a:buNone/>
              <a:defRPr sz="1900">
                <a:solidFill>
                  <a:schemeClr val="tx1"/>
                </a:solidFill>
              </a:defRPr>
            </a:lvl1pPr>
            <a:lvl2pPr marL="5442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33559-E154-4C88-944A-5DACA8775E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5703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281" y="1981659"/>
            <a:ext cx="5079339" cy="411575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981659"/>
            <a:ext cx="5079339" cy="411575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5D25F-3B4F-49A2-B8DF-7E7E4BF2D9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48680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703696" y="3429794"/>
            <a:ext cx="880842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8949" y="982359"/>
            <a:ext cx="9063799" cy="2294998"/>
          </a:xfrm>
        </p:spPr>
        <p:txBody>
          <a:bodyPr rtlCol="0">
            <a:normAutofit/>
          </a:bodyPr>
          <a:lstStyle>
            <a:lvl1pPr>
              <a:defRPr lang="en-US" sz="3800" b="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568953" y="3566986"/>
            <a:ext cx="9063793" cy="90546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8950" y="4471436"/>
            <a:ext cx="9063799" cy="1405792"/>
          </a:xfrm>
        </p:spPr>
        <p:txBody>
          <a:bodyPr>
            <a:normAutofit/>
          </a:bodyPr>
          <a:lstStyle>
            <a:lvl1pPr marL="0" indent="0" algn="l">
              <a:buNone/>
              <a:defRPr sz="1900">
                <a:solidFill>
                  <a:schemeClr val="tx1"/>
                </a:solidFill>
              </a:defRPr>
            </a:lvl1pPr>
            <a:lvl2pPr marL="5442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10C8D-37A0-461A-A959-9473D738B2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95025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703696" y="2354808"/>
            <a:ext cx="880842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8949" y="2490712"/>
            <a:ext cx="9063801" cy="33865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95AFB-EFC7-4358-872A-F5BEFDE0D2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21796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8325883" y="906673"/>
            <a:ext cx="0" cy="4970026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474453" y="907083"/>
            <a:ext cx="2158292" cy="497014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8952" y="907083"/>
            <a:ext cx="6553159" cy="49701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5EAAA-5D3A-4A67-871F-0E42FBE11D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92124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802" y="1122623"/>
            <a:ext cx="9142810" cy="2388153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802" y="3602872"/>
            <a:ext cx="9142810" cy="1656145"/>
          </a:xfrm>
        </p:spPr>
        <p:txBody>
          <a:bodyPr/>
          <a:lstStyle>
            <a:lvl1pPr marL="0" indent="0" algn="ctr">
              <a:buNone/>
              <a:defRPr sz="2100"/>
            </a:lvl1pPr>
            <a:lvl2pPr marL="408188" indent="0" algn="ctr">
              <a:buNone/>
              <a:defRPr sz="1800"/>
            </a:lvl2pPr>
            <a:lvl3pPr marL="816376" indent="0" algn="ctr">
              <a:buNone/>
              <a:defRPr sz="1600"/>
            </a:lvl3pPr>
            <a:lvl4pPr marL="1224564" indent="0" algn="ctr">
              <a:buNone/>
              <a:defRPr sz="1400"/>
            </a:lvl4pPr>
            <a:lvl5pPr marL="1632753" indent="0" algn="ctr">
              <a:buNone/>
              <a:defRPr sz="1400"/>
            </a:lvl5pPr>
            <a:lvl6pPr marL="2040941" indent="0" algn="ctr">
              <a:buNone/>
              <a:defRPr sz="1400"/>
            </a:lvl6pPr>
            <a:lvl7pPr marL="2449129" indent="0" algn="ctr">
              <a:buNone/>
              <a:defRPr sz="1400"/>
            </a:lvl7pPr>
            <a:lvl8pPr marL="2857317" indent="0" algn="ctr">
              <a:buNone/>
              <a:defRPr sz="1400"/>
            </a:lvl8pPr>
            <a:lvl9pPr marL="3265505" indent="0" algn="ctr">
              <a:buNone/>
              <a:defRPr sz="1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79657-3841-4ADD-9EC7-8E14CF7892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55214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25955-70C3-4439-A2CA-C596198544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14217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742" y="1710135"/>
            <a:ext cx="10514231" cy="285339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742" y="4590527"/>
            <a:ext cx="10514231" cy="1500534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081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163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245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6327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0409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4491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8573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2655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F5980-E8F3-4239-889E-FC5456FCB1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6853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406B6-0365-447E-A096-0DD9646A13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966326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679" y="365211"/>
            <a:ext cx="10514231" cy="13258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680" y="1681552"/>
            <a:ext cx="5157115" cy="824103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88" indent="0">
              <a:buNone/>
              <a:defRPr sz="1800" b="1"/>
            </a:lvl2pPr>
            <a:lvl3pPr marL="816376" indent="0">
              <a:buNone/>
              <a:defRPr sz="1600" b="1"/>
            </a:lvl3pPr>
            <a:lvl4pPr marL="1224564" indent="0">
              <a:buNone/>
              <a:defRPr sz="1400" b="1"/>
            </a:lvl4pPr>
            <a:lvl5pPr marL="1632753" indent="0">
              <a:buNone/>
              <a:defRPr sz="1400" b="1"/>
            </a:lvl5pPr>
            <a:lvl6pPr marL="2040941" indent="0">
              <a:buNone/>
              <a:defRPr sz="1400" b="1"/>
            </a:lvl6pPr>
            <a:lvl7pPr marL="2449129" indent="0">
              <a:buNone/>
              <a:defRPr sz="1400" b="1"/>
            </a:lvl7pPr>
            <a:lvl8pPr marL="2857317" indent="0">
              <a:buNone/>
              <a:defRPr sz="1400" b="1"/>
            </a:lvl8pPr>
            <a:lvl9pPr marL="3265505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680" y="2505655"/>
            <a:ext cx="5157115" cy="3685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1397" y="1681552"/>
            <a:ext cx="5182513" cy="824103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88" indent="0">
              <a:buNone/>
              <a:defRPr sz="1800" b="1"/>
            </a:lvl2pPr>
            <a:lvl3pPr marL="816376" indent="0">
              <a:buNone/>
              <a:defRPr sz="1600" b="1"/>
            </a:lvl3pPr>
            <a:lvl4pPr marL="1224564" indent="0">
              <a:buNone/>
              <a:defRPr sz="1400" b="1"/>
            </a:lvl4pPr>
            <a:lvl5pPr marL="1632753" indent="0">
              <a:buNone/>
              <a:defRPr sz="1400" b="1"/>
            </a:lvl5pPr>
            <a:lvl6pPr marL="2040941" indent="0">
              <a:buNone/>
              <a:defRPr sz="1400" b="1"/>
            </a:lvl6pPr>
            <a:lvl7pPr marL="2449129" indent="0">
              <a:buNone/>
              <a:defRPr sz="1400" b="1"/>
            </a:lvl7pPr>
            <a:lvl8pPr marL="2857317" indent="0">
              <a:buNone/>
              <a:defRPr sz="1400" b="1"/>
            </a:lvl8pPr>
            <a:lvl9pPr marL="3265505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1397" y="2505655"/>
            <a:ext cx="5182513" cy="3685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B4696-3BF4-4445-927F-14C9AB5C42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75390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03664-735D-4C10-819D-3AC965C4D4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6987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E0BE2-814F-4A53-B16A-426448103A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942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1C0FB-240C-481D-9B6B-CEFBC1D3FF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19421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679" y="457306"/>
            <a:ext cx="3931725" cy="1600571"/>
          </a:xfrm>
        </p:spPr>
        <p:txBody>
          <a:bodyPr anchor="b"/>
          <a:lstStyle>
            <a:lvl1pPr>
              <a:defRPr sz="29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2513" y="987655"/>
            <a:ext cx="6171397" cy="487475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679" y="2057876"/>
            <a:ext cx="3931725" cy="3812471"/>
          </a:xfrm>
        </p:spPr>
        <p:txBody>
          <a:bodyPr/>
          <a:lstStyle>
            <a:lvl1pPr marL="0" indent="0">
              <a:buNone/>
              <a:defRPr sz="1400"/>
            </a:lvl1pPr>
            <a:lvl2pPr marL="408188" indent="0">
              <a:buNone/>
              <a:defRPr sz="1200"/>
            </a:lvl2pPr>
            <a:lvl3pPr marL="816376" indent="0">
              <a:buNone/>
              <a:defRPr sz="1100"/>
            </a:lvl3pPr>
            <a:lvl4pPr marL="1224564" indent="0">
              <a:buNone/>
              <a:defRPr sz="900"/>
            </a:lvl4pPr>
            <a:lvl5pPr marL="1632753" indent="0">
              <a:buNone/>
              <a:defRPr sz="900"/>
            </a:lvl5pPr>
            <a:lvl6pPr marL="2040941" indent="0">
              <a:buNone/>
              <a:defRPr sz="900"/>
            </a:lvl6pPr>
            <a:lvl7pPr marL="2449129" indent="0">
              <a:buNone/>
              <a:defRPr sz="900"/>
            </a:lvl7pPr>
            <a:lvl8pPr marL="2857317" indent="0">
              <a:buNone/>
              <a:defRPr sz="900"/>
            </a:lvl8pPr>
            <a:lvl9pPr marL="326550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B3C34-30AF-4D4F-9932-2E57BE1339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04536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679" y="457306"/>
            <a:ext cx="3931725" cy="1600571"/>
          </a:xfrm>
        </p:spPr>
        <p:txBody>
          <a:bodyPr anchor="b"/>
          <a:lstStyle>
            <a:lvl1pPr>
              <a:defRPr sz="29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2513" y="987655"/>
            <a:ext cx="6171397" cy="4874754"/>
          </a:xfrm>
        </p:spPr>
        <p:txBody>
          <a:bodyPr rtlCol="0">
            <a:normAutofit/>
          </a:bodyPr>
          <a:lstStyle>
            <a:lvl1pPr marL="0" indent="0">
              <a:buNone/>
              <a:defRPr sz="2900"/>
            </a:lvl1pPr>
            <a:lvl2pPr marL="408188" indent="0">
              <a:buNone/>
              <a:defRPr sz="2500"/>
            </a:lvl2pPr>
            <a:lvl3pPr marL="816376" indent="0">
              <a:buNone/>
              <a:defRPr sz="2100"/>
            </a:lvl3pPr>
            <a:lvl4pPr marL="1224564" indent="0">
              <a:buNone/>
              <a:defRPr sz="1800"/>
            </a:lvl4pPr>
            <a:lvl5pPr marL="1632753" indent="0">
              <a:buNone/>
              <a:defRPr sz="1800"/>
            </a:lvl5pPr>
            <a:lvl6pPr marL="2040941" indent="0">
              <a:buNone/>
              <a:defRPr sz="1800"/>
            </a:lvl6pPr>
            <a:lvl7pPr marL="2449129" indent="0">
              <a:buNone/>
              <a:defRPr sz="1800"/>
            </a:lvl7pPr>
            <a:lvl8pPr marL="2857317" indent="0">
              <a:buNone/>
              <a:defRPr sz="1800"/>
            </a:lvl8pPr>
            <a:lvl9pPr marL="3265505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679" y="2057876"/>
            <a:ext cx="3931725" cy="3812471"/>
          </a:xfrm>
        </p:spPr>
        <p:txBody>
          <a:bodyPr/>
          <a:lstStyle>
            <a:lvl1pPr marL="0" indent="0">
              <a:buNone/>
              <a:defRPr sz="1400"/>
            </a:lvl1pPr>
            <a:lvl2pPr marL="408188" indent="0">
              <a:buNone/>
              <a:defRPr sz="1200"/>
            </a:lvl2pPr>
            <a:lvl3pPr marL="816376" indent="0">
              <a:buNone/>
              <a:defRPr sz="1100"/>
            </a:lvl3pPr>
            <a:lvl4pPr marL="1224564" indent="0">
              <a:buNone/>
              <a:defRPr sz="900"/>
            </a:lvl4pPr>
            <a:lvl5pPr marL="1632753" indent="0">
              <a:buNone/>
              <a:defRPr sz="900"/>
            </a:lvl5pPr>
            <a:lvl6pPr marL="2040941" indent="0">
              <a:buNone/>
              <a:defRPr sz="900"/>
            </a:lvl6pPr>
            <a:lvl7pPr marL="2449129" indent="0">
              <a:buNone/>
              <a:defRPr sz="900"/>
            </a:lvl7pPr>
            <a:lvl8pPr marL="2857317" indent="0">
              <a:buNone/>
              <a:defRPr sz="900"/>
            </a:lvl8pPr>
            <a:lvl9pPr marL="326550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01AF6-DC64-4F88-AC95-D675CA63B7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19925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D66D4-0250-480A-A909-A515495A0E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963620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3765" y="365209"/>
            <a:ext cx="2628558" cy="58131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C1375-4EFE-49A4-88C2-74889E80E6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57268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469462" y="2387297"/>
            <a:ext cx="9251489" cy="1646301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326551" rIns="326551" anchorCtr="1"/>
          <a:lstStyle>
            <a:lvl1pPr algn="ctr">
              <a:defRPr sz="4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4844" y="4353552"/>
            <a:ext cx="6800727" cy="124018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4251" indent="0" algn="ctr">
              <a:buNone/>
              <a:defRPr sz="2300"/>
            </a:lvl2pPr>
            <a:lvl3pPr marL="1088502" indent="0" algn="ctr">
              <a:buNone/>
              <a:defRPr sz="2100"/>
            </a:lvl3pPr>
            <a:lvl4pPr marL="1632753" indent="0" algn="ctr">
              <a:buNone/>
              <a:defRPr sz="1900"/>
            </a:lvl4pPr>
            <a:lvl5pPr marL="2177004" indent="0" algn="ctr">
              <a:buNone/>
              <a:defRPr sz="1900"/>
            </a:lvl5pPr>
            <a:lvl6pPr marL="2721254" indent="0" algn="ctr">
              <a:buNone/>
              <a:defRPr sz="1900"/>
            </a:lvl6pPr>
            <a:lvl7pPr marL="3265505" indent="0" algn="ctr">
              <a:buNone/>
              <a:defRPr sz="1900"/>
            </a:lvl7pPr>
            <a:lvl8pPr marL="3809756" indent="0" algn="ctr">
              <a:buNone/>
              <a:defRPr sz="1900"/>
            </a:lvl8pPr>
            <a:lvl9pPr marL="4354007" indent="0" algn="ctr">
              <a:buNone/>
              <a:defRPr sz="19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AA858-A53B-4743-8AB0-889F0DE1E7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4065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E3921-E58A-4C15-AA0A-CBB6BAF905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67189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475040" y="2387297"/>
            <a:ext cx="9252523" cy="1646301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326551" rIns="326551" anchorCtr="1"/>
          <a:lstStyle>
            <a:lvl1pPr>
              <a:defRPr sz="4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4844" y="4353473"/>
            <a:ext cx="6800727" cy="1265375"/>
          </a:xfrm>
        </p:spPr>
        <p:txBody>
          <a:bodyPr anchorCtr="1">
            <a:normAutofit/>
          </a:bodyPr>
          <a:lstStyle>
            <a:lvl1pPr marL="0" indent="0">
              <a:buNone/>
              <a:defRPr sz="2300">
                <a:solidFill>
                  <a:schemeClr val="tx1"/>
                </a:solidFill>
              </a:defRPr>
            </a:lvl1pPr>
            <a:lvl2pPr marL="544251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30009-8107-41F7-B2B1-A334278E62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29882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69461" y="2638655"/>
            <a:ext cx="4383460" cy="310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7491" y="2638655"/>
            <a:ext cx="4386784" cy="310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4FAC6-BA0E-4414-AADD-89F74B8519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4030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9461" y="2313970"/>
            <a:ext cx="4383461" cy="704250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300" b="0" cap="all" spc="119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544251" indent="0">
              <a:buNone/>
              <a:defRPr sz="23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9461" y="3143978"/>
            <a:ext cx="4383461" cy="25973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7491" y="3143978"/>
            <a:ext cx="4386784" cy="2597377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7491" y="2313970"/>
            <a:ext cx="4386784" cy="704250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300" b="0" cap="all" spc="119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544251" indent="0">
              <a:buNone/>
              <a:defRPr sz="23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8B836-79B7-4DCF-A2B3-290675D5B2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36205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07192-9389-44F9-B2D2-9989B5B2C0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2857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3B69D-28BC-47D8-95CE-5DE5764177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849976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16BBD-5737-4BE5-AD21-FFBCCFE289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42393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6095207" cy="6859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54159" y="2244349"/>
            <a:ext cx="4386888" cy="1141761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Ctr="1"/>
          <a:lstStyle>
            <a:lvl1pPr>
              <a:defRPr sz="2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5203" y="804859"/>
            <a:ext cx="4815213" cy="5249871"/>
          </a:xfrm>
        </p:spPr>
        <p:txBody>
          <a:bodyPr>
            <a:normAutofit/>
          </a:bodyPr>
          <a:lstStyle>
            <a:lvl1pPr>
              <a:defRPr sz="2300">
                <a:solidFill>
                  <a:schemeClr val="tx1"/>
                </a:solidFill>
              </a:defRPr>
            </a:lvl1pPr>
            <a:lvl2pPr>
              <a:defRPr sz="1900">
                <a:solidFill>
                  <a:schemeClr val="tx1"/>
                </a:solidFill>
              </a:defRPr>
            </a:lvl2pPr>
            <a:lvl3pPr>
              <a:defRPr sz="1900">
                <a:solidFill>
                  <a:schemeClr val="tx1"/>
                </a:solidFill>
              </a:defRPr>
            </a:lvl3pPr>
            <a:lvl4pPr>
              <a:defRPr sz="1900">
                <a:solidFill>
                  <a:schemeClr val="tx1"/>
                </a:solidFill>
              </a:defRPr>
            </a:lvl4pPr>
            <a:lvl5pPr>
              <a:defRPr sz="1900">
                <a:solidFill>
                  <a:schemeClr val="tx1"/>
                </a:solidFill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0470" y="3550740"/>
            <a:ext cx="3794266" cy="2194544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544251" indent="0">
              <a:buNone/>
              <a:defRPr sz="1700"/>
            </a:lvl2pPr>
            <a:lvl3pPr marL="1088502" indent="0">
              <a:buNone/>
              <a:defRPr sz="1400"/>
            </a:lvl3pPr>
            <a:lvl4pPr marL="1632753" indent="0">
              <a:buNone/>
              <a:defRPr sz="1200"/>
            </a:lvl4pPr>
            <a:lvl5pPr marL="2177004" indent="0">
              <a:buNone/>
              <a:defRPr sz="1200"/>
            </a:lvl5pPr>
            <a:lvl6pPr marL="2721254" indent="0">
              <a:buNone/>
              <a:defRPr sz="1200"/>
            </a:lvl6pPr>
            <a:lvl7pPr marL="3265505" indent="0">
              <a:buNone/>
              <a:defRPr sz="1200"/>
            </a:lvl7pPr>
            <a:lvl8pPr marL="3809756" indent="0">
              <a:buNone/>
              <a:defRPr sz="1200"/>
            </a:lvl8pPr>
            <a:lvl9pPr marL="435400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55022" y="6237145"/>
            <a:ext cx="5072990" cy="320749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41549-785E-46B7-BF79-A35AEFAE53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07107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6095207" cy="6859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53329" y="2244347"/>
            <a:ext cx="4388549" cy="1143265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Ctr="1">
            <a:noAutofit/>
          </a:bodyPr>
          <a:lstStyle>
            <a:lvl1pPr>
              <a:defRPr sz="2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207" y="-42182"/>
            <a:ext cx="6101303" cy="6859588"/>
          </a:xfr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8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0470" y="3550742"/>
            <a:ext cx="3794266" cy="2194545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544251" indent="0">
              <a:buNone/>
              <a:defRPr sz="1700"/>
            </a:lvl2pPr>
            <a:lvl3pPr marL="1088502" indent="0">
              <a:buNone/>
              <a:defRPr sz="1400"/>
            </a:lvl3pPr>
            <a:lvl4pPr marL="1632753" indent="0">
              <a:buNone/>
              <a:defRPr sz="1200"/>
            </a:lvl4pPr>
            <a:lvl5pPr marL="2177004" indent="0">
              <a:buNone/>
              <a:defRPr sz="1200"/>
            </a:lvl5pPr>
            <a:lvl6pPr marL="2721254" indent="0">
              <a:buNone/>
              <a:defRPr sz="1200"/>
            </a:lvl6pPr>
            <a:lvl7pPr marL="3265505" indent="0">
              <a:buNone/>
              <a:defRPr sz="1200"/>
            </a:lvl7pPr>
            <a:lvl8pPr marL="3809756" indent="0">
              <a:buNone/>
              <a:defRPr sz="1200"/>
            </a:lvl8pPr>
            <a:lvl9pPr marL="435400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52906" y="6237145"/>
            <a:ext cx="5070873" cy="320749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A8464-A9E1-4382-83A1-71D1576A0F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13709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FAE9A-29E6-4BC3-886C-213B193A50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452518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1986" y="937477"/>
            <a:ext cx="1405105" cy="498463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41116" y="937477"/>
            <a:ext cx="6287413" cy="49846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003C7-F7D6-4277-B511-B2C660F39B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1722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469462" y="2387297"/>
            <a:ext cx="9251489" cy="1646301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326551" rIns="326551" anchorCtr="1"/>
          <a:lstStyle>
            <a:lvl1pPr algn="ctr">
              <a:defRPr sz="4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4844" y="4353552"/>
            <a:ext cx="6800727" cy="124018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4251" indent="0" algn="ctr">
              <a:buNone/>
              <a:defRPr sz="2300"/>
            </a:lvl2pPr>
            <a:lvl3pPr marL="1088502" indent="0" algn="ctr">
              <a:buNone/>
              <a:defRPr sz="2100"/>
            </a:lvl3pPr>
            <a:lvl4pPr marL="1632753" indent="0" algn="ctr">
              <a:buNone/>
              <a:defRPr sz="1900"/>
            </a:lvl4pPr>
            <a:lvl5pPr marL="2177004" indent="0" algn="ctr">
              <a:buNone/>
              <a:defRPr sz="1900"/>
            </a:lvl5pPr>
            <a:lvl6pPr marL="2721254" indent="0" algn="ctr">
              <a:buNone/>
              <a:defRPr sz="1900"/>
            </a:lvl6pPr>
            <a:lvl7pPr marL="3265505" indent="0" algn="ctr">
              <a:buNone/>
              <a:defRPr sz="1900"/>
            </a:lvl7pPr>
            <a:lvl8pPr marL="3809756" indent="0" algn="ctr">
              <a:buNone/>
              <a:defRPr sz="1900"/>
            </a:lvl8pPr>
            <a:lvl9pPr marL="4354007" indent="0" algn="ctr">
              <a:buNone/>
              <a:defRPr sz="19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D7D58-BD47-445E-8553-F62C730567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39695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EF967-3CD7-4384-AE5D-1E2293C855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104210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475040" y="2387297"/>
            <a:ext cx="9252523" cy="1646301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326551" rIns="326551" anchorCtr="1"/>
          <a:lstStyle>
            <a:lvl1pPr>
              <a:defRPr sz="4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4844" y="4353473"/>
            <a:ext cx="6800727" cy="1265375"/>
          </a:xfrm>
        </p:spPr>
        <p:txBody>
          <a:bodyPr anchorCtr="1">
            <a:normAutofit/>
          </a:bodyPr>
          <a:lstStyle>
            <a:lvl1pPr marL="0" indent="0">
              <a:buNone/>
              <a:defRPr sz="2300">
                <a:solidFill>
                  <a:schemeClr val="tx1"/>
                </a:solidFill>
              </a:defRPr>
            </a:lvl1pPr>
            <a:lvl2pPr marL="544251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AA0DA-0678-4BA3-BD27-8605D2DD2A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49359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69461" y="2638655"/>
            <a:ext cx="4383460" cy="310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7491" y="2638655"/>
            <a:ext cx="4386784" cy="310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1EDF2-C6A8-4D0B-AC40-8ABC8FBBA3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124229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9461" y="2313970"/>
            <a:ext cx="4383461" cy="704250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300" b="0" cap="all" spc="119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544251" indent="0">
              <a:buNone/>
              <a:defRPr sz="23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9461" y="3143978"/>
            <a:ext cx="4383461" cy="25973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7491" y="3143978"/>
            <a:ext cx="4386784" cy="2597377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7491" y="2313970"/>
            <a:ext cx="4386784" cy="704250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300" b="0" cap="all" spc="119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544251" indent="0">
              <a:buNone/>
              <a:defRPr sz="23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07A74-B655-4D0B-BF79-B3B56271A5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489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D48AC-7F1D-4E37-AF7D-A96387128D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6121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92035-A210-447D-A87D-50FAEA74D8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41568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38EFC-EEF7-41EE-8C22-18D84CEA93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630093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6095207" cy="6859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54159" y="2244349"/>
            <a:ext cx="4386888" cy="1141761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Ctr="1"/>
          <a:lstStyle>
            <a:lvl1pPr>
              <a:defRPr sz="2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5203" y="804859"/>
            <a:ext cx="4815213" cy="5249871"/>
          </a:xfrm>
        </p:spPr>
        <p:txBody>
          <a:bodyPr>
            <a:normAutofit/>
          </a:bodyPr>
          <a:lstStyle>
            <a:lvl1pPr>
              <a:defRPr sz="2300">
                <a:solidFill>
                  <a:schemeClr val="tx1"/>
                </a:solidFill>
              </a:defRPr>
            </a:lvl1pPr>
            <a:lvl2pPr>
              <a:defRPr sz="1900">
                <a:solidFill>
                  <a:schemeClr val="tx1"/>
                </a:solidFill>
              </a:defRPr>
            </a:lvl2pPr>
            <a:lvl3pPr>
              <a:defRPr sz="1900">
                <a:solidFill>
                  <a:schemeClr val="tx1"/>
                </a:solidFill>
              </a:defRPr>
            </a:lvl3pPr>
            <a:lvl4pPr>
              <a:defRPr sz="1900">
                <a:solidFill>
                  <a:schemeClr val="tx1"/>
                </a:solidFill>
              </a:defRPr>
            </a:lvl4pPr>
            <a:lvl5pPr>
              <a:defRPr sz="1900">
                <a:solidFill>
                  <a:schemeClr val="tx1"/>
                </a:solidFill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0470" y="3550740"/>
            <a:ext cx="3794266" cy="2194544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544251" indent="0">
              <a:buNone/>
              <a:defRPr sz="1700"/>
            </a:lvl2pPr>
            <a:lvl3pPr marL="1088502" indent="0">
              <a:buNone/>
              <a:defRPr sz="1400"/>
            </a:lvl3pPr>
            <a:lvl4pPr marL="1632753" indent="0">
              <a:buNone/>
              <a:defRPr sz="1200"/>
            </a:lvl4pPr>
            <a:lvl5pPr marL="2177004" indent="0">
              <a:buNone/>
              <a:defRPr sz="1200"/>
            </a:lvl5pPr>
            <a:lvl6pPr marL="2721254" indent="0">
              <a:buNone/>
              <a:defRPr sz="1200"/>
            </a:lvl6pPr>
            <a:lvl7pPr marL="3265505" indent="0">
              <a:buNone/>
              <a:defRPr sz="1200"/>
            </a:lvl7pPr>
            <a:lvl8pPr marL="3809756" indent="0">
              <a:buNone/>
              <a:defRPr sz="1200"/>
            </a:lvl8pPr>
            <a:lvl9pPr marL="435400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55022" y="6237145"/>
            <a:ext cx="5072990" cy="320749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BA8B2-6E7E-48FD-97F4-510010A042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39973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6095207" cy="6859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53329" y="2244347"/>
            <a:ext cx="4388549" cy="1143265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Ctr="1">
            <a:noAutofit/>
          </a:bodyPr>
          <a:lstStyle>
            <a:lvl1pPr>
              <a:defRPr sz="2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207" y="-42182"/>
            <a:ext cx="6101303" cy="6859588"/>
          </a:xfr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8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0470" y="3550742"/>
            <a:ext cx="3794266" cy="2194545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544251" indent="0">
              <a:buNone/>
              <a:defRPr sz="1700"/>
            </a:lvl2pPr>
            <a:lvl3pPr marL="1088502" indent="0">
              <a:buNone/>
              <a:defRPr sz="1400"/>
            </a:lvl3pPr>
            <a:lvl4pPr marL="1632753" indent="0">
              <a:buNone/>
              <a:defRPr sz="1200"/>
            </a:lvl4pPr>
            <a:lvl5pPr marL="2177004" indent="0">
              <a:buNone/>
              <a:defRPr sz="1200"/>
            </a:lvl5pPr>
            <a:lvl6pPr marL="2721254" indent="0">
              <a:buNone/>
              <a:defRPr sz="1200"/>
            </a:lvl6pPr>
            <a:lvl7pPr marL="3265505" indent="0">
              <a:buNone/>
              <a:defRPr sz="1200"/>
            </a:lvl7pPr>
            <a:lvl8pPr marL="3809756" indent="0">
              <a:buNone/>
              <a:defRPr sz="1200"/>
            </a:lvl8pPr>
            <a:lvl9pPr marL="435400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52906" y="6237145"/>
            <a:ext cx="5070873" cy="320749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C5063-84D3-4A51-AECC-F6DEC78904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186994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B5707-1E4E-42F7-9BD6-2338139497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332230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1986" y="937477"/>
            <a:ext cx="1405105" cy="498463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41116" y="937477"/>
            <a:ext cx="6287413" cy="49846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2AE0D-36A3-4FDF-8213-E10DDB3F21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7951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E829A-86F2-4D24-9704-45933C0DA1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6651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BF8E1-A9D6-4E64-A9B7-0C9FD5B42B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4003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FFFF"/>
            </a:gs>
            <a:gs pos="100000">
              <a:srgbClr val="FFFFCC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281" y="609741"/>
            <a:ext cx="10361851" cy="1143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50" tIns="54425" rIns="108850" bIns="544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281" y="1981659"/>
            <a:ext cx="10361851" cy="4115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50" tIns="54425" rIns="108850" bIns="544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281" y="6249847"/>
            <a:ext cx="2539669" cy="4573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8850" tIns="54425" rIns="108850" bIns="54425" numCol="1" anchor="t" anchorCtr="0" compatLnSpc="1">
            <a:prstTxWarp prst="textNoShape">
              <a:avLst/>
            </a:prstTxWarp>
          </a:bodyPr>
          <a:lstStyle>
            <a:lvl1pPr>
              <a:defRPr sz="17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058" y="6249847"/>
            <a:ext cx="3860297" cy="4573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8850" tIns="54425" rIns="108850" bIns="54425" numCol="1" anchor="t" anchorCtr="0" compatLnSpc="1">
            <a:prstTxWarp prst="textNoShape">
              <a:avLst/>
            </a:prstTxWarp>
          </a:bodyPr>
          <a:lstStyle>
            <a:lvl1pPr algn="ctr">
              <a:defRPr sz="17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6463" y="6249847"/>
            <a:ext cx="2539669" cy="4573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8850" tIns="54425" rIns="108850" bIns="54425" numCol="1" anchor="t" anchorCtr="0" compatLnSpc="1">
            <a:prstTxWarp prst="textNoShape">
              <a:avLst/>
            </a:prstTxWarp>
          </a:bodyPr>
          <a:lstStyle>
            <a:lvl1pPr algn="r">
              <a:defRPr sz="17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FF0F4637-00B9-4F90-BBFB-171BB72DBC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33" r:id="rId1"/>
    <p:sldLayoutId id="2147484734" r:id="rId2"/>
    <p:sldLayoutId id="2147484735" r:id="rId3"/>
    <p:sldLayoutId id="2147484736" r:id="rId4"/>
    <p:sldLayoutId id="2147484737" r:id="rId5"/>
    <p:sldLayoutId id="2147484738" r:id="rId6"/>
    <p:sldLayoutId id="2147484739" r:id="rId7"/>
    <p:sldLayoutId id="2147484740" r:id="rId8"/>
    <p:sldLayoutId id="2147484741" r:id="rId9"/>
    <p:sldLayoutId id="2147484742" r:id="rId10"/>
    <p:sldLayoutId id="2147484743" r:id="rId11"/>
    <p:sldLayoutId id="2147484744" r:id="rId12"/>
    <p:sldLayoutId id="214748483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Times New Roman" pitchFamily="18" charset="0"/>
        </a:defRPr>
      </a:lvl5pPr>
      <a:lvl6pPr marL="544251" algn="ctr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Times New Roman" pitchFamily="18" charset="0"/>
        </a:defRPr>
      </a:lvl6pPr>
      <a:lvl7pPr marL="1088502" algn="ctr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Times New Roman" pitchFamily="18" charset="0"/>
        </a:defRPr>
      </a:lvl7pPr>
      <a:lvl8pPr marL="1632753" algn="ctr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Times New Roman" pitchFamily="18" charset="0"/>
        </a:defRPr>
      </a:lvl8pPr>
      <a:lvl9pPr marL="2177004" algn="ctr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Times New Roman" pitchFamily="18" charset="0"/>
        </a:defRPr>
      </a:lvl9pPr>
    </p:titleStyle>
    <p:bodyStyle>
      <a:lvl1pPr marL="408188" indent="-408188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rtl="0" eaLnBrk="0" fontAlgn="base" hangingPunct="0">
        <a:spcBef>
          <a:spcPct val="20000"/>
        </a:spcBef>
        <a:spcAft>
          <a:spcPct val="0"/>
        </a:spcAft>
        <a:buChar char="–"/>
        <a:defRPr sz="3300">
          <a:solidFill>
            <a:schemeClr val="tx1"/>
          </a:solidFill>
          <a:latin typeface="+mn-lt"/>
        </a:defRPr>
      </a:lvl2pPr>
      <a:lvl3pPr marL="1360627" indent="-272125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</a:defRPr>
      </a:lvl3pPr>
      <a:lvl4pPr marL="1904878" indent="-272125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449129" indent="-272125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993380" indent="-272125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3537631" indent="-272125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4081882" indent="-272125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4626132" indent="-272125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11580892" cy="4877929"/>
            <a:chOff x="0" y="0"/>
            <a:chExt cx="5472" cy="3072"/>
          </a:xfrm>
        </p:grpSpPr>
        <p:sp>
          <p:nvSpPr>
            <p:cNvPr id="410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4106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4107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>
                  <a:solidFill>
                    <a:schemeClr val="tx1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108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09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219041" y="277877"/>
            <a:ext cx="10361851" cy="1143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50" tIns="54425" rIns="108850" bIns="544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041" y="1600571"/>
            <a:ext cx="10361851" cy="453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50" tIns="54425" rIns="108850" bIns="544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041" y="6253023"/>
            <a:ext cx="2641256" cy="4573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8850" tIns="54425" rIns="108850" bIns="54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69818" y="6249847"/>
            <a:ext cx="3961884" cy="4573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8850" tIns="54425" rIns="108850" bIns="54425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1223" y="6249847"/>
            <a:ext cx="2539669" cy="4573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8850" tIns="54425" rIns="108850" bIns="5442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3AEE8D3-0A68-4128-8DC1-F6766B82A7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104" name="Line 12"/>
          <p:cNvSpPr>
            <a:spLocks noChangeShapeType="1"/>
          </p:cNvSpPr>
          <p:nvPr/>
        </p:nvSpPr>
        <p:spPr bwMode="auto">
          <a:xfrm>
            <a:off x="0" y="4877929"/>
            <a:ext cx="812694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9" r:id="rId1"/>
    <p:sldLayoutId id="2147484765" r:id="rId2"/>
    <p:sldLayoutId id="2147484766" r:id="rId3"/>
    <p:sldLayoutId id="2147484767" r:id="rId4"/>
    <p:sldLayoutId id="2147484768" r:id="rId5"/>
    <p:sldLayoutId id="2147484769" r:id="rId6"/>
    <p:sldLayoutId id="2147484770" r:id="rId7"/>
    <p:sldLayoutId id="2147484771" r:id="rId8"/>
    <p:sldLayoutId id="2147484772" r:id="rId9"/>
    <p:sldLayoutId id="2147484773" r:id="rId10"/>
    <p:sldLayoutId id="2147484774" r:id="rId11"/>
    <p:sldLayoutId id="214748477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5pPr>
      <a:lvl6pPr marL="544251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6pPr>
      <a:lvl7pPr marL="1088502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7pPr>
      <a:lvl8pPr marL="1632753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8pPr>
      <a:lvl9pPr marL="2177004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9pPr>
    </p:titleStyle>
    <p:bodyStyle>
      <a:lvl1pPr marL="408188" indent="-408188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33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</a:defRPr>
      </a:lvl2pPr>
      <a:lvl3pPr marL="1360627" indent="-27212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700">
          <a:solidFill>
            <a:schemeClr val="tx1"/>
          </a:solidFill>
          <a:latin typeface="+mn-lt"/>
        </a:defRPr>
      </a:lvl3pPr>
      <a:lvl4pPr marL="1904878" indent="-272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4pPr>
      <a:lvl5pPr marL="2449129" indent="-272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5pPr>
      <a:lvl6pPr marL="2993380" indent="-272125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6pPr>
      <a:lvl7pPr marL="3537631" indent="-272125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7pPr>
      <a:lvl8pPr marL="4081882" indent="-272125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8pPr>
      <a:lvl9pPr marL="4626132" indent="-272125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6"/>
          <p:cNvGrpSpPr>
            <a:grpSpLocks/>
          </p:cNvGrpSpPr>
          <p:nvPr/>
        </p:nvGrpSpPr>
        <p:grpSpPr bwMode="auto">
          <a:xfrm>
            <a:off x="0" y="0"/>
            <a:ext cx="12200996" cy="6859588"/>
            <a:chOff x="0" y="0"/>
            <a:chExt cx="9152467" cy="6858000"/>
          </a:xfrm>
        </p:grpSpPr>
        <p:pic>
          <p:nvPicPr>
            <p:cNvPr id="5128" name="Picture 7" descr="SD-PanelContent.png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5132" name="Picture 9" descr="HDRibbonContent-UniformTrim.png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14240"/>
            <a:stretch>
              <a:fillRect/>
            </a:stretch>
          </p:blipFill>
          <p:spPr bwMode="auto">
            <a:xfrm>
              <a:off x="0" y="3128434"/>
              <a:ext cx="68580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3" name="Picture 10" descr="HDRibbonContent-UniformTrim.png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14240"/>
            <a:stretch>
              <a:fillRect/>
            </a:stretch>
          </p:blipFill>
          <p:spPr bwMode="auto">
            <a:xfrm>
              <a:off x="8466667" y="3128434"/>
              <a:ext cx="68580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3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1568246" y="916200"/>
            <a:ext cx="9064503" cy="1303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50" tIns="54425" rIns="108850" bIns="544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4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68246" y="2491365"/>
            <a:ext cx="9064503" cy="3445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50" tIns="54425" rIns="108850" bIns="544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74030" y="5962443"/>
            <a:ext cx="1532267" cy="279465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2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8246" y="5962443"/>
            <a:ext cx="6806314" cy="279465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2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05769" y="5962443"/>
            <a:ext cx="526981" cy="279465"/>
          </a:xfrm>
          <a:prstGeom prst="rect">
            <a:avLst/>
          </a:prstGeom>
        </p:spPr>
        <p:txBody>
          <a:bodyPr vert="horz" wrap="square" lIns="108850" tIns="54425" rIns="108850" bIns="54425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Garamond" pitchFamily="18" charset="0"/>
              </a:defRPr>
            </a:lvl1pPr>
          </a:lstStyle>
          <a:p>
            <a:pPr>
              <a:defRPr/>
            </a:pPr>
            <a:fld id="{8D8CF219-5674-4A78-ACAE-40F4ACA91F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0" r:id="rId1"/>
    <p:sldLayoutId id="2147484811" r:id="rId2"/>
    <p:sldLayoutId id="2147484812" r:id="rId3"/>
    <p:sldLayoutId id="2147484813" r:id="rId4"/>
    <p:sldLayoutId id="2147484814" r:id="rId5"/>
    <p:sldLayoutId id="2147484815" r:id="rId6"/>
    <p:sldLayoutId id="2147484776" r:id="rId7"/>
    <p:sldLayoutId id="2147484816" r:id="rId8"/>
    <p:sldLayoutId id="2147484777" r:id="rId9"/>
    <p:sldLayoutId id="2147484778" r:id="rId10"/>
    <p:sldLayoutId id="2147484817" r:id="rId11"/>
    <p:sldLayoutId id="2147484818" r:id="rId12"/>
    <p:sldLayoutId id="2147484779" r:id="rId13"/>
    <p:sldLayoutId id="2147484819" r:id="rId14"/>
    <p:sldLayoutId id="2147484820" r:id="rId15"/>
    <p:sldLayoutId id="2147484821" r:id="rId16"/>
    <p:sldLayoutId id="2147484822" r:id="rId17"/>
  </p:sldLayoutIdLst>
  <p:txStyles>
    <p:titleStyle>
      <a:lvl1pPr algn="ctr" defTabSz="544251" rtl="0" eaLnBrk="0" fontAlgn="base" hangingPunct="0">
        <a:spcBef>
          <a:spcPct val="0"/>
        </a:spcBef>
        <a:spcAft>
          <a:spcPct val="0"/>
        </a:spcAft>
        <a:defRPr sz="48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544251" rtl="0" eaLnBrk="0" fontAlgn="base" hangingPunct="0">
        <a:spcBef>
          <a:spcPct val="0"/>
        </a:spcBef>
        <a:spcAft>
          <a:spcPct val="0"/>
        </a:spcAft>
        <a:defRPr sz="4800">
          <a:solidFill>
            <a:srgbClr val="262626"/>
          </a:solidFill>
          <a:latin typeface="Garamond" panose="02020404030301010803" pitchFamily="18" charset="0"/>
        </a:defRPr>
      </a:lvl2pPr>
      <a:lvl3pPr algn="ctr" defTabSz="544251" rtl="0" eaLnBrk="0" fontAlgn="base" hangingPunct="0">
        <a:spcBef>
          <a:spcPct val="0"/>
        </a:spcBef>
        <a:spcAft>
          <a:spcPct val="0"/>
        </a:spcAft>
        <a:defRPr sz="4800">
          <a:solidFill>
            <a:srgbClr val="262626"/>
          </a:solidFill>
          <a:latin typeface="Garamond" panose="02020404030301010803" pitchFamily="18" charset="0"/>
        </a:defRPr>
      </a:lvl3pPr>
      <a:lvl4pPr algn="ctr" defTabSz="544251" rtl="0" eaLnBrk="0" fontAlgn="base" hangingPunct="0">
        <a:spcBef>
          <a:spcPct val="0"/>
        </a:spcBef>
        <a:spcAft>
          <a:spcPct val="0"/>
        </a:spcAft>
        <a:defRPr sz="4800">
          <a:solidFill>
            <a:srgbClr val="262626"/>
          </a:solidFill>
          <a:latin typeface="Garamond" panose="02020404030301010803" pitchFamily="18" charset="0"/>
        </a:defRPr>
      </a:lvl4pPr>
      <a:lvl5pPr algn="ctr" defTabSz="544251" rtl="0" eaLnBrk="0" fontAlgn="base" hangingPunct="0">
        <a:spcBef>
          <a:spcPct val="0"/>
        </a:spcBef>
        <a:spcAft>
          <a:spcPct val="0"/>
        </a:spcAft>
        <a:defRPr sz="4800">
          <a:solidFill>
            <a:srgbClr val="262626"/>
          </a:solidFill>
          <a:latin typeface="Garamond" panose="02020404030301010803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0157" indent="-340157" algn="l" defTabSz="544251" rtl="0" eaLnBrk="0" fontAlgn="base" hangingPunct="0">
        <a:spcBef>
          <a:spcPct val="20000"/>
        </a:spcBef>
        <a:spcAft>
          <a:spcPts val="714"/>
        </a:spcAft>
        <a:buClr>
          <a:schemeClr val="accent1"/>
        </a:buClr>
        <a:buSzPct val="115000"/>
        <a:buFont typeface="Arial" charset="0"/>
        <a:buChar char="•"/>
        <a:defRPr sz="2900" kern="1200">
          <a:solidFill>
            <a:srgbClr val="262626"/>
          </a:solidFill>
          <a:latin typeface="+mn-lt"/>
          <a:ea typeface="+mn-ea"/>
          <a:cs typeface="+mn-cs"/>
        </a:defRPr>
      </a:lvl1pPr>
      <a:lvl2pPr marL="884408" indent="-340157" algn="l" defTabSz="544251" rtl="0" eaLnBrk="0" fontAlgn="base" hangingPunct="0">
        <a:spcBef>
          <a:spcPct val="20000"/>
        </a:spcBef>
        <a:spcAft>
          <a:spcPts val="714"/>
        </a:spcAft>
        <a:buClr>
          <a:schemeClr val="accent1"/>
        </a:buClr>
        <a:buSzPct val="115000"/>
        <a:buFont typeface="Arial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2pPr>
      <a:lvl3pPr marL="1428659" indent="-340157" algn="l" defTabSz="544251" rtl="0" eaLnBrk="0" fontAlgn="base" hangingPunct="0">
        <a:spcBef>
          <a:spcPct val="20000"/>
        </a:spcBef>
        <a:spcAft>
          <a:spcPts val="714"/>
        </a:spcAft>
        <a:buClr>
          <a:schemeClr val="accent1"/>
        </a:buClr>
        <a:buSzPct val="115000"/>
        <a:buFont typeface="Arial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836847" indent="-204094" algn="l" defTabSz="544251" rtl="0" eaLnBrk="0" fontAlgn="base" hangingPunct="0">
        <a:spcBef>
          <a:spcPct val="20000"/>
        </a:spcBef>
        <a:spcAft>
          <a:spcPts val="714"/>
        </a:spcAft>
        <a:buClr>
          <a:schemeClr val="accent1"/>
        </a:buClr>
        <a:buSzPct val="115000"/>
        <a:buFont typeface="Arial" charset="0"/>
        <a:buChar char="•"/>
        <a:defRPr sz="1900" kern="1200">
          <a:solidFill>
            <a:srgbClr val="262626"/>
          </a:solidFill>
          <a:latin typeface="+mn-lt"/>
          <a:ea typeface="+mn-ea"/>
          <a:cs typeface="+mn-cs"/>
        </a:defRPr>
      </a:lvl4pPr>
      <a:lvl5pPr marL="2381098" indent="-204094" algn="l" defTabSz="544251" rtl="0" eaLnBrk="0" fontAlgn="base" hangingPunct="0">
        <a:spcBef>
          <a:spcPct val="20000"/>
        </a:spcBef>
        <a:spcAft>
          <a:spcPts val="714"/>
        </a:spcAft>
        <a:buClr>
          <a:schemeClr val="accent1"/>
        </a:buClr>
        <a:buSzPct val="115000"/>
        <a:buFont typeface="Arial" charset="0"/>
        <a:buChar char="•"/>
        <a:defRPr sz="1700" kern="1200">
          <a:solidFill>
            <a:srgbClr val="262626"/>
          </a:solidFill>
          <a:latin typeface="+mn-lt"/>
          <a:ea typeface="+mn-ea"/>
          <a:cs typeface="+mn-cs"/>
        </a:defRPr>
      </a:lvl5pPr>
      <a:lvl6pPr marL="2993380" indent="-272125" algn="l" defTabSz="544251" rtl="0" eaLnBrk="1" latinLnBrk="0" hangingPunct="1">
        <a:spcBef>
          <a:spcPct val="20000"/>
        </a:spcBef>
        <a:spcAft>
          <a:spcPts val="714"/>
        </a:spcAft>
        <a:buClr>
          <a:schemeClr val="accent1"/>
        </a:buClr>
        <a:buSzPct val="115000"/>
        <a:buFont typeface="Arial"/>
        <a:buChar char="•"/>
        <a:defRPr sz="17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3537631" indent="-272125" algn="l" defTabSz="544251" rtl="0" eaLnBrk="1" latinLnBrk="0" hangingPunct="1">
        <a:spcBef>
          <a:spcPct val="20000"/>
        </a:spcBef>
        <a:spcAft>
          <a:spcPts val="714"/>
        </a:spcAft>
        <a:buClr>
          <a:schemeClr val="accent1"/>
        </a:buClr>
        <a:buSzPct val="115000"/>
        <a:buFont typeface="Arial"/>
        <a:buChar char="•"/>
        <a:defRPr sz="17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4081882" indent="-272125" algn="l" defTabSz="544251" rtl="0" eaLnBrk="1" latinLnBrk="0" hangingPunct="1">
        <a:spcBef>
          <a:spcPct val="20000"/>
        </a:spcBef>
        <a:spcAft>
          <a:spcPts val="714"/>
        </a:spcAft>
        <a:buClr>
          <a:schemeClr val="accent1"/>
        </a:buClr>
        <a:buSzPct val="115000"/>
        <a:buFont typeface="Arial"/>
        <a:buChar char="•"/>
        <a:defRPr sz="17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4626132" indent="-272125" algn="l" defTabSz="544251" rtl="0" eaLnBrk="1" latinLnBrk="0" hangingPunct="1">
        <a:spcBef>
          <a:spcPct val="20000"/>
        </a:spcBef>
        <a:spcAft>
          <a:spcPts val="714"/>
        </a:spcAft>
        <a:buClr>
          <a:schemeClr val="accent1"/>
        </a:buClr>
        <a:buSzPct val="115000"/>
        <a:buFont typeface="Arial"/>
        <a:buChar char="•"/>
        <a:defRPr sz="17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425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54425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54425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54425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54425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54425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54425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54425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54425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838091" y="365210"/>
            <a:ext cx="10514231" cy="132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50" tIns="54425" rIns="108850" bIns="544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14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091" y="1826048"/>
            <a:ext cx="10514231" cy="4352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50" tIns="54425" rIns="108850" bIns="544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091" y="6357822"/>
            <a:ext cx="2742843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075" y="6357822"/>
            <a:ext cx="4114264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9479" y="6357822"/>
            <a:ext cx="2742843" cy="365210"/>
          </a:xfrm>
          <a:prstGeom prst="rect">
            <a:avLst/>
          </a:prstGeom>
        </p:spPr>
        <p:txBody>
          <a:bodyPr vert="horz" wrap="square" lIns="108850" tIns="54425" rIns="108850" bIns="54425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6267707-0892-487C-832C-48853547EE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0" r:id="rId1"/>
    <p:sldLayoutId id="2147484781" r:id="rId2"/>
    <p:sldLayoutId id="2147484782" r:id="rId3"/>
    <p:sldLayoutId id="2147484783" r:id="rId4"/>
    <p:sldLayoutId id="2147484784" r:id="rId5"/>
    <p:sldLayoutId id="2147484785" r:id="rId6"/>
    <p:sldLayoutId id="2147484786" r:id="rId7"/>
    <p:sldLayoutId id="2147484787" r:id="rId8"/>
    <p:sldLayoutId id="2147484788" r:id="rId9"/>
    <p:sldLayoutId id="2147484789" r:id="rId10"/>
    <p:sldLayoutId id="2147484790" r:id="rId11"/>
  </p:sldLayoutIdLst>
  <p:txStyles>
    <p:titleStyle>
      <a:lvl1pPr algn="l" defTabSz="81637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1637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 Light" panose="020F0302020204030204" pitchFamily="34" charset="0"/>
        </a:defRPr>
      </a:lvl2pPr>
      <a:lvl3pPr algn="l" defTabSz="81637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 Light" panose="020F0302020204030204" pitchFamily="34" charset="0"/>
        </a:defRPr>
      </a:lvl3pPr>
      <a:lvl4pPr algn="l" defTabSz="81637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 Light" panose="020F0302020204030204" pitchFamily="34" charset="0"/>
        </a:defRPr>
      </a:lvl4pPr>
      <a:lvl5pPr algn="l" defTabSz="81637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 Light" panose="020F0302020204030204" pitchFamily="34" charset="0"/>
        </a:defRPr>
      </a:lvl5pPr>
      <a:lvl6pPr marL="544251" algn="l" defTabSz="816376" rtl="0" fontAlgn="base">
        <a:lnSpc>
          <a:spcPct val="90000"/>
        </a:lnSpc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 Light" panose="020F0302020204030204" pitchFamily="34" charset="0"/>
        </a:defRPr>
      </a:lvl6pPr>
      <a:lvl7pPr marL="1088502" algn="l" defTabSz="816376" rtl="0" fontAlgn="base">
        <a:lnSpc>
          <a:spcPct val="90000"/>
        </a:lnSpc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 Light" panose="020F0302020204030204" pitchFamily="34" charset="0"/>
        </a:defRPr>
      </a:lvl7pPr>
      <a:lvl8pPr marL="1632753" algn="l" defTabSz="816376" rtl="0" fontAlgn="base">
        <a:lnSpc>
          <a:spcPct val="90000"/>
        </a:lnSpc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 Light" panose="020F0302020204030204" pitchFamily="34" charset="0"/>
        </a:defRPr>
      </a:lvl8pPr>
      <a:lvl9pPr marL="2177004" algn="l" defTabSz="816376" rtl="0" fontAlgn="base">
        <a:lnSpc>
          <a:spcPct val="90000"/>
        </a:lnSpc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04094" indent="-204094" algn="l" defTabSz="816376" rtl="0" eaLnBrk="0" fontAlgn="base" hangingPunct="0">
        <a:lnSpc>
          <a:spcPct val="90000"/>
        </a:lnSpc>
        <a:spcBef>
          <a:spcPts val="893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12282" indent="-204094" algn="l" defTabSz="816376" rtl="0" eaLnBrk="0" fontAlgn="base" hangingPunct="0">
        <a:lnSpc>
          <a:spcPct val="90000"/>
        </a:lnSpc>
        <a:spcBef>
          <a:spcPts val="446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0470" indent="-204094" algn="l" defTabSz="816376" rtl="0" eaLnBrk="0" fontAlgn="base" hangingPunct="0">
        <a:lnSpc>
          <a:spcPct val="90000"/>
        </a:lnSpc>
        <a:spcBef>
          <a:spcPts val="446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659" indent="-204094" algn="l" defTabSz="816376" rtl="0" eaLnBrk="0" fontAlgn="base" hangingPunct="0">
        <a:lnSpc>
          <a:spcPct val="90000"/>
        </a:lnSpc>
        <a:spcBef>
          <a:spcPts val="446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36847" indent="-204094" algn="l" defTabSz="816376" rtl="0" eaLnBrk="0" fontAlgn="base" hangingPunct="0">
        <a:lnSpc>
          <a:spcPct val="90000"/>
        </a:lnSpc>
        <a:spcBef>
          <a:spcPts val="446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035" indent="-204094" algn="l" defTabSz="816376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53223" indent="-204094" algn="l" defTabSz="816376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411" indent="-204094" algn="l" defTabSz="816376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599" indent="-204094" algn="l" defTabSz="816376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88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376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564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753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941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9129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17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505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141788" y="965423"/>
            <a:ext cx="7915303" cy="1187725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217700" tIns="217700" rIns="217700" bIns="2177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171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41788" y="2639037"/>
            <a:ext cx="7915303" cy="3102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50" tIns="54425" rIns="108850" bIns="544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70329" y="6240320"/>
            <a:ext cx="2753426" cy="323925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2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68776" y="6237145"/>
            <a:ext cx="6076160" cy="320749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2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86188" y="6219678"/>
            <a:ext cx="486770" cy="36521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wrap="square" lIns="21770" tIns="54425" rIns="21770" bIns="54425" numCol="1" anchor="ctr" anchorCtr="0" compatLnSpc="1">
            <a:prstTxWarp prst="textNoShape">
              <a:avLst/>
            </a:prstTxWarp>
            <a:noAutofit/>
          </a:bodyPr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8A1382C-75B1-47A4-AB63-5509269291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24" r:id="rId1"/>
    <p:sldLayoutId id="2147484791" r:id="rId2"/>
    <p:sldLayoutId id="2147484825" r:id="rId3"/>
    <p:sldLayoutId id="2147484792" r:id="rId4"/>
    <p:sldLayoutId id="2147484793" r:id="rId5"/>
    <p:sldLayoutId id="2147484794" r:id="rId6"/>
    <p:sldLayoutId id="2147484795" r:id="rId7"/>
    <p:sldLayoutId id="2147484826" r:id="rId8"/>
    <p:sldLayoutId id="2147484827" r:id="rId9"/>
    <p:sldLayoutId id="2147484796" r:id="rId10"/>
    <p:sldLayoutId id="2147484797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kern="1200" cap="all" spc="238">
          <a:solidFill>
            <a:srgbClr val="262626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rgbClr val="262626"/>
          </a:solidFill>
          <a:latin typeface="Gill Sans MT" panose="020B0502020104020203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rgbClr val="262626"/>
          </a:solidFill>
          <a:latin typeface="Gill Sans MT" panose="020B0502020104020203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rgbClr val="262626"/>
          </a:solidFill>
          <a:latin typeface="Gill Sans MT" panose="020B0502020104020203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rgbClr val="262626"/>
          </a:solidFill>
          <a:latin typeface="Gill Sans MT" panose="020B0502020104020203" pitchFamily="34" charset="0"/>
        </a:defRPr>
      </a:lvl5pPr>
      <a:lvl6pPr marL="544251" algn="ctr" rtl="0" fontAlgn="base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rgbClr val="262626"/>
          </a:solidFill>
          <a:latin typeface="Gill Sans MT" panose="020B0502020104020203" pitchFamily="34" charset="0"/>
        </a:defRPr>
      </a:lvl6pPr>
      <a:lvl7pPr marL="1088502" algn="ctr" rtl="0" fontAlgn="base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rgbClr val="262626"/>
          </a:solidFill>
          <a:latin typeface="Gill Sans MT" panose="020B0502020104020203" pitchFamily="34" charset="0"/>
        </a:defRPr>
      </a:lvl7pPr>
      <a:lvl8pPr marL="1632753" algn="ctr" rtl="0" fontAlgn="base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rgbClr val="262626"/>
          </a:solidFill>
          <a:latin typeface="Gill Sans MT" panose="020B0502020104020203" pitchFamily="34" charset="0"/>
        </a:defRPr>
      </a:lvl8pPr>
      <a:lvl9pPr marL="2177004" algn="ctr" rtl="0" fontAlgn="base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rgbClr val="262626"/>
          </a:solidFill>
          <a:latin typeface="Gill Sans MT" panose="020B0502020104020203" pitchFamily="34" charset="0"/>
        </a:defRPr>
      </a:lvl9pPr>
    </p:titleStyle>
    <p:bodyStyle>
      <a:lvl1pPr marL="272125" indent="-272125" algn="l" rtl="0" eaLnBrk="0" fontAlgn="base" hangingPunct="0">
        <a:spcBef>
          <a:spcPts val="1190"/>
        </a:spcBef>
        <a:spcAft>
          <a:spcPct val="0"/>
        </a:spcAft>
        <a:buClr>
          <a:schemeClr val="accent2"/>
        </a:buClr>
        <a:buFont typeface="Arial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1pPr>
      <a:lvl2pPr marL="544251" indent="-272125" algn="l" rtl="0" eaLnBrk="0" fontAlgn="base" hangingPunct="0">
        <a:spcBef>
          <a:spcPts val="1190"/>
        </a:spcBef>
        <a:spcAft>
          <a:spcPct val="0"/>
        </a:spcAft>
        <a:buClr>
          <a:schemeClr val="accent2"/>
        </a:buClr>
        <a:buFont typeface="Arial" charset="0"/>
        <a:buChar char="•"/>
        <a:defRPr sz="1900" kern="1200">
          <a:solidFill>
            <a:srgbClr val="262626"/>
          </a:solidFill>
          <a:latin typeface="+mn-lt"/>
          <a:ea typeface="+mn-ea"/>
          <a:cs typeface="+mn-cs"/>
        </a:defRPr>
      </a:lvl2pPr>
      <a:lvl3pPr marL="816376" indent="-272125" algn="l" rtl="0" eaLnBrk="0" fontAlgn="base" hangingPunct="0">
        <a:spcBef>
          <a:spcPts val="1190"/>
        </a:spcBef>
        <a:spcAft>
          <a:spcPct val="0"/>
        </a:spcAft>
        <a:buClr>
          <a:schemeClr val="accent2"/>
        </a:buClr>
        <a:buFont typeface="Arial" charset="0"/>
        <a:buChar char="•"/>
        <a:defRPr sz="1900" kern="1200">
          <a:solidFill>
            <a:srgbClr val="262626"/>
          </a:solidFill>
          <a:latin typeface="+mn-lt"/>
          <a:ea typeface="+mn-ea"/>
          <a:cs typeface="+mn-cs"/>
        </a:defRPr>
      </a:lvl3pPr>
      <a:lvl4pPr marL="1088502" indent="-272125" algn="l" rtl="0" eaLnBrk="0" fontAlgn="base" hangingPunct="0">
        <a:spcBef>
          <a:spcPts val="1190"/>
        </a:spcBef>
        <a:spcAft>
          <a:spcPct val="0"/>
        </a:spcAft>
        <a:buClr>
          <a:schemeClr val="accent2"/>
        </a:buClr>
        <a:buFont typeface="Arial" charset="0"/>
        <a:buChar char="•"/>
        <a:defRPr sz="1900" kern="1200">
          <a:solidFill>
            <a:srgbClr val="262626"/>
          </a:solidFill>
          <a:latin typeface="+mn-lt"/>
          <a:ea typeface="+mn-ea"/>
          <a:cs typeface="+mn-cs"/>
        </a:defRPr>
      </a:lvl4pPr>
      <a:lvl5pPr marL="1360627" indent="-272125" algn="l" rtl="0" eaLnBrk="0" fontAlgn="base" hangingPunct="0">
        <a:spcBef>
          <a:spcPts val="1190"/>
        </a:spcBef>
        <a:spcAft>
          <a:spcPct val="0"/>
        </a:spcAft>
        <a:buClr>
          <a:schemeClr val="accent2"/>
        </a:buClr>
        <a:buFont typeface="Arial" charset="0"/>
        <a:buChar char="•"/>
        <a:defRPr sz="1900" kern="1200">
          <a:solidFill>
            <a:srgbClr val="262626"/>
          </a:solidFill>
          <a:latin typeface="+mn-lt"/>
          <a:ea typeface="+mn-ea"/>
          <a:cs typeface="+mn-cs"/>
        </a:defRPr>
      </a:lvl5pPr>
      <a:lvl6pPr marL="1564721" indent="-272125" algn="l" defTabSz="1088502" rtl="0" eaLnBrk="1" latinLnBrk="0" hangingPunct="1">
        <a:lnSpc>
          <a:spcPct val="100000"/>
        </a:lnSpc>
        <a:spcBef>
          <a:spcPts val="1190"/>
        </a:spcBef>
        <a:buClr>
          <a:schemeClr val="accent2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1768815" indent="-272125" algn="l" defTabSz="1088502" rtl="0" eaLnBrk="1" latinLnBrk="0" hangingPunct="1">
        <a:lnSpc>
          <a:spcPct val="100000"/>
        </a:lnSpc>
        <a:spcBef>
          <a:spcPts val="1190"/>
        </a:spcBef>
        <a:buClr>
          <a:schemeClr val="accent2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1972909" indent="-272125" algn="l" defTabSz="1088502" rtl="0" eaLnBrk="1" latinLnBrk="0" hangingPunct="1">
        <a:lnSpc>
          <a:spcPct val="100000"/>
        </a:lnSpc>
        <a:spcBef>
          <a:spcPts val="1190"/>
        </a:spcBef>
        <a:buClr>
          <a:schemeClr val="accent2"/>
        </a:buClr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77004" indent="-272125" algn="l" defTabSz="1088502" rtl="0" eaLnBrk="1" latinLnBrk="0" hangingPunct="1">
        <a:lnSpc>
          <a:spcPct val="100000"/>
        </a:lnSpc>
        <a:spcBef>
          <a:spcPts val="1190"/>
        </a:spcBef>
        <a:buClr>
          <a:schemeClr val="accent2"/>
        </a:buClr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141788" y="965423"/>
            <a:ext cx="7915303" cy="1187725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217700" tIns="217700" rIns="217700" bIns="2177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195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41788" y="2639037"/>
            <a:ext cx="7915303" cy="3102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50" tIns="54425" rIns="108850" bIns="544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70329" y="6240320"/>
            <a:ext cx="2753426" cy="323925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2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68776" y="6237145"/>
            <a:ext cx="6076160" cy="320749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2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86188" y="6219678"/>
            <a:ext cx="486770" cy="36521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wrap="square" lIns="21770" tIns="54425" rIns="21770" bIns="54425" numCol="1" anchor="ctr" anchorCtr="0" compatLnSpc="1">
            <a:prstTxWarp prst="textNoShape">
              <a:avLst/>
            </a:prstTxWarp>
            <a:noAutofit/>
          </a:bodyPr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DE15E50-B009-4D3B-B050-6EAA49FE2A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28" r:id="rId1"/>
    <p:sldLayoutId id="2147484798" r:id="rId2"/>
    <p:sldLayoutId id="2147484829" r:id="rId3"/>
    <p:sldLayoutId id="2147484799" r:id="rId4"/>
    <p:sldLayoutId id="2147484800" r:id="rId5"/>
    <p:sldLayoutId id="2147484801" r:id="rId6"/>
    <p:sldLayoutId id="2147484802" r:id="rId7"/>
    <p:sldLayoutId id="2147484830" r:id="rId8"/>
    <p:sldLayoutId id="2147484831" r:id="rId9"/>
    <p:sldLayoutId id="2147484803" r:id="rId10"/>
    <p:sldLayoutId id="2147484804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kern="1200" cap="all" spc="238">
          <a:solidFill>
            <a:srgbClr val="262626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rgbClr val="262626"/>
          </a:solidFill>
          <a:latin typeface="Gill Sans MT" panose="020B0502020104020203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rgbClr val="262626"/>
          </a:solidFill>
          <a:latin typeface="Gill Sans MT" panose="020B0502020104020203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rgbClr val="262626"/>
          </a:solidFill>
          <a:latin typeface="Gill Sans MT" panose="020B0502020104020203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rgbClr val="262626"/>
          </a:solidFill>
          <a:latin typeface="Gill Sans MT" panose="020B0502020104020203" pitchFamily="34" charset="0"/>
        </a:defRPr>
      </a:lvl5pPr>
      <a:lvl6pPr marL="544251" algn="ctr" rtl="0" fontAlgn="base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rgbClr val="262626"/>
          </a:solidFill>
          <a:latin typeface="Gill Sans MT" panose="020B0502020104020203" pitchFamily="34" charset="0"/>
        </a:defRPr>
      </a:lvl6pPr>
      <a:lvl7pPr marL="1088502" algn="ctr" rtl="0" fontAlgn="base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rgbClr val="262626"/>
          </a:solidFill>
          <a:latin typeface="Gill Sans MT" panose="020B0502020104020203" pitchFamily="34" charset="0"/>
        </a:defRPr>
      </a:lvl7pPr>
      <a:lvl8pPr marL="1632753" algn="ctr" rtl="0" fontAlgn="base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rgbClr val="262626"/>
          </a:solidFill>
          <a:latin typeface="Gill Sans MT" panose="020B0502020104020203" pitchFamily="34" charset="0"/>
        </a:defRPr>
      </a:lvl8pPr>
      <a:lvl9pPr marL="2177004" algn="ctr" rtl="0" fontAlgn="base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rgbClr val="262626"/>
          </a:solidFill>
          <a:latin typeface="Gill Sans MT" panose="020B0502020104020203" pitchFamily="34" charset="0"/>
        </a:defRPr>
      </a:lvl9pPr>
    </p:titleStyle>
    <p:bodyStyle>
      <a:lvl1pPr marL="272125" indent="-272125" algn="l" rtl="0" eaLnBrk="0" fontAlgn="base" hangingPunct="0">
        <a:spcBef>
          <a:spcPts val="1190"/>
        </a:spcBef>
        <a:spcAft>
          <a:spcPct val="0"/>
        </a:spcAft>
        <a:buClr>
          <a:schemeClr val="accent2"/>
        </a:buClr>
        <a:buFont typeface="Arial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1pPr>
      <a:lvl2pPr marL="544251" indent="-272125" algn="l" rtl="0" eaLnBrk="0" fontAlgn="base" hangingPunct="0">
        <a:spcBef>
          <a:spcPts val="1190"/>
        </a:spcBef>
        <a:spcAft>
          <a:spcPct val="0"/>
        </a:spcAft>
        <a:buClr>
          <a:schemeClr val="accent2"/>
        </a:buClr>
        <a:buFont typeface="Arial" charset="0"/>
        <a:buChar char="•"/>
        <a:defRPr sz="1900" kern="1200">
          <a:solidFill>
            <a:srgbClr val="262626"/>
          </a:solidFill>
          <a:latin typeface="+mn-lt"/>
          <a:ea typeface="+mn-ea"/>
          <a:cs typeface="+mn-cs"/>
        </a:defRPr>
      </a:lvl2pPr>
      <a:lvl3pPr marL="816376" indent="-272125" algn="l" rtl="0" eaLnBrk="0" fontAlgn="base" hangingPunct="0">
        <a:spcBef>
          <a:spcPts val="1190"/>
        </a:spcBef>
        <a:spcAft>
          <a:spcPct val="0"/>
        </a:spcAft>
        <a:buClr>
          <a:schemeClr val="accent2"/>
        </a:buClr>
        <a:buFont typeface="Arial" charset="0"/>
        <a:buChar char="•"/>
        <a:defRPr sz="1900" kern="1200">
          <a:solidFill>
            <a:srgbClr val="262626"/>
          </a:solidFill>
          <a:latin typeface="+mn-lt"/>
          <a:ea typeface="+mn-ea"/>
          <a:cs typeface="+mn-cs"/>
        </a:defRPr>
      </a:lvl3pPr>
      <a:lvl4pPr marL="1088502" indent="-272125" algn="l" rtl="0" eaLnBrk="0" fontAlgn="base" hangingPunct="0">
        <a:spcBef>
          <a:spcPts val="1190"/>
        </a:spcBef>
        <a:spcAft>
          <a:spcPct val="0"/>
        </a:spcAft>
        <a:buClr>
          <a:schemeClr val="accent2"/>
        </a:buClr>
        <a:buFont typeface="Arial" charset="0"/>
        <a:buChar char="•"/>
        <a:defRPr sz="1900" kern="1200">
          <a:solidFill>
            <a:srgbClr val="262626"/>
          </a:solidFill>
          <a:latin typeface="+mn-lt"/>
          <a:ea typeface="+mn-ea"/>
          <a:cs typeface="+mn-cs"/>
        </a:defRPr>
      </a:lvl4pPr>
      <a:lvl5pPr marL="1360627" indent="-272125" algn="l" rtl="0" eaLnBrk="0" fontAlgn="base" hangingPunct="0">
        <a:spcBef>
          <a:spcPts val="1190"/>
        </a:spcBef>
        <a:spcAft>
          <a:spcPct val="0"/>
        </a:spcAft>
        <a:buClr>
          <a:schemeClr val="accent2"/>
        </a:buClr>
        <a:buFont typeface="Arial" charset="0"/>
        <a:buChar char="•"/>
        <a:defRPr sz="1900" kern="1200">
          <a:solidFill>
            <a:srgbClr val="262626"/>
          </a:solidFill>
          <a:latin typeface="+mn-lt"/>
          <a:ea typeface="+mn-ea"/>
          <a:cs typeface="+mn-cs"/>
        </a:defRPr>
      </a:lvl5pPr>
      <a:lvl6pPr marL="1564721" indent="-272125" algn="l" defTabSz="1088502" rtl="0" eaLnBrk="1" latinLnBrk="0" hangingPunct="1">
        <a:lnSpc>
          <a:spcPct val="100000"/>
        </a:lnSpc>
        <a:spcBef>
          <a:spcPts val="1190"/>
        </a:spcBef>
        <a:buClr>
          <a:schemeClr val="accent2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1768815" indent="-272125" algn="l" defTabSz="1088502" rtl="0" eaLnBrk="1" latinLnBrk="0" hangingPunct="1">
        <a:lnSpc>
          <a:spcPct val="100000"/>
        </a:lnSpc>
        <a:spcBef>
          <a:spcPts val="1190"/>
        </a:spcBef>
        <a:buClr>
          <a:schemeClr val="accent2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1972909" indent="-272125" algn="l" defTabSz="1088502" rtl="0" eaLnBrk="1" latinLnBrk="0" hangingPunct="1">
        <a:lnSpc>
          <a:spcPct val="100000"/>
        </a:lnSpc>
        <a:spcBef>
          <a:spcPts val="1190"/>
        </a:spcBef>
        <a:buClr>
          <a:schemeClr val="accent2"/>
        </a:buClr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77004" indent="-272125" algn="l" defTabSz="1088502" rtl="0" eaLnBrk="1" latinLnBrk="0" hangingPunct="1">
        <a:lnSpc>
          <a:spcPct val="100000"/>
        </a:lnSpc>
        <a:spcBef>
          <a:spcPts val="1190"/>
        </a:spcBef>
        <a:buClr>
          <a:schemeClr val="accent2"/>
        </a:buClr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5.png"/><Relationship Id="rId5" Type="http://schemas.openxmlformats.org/officeDocument/2006/relationships/image" Target="../media/image46.wmf"/><Relationship Id="rId4" Type="http://schemas.openxmlformats.org/officeDocument/2006/relationships/oleObject" Target="../embeddings/oleObject3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6.bin"/><Relationship Id="rId5" Type="http://schemas.openxmlformats.org/officeDocument/2006/relationships/image" Target="../media/image48.wmf"/><Relationship Id="rId4" Type="http://schemas.openxmlformats.org/officeDocument/2006/relationships/oleObject" Target="../embeddings/oleObject35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image" Target="../media/image50.png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4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8.bin"/><Relationship Id="rId5" Type="http://schemas.openxmlformats.org/officeDocument/2006/relationships/image" Target="../media/image54.wmf"/><Relationship Id="rId4" Type="http://schemas.openxmlformats.org/officeDocument/2006/relationships/oleObject" Target="../embeddings/oleObject3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13" Type="http://schemas.openxmlformats.org/officeDocument/2006/relationships/oleObject" Target="../embeddings/oleObject43.bin"/><Relationship Id="rId18" Type="http://schemas.openxmlformats.org/officeDocument/2006/relationships/image" Target="../media/image64.wmf"/><Relationship Id="rId26" Type="http://schemas.openxmlformats.org/officeDocument/2006/relationships/image" Target="../media/image68.wmf"/><Relationship Id="rId3" Type="http://schemas.openxmlformats.org/officeDocument/2006/relationships/audio" Target="../media/audio1.wav"/><Relationship Id="rId21" Type="http://schemas.openxmlformats.org/officeDocument/2006/relationships/oleObject" Target="../embeddings/oleObject47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61.wmf"/><Relationship Id="rId17" Type="http://schemas.openxmlformats.org/officeDocument/2006/relationships/oleObject" Target="../embeddings/oleObject45.bin"/><Relationship Id="rId25" Type="http://schemas.openxmlformats.org/officeDocument/2006/relationships/oleObject" Target="../embeddings/oleObject49.bin"/><Relationship Id="rId2" Type="http://schemas.openxmlformats.org/officeDocument/2006/relationships/slideLayout" Target="../slideLayouts/slideLayout49.xml"/><Relationship Id="rId16" Type="http://schemas.openxmlformats.org/officeDocument/2006/relationships/image" Target="../media/image63.wmf"/><Relationship Id="rId20" Type="http://schemas.openxmlformats.org/officeDocument/2006/relationships/image" Target="../media/image65.wmf"/><Relationship Id="rId29" Type="http://schemas.openxmlformats.org/officeDocument/2006/relationships/oleObject" Target="../embeddings/oleObject51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58.wmf"/><Relationship Id="rId11" Type="http://schemas.openxmlformats.org/officeDocument/2006/relationships/oleObject" Target="../embeddings/oleObject42.bin"/><Relationship Id="rId24" Type="http://schemas.openxmlformats.org/officeDocument/2006/relationships/image" Target="../media/image67.wmf"/><Relationship Id="rId5" Type="http://schemas.openxmlformats.org/officeDocument/2006/relationships/oleObject" Target="../embeddings/oleObject39.bin"/><Relationship Id="rId15" Type="http://schemas.openxmlformats.org/officeDocument/2006/relationships/oleObject" Target="../embeddings/oleObject44.bin"/><Relationship Id="rId23" Type="http://schemas.openxmlformats.org/officeDocument/2006/relationships/oleObject" Target="../embeddings/oleObject48.bin"/><Relationship Id="rId28" Type="http://schemas.openxmlformats.org/officeDocument/2006/relationships/image" Target="../media/image69.wmf"/><Relationship Id="rId10" Type="http://schemas.openxmlformats.org/officeDocument/2006/relationships/image" Target="../media/image60.wmf"/><Relationship Id="rId19" Type="http://schemas.openxmlformats.org/officeDocument/2006/relationships/oleObject" Target="../embeddings/oleObject46.bin"/><Relationship Id="rId4" Type="http://schemas.openxmlformats.org/officeDocument/2006/relationships/image" Target="../media/image71.w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62.wmf"/><Relationship Id="rId22" Type="http://schemas.openxmlformats.org/officeDocument/2006/relationships/image" Target="../media/image66.wmf"/><Relationship Id="rId27" Type="http://schemas.openxmlformats.org/officeDocument/2006/relationships/oleObject" Target="../embeddings/oleObject50.bin"/><Relationship Id="rId30" Type="http://schemas.openxmlformats.org/officeDocument/2006/relationships/image" Target="../media/image70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wmf"/><Relationship Id="rId13" Type="http://schemas.openxmlformats.org/officeDocument/2006/relationships/oleObject" Target="../embeddings/oleObject57.bin"/><Relationship Id="rId18" Type="http://schemas.openxmlformats.org/officeDocument/2006/relationships/oleObject" Target="../embeddings/oleObject61.bin"/><Relationship Id="rId3" Type="http://schemas.openxmlformats.org/officeDocument/2006/relationships/oleObject" Target="../embeddings/oleObject52.bin"/><Relationship Id="rId21" Type="http://schemas.openxmlformats.org/officeDocument/2006/relationships/oleObject" Target="../embeddings/oleObject63.bin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76.wmf"/><Relationship Id="rId17" Type="http://schemas.openxmlformats.org/officeDocument/2006/relationships/oleObject" Target="../embeddings/oleObject60.bin"/><Relationship Id="rId2" Type="http://schemas.openxmlformats.org/officeDocument/2006/relationships/slideLayout" Target="../slideLayouts/slideLayout49.xml"/><Relationship Id="rId16" Type="http://schemas.openxmlformats.org/officeDocument/2006/relationships/oleObject" Target="../embeddings/oleObject59.bin"/><Relationship Id="rId20" Type="http://schemas.openxmlformats.org/officeDocument/2006/relationships/oleObject" Target="../embeddings/oleObject62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73.wmf"/><Relationship Id="rId11" Type="http://schemas.openxmlformats.org/officeDocument/2006/relationships/oleObject" Target="../embeddings/oleObject56.bin"/><Relationship Id="rId5" Type="http://schemas.openxmlformats.org/officeDocument/2006/relationships/oleObject" Target="../embeddings/oleObject53.bin"/><Relationship Id="rId15" Type="http://schemas.openxmlformats.org/officeDocument/2006/relationships/image" Target="../media/image77.wmf"/><Relationship Id="rId10" Type="http://schemas.openxmlformats.org/officeDocument/2006/relationships/image" Target="../media/image75.wmf"/><Relationship Id="rId19" Type="http://schemas.openxmlformats.org/officeDocument/2006/relationships/image" Target="../media/image78.wmf"/><Relationship Id="rId4" Type="http://schemas.openxmlformats.org/officeDocument/2006/relationships/image" Target="../media/image72.wmf"/><Relationship Id="rId9" Type="http://schemas.openxmlformats.org/officeDocument/2006/relationships/oleObject" Target="../embeddings/oleObject55.bin"/><Relationship Id="rId14" Type="http://schemas.openxmlformats.org/officeDocument/2006/relationships/oleObject" Target="../embeddings/oleObject5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5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79.wmf"/><Relationship Id="rId5" Type="http://schemas.openxmlformats.org/officeDocument/2006/relationships/oleObject" Target="../embeddings/oleObject64.bin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13" Type="http://schemas.openxmlformats.org/officeDocument/2006/relationships/oleObject" Target="../embeddings/oleObject69.bin"/><Relationship Id="rId18" Type="http://schemas.openxmlformats.org/officeDocument/2006/relationships/image" Target="../media/image86.wmf"/><Relationship Id="rId3" Type="http://schemas.openxmlformats.org/officeDocument/2006/relationships/notesSlide" Target="../notesSlides/notesSlide2.xml"/><Relationship Id="rId21" Type="http://schemas.openxmlformats.org/officeDocument/2006/relationships/oleObject" Target="../embeddings/oleObject73.bin"/><Relationship Id="rId7" Type="http://schemas.openxmlformats.org/officeDocument/2006/relationships/oleObject" Target="../embeddings/oleObject66.bin"/><Relationship Id="rId12" Type="http://schemas.openxmlformats.org/officeDocument/2006/relationships/image" Target="../media/image83.wmf"/><Relationship Id="rId17" Type="http://schemas.openxmlformats.org/officeDocument/2006/relationships/oleObject" Target="../embeddings/oleObject71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85.wmf"/><Relationship Id="rId20" Type="http://schemas.openxmlformats.org/officeDocument/2006/relationships/image" Target="../media/image87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0.wmf"/><Relationship Id="rId11" Type="http://schemas.openxmlformats.org/officeDocument/2006/relationships/oleObject" Target="../embeddings/oleObject68.bin"/><Relationship Id="rId5" Type="http://schemas.openxmlformats.org/officeDocument/2006/relationships/oleObject" Target="../embeddings/oleObject65.bin"/><Relationship Id="rId15" Type="http://schemas.openxmlformats.org/officeDocument/2006/relationships/oleObject" Target="../embeddings/oleObject70.bin"/><Relationship Id="rId10" Type="http://schemas.openxmlformats.org/officeDocument/2006/relationships/image" Target="../media/image82.wmf"/><Relationship Id="rId19" Type="http://schemas.openxmlformats.org/officeDocument/2006/relationships/oleObject" Target="../embeddings/oleObject72.bin"/><Relationship Id="rId4" Type="http://schemas.openxmlformats.org/officeDocument/2006/relationships/image" Target="../media/image89.png"/><Relationship Id="rId9" Type="http://schemas.openxmlformats.org/officeDocument/2006/relationships/oleObject" Target="../embeddings/oleObject67.bin"/><Relationship Id="rId14" Type="http://schemas.openxmlformats.org/officeDocument/2006/relationships/image" Target="../media/image84.wmf"/><Relationship Id="rId22" Type="http://schemas.openxmlformats.org/officeDocument/2006/relationships/image" Target="../media/image88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19.wmf"/><Relationship Id="rId26" Type="http://schemas.openxmlformats.org/officeDocument/2006/relationships/image" Target="../media/image23.wmf"/><Relationship Id="rId3" Type="http://schemas.openxmlformats.org/officeDocument/2006/relationships/audio" Target="../media/audio1.wav"/><Relationship Id="rId21" Type="http://schemas.openxmlformats.org/officeDocument/2006/relationships/oleObject" Target="../embeddings/oleObject9.bin"/><Relationship Id="rId34" Type="http://schemas.openxmlformats.org/officeDocument/2006/relationships/image" Target="../media/image27.wmf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6.wmf"/><Relationship Id="rId17" Type="http://schemas.openxmlformats.org/officeDocument/2006/relationships/oleObject" Target="../embeddings/oleObject7.bin"/><Relationship Id="rId25" Type="http://schemas.openxmlformats.org/officeDocument/2006/relationships/oleObject" Target="../embeddings/oleObject11.bin"/><Relationship Id="rId3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8.wmf"/><Relationship Id="rId20" Type="http://schemas.openxmlformats.org/officeDocument/2006/relationships/image" Target="../media/image20.wmf"/><Relationship Id="rId29" Type="http://schemas.openxmlformats.org/officeDocument/2006/relationships/oleObject" Target="../embeddings/oleObject13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4.bin"/><Relationship Id="rId24" Type="http://schemas.openxmlformats.org/officeDocument/2006/relationships/image" Target="../media/image22.wmf"/><Relationship Id="rId32" Type="http://schemas.openxmlformats.org/officeDocument/2006/relationships/image" Target="../media/image26.wmf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23" Type="http://schemas.openxmlformats.org/officeDocument/2006/relationships/oleObject" Target="../embeddings/oleObject10.bin"/><Relationship Id="rId28" Type="http://schemas.openxmlformats.org/officeDocument/2006/relationships/image" Target="../media/image24.wmf"/><Relationship Id="rId10" Type="http://schemas.openxmlformats.org/officeDocument/2006/relationships/image" Target="../media/image15.wmf"/><Relationship Id="rId19" Type="http://schemas.openxmlformats.org/officeDocument/2006/relationships/oleObject" Target="../embeddings/oleObject8.bin"/><Relationship Id="rId31" Type="http://schemas.openxmlformats.org/officeDocument/2006/relationships/oleObject" Target="../embeddings/oleObject14.bin"/><Relationship Id="rId4" Type="http://schemas.openxmlformats.org/officeDocument/2006/relationships/image" Target="../media/image28.jpe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17.wmf"/><Relationship Id="rId22" Type="http://schemas.openxmlformats.org/officeDocument/2006/relationships/image" Target="../media/image21.wmf"/><Relationship Id="rId27" Type="http://schemas.openxmlformats.org/officeDocument/2006/relationships/oleObject" Target="../embeddings/oleObject12.bin"/><Relationship Id="rId30" Type="http://schemas.openxmlformats.org/officeDocument/2006/relationships/image" Target="../media/image25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oleObject" Target="../embeddings/oleObject20.bin"/><Relationship Id="rId18" Type="http://schemas.openxmlformats.org/officeDocument/2006/relationships/image" Target="../media/image35.wmf"/><Relationship Id="rId26" Type="http://schemas.openxmlformats.org/officeDocument/2006/relationships/image" Target="../media/image39.wmf"/><Relationship Id="rId3" Type="http://schemas.openxmlformats.org/officeDocument/2006/relationships/audio" Target="../media/audio1.wav"/><Relationship Id="rId21" Type="http://schemas.openxmlformats.org/officeDocument/2006/relationships/oleObject" Target="../embeddings/oleObject24.bin"/><Relationship Id="rId34" Type="http://schemas.openxmlformats.org/officeDocument/2006/relationships/image" Target="../media/image43.wmf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32.wmf"/><Relationship Id="rId17" Type="http://schemas.openxmlformats.org/officeDocument/2006/relationships/oleObject" Target="../embeddings/oleObject22.bin"/><Relationship Id="rId25" Type="http://schemas.openxmlformats.org/officeDocument/2006/relationships/oleObject" Target="../embeddings/oleObject26.bin"/><Relationship Id="rId33" Type="http://schemas.openxmlformats.org/officeDocument/2006/relationships/oleObject" Target="../embeddings/oleObject30.bin"/><Relationship Id="rId38" Type="http://schemas.openxmlformats.org/officeDocument/2006/relationships/image" Target="../media/image45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4.wmf"/><Relationship Id="rId20" Type="http://schemas.openxmlformats.org/officeDocument/2006/relationships/image" Target="../media/image36.wmf"/><Relationship Id="rId29" Type="http://schemas.openxmlformats.org/officeDocument/2006/relationships/oleObject" Target="../embeddings/oleObject28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19.bin"/><Relationship Id="rId24" Type="http://schemas.openxmlformats.org/officeDocument/2006/relationships/image" Target="../media/image38.wmf"/><Relationship Id="rId32" Type="http://schemas.openxmlformats.org/officeDocument/2006/relationships/image" Target="../media/image42.wmf"/><Relationship Id="rId37" Type="http://schemas.openxmlformats.org/officeDocument/2006/relationships/oleObject" Target="../embeddings/oleObject32.bin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1.bin"/><Relationship Id="rId23" Type="http://schemas.openxmlformats.org/officeDocument/2006/relationships/oleObject" Target="../embeddings/oleObject25.bin"/><Relationship Id="rId28" Type="http://schemas.openxmlformats.org/officeDocument/2006/relationships/image" Target="../media/image40.wmf"/><Relationship Id="rId36" Type="http://schemas.openxmlformats.org/officeDocument/2006/relationships/image" Target="../media/image44.wmf"/><Relationship Id="rId10" Type="http://schemas.openxmlformats.org/officeDocument/2006/relationships/image" Target="../media/image31.wmf"/><Relationship Id="rId19" Type="http://schemas.openxmlformats.org/officeDocument/2006/relationships/oleObject" Target="../embeddings/oleObject23.bin"/><Relationship Id="rId31" Type="http://schemas.openxmlformats.org/officeDocument/2006/relationships/oleObject" Target="../embeddings/oleObject29.bin"/><Relationship Id="rId4" Type="http://schemas.openxmlformats.org/officeDocument/2006/relationships/image" Target="../media/image28.jpeg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33.wmf"/><Relationship Id="rId22" Type="http://schemas.openxmlformats.org/officeDocument/2006/relationships/image" Target="../media/image37.wmf"/><Relationship Id="rId27" Type="http://schemas.openxmlformats.org/officeDocument/2006/relationships/oleObject" Target="../embeddings/oleObject27.bin"/><Relationship Id="rId30" Type="http://schemas.openxmlformats.org/officeDocument/2006/relationships/image" Target="../media/image41.wmf"/><Relationship Id="rId35" Type="http://schemas.openxmlformats.org/officeDocument/2006/relationships/oleObject" Target="../embeddings/oleObject3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WordArt 8"/>
          <p:cNvSpPr>
            <a:spLocks noChangeArrowheads="1" noChangeShapeType="1" noTextEdit="1"/>
          </p:cNvSpPr>
          <p:nvPr/>
        </p:nvSpPr>
        <p:spPr bwMode="auto">
          <a:xfrm>
            <a:off x="1726975" y="2438965"/>
            <a:ext cx="9244397" cy="1981659"/>
          </a:xfrm>
          <a:prstGeom prst="rect">
            <a:avLst/>
          </a:prstGeom>
        </p:spPr>
        <p:txBody>
          <a:bodyPr wrap="none" lIns="108850" tIns="54425" rIns="108850" bIns="54425" fromWordArt="1">
            <a:prstTxWarp prst="textPlain">
              <a:avLst>
                <a:gd name="adj" fmla="val 49634"/>
              </a:avLst>
            </a:prstTxWarp>
          </a:bodyPr>
          <a:lstStyle/>
          <a:p>
            <a:pPr algn="ctr"/>
            <a:r>
              <a:rPr lang="vi-VN" sz="4300" b="1" kern="10" dirty="0">
                <a:ln w="12700">
                  <a:solidFill>
                    <a:srgbClr val="191919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38100" dir="2639959" algn="bl" rotWithShape="0">
                    <a:srgbClr val="191919"/>
                  </a:outerShdw>
                </a:effectLst>
                <a:latin typeface="Times New Roman"/>
                <a:cs typeface="Times New Roman"/>
              </a:rPr>
              <a:t>TIẾT 5: TỈ SỐ LƯỢNG GIÁC </a:t>
            </a:r>
          </a:p>
          <a:p>
            <a:pPr algn="ctr"/>
            <a:r>
              <a:rPr lang="vi-VN" sz="4300" b="1" kern="10" dirty="0">
                <a:ln w="12700">
                  <a:solidFill>
                    <a:srgbClr val="191919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38100" dir="2639959" algn="bl" rotWithShape="0">
                    <a:srgbClr val="191919"/>
                  </a:outerShdw>
                </a:effectLst>
                <a:latin typeface="Times New Roman"/>
                <a:cs typeface="Times New Roman"/>
              </a:rPr>
              <a:t>CỦA GÓC NHỌN</a:t>
            </a:r>
            <a:endParaRPr lang="en-US" sz="4300" b="1" kern="10" dirty="0">
              <a:ln w="12700">
                <a:solidFill>
                  <a:srgbClr val="191919"/>
                </a:solidFill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effectLst>
                <a:outerShdw dist="38100" dir="2639959" algn="bl" rotWithShape="0">
                  <a:srgbClr val="191919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37891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68" y="609741"/>
            <a:ext cx="3453950" cy="1371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182" y="4801711"/>
            <a:ext cx="3453950" cy="1371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ircl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4" name="Text Box 10"/>
          <p:cNvSpPr txBox="1">
            <a:spLocks noChangeArrowheads="1"/>
          </p:cNvSpPr>
          <p:nvPr/>
        </p:nvSpPr>
        <p:spPr bwMode="auto">
          <a:xfrm>
            <a:off x="3440210" y="5264455"/>
            <a:ext cx="609521" cy="47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en-US">
                <a:solidFill>
                  <a:schemeClr val="tx1"/>
                </a:solidFill>
                <a:sym typeface="Symbol" pitchFamily="18" charset="2"/>
              </a:rPr>
              <a:t>O</a:t>
            </a:r>
            <a:endParaRPr kumimoji="1" lang="en-US" altLang="en-US" sz="3100">
              <a:solidFill>
                <a:schemeClr val="tx1"/>
              </a:solidFill>
              <a:sym typeface="Symbol" pitchFamily="18" charset="2"/>
            </a:endParaRPr>
          </a:p>
        </p:txBody>
      </p:sp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4332094" y="1161304"/>
            <a:ext cx="11356555" cy="58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en-US" altLang="en-US" sz="3100" b="1" i="1" dirty="0">
                <a:solidFill>
                  <a:srgbClr val="800000"/>
                </a:solidFill>
              </a:rPr>
              <a:t> </a:t>
            </a:r>
            <a:r>
              <a:rPr kumimoji="1" lang="vi-VN" altLang="en-US" sz="3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Dựng góc nhọn </a:t>
            </a:r>
            <a:r>
              <a:rPr kumimoji="1" lang="el-GR" altLang="en-US" sz="3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kumimoji="1" lang="vi-VN" altLang="en-US" sz="3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biết: </a:t>
            </a:r>
            <a:endParaRPr kumimoji="1" lang="en-US" altLang="en-US" sz="3100" b="1" i="1" dirty="0">
              <a:solidFill>
                <a:schemeClr val="tx1"/>
              </a:solidFill>
              <a:sym typeface="Symbol" pitchFamily="18" charset="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305006" y="990235"/>
            <a:ext cx="2360034" cy="830454"/>
            <a:chOff x="7915886" y="2088046"/>
            <a:chExt cx="2360034" cy="830454"/>
          </a:xfrm>
        </p:grpSpPr>
        <p:grpSp>
          <p:nvGrpSpPr>
            <p:cNvPr id="2" name="Group 49"/>
            <p:cNvGrpSpPr>
              <a:grpSpLocks/>
            </p:cNvGrpSpPr>
            <p:nvPr/>
          </p:nvGrpSpPr>
          <p:grpSpPr bwMode="auto">
            <a:xfrm>
              <a:off x="7915886" y="2088046"/>
              <a:ext cx="2360034" cy="830454"/>
              <a:chOff x="856" y="2752"/>
              <a:chExt cx="1466" cy="523"/>
            </a:xfrm>
          </p:grpSpPr>
          <p:sp>
            <p:nvSpPr>
              <p:cNvPr id="49176" name="Text Box 50"/>
              <p:cNvSpPr txBox="1">
                <a:spLocks noChangeArrowheads="1"/>
              </p:cNvSpPr>
              <p:nvPr/>
            </p:nvSpPr>
            <p:spPr bwMode="auto">
              <a:xfrm>
                <a:off x="856" y="2886"/>
                <a:ext cx="87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 i="1" dirty="0">
                    <a:solidFill>
                      <a:schemeClr val="tx1"/>
                    </a:solidFill>
                  </a:rPr>
                  <a:t>t</a:t>
                </a:r>
                <a:r>
                  <a:rPr lang="en-US" altLang="en-US" b="1" i="1" dirty="0"/>
                  <a:t>an</a:t>
                </a:r>
                <a:r>
                  <a:rPr lang="en-US" altLang="en-US" b="1" i="1" dirty="0">
                    <a:sym typeface="Symbol" pitchFamily="18" charset="2"/>
                  </a:rPr>
                  <a:t>  =</a:t>
                </a:r>
              </a:p>
            </p:txBody>
          </p:sp>
          <p:sp>
            <p:nvSpPr>
              <p:cNvPr id="49177" name="Text Box 52"/>
              <p:cNvSpPr txBox="1">
                <a:spLocks noChangeArrowheads="1"/>
              </p:cNvSpPr>
              <p:nvPr/>
            </p:nvSpPr>
            <p:spPr bwMode="auto">
              <a:xfrm>
                <a:off x="1549" y="2752"/>
                <a:ext cx="773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  </a:t>
                </a:r>
                <a:r>
                  <a:rPr lang="vi-VN" altLang="en-US" b="1" i="1"/>
                  <a:t>2</a:t>
                </a:r>
                <a:br>
                  <a:rPr lang="en-US" altLang="en-US"/>
                </a:br>
                <a:r>
                  <a:rPr lang="en-US" altLang="en-US"/>
                  <a:t>  </a:t>
                </a:r>
                <a:r>
                  <a:rPr lang="vi-VN" altLang="en-US" b="1" i="1"/>
                  <a:t>3</a:t>
                </a:r>
                <a:endParaRPr lang="en-US" altLang="en-US" b="1" i="1"/>
              </a:p>
            </p:txBody>
          </p:sp>
        </p:grpSp>
        <p:cxnSp>
          <p:nvCxnSpPr>
            <p:cNvPr id="55" name="Straight Connector 54"/>
            <p:cNvCxnSpPr>
              <a:cxnSpLocks noChangeShapeType="1"/>
            </p:cNvCxnSpPr>
            <p:nvPr/>
          </p:nvCxnSpPr>
          <p:spPr bwMode="auto">
            <a:xfrm>
              <a:off x="9186664" y="2528678"/>
              <a:ext cx="609521" cy="158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57" name="Straight Connector 56"/>
          <p:cNvCxnSpPr>
            <a:cxnSpLocks noChangeShapeType="1"/>
          </p:cNvCxnSpPr>
          <p:nvPr/>
        </p:nvCxnSpPr>
        <p:spPr bwMode="auto">
          <a:xfrm>
            <a:off x="3382810" y="5281978"/>
            <a:ext cx="2844430" cy="1587"/>
          </a:xfrm>
          <a:prstGeom prst="line">
            <a:avLst/>
          </a:prstGeom>
          <a:noFill/>
          <a:ln w="349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" name="Straight Connector 58"/>
          <p:cNvCxnSpPr>
            <a:cxnSpLocks noChangeShapeType="1"/>
          </p:cNvCxnSpPr>
          <p:nvPr/>
        </p:nvCxnSpPr>
        <p:spPr bwMode="auto">
          <a:xfrm rot="5400000" flipH="1" flipV="1">
            <a:off x="2051118" y="3959380"/>
            <a:ext cx="2667618" cy="4233"/>
          </a:xfrm>
          <a:prstGeom prst="line">
            <a:avLst/>
          </a:prstGeom>
          <a:noFill/>
          <a:ln w="349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3385879" y="5104086"/>
            <a:ext cx="203174" cy="15243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108850" tIns="54425" rIns="108850" bIns="54425" anchor="ctr"/>
          <a:lstStyle/>
          <a:p>
            <a:endParaRPr lang="en-US" altLang="en-US"/>
          </a:p>
        </p:txBody>
      </p:sp>
      <p:sp>
        <p:nvSpPr>
          <p:cNvPr id="62" name="Oval 61"/>
          <p:cNvSpPr>
            <a:spLocks noChangeArrowheads="1"/>
          </p:cNvSpPr>
          <p:nvPr/>
        </p:nvSpPr>
        <p:spPr bwMode="auto">
          <a:xfrm>
            <a:off x="4764106" y="5241889"/>
            <a:ext cx="101587" cy="76218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108850" tIns="54425" rIns="108850" bIns="54425" anchor="ctr"/>
          <a:lstStyle/>
          <a:p>
            <a:endParaRPr lang="en-US" altLang="en-US"/>
          </a:p>
        </p:txBody>
      </p:sp>
      <p:sp>
        <p:nvSpPr>
          <p:cNvPr id="63" name="Oval 62"/>
          <p:cNvSpPr>
            <a:spLocks noChangeArrowheads="1"/>
          </p:cNvSpPr>
          <p:nvPr/>
        </p:nvSpPr>
        <p:spPr bwMode="auto">
          <a:xfrm>
            <a:off x="3299143" y="3189781"/>
            <a:ext cx="101587" cy="76218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108850" tIns="54425" rIns="108850" bIns="54425" anchor="ctr"/>
          <a:lstStyle/>
          <a:p>
            <a:endParaRPr lang="en-US" altLang="en-US"/>
          </a:p>
        </p:txBody>
      </p:sp>
      <p:cxnSp>
        <p:nvCxnSpPr>
          <p:cNvPr id="65" name="Straight Connector 64"/>
          <p:cNvCxnSpPr>
            <a:cxnSpLocks noChangeShapeType="1"/>
          </p:cNvCxnSpPr>
          <p:nvPr/>
        </p:nvCxnSpPr>
        <p:spPr bwMode="auto">
          <a:xfrm>
            <a:off x="3394343" y="3245942"/>
            <a:ext cx="1462886" cy="2020168"/>
          </a:xfrm>
          <a:prstGeom prst="line">
            <a:avLst/>
          </a:prstGeom>
          <a:noFill/>
          <a:ln w="349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7" name="Text Box 10"/>
          <p:cNvSpPr txBox="1">
            <a:spLocks noChangeArrowheads="1"/>
          </p:cNvSpPr>
          <p:nvPr/>
        </p:nvSpPr>
        <p:spPr bwMode="auto">
          <a:xfrm>
            <a:off x="2907338" y="2891270"/>
            <a:ext cx="609521" cy="47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en-US">
                <a:solidFill>
                  <a:schemeClr val="tx1"/>
                </a:solidFill>
                <a:sym typeface="Symbol" pitchFamily="18" charset="2"/>
              </a:rPr>
              <a:t>B</a:t>
            </a:r>
            <a:endParaRPr kumimoji="1" lang="en-US" altLang="en-US" sz="3100">
              <a:solidFill>
                <a:schemeClr val="tx1"/>
              </a:solidFill>
              <a:sym typeface="Symbol" pitchFamily="18" charset="2"/>
            </a:endParaRPr>
          </a:p>
        </p:txBody>
      </p:sp>
      <p:sp>
        <p:nvSpPr>
          <p:cNvPr id="68" name="Text Box 10"/>
          <p:cNvSpPr txBox="1">
            <a:spLocks noChangeArrowheads="1"/>
          </p:cNvSpPr>
          <p:nvPr/>
        </p:nvSpPr>
        <p:spPr bwMode="auto">
          <a:xfrm>
            <a:off x="3428206" y="2439194"/>
            <a:ext cx="609521" cy="47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en-US">
                <a:solidFill>
                  <a:schemeClr val="tx1"/>
                </a:solidFill>
                <a:sym typeface="Symbol" pitchFamily="18" charset="2"/>
              </a:rPr>
              <a:t>y</a:t>
            </a:r>
            <a:endParaRPr kumimoji="1" lang="en-US" altLang="en-US" sz="3100">
              <a:solidFill>
                <a:schemeClr val="tx1"/>
              </a:solidFill>
              <a:sym typeface="Symbol" pitchFamily="18" charset="2"/>
            </a:endParaRPr>
          </a:p>
        </p:txBody>
      </p:sp>
      <p:sp>
        <p:nvSpPr>
          <p:cNvPr id="69" name="Text Box 10"/>
          <p:cNvSpPr txBox="1">
            <a:spLocks noChangeArrowheads="1"/>
          </p:cNvSpPr>
          <p:nvPr/>
        </p:nvSpPr>
        <p:spPr bwMode="auto">
          <a:xfrm>
            <a:off x="4998924" y="5190563"/>
            <a:ext cx="609521" cy="47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en-US" dirty="0">
                <a:solidFill>
                  <a:schemeClr val="tx1"/>
                </a:solidFill>
                <a:sym typeface="Symbol" pitchFamily="18" charset="2"/>
              </a:rPr>
              <a:t>A</a:t>
            </a:r>
            <a:endParaRPr kumimoji="1" lang="en-US" altLang="en-US" sz="3100" dirty="0">
              <a:solidFill>
                <a:schemeClr val="tx1"/>
              </a:solidFill>
              <a:sym typeface="Symbol" pitchFamily="18" charset="2"/>
            </a:endParaRPr>
          </a:p>
        </p:txBody>
      </p:sp>
      <p:sp>
        <p:nvSpPr>
          <p:cNvPr id="70" name="Text Box 10"/>
          <p:cNvSpPr txBox="1">
            <a:spLocks noChangeArrowheads="1"/>
          </p:cNvSpPr>
          <p:nvPr/>
        </p:nvSpPr>
        <p:spPr bwMode="auto">
          <a:xfrm>
            <a:off x="5816609" y="5190563"/>
            <a:ext cx="609521" cy="47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en-US" dirty="0">
                <a:solidFill>
                  <a:schemeClr val="tx1"/>
                </a:solidFill>
                <a:sym typeface="Symbol" pitchFamily="18" charset="2"/>
              </a:rPr>
              <a:t>x</a:t>
            </a:r>
            <a:endParaRPr kumimoji="1" lang="en-US" altLang="en-US" sz="3100" dirty="0">
              <a:solidFill>
                <a:schemeClr val="tx1"/>
              </a:solidFill>
              <a:sym typeface="Symbol" pitchFamily="18" charset="2"/>
            </a:endParaRPr>
          </a:p>
        </p:txBody>
      </p:sp>
      <p:graphicFrame>
        <p:nvGraphicFramePr>
          <p:cNvPr id="6246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0569002"/>
              </p:ext>
            </p:extLst>
          </p:nvPr>
        </p:nvGraphicFramePr>
        <p:xfrm>
          <a:off x="3284293" y="3417981"/>
          <a:ext cx="304760" cy="2286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4" imgW="164957" imgH="152268" progId="Equation.DSMT4">
                  <p:embed/>
                </p:oleObj>
              </mc:Choice>
              <mc:Fallback>
                <p:oleObj name="Equation" r:id="rId4" imgW="164957" imgH="152268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4293" y="3417981"/>
                        <a:ext cx="304760" cy="2286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" name="Text Box 10"/>
          <p:cNvSpPr txBox="1">
            <a:spLocks noChangeArrowheads="1"/>
          </p:cNvSpPr>
          <p:nvPr/>
        </p:nvSpPr>
        <p:spPr bwMode="auto">
          <a:xfrm>
            <a:off x="4185518" y="5202871"/>
            <a:ext cx="609521" cy="47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en-US">
                <a:solidFill>
                  <a:schemeClr val="tx1"/>
                </a:solidFill>
                <a:sym typeface="Symbol" pitchFamily="18" charset="2"/>
              </a:rPr>
              <a:t>2</a:t>
            </a:r>
            <a:endParaRPr kumimoji="1" lang="en-US" altLang="en-US">
              <a:solidFill>
                <a:schemeClr val="tx1"/>
              </a:solidFill>
              <a:sym typeface="Symbol" pitchFamily="18" charset="2"/>
            </a:endParaRPr>
          </a:p>
        </p:txBody>
      </p:sp>
      <p:sp>
        <p:nvSpPr>
          <p:cNvPr id="73" name="Text Box 10"/>
          <p:cNvSpPr txBox="1">
            <a:spLocks noChangeArrowheads="1"/>
          </p:cNvSpPr>
          <p:nvPr/>
        </p:nvSpPr>
        <p:spPr bwMode="auto">
          <a:xfrm>
            <a:off x="2877945" y="3841271"/>
            <a:ext cx="609521" cy="47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en-US" dirty="0">
                <a:solidFill>
                  <a:schemeClr val="tx1"/>
                </a:solidFill>
                <a:sym typeface="Symbol" pitchFamily="18" charset="2"/>
              </a:rPr>
              <a:t>3</a:t>
            </a:r>
            <a:endParaRPr kumimoji="1" lang="en-US" altLang="en-US" dirty="0">
              <a:solidFill>
                <a:schemeClr val="tx1"/>
              </a:solidFill>
              <a:sym typeface="Symbol" pitchFamily="18" charset="2"/>
            </a:endParaRPr>
          </a:p>
        </p:txBody>
      </p:sp>
      <p:sp>
        <p:nvSpPr>
          <p:cNvPr id="23" name="Text Box 40" descr="Parchment"/>
          <p:cNvSpPr txBox="1">
            <a:spLocks noChangeArrowheads="1"/>
          </p:cNvSpPr>
          <p:nvPr/>
        </p:nvSpPr>
        <p:spPr bwMode="auto">
          <a:xfrm>
            <a:off x="58201" y="1"/>
            <a:ext cx="12074011" cy="5869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 w="127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108850" tIns="54425" rIns="108850" bIns="5442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1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TỈ SỐ LƯỢNG GIÁC CỦA GÓC NHỌN</a:t>
            </a:r>
            <a:endParaRPr lang="en-US" sz="31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2093828" y="1116651"/>
            <a:ext cx="2031736" cy="77163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4300" b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altLang="en-US" sz="3600" b="1" i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Ví duï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351086" y="1893107"/>
                <a:ext cx="5863978" cy="3662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dirty="0">
                    <a:latin typeface="+mj-lt"/>
                  </a:rPr>
                  <a:t>1/  Cách dựng: Dựng góc vuông xOy. </a:t>
                </a:r>
              </a:p>
              <a:p>
                <a:pPr marL="457200" indent="-457200">
                  <a:buFontTx/>
                  <a:buChar char="-"/>
                </a:pPr>
                <a:r>
                  <a:rPr lang="vi-VN" dirty="0">
                    <a:latin typeface="+mj-lt"/>
                  </a:rPr>
                  <a:t>Lấy một đoạn thẳng làm đơn vị</a:t>
                </a:r>
              </a:p>
              <a:p>
                <a:pPr marL="457200" indent="-457200">
                  <a:buFontTx/>
                  <a:buChar char="-"/>
                </a:pPr>
                <a:r>
                  <a:rPr lang="vi-VN" dirty="0">
                    <a:latin typeface="+mj-lt"/>
                  </a:rPr>
                  <a:t>Trên tia Ox lấy điểm A: OA = 2</a:t>
                </a:r>
              </a:p>
              <a:p>
                <a:pPr marL="457200" indent="-457200">
                  <a:buFontTx/>
                  <a:buChar char="-"/>
                </a:pPr>
                <a:r>
                  <a:rPr lang="vi-VN" dirty="0">
                    <a:latin typeface="+mj-lt"/>
                  </a:rPr>
                  <a:t>Trên tia Oy lấy điểm B: OB = 3. </a:t>
                </a:r>
              </a:p>
              <a:p>
                <a:pPr marL="457200" indent="-457200">
                  <a:buFontTx/>
                  <a:buChar char="-"/>
                </a:pPr>
                <a:r>
                  <a:rPr lang="vi-VN" dirty="0">
                    <a:latin typeface="+mj-lt"/>
                  </a:rPr>
                  <a:t>Góc OBA = </a:t>
                </a:r>
                <a14:m>
                  <m:oMath xmlns:m="http://schemas.openxmlformats.org/officeDocument/2006/math">
                    <m:r>
                      <a:rPr lang="vi-V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vi-V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vi-V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a:rPr lang="vi-V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ầ</m:t>
                    </m:r>
                    <m:r>
                      <m:rPr>
                        <m:sty m:val="p"/>
                      </m:rPr>
                      <a:rPr lang="vi-V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vi-VN" dirty="0">
                    <a:latin typeface="+mj-lt"/>
                  </a:rPr>
                  <a:t> dựng </a:t>
                </a:r>
              </a:p>
              <a:p>
                <a:r>
                  <a:rPr lang="vi-VN" dirty="0">
                    <a:latin typeface="+mj-lt"/>
                  </a:rPr>
                  <a:t> 2/ Chứng minh: </a:t>
                </a:r>
              </a:p>
              <a:p>
                <a:r>
                  <a:rPr lang="vi-VN" dirty="0">
                    <a:latin typeface="+mj-lt"/>
                  </a:rPr>
                  <a:t>     Theo cách dựng: </a:t>
                </a:r>
              </a:p>
              <a:p>
                <a:r>
                  <a:rPr lang="en-US" dirty="0" err="1">
                    <a:latin typeface="+mj-lt"/>
                  </a:rPr>
                  <a:t>xét</a:t>
                </a:r>
                <a:r>
                  <a:rPr lang="en-US" dirty="0">
                    <a:latin typeface="+mj-lt"/>
                  </a:rPr>
                  <a:t> tam </a:t>
                </a:r>
                <a:r>
                  <a:rPr lang="en-US" dirty="0" err="1">
                    <a:latin typeface="+mj-lt"/>
                  </a:rPr>
                  <a:t>giác</a:t>
                </a:r>
                <a:r>
                  <a:rPr lang="en-US" dirty="0">
                    <a:latin typeface="+mj-lt"/>
                  </a:rPr>
                  <a:t> ABC </a:t>
                </a:r>
                <a:r>
                  <a:rPr lang="en-US" dirty="0" err="1">
                    <a:latin typeface="+mj-lt"/>
                  </a:rPr>
                  <a:t>vuông</a:t>
                </a:r>
                <a:r>
                  <a:rPr lang="en-US" dirty="0">
                    <a:latin typeface="+mj-lt"/>
                  </a:rPr>
                  <a:t> </a:t>
                </a:r>
                <a:r>
                  <a:rPr lang="en-US" dirty="0" err="1">
                    <a:latin typeface="+mj-lt"/>
                  </a:rPr>
                  <a:t>tại</a:t>
                </a:r>
                <a:r>
                  <a:rPr lang="en-US" dirty="0">
                    <a:latin typeface="+mj-lt"/>
                  </a:rPr>
                  <a:t> A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1086" y="1893107"/>
                <a:ext cx="5863978" cy="3662541"/>
              </a:xfrm>
              <a:prstGeom prst="rect">
                <a:avLst/>
              </a:prstGeom>
              <a:blipFill>
                <a:blip r:embed="rId6"/>
                <a:stretch>
                  <a:fillRect l="-2287" t="-1833" r="-1247"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8724467"/>
              </p:ext>
            </p:extLst>
          </p:nvPr>
        </p:nvGraphicFramePr>
        <p:xfrm>
          <a:off x="6684426" y="5477246"/>
          <a:ext cx="4430712" cy="1039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7" imgW="1676160" imgH="393480" progId="Equation.DSMT4">
                  <p:embed/>
                </p:oleObj>
              </mc:Choice>
              <mc:Fallback>
                <p:oleObj name="Equation" r:id="rId7" imgW="16761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684426" y="5477246"/>
                        <a:ext cx="4430712" cy="1039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1" name="Straight Connector 32">
            <a:extLst>
              <a:ext uri="{FF2B5EF4-FFF2-40B4-BE49-F238E27FC236}">
                <a16:creationId xmlns:a16="http://schemas.microsoft.com/office/drawing/2014/main" id="{B5318C42-C611-47F2-998C-5CC22DFB8A0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79769" y="3127047"/>
            <a:ext cx="748237" cy="0"/>
          </a:xfrm>
          <a:prstGeom prst="line">
            <a:avLst/>
          </a:prstGeom>
          <a:noFill/>
          <a:ln w="349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4FD970C-AFA0-4141-8720-6D6FD71BAE9A}"/>
              </a:ext>
            </a:extLst>
          </p:cNvPr>
          <p:cNvCxnSpPr/>
          <p:nvPr/>
        </p:nvCxnSpPr>
        <p:spPr bwMode="auto">
          <a:xfrm>
            <a:off x="1828006" y="3064313"/>
            <a:ext cx="0" cy="627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94EE951-329C-447E-86CD-232A742221CF}"/>
              </a:ext>
            </a:extLst>
          </p:cNvPr>
          <p:cNvCxnSpPr/>
          <p:nvPr/>
        </p:nvCxnSpPr>
        <p:spPr bwMode="auto">
          <a:xfrm>
            <a:off x="1079769" y="3037334"/>
            <a:ext cx="0" cy="15244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478CB53-6D01-4219-9CCF-6A9F263F65FA}"/>
              </a:ext>
            </a:extLst>
          </p:cNvPr>
          <p:cNvSpPr txBox="1"/>
          <p:nvPr/>
        </p:nvSpPr>
        <p:spPr>
          <a:xfrm>
            <a:off x="1284150" y="2687606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1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4" grpId="0"/>
      <p:bldP spid="62476" grpId="0"/>
      <p:bldP spid="61" grpId="0" animBg="1"/>
      <p:bldP spid="62" grpId="0" animBg="1"/>
      <p:bldP spid="63" grpId="0" animBg="1"/>
      <p:bldP spid="67" grpId="0"/>
      <p:bldP spid="68" grpId="0"/>
      <p:bldP spid="69" grpId="0"/>
      <p:bldP spid="70" grpId="0"/>
      <p:bldP spid="72" grpId="0"/>
      <p:bldP spid="7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2386672" y="686594"/>
            <a:ext cx="8356734" cy="1125576"/>
          </a:xfrm>
          <a:prstGeom prst="rect">
            <a:avLst/>
          </a:prstGeom>
          <a:noFill/>
          <a:ln>
            <a:noFill/>
          </a:ln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kumimoji="1" lang="vi-VN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 nêu cách dựng góc nhọn </a:t>
            </a:r>
            <a:r>
              <a:rPr kumimoji="1" lang="vi-VN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</a:t>
            </a:r>
            <a:r>
              <a:rPr kumimoji="1" lang="vi-VN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vi-VN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 hình 18</a:t>
            </a:r>
            <a:r>
              <a:rPr kumimoji="1" lang="en-US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1" lang="vi-VN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 chứng minh cách dựng đó là đúng</a:t>
            </a:r>
            <a:r>
              <a:rPr kumimoji="1" lang="en-US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1" lang="en-US" altLang="en-US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kumimoji="1" lang="en-US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1218406" y="838994"/>
            <a:ext cx="1015866" cy="77163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4300" b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altLang="en-US" sz="3300" b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?3</a:t>
            </a:r>
          </a:p>
        </p:txBody>
      </p:sp>
      <p:sp>
        <p:nvSpPr>
          <p:cNvPr id="48" name="Text Box 40" descr="Parchment"/>
          <p:cNvSpPr txBox="1">
            <a:spLocks noChangeArrowheads="1"/>
          </p:cNvSpPr>
          <p:nvPr/>
        </p:nvSpPr>
        <p:spPr bwMode="auto">
          <a:xfrm>
            <a:off x="58201" y="1"/>
            <a:ext cx="12074011" cy="5869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 w="127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108850" tIns="54425" rIns="108850" bIns="5442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1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TỈ SỐ LƯỢNG GIÁC CỦA GÓC NHỌN</a:t>
            </a:r>
            <a:endParaRPr lang="en-US" sz="31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0183" name="Line 15"/>
          <p:cNvSpPr>
            <a:spLocks noChangeShapeType="1"/>
          </p:cNvSpPr>
          <p:nvPr/>
        </p:nvSpPr>
        <p:spPr bwMode="auto">
          <a:xfrm>
            <a:off x="4571405" y="2820053"/>
            <a:ext cx="0" cy="2210312"/>
          </a:xfrm>
          <a:prstGeom prst="line">
            <a:avLst/>
          </a:prstGeom>
          <a:noFill/>
          <a:ln w="57150">
            <a:solidFill>
              <a:srgbClr val="33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/>
          </a:p>
        </p:txBody>
      </p:sp>
      <p:sp>
        <p:nvSpPr>
          <p:cNvPr id="50184" name="Line 16"/>
          <p:cNvSpPr>
            <a:spLocks noChangeShapeType="1"/>
          </p:cNvSpPr>
          <p:nvPr/>
        </p:nvSpPr>
        <p:spPr bwMode="auto">
          <a:xfrm>
            <a:off x="4571405" y="5030365"/>
            <a:ext cx="4977752" cy="0"/>
          </a:xfrm>
          <a:prstGeom prst="line">
            <a:avLst/>
          </a:prstGeom>
          <a:noFill/>
          <a:ln w="38100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/>
          </a:p>
        </p:txBody>
      </p:sp>
      <p:sp>
        <p:nvSpPr>
          <p:cNvPr id="50185" name="Line 17"/>
          <p:cNvSpPr>
            <a:spLocks noChangeShapeType="1"/>
          </p:cNvSpPr>
          <p:nvPr/>
        </p:nvSpPr>
        <p:spPr bwMode="auto">
          <a:xfrm>
            <a:off x="4571405" y="3429794"/>
            <a:ext cx="3961884" cy="1600571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/>
          </a:p>
        </p:txBody>
      </p:sp>
      <p:sp>
        <p:nvSpPr>
          <p:cNvPr id="50186" name="Text Box 18"/>
          <p:cNvSpPr txBox="1">
            <a:spLocks noChangeArrowheads="1"/>
          </p:cNvSpPr>
          <p:nvPr/>
        </p:nvSpPr>
        <p:spPr bwMode="auto">
          <a:xfrm>
            <a:off x="3758711" y="5030365"/>
            <a:ext cx="1219041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300">
                <a:latin typeface="Arial Unicode MS" pitchFamily="34" charset="-128"/>
              </a:rPr>
              <a:t>O</a:t>
            </a:r>
          </a:p>
        </p:txBody>
      </p:sp>
      <p:sp>
        <p:nvSpPr>
          <p:cNvPr id="50187" name="Text Box 19"/>
          <p:cNvSpPr txBox="1">
            <a:spLocks noChangeArrowheads="1"/>
          </p:cNvSpPr>
          <p:nvPr/>
        </p:nvSpPr>
        <p:spPr bwMode="auto">
          <a:xfrm>
            <a:off x="7822182" y="5106583"/>
            <a:ext cx="1219041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300">
                <a:latin typeface="Arial Unicode MS" pitchFamily="34" charset="-128"/>
              </a:rPr>
              <a:t>N</a:t>
            </a:r>
          </a:p>
        </p:txBody>
      </p:sp>
      <p:sp>
        <p:nvSpPr>
          <p:cNvPr id="50188" name="Text Box 20"/>
          <p:cNvSpPr txBox="1">
            <a:spLocks noChangeArrowheads="1"/>
          </p:cNvSpPr>
          <p:nvPr/>
        </p:nvSpPr>
        <p:spPr bwMode="auto">
          <a:xfrm flipH="1">
            <a:off x="3758711" y="3353577"/>
            <a:ext cx="812694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300">
                <a:latin typeface="Arial Unicode MS" pitchFamily="34" charset="-128"/>
              </a:rPr>
              <a:t>M</a:t>
            </a:r>
          </a:p>
        </p:txBody>
      </p:sp>
      <p:sp>
        <p:nvSpPr>
          <p:cNvPr id="50189" name="Text Box 21"/>
          <p:cNvSpPr txBox="1">
            <a:spLocks noChangeArrowheads="1"/>
          </p:cNvSpPr>
          <p:nvPr/>
        </p:nvSpPr>
        <p:spPr bwMode="auto">
          <a:xfrm>
            <a:off x="3860298" y="3963318"/>
            <a:ext cx="812694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300">
                <a:solidFill>
                  <a:srgbClr val="FF0000"/>
                </a:solidFill>
                <a:latin typeface="Arial Unicode MS" pitchFamily="34" charset="-128"/>
              </a:rPr>
              <a:t>1</a:t>
            </a:r>
          </a:p>
        </p:txBody>
      </p:sp>
      <p:sp>
        <p:nvSpPr>
          <p:cNvPr id="50190" name="Text Box 22"/>
          <p:cNvSpPr txBox="1">
            <a:spLocks noChangeArrowheads="1"/>
          </p:cNvSpPr>
          <p:nvPr/>
        </p:nvSpPr>
        <p:spPr bwMode="auto">
          <a:xfrm>
            <a:off x="6298380" y="3658448"/>
            <a:ext cx="812694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300">
                <a:solidFill>
                  <a:srgbClr val="FF0000"/>
                </a:solidFill>
                <a:latin typeface="Arial Unicode MS" pitchFamily="34" charset="-128"/>
              </a:rPr>
              <a:t>2</a:t>
            </a:r>
          </a:p>
        </p:txBody>
      </p:sp>
      <p:sp>
        <p:nvSpPr>
          <p:cNvPr id="50191" name="Arc 23"/>
          <p:cNvSpPr>
            <a:spLocks/>
          </p:cNvSpPr>
          <p:nvPr/>
        </p:nvSpPr>
        <p:spPr bwMode="auto">
          <a:xfrm flipH="1">
            <a:off x="7619008" y="4725494"/>
            <a:ext cx="203174" cy="271526"/>
          </a:xfrm>
          <a:custGeom>
            <a:avLst/>
            <a:gdLst>
              <a:gd name="T0" fmla="*/ 24146806 w 21600"/>
              <a:gd name="T1" fmla="*/ 0 h 19277"/>
              <a:gd name="T2" fmla="*/ 53527720 w 21600"/>
              <a:gd name="T3" fmla="*/ 758095992 h 19277"/>
              <a:gd name="T4" fmla="*/ 0 w 21600"/>
              <a:gd name="T5" fmla="*/ 758095992 h 1927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19277" fill="none" extrusionOk="0">
                <a:moveTo>
                  <a:pt x="9744" y="-1"/>
                </a:moveTo>
                <a:cubicBezTo>
                  <a:pt x="17015" y="3675"/>
                  <a:pt x="21600" y="11129"/>
                  <a:pt x="21600" y="19277"/>
                </a:cubicBezTo>
              </a:path>
              <a:path w="21600" h="19277" stroke="0" extrusionOk="0">
                <a:moveTo>
                  <a:pt x="9744" y="-1"/>
                </a:moveTo>
                <a:cubicBezTo>
                  <a:pt x="17015" y="3675"/>
                  <a:pt x="21600" y="11129"/>
                  <a:pt x="21600" y="19277"/>
                </a:cubicBezTo>
                <a:lnTo>
                  <a:pt x="0" y="19277"/>
                </a:lnTo>
                <a:lnTo>
                  <a:pt x="9744" y="-1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graphicFrame>
        <p:nvGraphicFramePr>
          <p:cNvPr id="50192" name="Object 24"/>
          <p:cNvGraphicFramePr>
            <a:graphicFrameLocks noChangeAspect="1"/>
          </p:cNvGraphicFramePr>
          <p:nvPr/>
        </p:nvGraphicFramePr>
        <p:xfrm>
          <a:off x="6806315" y="4496841"/>
          <a:ext cx="488887" cy="533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4" imgW="139639" imgH="203112" progId="Equation.DSMT4">
                  <p:embed/>
                </p:oleObj>
              </mc:Choice>
              <mc:Fallback>
                <p:oleObj name="Equation" r:id="rId4" imgW="139639" imgH="203112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6315" y="4496841"/>
                        <a:ext cx="488887" cy="5335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93" name="Line 25"/>
          <p:cNvSpPr>
            <a:spLocks noChangeShapeType="1"/>
          </p:cNvSpPr>
          <p:nvPr/>
        </p:nvSpPr>
        <p:spPr bwMode="auto">
          <a:xfrm>
            <a:off x="4571405" y="4801712"/>
            <a:ext cx="30476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/>
          </a:p>
        </p:txBody>
      </p:sp>
      <p:sp>
        <p:nvSpPr>
          <p:cNvPr id="50194" name="Line 26"/>
          <p:cNvSpPr>
            <a:spLocks noChangeShapeType="1"/>
          </p:cNvSpPr>
          <p:nvPr/>
        </p:nvSpPr>
        <p:spPr bwMode="auto">
          <a:xfrm>
            <a:off x="4876165" y="4801712"/>
            <a:ext cx="0" cy="2286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/>
          </a:p>
        </p:txBody>
      </p:sp>
      <p:sp>
        <p:nvSpPr>
          <p:cNvPr id="50195" name="Line 28"/>
          <p:cNvSpPr>
            <a:spLocks noChangeShapeType="1"/>
          </p:cNvSpPr>
          <p:nvPr/>
        </p:nvSpPr>
        <p:spPr bwMode="auto">
          <a:xfrm>
            <a:off x="7517421" y="3429794"/>
            <a:ext cx="2438083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/>
          </a:p>
        </p:txBody>
      </p:sp>
      <p:sp>
        <p:nvSpPr>
          <p:cNvPr id="50196" name="Line 29"/>
          <p:cNvSpPr>
            <a:spLocks noChangeShapeType="1"/>
          </p:cNvSpPr>
          <p:nvPr/>
        </p:nvSpPr>
        <p:spPr bwMode="auto">
          <a:xfrm>
            <a:off x="7517421" y="3353577"/>
            <a:ext cx="0" cy="15243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/>
          </a:p>
        </p:txBody>
      </p:sp>
      <p:sp>
        <p:nvSpPr>
          <p:cNvPr id="50197" name="Line 30"/>
          <p:cNvSpPr>
            <a:spLocks noChangeShapeType="1"/>
          </p:cNvSpPr>
          <p:nvPr/>
        </p:nvSpPr>
        <p:spPr bwMode="auto">
          <a:xfrm>
            <a:off x="9955504" y="3353577"/>
            <a:ext cx="0" cy="15243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/>
          </a:p>
        </p:txBody>
      </p:sp>
      <p:sp>
        <p:nvSpPr>
          <p:cNvPr id="50198" name="Text Box 31"/>
          <p:cNvSpPr txBox="1">
            <a:spLocks noChangeArrowheads="1"/>
          </p:cNvSpPr>
          <p:nvPr/>
        </p:nvSpPr>
        <p:spPr bwMode="auto">
          <a:xfrm>
            <a:off x="8330116" y="2820053"/>
            <a:ext cx="812694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300">
                <a:solidFill>
                  <a:srgbClr val="FF0000"/>
                </a:solidFill>
                <a:latin typeface="Arial Unicode MS" pitchFamily="34" charset="-128"/>
              </a:rPr>
              <a:t>1</a:t>
            </a:r>
          </a:p>
        </p:txBody>
      </p:sp>
      <p:sp>
        <p:nvSpPr>
          <p:cNvPr id="50199" name="Text Box 32"/>
          <p:cNvSpPr txBox="1">
            <a:spLocks noChangeArrowheads="1"/>
          </p:cNvSpPr>
          <p:nvPr/>
        </p:nvSpPr>
        <p:spPr bwMode="auto">
          <a:xfrm>
            <a:off x="5282512" y="5335236"/>
            <a:ext cx="1930149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i="1">
                <a:solidFill>
                  <a:srgbClr val="FF0000"/>
                </a:solidFill>
                <a:latin typeface="Arial Unicode MS" pitchFamily="34" charset="-128"/>
              </a:rPr>
              <a:t>Hình 18</a:t>
            </a:r>
          </a:p>
        </p:txBody>
      </p:sp>
      <p:sp>
        <p:nvSpPr>
          <p:cNvPr id="50200" name="Arc 27"/>
          <p:cNvSpPr>
            <a:spLocks/>
          </p:cNvSpPr>
          <p:nvPr/>
        </p:nvSpPr>
        <p:spPr bwMode="auto">
          <a:xfrm rot="1797393">
            <a:off x="7720595" y="3585405"/>
            <a:ext cx="918514" cy="2539001"/>
          </a:xfrm>
          <a:custGeom>
            <a:avLst/>
            <a:gdLst>
              <a:gd name="T0" fmla="*/ 2147483647 w 21600"/>
              <a:gd name="T1" fmla="*/ 0 h 38635"/>
              <a:gd name="T2" fmla="*/ 2147483647 w 21600"/>
              <a:gd name="T3" fmla="*/ 2147483647 h 38635"/>
              <a:gd name="T4" fmla="*/ 0 w 21600"/>
              <a:gd name="T5" fmla="*/ 2147483647 h 3863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38635" fill="none" extrusionOk="0">
                <a:moveTo>
                  <a:pt x="8072" y="0"/>
                </a:moveTo>
                <a:cubicBezTo>
                  <a:pt x="16246" y="3293"/>
                  <a:pt x="21600" y="11222"/>
                  <a:pt x="21600" y="20035"/>
                </a:cubicBezTo>
                <a:cubicBezTo>
                  <a:pt x="21600" y="27677"/>
                  <a:pt x="17561" y="34750"/>
                  <a:pt x="10981" y="38635"/>
                </a:cubicBezTo>
              </a:path>
              <a:path w="21600" h="38635" stroke="0" extrusionOk="0">
                <a:moveTo>
                  <a:pt x="8072" y="0"/>
                </a:moveTo>
                <a:cubicBezTo>
                  <a:pt x="16246" y="3293"/>
                  <a:pt x="21600" y="11222"/>
                  <a:pt x="21600" y="20035"/>
                </a:cubicBezTo>
                <a:cubicBezTo>
                  <a:pt x="21600" y="27677"/>
                  <a:pt x="17561" y="34750"/>
                  <a:pt x="10981" y="38635"/>
                </a:cubicBezTo>
                <a:lnTo>
                  <a:pt x="0" y="20035"/>
                </a:lnTo>
                <a:lnTo>
                  <a:pt x="8072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2832675"/>
              </p:ext>
            </p:extLst>
          </p:nvPr>
        </p:nvGraphicFramePr>
        <p:xfrm>
          <a:off x="4273088" y="1838364"/>
          <a:ext cx="2291951" cy="666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6" imgW="698400" imgH="203040" progId="Equation.DSMT4">
                  <p:embed/>
                </p:oleObj>
              </mc:Choice>
              <mc:Fallback>
                <p:oleObj name="Equation" r:id="rId6" imgW="6984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273088" y="1838364"/>
                        <a:ext cx="2291951" cy="6667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2"/>
          <p:cNvSpPr>
            <a:spLocks noChangeShapeType="1"/>
          </p:cNvSpPr>
          <p:nvPr/>
        </p:nvSpPr>
        <p:spPr bwMode="auto">
          <a:xfrm flipH="1">
            <a:off x="4748874" y="2937597"/>
            <a:ext cx="0" cy="2210312"/>
          </a:xfrm>
          <a:prstGeom prst="line">
            <a:avLst/>
          </a:prstGeom>
          <a:noFill/>
          <a:ln w="57150">
            <a:solidFill>
              <a:srgbClr val="33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/>
          </a:p>
        </p:txBody>
      </p:sp>
      <p:sp>
        <p:nvSpPr>
          <p:cNvPr id="51203" name="Line 3"/>
          <p:cNvSpPr>
            <a:spLocks noChangeShapeType="1"/>
          </p:cNvSpPr>
          <p:nvPr/>
        </p:nvSpPr>
        <p:spPr bwMode="auto">
          <a:xfrm>
            <a:off x="4748874" y="5147908"/>
            <a:ext cx="2742843" cy="0"/>
          </a:xfrm>
          <a:prstGeom prst="line">
            <a:avLst/>
          </a:prstGeom>
          <a:noFill/>
          <a:ln w="38100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/>
          </a:p>
        </p:txBody>
      </p:sp>
      <p:sp>
        <p:nvSpPr>
          <p:cNvPr id="51204" name="Oval 4"/>
          <p:cNvSpPr>
            <a:spLocks noChangeArrowheads="1"/>
          </p:cNvSpPr>
          <p:nvPr/>
        </p:nvSpPr>
        <p:spPr bwMode="auto">
          <a:xfrm rot="2521183">
            <a:off x="-1252904" y="692311"/>
            <a:ext cx="8634876" cy="627842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 altLang="en-US"/>
          </a:p>
        </p:txBody>
      </p:sp>
      <p:sp>
        <p:nvSpPr>
          <p:cNvPr id="51208" name="Line 14"/>
          <p:cNvSpPr>
            <a:spLocks noChangeShapeType="1"/>
          </p:cNvSpPr>
          <p:nvPr/>
        </p:nvSpPr>
        <p:spPr bwMode="auto">
          <a:xfrm>
            <a:off x="4748874" y="5147908"/>
            <a:ext cx="4977752" cy="0"/>
          </a:xfrm>
          <a:prstGeom prst="line">
            <a:avLst/>
          </a:prstGeom>
          <a:noFill/>
          <a:ln w="38100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/>
          </a:p>
        </p:txBody>
      </p:sp>
      <p:sp>
        <p:nvSpPr>
          <p:cNvPr id="51210" name="Text Box 27"/>
          <p:cNvSpPr txBox="1">
            <a:spLocks noChangeArrowheads="1"/>
          </p:cNvSpPr>
          <p:nvPr/>
        </p:nvSpPr>
        <p:spPr bwMode="auto">
          <a:xfrm>
            <a:off x="3733006" y="2785162"/>
            <a:ext cx="609521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300">
                <a:latin typeface="Arial Unicode MS" pitchFamily="34" charset="-128"/>
              </a:rPr>
              <a:t>y</a:t>
            </a:r>
          </a:p>
        </p:txBody>
      </p:sp>
      <p:sp>
        <p:nvSpPr>
          <p:cNvPr id="51211" name="Text Box 28"/>
          <p:cNvSpPr txBox="1">
            <a:spLocks noChangeArrowheads="1"/>
          </p:cNvSpPr>
          <p:nvPr/>
        </p:nvSpPr>
        <p:spPr bwMode="auto">
          <a:xfrm>
            <a:off x="9117105" y="5376562"/>
            <a:ext cx="609521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300">
                <a:latin typeface="Arial Unicode MS" pitchFamily="34" charset="-128"/>
              </a:rPr>
              <a:t>x</a:t>
            </a:r>
          </a:p>
        </p:txBody>
      </p:sp>
      <p:sp>
        <p:nvSpPr>
          <p:cNvPr id="51212" name="Text Box 29"/>
          <p:cNvSpPr txBox="1">
            <a:spLocks noChangeArrowheads="1"/>
          </p:cNvSpPr>
          <p:nvPr/>
        </p:nvSpPr>
        <p:spPr bwMode="auto">
          <a:xfrm>
            <a:off x="4211310" y="5128854"/>
            <a:ext cx="507934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419546" y="235303"/>
            <a:ext cx="1015866" cy="77163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4300" b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altLang="en-US" sz="3300" b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?3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19046" y="976539"/>
            <a:ext cx="113650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22220" y="1003532"/>
            <a:ext cx="113650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63269" y="2491582"/>
            <a:ext cx="6000750" cy="30003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306" y="1860456"/>
            <a:ext cx="3390900" cy="3390900"/>
          </a:xfrm>
          <a:prstGeom prst="rect">
            <a:avLst/>
          </a:prstGeom>
        </p:spPr>
      </p:pic>
      <p:sp>
        <p:nvSpPr>
          <p:cNvPr id="5" name="Flowchart: Connector 4"/>
          <p:cNvSpPr/>
          <p:nvPr/>
        </p:nvSpPr>
        <p:spPr>
          <a:xfrm>
            <a:off x="4655384" y="3592194"/>
            <a:ext cx="173450" cy="207869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3736752" y="3387256"/>
            <a:ext cx="609521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300">
                <a:latin typeface="Arial Unicode MS" pitchFamily="34" charset="-128"/>
              </a:rPr>
              <a:t>M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418806" y="3696129"/>
            <a:ext cx="0" cy="1432725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3698906" y="4182165"/>
            <a:ext cx="872300" cy="38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>
                <a:latin typeface="Arial Unicode MS" pitchFamily="34" charset="-128"/>
              </a:rPr>
              <a:t>1cm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7259141" y="1668450"/>
            <a:ext cx="3098020" cy="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8567754" y="1143794"/>
            <a:ext cx="872300" cy="38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>
                <a:latin typeface="Arial Unicode MS" pitchFamily="34" charset="-128"/>
              </a:rPr>
              <a:t>2cm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59853">
            <a:off x="4824929" y="1689351"/>
            <a:ext cx="7060615" cy="4638205"/>
          </a:xfrm>
          <a:prstGeom prst="rect">
            <a:avLst/>
          </a:prstGeom>
        </p:spPr>
      </p:pic>
      <p:sp>
        <p:nvSpPr>
          <p:cNvPr id="17" name="Arc 16"/>
          <p:cNvSpPr/>
          <p:nvPr/>
        </p:nvSpPr>
        <p:spPr>
          <a:xfrm flipV="1">
            <a:off x="3399631" y="2210594"/>
            <a:ext cx="4038600" cy="403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/>
          <p:cNvSpPr/>
          <p:nvPr/>
        </p:nvSpPr>
        <p:spPr>
          <a:xfrm>
            <a:off x="7151025" y="5024919"/>
            <a:ext cx="173450" cy="207869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>
            <a:stCxn id="5" idx="6"/>
            <a:endCxn id="38" idx="6"/>
          </p:cNvCxnSpPr>
          <p:nvPr/>
        </p:nvCxnSpPr>
        <p:spPr>
          <a:xfrm>
            <a:off x="4828834" y="3696129"/>
            <a:ext cx="2495641" cy="14327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Box 27"/>
          <p:cNvSpPr txBox="1">
            <a:spLocks noChangeArrowheads="1"/>
          </p:cNvSpPr>
          <p:nvPr/>
        </p:nvSpPr>
        <p:spPr bwMode="auto">
          <a:xfrm>
            <a:off x="7233544" y="5232788"/>
            <a:ext cx="609521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300">
                <a:latin typeface="Arial Unicode MS" pitchFamily="34" charset="-128"/>
              </a:rPr>
              <a:t>N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27312">
            <a:off x="-1686599" y="915013"/>
            <a:ext cx="12700251" cy="8552251"/>
          </a:xfrm>
          <a:prstGeom prst="rect">
            <a:avLst/>
          </a:prstGeom>
        </p:spPr>
      </p:pic>
      <p:sp>
        <p:nvSpPr>
          <p:cNvPr id="44" name="Text Box 27"/>
          <p:cNvSpPr txBox="1">
            <a:spLocks noChangeArrowheads="1"/>
          </p:cNvSpPr>
          <p:nvPr/>
        </p:nvSpPr>
        <p:spPr bwMode="auto">
          <a:xfrm rot="2046821">
            <a:off x="5900054" y="3977336"/>
            <a:ext cx="872300" cy="38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>
                <a:latin typeface="Arial Unicode MS" pitchFamily="34" charset="-128"/>
              </a:rPr>
              <a:t>2cm</a:t>
            </a:r>
          </a:p>
        </p:txBody>
      </p:sp>
      <p:sp>
        <p:nvSpPr>
          <p:cNvPr id="28" name="Text Box 12">
            <a:extLst>
              <a:ext uri="{FF2B5EF4-FFF2-40B4-BE49-F238E27FC236}">
                <a16:creationId xmlns:a16="http://schemas.microsoft.com/office/drawing/2014/main" id="{0C036049-53DF-4708-9D58-173735714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8239" y="-135631"/>
            <a:ext cx="8356734" cy="1125576"/>
          </a:xfrm>
          <a:prstGeom prst="rect">
            <a:avLst/>
          </a:prstGeom>
          <a:noFill/>
          <a:ln>
            <a:noFill/>
          </a:ln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kumimoji="1" lang="vi-VN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 nêu cách dựng góc nhọn </a:t>
            </a:r>
            <a:r>
              <a:rPr kumimoji="1" lang="vi-VN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</a:t>
            </a:r>
            <a:r>
              <a:rPr kumimoji="1" lang="vi-VN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vi-VN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 hình 18</a:t>
            </a:r>
            <a:r>
              <a:rPr kumimoji="1" lang="en-US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1" lang="vi-VN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 chứng minh cách dựng đó là đúng</a:t>
            </a:r>
            <a:r>
              <a:rPr kumimoji="1" lang="en-US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1" lang="en-US" altLang="en-US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kumimoji="1" lang="en-US" altLang="en-US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30" name="Object 29">
            <a:extLst>
              <a:ext uri="{FF2B5EF4-FFF2-40B4-BE49-F238E27FC236}">
                <a16:creationId xmlns:a16="http://schemas.microsoft.com/office/drawing/2014/main" id="{AB425C5B-6066-4EBE-9033-C1219554F4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4511968"/>
              </p:ext>
            </p:extLst>
          </p:nvPr>
        </p:nvGraphicFramePr>
        <p:xfrm>
          <a:off x="9126461" y="358013"/>
          <a:ext cx="2291951" cy="666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tion" r:id="rId7" imgW="698400" imgH="203040" progId="Equation.DSMT4">
                  <p:embed/>
                </p:oleObj>
              </mc:Choice>
              <mc:Fallback>
                <p:oleObj name="Equation" r:id="rId7" imgW="698400" imgH="203040" progId="Equation.DSMT4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126461" y="358013"/>
                        <a:ext cx="2291951" cy="6667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4.68208E-6 L -0.00273 -0.3107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15538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51210" grpId="0"/>
      <p:bldP spid="5" grpId="0" animBg="1"/>
      <p:bldP spid="23" grpId="0"/>
      <p:bldP spid="26" grpId="0"/>
      <p:bldP spid="29" grpId="0"/>
      <p:bldP spid="29" grpId="1"/>
      <p:bldP spid="17" grpId="0" animBg="1"/>
      <p:bldP spid="38" grpId="0" animBg="1"/>
      <p:bldP spid="42" grpId="0"/>
      <p:bldP spid="44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3" name="Text Box 9"/>
          <p:cNvSpPr txBox="1">
            <a:spLocks noChangeArrowheads="1"/>
          </p:cNvSpPr>
          <p:nvPr/>
        </p:nvSpPr>
        <p:spPr bwMode="auto">
          <a:xfrm>
            <a:off x="2099271" y="1677194"/>
            <a:ext cx="2548135" cy="617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en-US" altLang="en-US" sz="3300" b="1" i="1" u="sng">
                <a:solidFill>
                  <a:srgbClr val="002060"/>
                </a:solidFill>
                <a:latin typeface="VNI-Aptima" pitchFamily="2" charset="0"/>
              </a:rPr>
              <a:t>Baøi giaûi</a:t>
            </a:r>
            <a:r>
              <a:rPr kumimoji="1" lang="en-US" altLang="en-US" sz="3300" b="1" i="1">
                <a:solidFill>
                  <a:srgbClr val="002060"/>
                </a:solidFill>
                <a:latin typeface="VNI-Aptima" pitchFamily="2" charset="0"/>
              </a:rPr>
              <a:t>:</a:t>
            </a:r>
          </a:p>
        </p:txBody>
      </p:sp>
      <p:sp>
        <p:nvSpPr>
          <p:cNvPr id="53251" name="Text Box 10"/>
          <p:cNvSpPr txBox="1">
            <a:spLocks noChangeArrowheads="1"/>
          </p:cNvSpPr>
          <p:nvPr/>
        </p:nvSpPr>
        <p:spPr bwMode="auto">
          <a:xfrm>
            <a:off x="7188027" y="3569098"/>
            <a:ext cx="609521" cy="47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en-US">
                <a:solidFill>
                  <a:schemeClr val="tx1"/>
                </a:solidFill>
                <a:sym typeface="Symbol" pitchFamily="18" charset="2"/>
              </a:rPr>
              <a:t>O</a:t>
            </a:r>
            <a:endParaRPr kumimoji="1" lang="en-US" altLang="en-US" sz="3100">
              <a:solidFill>
                <a:schemeClr val="tx1"/>
              </a:solidFill>
              <a:sym typeface="Symbol" pitchFamily="18" charset="2"/>
            </a:endParaRPr>
          </a:p>
        </p:txBody>
      </p:sp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1218406" y="534194"/>
            <a:ext cx="9144926" cy="1017854"/>
          </a:xfrm>
          <a:prstGeom prst="rect">
            <a:avLst/>
          </a:prstGeom>
          <a:noFill/>
          <a:ln>
            <a:noFill/>
          </a:ln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kumimoji="1" lang="en-US" altLang="en-US" sz="3100" b="1" i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1" lang="vi-VN" altLang="en-US" sz="28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 nêu cách dựng góc nhọn </a:t>
            </a:r>
            <a:r>
              <a:rPr kumimoji="1" lang="vi-VN" altLang="en-US" sz="28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</a:t>
            </a:r>
            <a:r>
              <a:rPr kumimoji="1" lang="en-US" altLang="en-US" sz="28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kumimoji="1" lang="vi-VN" altLang="en-US" sz="28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 hình 18</a:t>
            </a:r>
            <a:endParaRPr kumimoji="1" lang="en-US" altLang="en-US" sz="2800" i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defRPr/>
            </a:pPr>
            <a:r>
              <a:rPr kumimoji="1" lang="en-US" altLang="en-US" sz="28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1" lang="vi-VN" altLang="en-US" sz="28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 chứng minh cách dựng đó là đúng</a:t>
            </a:r>
            <a:r>
              <a:rPr kumimoji="1" lang="en-US" altLang="en-US" sz="28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cxnSp>
        <p:nvCxnSpPr>
          <p:cNvPr id="53254" name="Straight Connector 56"/>
          <p:cNvCxnSpPr>
            <a:cxnSpLocks noChangeShapeType="1"/>
          </p:cNvCxnSpPr>
          <p:nvPr/>
        </p:nvCxnSpPr>
        <p:spPr bwMode="auto">
          <a:xfrm flipV="1">
            <a:off x="7575328" y="3645315"/>
            <a:ext cx="4184105" cy="4763"/>
          </a:xfrm>
          <a:prstGeom prst="line">
            <a:avLst/>
          </a:prstGeom>
          <a:noFill/>
          <a:ln w="349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255" name="Straight Connector 58"/>
          <p:cNvCxnSpPr>
            <a:cxnSpLocks noChangeShapeType="1"/>
          </p:cNvCxnSpPr>
          <p:nvPr/>
        </p:nvCxnSpPr>
        <p:spPr bwMode="auto">
          <a:xfrm rot="5400000" flipH="1" flipV="1">
            <a:off x="6754129" y="2805069"/>
            <a:ext cx="1678377" cy="2116"/>
          </a:xfrm>
          <a:prstGeom prst="line">
            <a:avLst/>
          </a:prstGeom>
          <a:noFill/>
          <a:ln w="349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256" name="Rectangle 60"/>
          <p:cNvSpPr>
            <a:spLocks noChangeArrowheads="1"/>
          </p:cNvSpPr>
          <p:nvPr/>
        </p:nvSpPr>
        <p:spPr bwMode="auto">
          <a:xfrm>
            <a:off x="7594374" y="3492880"/>
            <a:ext cx="203174" cy="15243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108850" tIns="54425" rIns="108850" bIns="54425" anchor="ctr"/>
          <a:lstStyle/>
          <a:p>
            <a:endParaRPr lang="en-US" altLang="en-US"/>
          </a:p>
        </p:txBody>
      </p:sp>
      <p:sp>
        <p:nvSpPr>
          <p:cNvPr id="53257" name="Oval 61"/>
          <p:cNvSpPr>
            <a:spLocks noChangeArrowheads="1"/>
          </p:cNvSpPr>
          <p:nvPr/>
        </p:nvSpPr>
        <p:spPr bwMode="auto">
          <a:xfrm>
            <a:off x="10781660" y="3616734"/>
            <a:ext cx="101587" cy="76218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108850" tIns="54425" rIns="108850" bIns="54425" anchor="ctr"/>
          <a:lstStyle/>
          <a:p>
            <a:endParaRPr lang="en-US" altLang="en-US"/>
          </a:p>
        </p:txBody>
      </p:sp>
      <p:sp>
        <p:nvSpPr>
          <p:cNvPr id="53258" name="Oval 62"/>
          <p:cNvSpPr>
            <a:spLocks noChangeArrowheads="1"/>
          </p:cNvSpPr>
          <p:nvPr/>
        </p:nvSpPr>
        <p:spPr bwMode="auto">
          <a:xfrm>
            <a:off x="7530883" y="2349615"/>
            <a:ext cx="101587" cy="76218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108850" tIns="54425" rIns="108850" bIns="54425" anchor="ctr"/>
          <a:lstStyle/>
          <a:p>
            <a:endParaRPr lang="en-US" altLang="en-US"/>
          </a:p>
        </p:txBody>
      </p:sp>
      <p:cxnSp>
        <p:nvCxnSpPr>
          <p:cNvPr id="53259" name="Straight Connector 64"/>
          <p:cNvCxnSpPr>
            <a:cxnSpLocks noChangeShapeType="1"/>
          </p:cNvCxnSpPr>
          <p:nvPr/>
        </p:nvCxnSpPr>
        <p:spPr bwMode="auto">
          <a:xfrm>
            <a:off x="7581677" y="2392487"/>
            <a:ext cx="3263475" cy="1252828"/>
          </a:xfrm>
          <a:prstGeom prst="line">
            <a:avLst/>
          </a:prstGeom>
          <a:noFill/>
          <a:ln w="349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260" name="Text Box 10"/>
          <p:cNvSpPr txBox="1">
            <a:spLocks noChangeArrowheads="1"/>
          </p:cNvSpPr>
          <p:nvPr/>
        </p:nvSpPr>
        <p:spPr bwMode="auto">
          <a:xfrm>
            <a:off x="6984854" y="2192417"/>
            <a:ext cx="609521" cy="47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en-US">
                <a:solidFill>
                  <a:schemeClr val="tx1"/>
                </a:solidFill>
                <a:sym typeface="Symbol" pitchFamily="18" charset="2"/>
              </a:rPr>
              <a:t>M</a:t>
            </a:r>
            <a:endParaRPr kumimoji="1" lang="en-US" altLang="en-US" sz="3100">
              <a:solidFill>
                <a:schemeClr val="tx1"/>
              </a:solidFill>
              <a:sym typeface="Symbol" pitchFamily="18" charset="2"/>
            </a:endParaRPr>
          </a:p>
        </p:txBody>
      </p:sp>
      <p:sp>
        <p:nvSpPr>
          <p:cNvPr id="53261" name="Text Box 10"/>
          <p:cNvSpPr txBox="1">
            <a:spLocks noChangeArrowheads="1"/>
          </p:cNvSpPr>
          <p:nvPr/>
        </p:nvSpPr>
        <p:spPr bwMode="auto">
          <a:xfrm>
            <a:off x="7188027" y="1735111"/>
            <a:ext cx="609521" cy="47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en-US">
                <a:solidFill>
                  <a:schemeClr val="tx1"/>
                </a:solidFill>
                <a:sym typeface="Symbol" pitchFamily="18" charset="2"/>
              </a:rPr>
              <a:t>y</a:t>
            </a:r>
            <a:endParaRPr kumimoji="1" lang="en-US" altLang="en-US" sz="3100">
              <a:solidFill>
                <a:schemeClr val="tx1"/>
              </a:solidFill>
              <a:sym typeface="Symbol" pitchFamily="18" charset="2"/>
            </a:endParaRPr>
          </a:p>
        </p:txBody>
      </p:sp>
      <p:sp>
        <p:nvSpPr>
          <p:cNvPr id="53262" name="Text Box 10"/>
          <p:cNvSpPr txBox="1">
            <a:spLocks noChangeArrowheads="1"/>
          </p:cNvSpPr>
          <p:nvPr/>
        </p:nvSpPr>
        <p:spPr bwMode="auto">
          <a:xfrm>
            <a:off x="10540391" y="3645315"/>
            <a:ext cx="609521" cy="47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en-US">
                <a:solidFill>
                  <a:schemeClr val="tx1"/>
                </a:solidFill>
                <a:sym typeface="Symbol" pitchFamily="18" charset="2"/>
              </a:rPr>
              <a:t>N</a:t>
            </a:r>
            <a:endParaRPr kumimoji="1" lang="en-US" altLang="en-US" sz="3100">
              <a:solidFill>
                <a:schemeClr val="tx1"/>
              </a:solidFill>
              <a:sym typeface="Symbol" pitchFamily="18" charset="2"/>
            </a:endParaRPr>
          </a:p>
        </p:txBody>
      </p:sp>
      <p:sp>
        <p:nvSpPr>
          <p:cNvPr id="53263" name="Text Box 10"/>
          <p:cNvSpPr txBox="1">
            <a:spLocks noChangeArrowheads="1"/>
          </p:cNvSpPr>
          <p:nvPr/>
        </p:nvSpPr>
        <p:spPr bwMode="auto">
          <a:xfrm>
            <a:off x="11353085" y="3564334"/>
            <a:ext cx="609521" cy="47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en-US">
                <a:solidFill>
                  <a:schemeClr val="tx1"/>
                </a:solidFill>
                <a:sym typeface="Symbol" pitchFamily="18" charset="2"/>
              </a:rPr>
              <a:t>x</a:t>
            </a:r>
            <a:endParaRPr kumimoji="1" lang="en-US" altLang="en-US" sz="3100">
              <a:solidFill>
                <a:schemeClr val="tx1"/>
              </a:solidFill>
              <a:sym typeface="Symbol" pitchFamily="18" charset="2"/>
            </a:endParaRPr>
          </a:p>
        </p:txBody>
      </p:sp>
      <p:graphicFrame>
        <p:nvGraphicFramePr>
          <p:cNvPr id="5326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7860617"/>
              </p:ext>
            </p:extLst>
          </p:nvPr>
        </p:nvGraphicFramePr>
        <p:xfrm>
          <a:off x="9954152" y="3369026"/>
          <a:ext cx="258200" cy="3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tion" r:id="rId4" imgW="139579" imgH="215713" progId="Equation.DSMT4">
                  <p:embed/>
                </p:oleObj>
              </mc:Choice>
              <mc:Fallback>
                <p:oleObj name="Equation" r:id="rId4" imgW="139579" imgH="215713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54152" y="3369026"/>
                        <a:ext cx="258200" cy="3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65" name="Text Box 10"/>
          <p:cNvSpPr txBox="1">
            <a:spLocks noChangeArrowheads="1"/>
          </p:cNvSpPr>
          <p:nvPr/>
        </p:nvSpPr>
        <p:spPr bwMode="auto">
          <a:xfrm>
            <a:off x="7188027" y="2806921"/>
            <a:ext cx="609521" cy="47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en-US">
                <a:solidFill>
                  <a:schemeClr val="tx1"/>
                </a:solidFill>
                <a:sym typeface="Symbol" pitchFamily="18" charset="2"/>
              </a:rPr>
              <a:t>1</a:t>
            </a:r>
            <a:endParaRPr kumimoji="1" lang="en-US" altLang="en-US">
              <a:solidFill>
                <a:schemeClr val="tx1"/>
              </a:solidFill>
              <a:sym typeface="Symbol" pitchFamily="18" charset="2"/>
            </a:endParaRPr>
          </a:p>
        </p:txBody>
      </p:sp>
      <p:sp>
        <p:nvSpPr>
          <p:cNvPr id="53266" name="Text Box 10"/>
          <p:cNvSpPr txBox="1">
            <a:spLocks noChangeArrowheads="1"/>
          </p:cNvSpPr>
          <p:nvPr/>
        </p:nvSpPr>
        <p:spPr bwMode="auto">
          <a:xfrm>
            <a:off x="9118176" y="2654486"/>
            <a:ext cx="609521" cy="47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en-US">
                <a:solidFill>
                  <a:schemeClr val="tx1"/>
                </a:solidFill>
                <a:sym typeface="Symbol" pitchFamily="18" charset="2"/>
              </a:rPr>
              <a:t>2</a:t>
            </a:r>
            <a:endParaRPr kumimoji="1" lang="en-US" altLang="en-US">
              <a:solidFill>
                <a:schemeClr val="tx1"/>
              </a:solidFill>
              <a:sym typeface="Symbol" pitchFamily="18" charset="2"/>
            </a:endParaRPr>
          </a:p>
        </p:txBody>
      </p:sp>
      <p:sp>
        <p:nvSpPr>
          <p:cNvPr id="31" name="Arc 30"/>
          <p:cNvSpPr/>
          <p:nvPr/>
        </p:nvSpPr>
        <p:spPr bwMode="auto">
          <a:xfrm rot="4707103">
            <a:off x="8268018" y="1460996"/>
            <a:ext cx="2362747" cy="3244428"/>
          </a:xfrm>
          <a:prstGeom prst="arc">
            <a:avLst>
              <a:gd name="adj1" fmla="val 16126297"/>
              <a:gd name="adj2" fmla="val 0"/>
            </a:avLst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108850" tIns="54425" rIns="108850" bIns="54425" anchor="ctr"/>
          <a:lstStyle/>
          <a:p>
            <a:pPr>
              <a:defRPr/>
            </a:pPr>
            <a:endParaRPr lang="en-US"/>
          </a:p>
        </p:txBody>
      </p:sp>
      <p:cxnSp>
        <p:nvCxnSpPr>
          <p:cNvPr id="53268" name="Straight Connector 32"/>
          <p:cNvCxnSpPr>
            <a:cxnSpLocks noChangeShapeType="1"/>
          </p:cNvCxnSpPr>
          <p:nvPr/>
        </p:nvCxnSpPr>
        <p:spPr bwMode="auto">
          <a:xfrm>
            <a:off x="9321350" y="2044746"/>
            <a:ext cx="1625388" cy="1587"/>
          </a:xfrm>
          <a:prstGeom prst="line">
            <a:avLst/>
          </a:prstGeom>
          <a:noFill/>
          <a:ln w="349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269" name="Straight Connector 34"/>
          <p:cNvCxnSpPr>
            <a:cxnSpLocks noChangeShapeType="1"/>
          </p:cNvCxnSpPr>
          <p:nvPr/>
        </p:nvCxnSpPr>
        <p:spPr bwMode="auto">
          <a:xfrm rot="5400000">
            <a:off x="9245134" y="2044216"/>
            <a:ext cx="152435" cy="423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270" name="Straight Connector 35"/>
          <p:cNvCxnSpPr>
            <a:cxnSpLocks noChangeShapeType="1"/>
          </p:cNvCxnSpPr>
          <p:nvPr/>
        </p:nvCxnSpPr>
        <p:spPr bwMode="auto">
          <a:xfrm rot="5400000">
            <a:off x="10871579" y="2043686"/>
            <a:ext cx="152435" cy="211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271" name="Text Box 10"/>
          <p:cNvSpPr txBox="1">
            <a:spLocks noChangeArrowheads="1"/>
          </p:cNvSpPr>
          <p:nvPr/>
        </p:nvSpPr>
        <p:spPr bwMode="auto">
          <a:xfrm>
            <a:off x="9930870" y="1663656"/>
            <a:ext cx="609521" cy="47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en-US">
                <a:solidFill>
                  <a:schemeClr val="tx1"/>
                </a:solidFill>
                <a:sym typeface="Symbol" pitchFamily="18" charset="2"/>
              </a:rPr>
              <a:t>1</a:t>
            </a:r>
            <a:endParaRPr kumimoji="1" lang="en-US" altLang="en-US">
              <a:solidFill>
                <a:schemeClr val="tx1"/>
              </a:solidFill>
              <a:sym typeface="Symbol" pitchFamily="18" charset="2"/>
            </a:endParaRPr>
          </a:p>
        </p:txBody>
      </p:sp>
      <p:sp>
        <p:nvSpPr>
          <p:cNvPr id="53272" name="Text Box 10"/>
          <p:cNvSpPr txBox="1">
            <a:spLocks noChangeArrowheads="1"/>
          </p:cNvSpPr>
          <p:nvPr/>
        </p:nvSpPr>
        <p:spPr bwMode="auto">
          <a:xfrm>
            <a:off x="8991044" y="4169749"/>
            <a:ext cx="1828562" cy="47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en-US">
                <a:solidFill>
                  <a:srgbClr val="FF0000"/>
                </a:solidFill>
                <a:sym typeface="Symbol" pitchFamily="18" charset="2"/>
              </a:rPr>
              <a:t>Hình 18</a:t>
            </a:r>
            <a:endParaRPr kumimoji="1" lang="en-US" altLang="en-US" sz="3100">
              <a:solidFill>
                <a:srgbClr val="FF0000"/>
              </a:solidFill>
              <a:sym typeface="Symbol" pitchFamily="18" charset="2"/>
            </a:endParaRPr>
          </a:p>
        </p:txBody>
      </p:sp>
      <p:sp>
        <p:nvSpPr>
          <p:cNvPr id="39" name="Text Box 12"/>
          <p:cNvSpPr txBox="1">
            <a:spLocks noChangeArrowheads="1"/>
          </p:cNvSpPr>
          <p:nvPr/>
        </p:nvSpPr>
        <p:spPr bwMode="auto">
          <a:xfrm>
            <a:off x="635027" y="2207575"/>
            <a:ext cx="2539669" cy="58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vi-VN" altLang="en-US" sz="3100" b="1" i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Cách dựng</a:t>
            </a:r>
            <a:r>
              <a:rPr kumimoji="1" lang="vi-VN" altLang="en-US" sz="310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kumimoji="1" lang="en-US" altLang="en-US" sz="3100" b="1" i="1">
              <a:solidFill>
                <a:schemeClr val="tx1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553473" y="2523214"/>
            <a:ext cx="5587273" cy="1302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marL="457200" indent="-457200">
              <a:spcBef>
                <a:spcPct val="50000"/>
              </a:spcBef>
              <a:buFontTx/>
              <a:buChar char="-"/>
            </a:pPr>
            <a:r>
              <a:rPr kumimoji="1" lang="vi-VN" altLang="en-US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Dựng góc vuông xOy</a:t>
            </a:r>
          </a:p>
          <a:p>
            <a:pPr marL="457200" indent="-457200">
              <a:spcBef>
                <a:spcPct val="50000"/>
              </a:spcBef>
              <a:buFontTx/>
              <a:buChar char="-"/>
            </a:pPr>
            <a:endParaRPr kumimoji="1" lang="en-US" altLang="en-US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Text Box 12"/>
          <p:cNvSpPr txBox="1">
            <a:spLocks noChangeArrowheads="1"/>
          </p:cNvSpPr>
          <p:nvPr/>
        </p:nvSpPr>
        <p:spPr bwMode="auto">
          <a:xfrm>
            <a:off x="565997" y="2921774"/>
            <a:ext cx="6617308" cy="106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  <a:buFontTx/>
              <a:buChar char="-"/>
            </a:pPr>
            <a:r>
              <a:rPr kumimoji="1" lang="vi-VN" altLang="en-US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Đặt một đoạn thẳng làm đơn vị .Trên tia Oy dựng điểm M sao cho OM = 1</a:t>
            </a:r>
          </a:p>
        </p:txBody>
      </p:sp>
      <p:sp>
        <p:nvSpPr>
          <p:cNvPr id="42" name="Text Box 12"/>
          <p:cNvSpPr txBox="1">
            <a:spLocks noChangeArrowheads="1"/>
          </p:cNvSpPr>
          <p:nvPr/>
        </p:nvSpPr>
        <p:spPr bwMode="auto">
          <a:xfrm>
            <a:off x="510642" y="3913310"/>
            <a:ext cx="6474212" cy="106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  <a:buFontTx/>
              <a:buChar char="-"/>
            </a:pPr>
            <a:r>
              <a:rPr kumimoji="1" lang="vi-VN" altLang="en-US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Dựng cung tròn (M;2) cắt Ox tại N. Góc MNO là góc </a:t>
            </a:r>
            <a:r>
              <a:rPr kumimoji="1" lang="el-GR" altLang="en-US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kumimoji="1" lang="vi-VN" altLang="en-US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cần dựng </a:t>
            </a:r>
          </a:p>
        </p:txBody>
      </p:sp>
      <p:sp>
        <p:nvSpPr>
          <p:cNvPr id="43" name="Text Box 12"/>
          <p:cNvSpPr txBox="1">
            <a:spLocks noChangeArrowheads="1"/>
          </p:cNvSpPr>
          <p:nvPr/>
        </p:nvSpPr>
        <p:spPr bwMode="auto">
          <a:xfrm>
            <a:off x="553473" y="4784569"/>
            <a:ext cx="2844430" cy="58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vi-VN" altLang="en-US" sz="3100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Chứng minh</a:t>
            </a:r>
            <a:r>
              <a:rPr kumimoji="1" lang="vi-VN" altLang="en-US" sz="31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kumimoji="1" lang="en-US" altLang="en-US" sz="31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Text Box 12"/>
          <p:cNvSpPr txBox="1">
            <a:spLocks noChangeArrowheads="1"/>
          </p:cNvSpPr>
          <p:nvPr/>
        </p:nvSpPr>
        <p:spPr bwMode="auto">
          <a:xfrm>
            <a:off x="510642" y="5161204"/>
            <a:ext cx="5078585" cy="58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vi-VN" altLang="en-US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Xét tam giác vuông MON có:</a:t>
            </a:r>
            <a:endParaRPr kumimoji="1" lang="en-US" altLang="en-US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913606" y="686594"/>
            <a:ext cx="1015866" cy="77163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4300" b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altLang="en-US" sz="3300" b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?3</a:t>
            </a:r>
          </a:p>
        </p:txBody>
      </p:sp>
      <p:sp>
        <p:nvSpPr>
          <p:cNvPr id="48" name="Text Box 40" descr="Parchment"/>
          <p:cNvSpPr txBox="1">
            <a:spLocks noChangeArrowheads="1"/>
          </p:cNvSpPr>
          <p:nvPr/>
        </p:nvSpPr>
        <p:spPr bwMode="auto">
          <a:xfrm>
            <a:off x="58201" y="1"/>
            <a:ext cx="12074011" cy="5869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 w="127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108850" tIns="54425" rIns="108850" bIns="5442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1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TỈ SỐ LƯỢNG GIÁC CỦA GÓC NHỌN</a:t>
            </a:r>
            <a:endParaRPr lang="en-US" sz="31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0850022"/>
              </p:ext>
            </p:extLst>
          </p:nvPr>
        </p:nvGraphicFramePr>
        <p:xfrm>
          <a:off x="3397903" y="5557710"/>
          <a:ext cx="3720992" cy="10208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Equation" r:id="rId6" imgW="1434960" imgH="393480" progId="Equation.DSMT4">
                  <p:embed/>
                </p:oleObj>
              </mc:Choice>
              <mc:Fallback>
                <p:oleObj name="Equation" r:id="rId6" imgW="14349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397903" y="5557710"/>
                        <a:ext cx="3720992" cy="10208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3" grpId="0"/>
      <p:bldP spid="62476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3123406" y="991394"/>
            <a:ext cx="8534400" cy="2770547"/>
          </a:xfrm>
        </p:spPr>
        <p:txBody>
          <a:bodyPr/>
          <a:lstStyle/>
          <a:p>
            <a:pPr>
              <a:defRPr/>
            </a:pP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ếu hai góc nhọn </a:t>
            </a:r>
            <a:r>
              <a:rPr lang="el-G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vi-VN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và  </a:t>
            </a:r>
            <a:r>
              <a:rPr lang="el-G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vi-VN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có: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sin</a:t>
            </a:r>
            <a:r>
              <a:rPr lang="el-G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=sin</a:t>
            </a:r>
            <a:r>
              <a:rPr lang="el-G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vi-VN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(hoặc cos</a:t>
            </a:r>
            <a:r>
              <a:rPr lang="el-G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vi-VN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= cos</a:t>
            </a:r>
            <a:r>
              <a:rPr lang="el-G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vi-VN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, hoặc tan</a:t>
            </a:r>
            <a:r>
              <a:rPr lang="el-G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vi-VN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=tan</a:t>
            </a:r>
            <a:r>
              <a:rPr lang="el-G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vi-VN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, hoặc cot</a:t>
            </a:r>
            <a:r>
              <a:rPr lang="el-G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vi-VN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=cot</a:t>
            </a:r>
            <a:r>
              <a:rPr lang="el-G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vi-VN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) thì </a:t>
            </a:r>
            <a:r>
              <a:rPr lang="el-G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vi-VN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l-G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vi-VN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vì chúng là hai góc tương ứng của hai tam giác vuông đồng dạng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 Box 40" descr="Parchment"/>
          <p:cNvSpPr txBox="1">
            <a:spLocks noChangeArrowheads="1"/>
          </p:cNvSpPr>
          <p:nvPr/>
        </p:nvSpPr>
        <p:spPr bwMode="auto">
          <a:xfrm>
            <a:off x="58201" y="1"/>
            <a:ext cx="12074011" cy="5869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 w="127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108850" tIns="54425" rIns="108850" bIns="54425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1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TỈ SỐ LƯỢNG GIÁC CỦA GÓC NHỌN</a:t>
            </a:r>
            <a:endParaRPr lang="en-US" sz="3100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06" y="515144"/>
            <a:ext cx="1695450" cy="169545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666206" y="1067594"/>
            <a:ext cx="9144000" cy="2667000"/>
          </a:xfrm>
          <a:prstGeom prst="wedgeRoundRectCallout">
            <a:avLst>
              <a:gd name="adj1" fmla="val -55277"/>
              <a:gd name="adj2" fmla="val 35660"/>
              <a:gd name="adj3" fmla="val 16667"/>
            </a:avLst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VNI-Times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40" y="2615266"/>
            <a:ext cx="2575265" cy="3710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390606" y="1795648"/>
            <a:ext cx="5180926" cy="2624746"/>
            <a:chOff x="7415834" y="1829594"/>
            <a:chExt cx="5180926" cy="2624746"/>
          </a:xfrm>
        </p:grpSpPr>
        <p:grpSp>
          <p:nvGrpSpPr>
            <p:cNvPr id="2" name="Group 1"/>
            <p:cNvGrpSpPr/>
            <p:nvPr/>
          </p:nvGrpSpPr>
          <p:grpSpPr>
            <a:xfrm>
              <a:off x="7415834" y="1829594"/>
              <a:ext cx="5180926" cy="2624746"/>
              <a:chOff x="7415834" y="2100448"/>
              <a:chExt cx="5180926" cy="2624746"/>
            </a:xfrm>
          </p:grpSpPr>
          <p:pic>
            <p:nvPicPr>
              <p:cNvPr id="82987" name="Picture 4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15834" y="2100448"/>
                <a:ext cx="5180926" cy="26247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82988" name="Text Box 44"/>
              <p:cNvSpPr txBox="1">
                <a:spLocks noChangeArrowheads="1"/>
              </p:cNvSpPr>
              <p:nvPr/>
            </p:nvSpPr>
            <p:spPr bwMode="auto">
              <a:xfrm>
                <a:off x="9650744" y="3380571"/>
                <a:ext cx="711107" cy="4792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108850" tIns="54425" rIns="108850" bIns="54425"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l-GR" altLang="en-US">
                    <a:cs typeface="Times New Roman" pitchFamily="18" charset="0"/>
                    <a:sym typeface="Symbol" pitchFamily="18" charset="2"/>
                  </a:rPr>
                  <a:t></a:t>
                </a:r>
              </a:p>
            </p:txBody>
          </p:sp>
          <p:sp>
            <p:nvSpPr>
              <p:cNvPr id="82990" name="Arc 46"/>
              <p:cNvSpPr>
                <a:spLocks/>
              </p:cNvSpPr>
              <p:nvPr/>
            </p:nvSpPr>
            <p:spPr bwMode="auto">
              <a:xfrm>
                <a:off x="8302603" y="3653684"/>
                <a:ext cx="203174" cy="304871"/>
              </a:xfrm>
              <a:custGeom>
                <a:avLst/>
                <a:gdLst>
                  <a:gd name="T0" fmla="*/ 0 w 21600"/>
                  <a:gd name="T1" fmla="*/ 0 h 21600"/>
                  <a:gd name="T2" fmla="*/ 2147483647 w 21600"/>
                  <a:gd name="T3" fmla="*/ 2147483647 h 21600"/>
                  <a:gd name="T4" fmla="*/ 0 w 21600"/>
                  <a:gd name="T5" fmla="*/ 2147483647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 cmpd="thickThin">
                <a:solidFill>
                  <a:srgbClr val="00CC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08850" tIns="54425" rIns="108850" bIns="54425" anchor="ctr"/>
              <a:lstStyle/>
              <a:p>
                <a:endParaRPr lang="en-US"/>
              </a:p>
            </p:txBody>
          </p:sp>
        </p:grpSp>
        <p:sp>
          <p:nvSpPr>
            <p:cNvPr id="82991" name="Text Box 47"/>
            <p:cNvSpPr txBox="1">
              <a:spLocks noChangeArrowheads="1"/>
            </p:cNvSpPr>
            <p:nvPr/>
          </p:nvSpPr>
          <p:spPr bwMode="auto">
            <a:xfrm>
              <a:off x="8508299" y="3124994"/>
              <a:ext cx="711107" cy="479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08850" tIns="54425" rIns="108850" bIns="54425"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l-GR" altLang="en-US">
                  <a:cs typeface="Times New Roman" pitchFamily="18" charset="0"/>
                  <a:sym typeface="Symbol" pitchFamily="18" charset="2"/>
                </a:rPr>
                <a:t></a:t>
              </a:r>
            </a:p>
          </p:txBody>
        </p:sp>
      </p:grpSp>
      <p:graphicFrame>
        <p:nvGraphicFramePr>
          <p:cNvPr id="82992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6358488"/>
              </p:ext>
            </p:extLst>
          </p:nvPr>
        </p:nvGraphicFramePr>
        <p:xfrm>
          <a:off x="406348" y="2363012"/>
          <a:ext cx="2146021" cy="893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Equation" r:id="rId5" imgW="710891" imgH="393529" progId="Equation.3">
                  <p:embed/>
                </p:oleObj>
              </mc:Choice>
              <mc:Fallback>
                <p:oleObj name="Equation" r:id="rId5" imgW="710891" imgH="393529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348" y="2363012"/>
                        <a:ext cx="2146021" cy="8939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93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9847248"/>
              </p:ext>
            </p:extLst>
          </p:nvPr>
        </p:nvGraphicFramePr>
        <p:xfrm>
          <a:off x="304761" y="3374483"/>
          <a:ext cx="2224328" cy="893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Equation" r:id="rId7" imgW="736280" imgH="393529" progId="Equation.3">
                  <p:embed/>
                </p:oleObj>
              </mc:Choice>
              <mc:Fallback>
                <p:oleObj name="Equation" r:id="rId7" imgW="736280" imgH="393529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761" y="3374483"/>
                        <a:ext cx="2224328" cy="8939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94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3944399"/>
              </p:ext>
            </p:extLst>
          </p:nvPr>
        </p:nvGraphicFramePr>
        <p:xfrm>
          <a:off x="292100" y="4421188"/>
          <a:ext cx="2300288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Equation" r:id="rId9" imgW="761760" imgH="393480" progId="Equation.DSMT4">
                  <p:embed/>
                </p:oleObj>
              </mc:Choice>
              <mc:Fallback>
                <p:oleObj name="Equation" r:id="rId9" imgW="761760" imgH="393480" progId="Equation.DSMT4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" y="4421188"/>
                        <a:ext cx="2300288" cy="89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95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5840623"/>
              </p:ext>
            </p:extLst>
          </p:nvPr>
        </p:nvGraphicFramePr>
        <p:xfrm>
          <a:off x="381000" y="5432425"/>
          <a:ext cx="22606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Equation" r:id="rId11" imgW="749160" imgH="393480" progId="Equation.DSMT4">
                  <p:embed/>
                </p:oleObj>
              </mc:Choice>
              <mc:Fallback>
                <p:oleObj name="Equation" r:id="rId11" imgW="749160" imgH="393480" progId="Equation.DSMT4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5432425"/>
                        <a:ext cx="2260600" cy="89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96" name="Line 52"/>
          <p:cNvSpPr>
            <a:spLocks noChangeShapeType="1"/>
          </p:cNvSpPr>
          <p:nvPr/>
        </p:nvSpPr>
        <p:spPr bwMode="auto">
          <a:xfrm>
            <a:off x="3352364" y="2286794"/>
            <a:ext cx="0" cy="4268188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/>
          </a:p>
        </p:txBody>
      </p:sp>
      <p:graphicFrame>
        <p:nvGraphicFramePr>
          <p:cNvPr id="82997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2846670"/>
              </p:ext>
            </p:extLst>
          </p:nvPr>
        </p:nvGraphicFramePr>
        <p:xfrm>
          <a:off x="4037806" y="2362994"/>
          <a:ext cx="2184116" cy="893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Equation" r:id="rId13" imgW="723586" imgH="393529" progId="Equation.3">
                  <p:embed/>
                </p:oleObj>
              </mc:Choice>
              <mc:Fallback>
                <p:oleObj name="Equation" r:id="rId13" imgW="723586" imgH="393529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7806" y="2362994"/>
                        <a:ext cx="2184116" cy="8939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98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849468"/>
              </p:ext>
            </p:extLst>
          </p:nvPr>
        </p:nvGraphicFramePr>
        <p:xfrm>
          <a:off x="3961884" y="3353594"/>
          <a:ext cx="2262423" cy="893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Equation" r:id="rId15" imgW="748975" imgH="393529" progId="Equation.3">
                  <p:embed/>
                </p:oleObj>
              </mc:Choice>
              <mc:Fallback>
                <p:oleObj name="Equation" r:id="rId15" imgW="748975" imgH="393529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1884" y="3353594"/>
                        <a:ext cx="2262423" cy="8939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99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5378105"/>
              </p:ext>
            </p:extLst>
          </p:nvPr>
        </p:nvGraphicFramePr>
        <p:xfrm>
          <a:off x="3949700" y="4421188"/>
          <a:ext cx="2224088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Equation" r:id="rId17" imgW="736560" imgH="393480" progId="Equation.DSMT4">
                  <p:embed/>
                </p:oleObj>
              </mc:Choice>
              <mc:Fallback>
                <p:oleObj name="Equation" r:id="rId17" imgW="736560" imgH="393480" progId="Equation.DSMT4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9700" y="4421188"/>
                        <a:ext cx="2224088" cy="89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000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6821678"/>
              </p:ext>
            </p:extLst>
          </p:nvPr>
        </p:nvGraphicFramePr>
        <p:xfrm>
          <a:off x="3941763" y="5335588"/>
          <a:ext cx="2301875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Equation" r:id="rId19" imgW="761760" imgH="393480" progId="Equation.DSMT4">
                  <p:embed/>
                </p:oleObj>
              </mc:Choice>
              <mc:Fallback>
                <p:oleObj name="Equation" r:id="rId19" imgW="761760" imgH="393480" progId="Equation.DSMT4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1763" y="5335588"/>
                        <a:ext cx="2301875" cy="89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001" name="AutoShape 57"/>
          <p:cNvSpPr>
            <a:spLocks/>
          </p:cNvSpPr>
          <p:nvPr/>
        </p:nvSpPr>
        <p:spPr bwMode="auto">
          <a:xfrm>
            <a:off x="6552406" y="2713930"/>
            <a:ext cx="304760" cy="3506012"/>
          </a:xfrm>
          <a:prstGeom prst="rightBrace">
            <a:avLst>
              <a:gd name="adj1" fmla="val 12777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 altLang="en-US"/>
          </a:p>
        </p:txBody>
      </p:sp>
      <p:sp>
        <p:nvSpPr>
          <p:cNvPr id="83002" name="AutoShape 58"/>
          <p:cNvSpPr>
            <a:spLocks noChangeArrowheads="1"/>
          </p:cNvSpPr>
          <p:nvPr/>
        </p:nvSpPr>
        <p:spPr bwMode="auto">
          <a:xfrm>
            <a:off x="7314248" y="4801711"/>
            <a:ext cx="1015868" cy="304871"/>
          </a:xfrm>
          <a:prstGeom prst="notchedRightArrow">
            <a:avLst>
              <a:gd name="adj1" fmla="val 50000"/>
              <a:gd name="adj2" fmla="val 6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 altLang="en-US"/>
          </a:p>
        </p:txBody>
      </p:sp>
      <p:graphicFrame>
        <p:nvGraphicFramePr>
          <p:cNvPr id="83003" name="Object 59"/>
          <p:cNvGraphicFramePr>
            <a:graphicFrameLocks noChangeAspect="1"/>
          </p:cNvGraphicFramePr>
          <p:nvPr/>
        </p:nvGraphicFramePr>
        <p:xfrm>
          <a:off x="8838049" y="4333292"/>
          <a:ext cx="2414803" cy="4033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Equation" r:id="rId21" imgW="799753" imgH="177723" progId="Equation.3">
                  <p:embed/>
                </p:oleObj>
              </mc:Choice>
              <mc:Fallback>
                <p:oleObj name="Equation" r:id="rId21" imgW="799753" imgH="177723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8049" y="4333292"/>
                        <a:ext cx="2414803" cy="4033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004" name="Object 60"/>
          <p:cNvGraphicFramePr>
            <a:graphicFrameLocks noChangeAspect="1"/>
          </p:cNvGraphicFramePr>
          <p:nvPr/>
        </p:nvGraphicFramePr>
        <p:xfrm>
          <a:off x="8838049" y="4779482"/>
          <a:ext cx="2414803" cy="4033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Equation" r:id="rId23" imgW="799753" imgH="177723" progId="Equation.3">
                  <p:embed/>
                </p:oleObj>
              </mc:Choice>
              <mc:Fallback>
                <p:oleObj name="Equation" r:id="rId23" imgW="799753" imgH="177723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8049" y="4779482"/>
                        <a:ext cx="2414803" cy="4033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005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3895327"/>
              </p:ext>
            </p:extLst>
          </p:nvPr>
        </p:nvGraphicFramePr>
        <p:xfrm>
          <a:off x="8780463" y="5360988"/>
          <a:ext cx="2528887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Equation" r:id="rId25" imgW="838080" imgH="177480" progId="Equation.DSMT4">
                  <p:embed/>
                </p:oleObj>
              </mc:Choice>
              <mc:Fallback>
                <p:oleObj name="Equation" r:id="rId25" imgW="838080" imgH="177480" progId="Equation.DSMT4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80463" y="5360988"/>
                        <a:ext cx="2528887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006" name="Objec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4778606"/>
              </p:ext>
            </p:extLst>
          </p:nvPr>
        </p:nvGraphicFramePr>
        <p:xfrm>
          <a:off x="8818563" y="5927725"/>
          <a:ext cx="2530475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Equation" r:id="rId27" imgW="838080" imgH="177480" progId="Equation.DSMT4">
                  <p:embed/>
                </p:oleObj>
              </mc:Choice>
              <mc:Fallback>
                <p:oleObj name="Equation" r:id="rId27" imgW="838080" imgH="177480" progId="Equation.DSMT4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8563" y="5927725"/>
                        <a:ext cx="2530475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 Box 40" descr="Parchment"/>
          <p:cNvSpPr txBox="1">
            <a:spLocks noChangeArrowheads="1"/>
          </p:cNvSpPr>
          <p:nvPr/>
        </p:nvSpPr>
        <p:spPr bwMode="auto">
          <a:xfrm>
            <a:off x="58201" y="1"/>
            <a:ext cx="12074011" cy="5869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 w="127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108850" tIns="54425" rIns="108850" bIns="54425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1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TỈ SỐ LƯỢNG GIÁC CỦA GÓC NHỌN</a:t>
            </a:r>
            <a:endParaRPr lang="en-US" sz="3100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406348" y="1295700"/>
            <a:ext cx="914280" cy="77163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43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altLang="en-US" sz="33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?4</a:t>
            </a: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1320628" y="1143794"/>
            <a:ext cx="11009468" cy="971687"/>
          </a:xfrm>
          <a:prstGeom prst="rect">
            <a:avLst/>
          </a:prstGeom>
          <a:noFill/>
          <a:ln>
            <a:noFill/>
          </a:ln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kumimoji="1" lang="en-US" altLang="en-US" sz="2800" i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 cho biết tổng số đo của góc</a:t>
            </a:r>
            <a:r>
              <a:rPr lang="el-GR" alt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n-US" sz="2800" i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vi-VN" altLang="en-US" sz="2800" i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và  </a:t>
            </a:r>
            <a:r>
              <a:rPr lang="el-GR" altLang="en-US" sz="2800" i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kumimoji="1" lang="en-US" altLang="en-US" sz="2800" i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Lập tỉ số lượng giác của góc </a:t>
            </a:r>
            <a:r>
              <a:rPr lang="el-GR" altLang="en-US" sz="2800" i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vi-VN" altLang="en-US" sz="2800" i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và  </a:t>
            </a:r>
            <a:r>
              <a:rPr lang="el-GR" altLang="en-US" sz="2800" i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altLang="en-US" sz="2800" i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Trong các tỉ số này hãy cho biết các cặp tỉ số bằng nhau.</a:t>
            </a:r>
            <a:endParaRPr kumimoji="1" lang="en-US" altLang="en-US" sz="2800" i="1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88"/>
          <p:cNvSpPr txBox="1">
            <a:spLocks noChangeArrowheads="1"/>
          </p:cNvSpPr>
          <p:nvPr/>
        </p:nvSpPr>
        <p:spPr bwMode="auto">
          <a:xfrm>
            <a:off x="116403" y="610394"/>
            <a:ext cx="7299432" cy="556189"/>
          </a:xfrm>
          <a:prstGeom prst="rect">
            <a:avLst/>
          </a:prstGeom>
          <a:noFill/>
          <a:ln>
            <a:noFill/>
          </a:ln>
        </p:spPr>
        <p:txBody>
          <a:bodyPr wrap="squar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2. Tỉ số lượng giác của hai góc phụ nhau:</a:t>
            </a:r>
          </a:p>
        </p:txBody>
      </p:sp>
      <p:sp>
        <p:nvSpPr>
          <p:cNvPr id="3" name="Rectangle 2"/>
          <p:cNvSpPr/>
          <p:nvPr/>
        </p:nvSpPr>
        <p:spPr>
          <a:xfrm>
            <a:off x="1704634" y="2286794"/>
            <a:ext cx="762358" cy="9736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5375955" y="3341706"/>
            <a:ext cx="762358" cy="9736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432424" y="4162065"/>
            <a:ext cx="2844381" cy="6396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688890" y="3368482"/>
            <a:ext cx="762358" cy="9736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5361876" y="2307575"/>
            <a:ext cx="762358" cy="9736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8432425" y="4648994"/>
            <a:ext cx="2844381" cy="6396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5409048" y="5337253"/>
            <a:ext cx="762358" cy="9736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690120" y="4438590"/>
            <a:ext cx="762358" cy="9736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8433655" y="5228548"/>
            <a:ext cx="2844381" cy="6396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5303820" y="4344194"/>
            <a:ext cx="762358" cy="9736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1827648" y="5427967"/>
            <a:ext cx="762358" cy="9736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8433655" y="5893706"/>
            <a:ext cx="2844381" cy="6396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034947" y="2307575"/>
            <a:ext cx="2153154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Times New Roman" pitchFamily="18" charset="0"/>
                <a:cs typeface="Times New Roman" pitchFamily="18" charset="0"/>
              </a:rPr>
              <a:t>Như vậy với: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0153022"/>
              </p:ext>
            </p:extLst>
          </p:nvPr>
        </p:nvGraphicFramePr>
        <p:xfrm>
          <a:off x="8283838" y="3031821"/>
          <a:ext cx="2004010" cy="621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Equation" r:id="rId29" imgW="736560" imgH="228600" progId="Equation.DSMT4">
                  <p:embed/>
                </p:oleObj>
              </mc:Choice>
              <mc:Fallback>
                <p:oleObj name="Equation" r:id="rId29" imgW="7365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8283838" y="3031821"/>
                        <a:ext cx="2004010" cy="621934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829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8299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82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8299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82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829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829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82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3" dur="1" fill="hold"/>
                                        <p:tgtEl>
                                          <p:spTgt spid="8300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83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83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830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3" dur="1" fill="hold"/>
                                        <p:tgtEl>
                                          <p:spTgt spid="830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9" dur="1" fill="hold"/>
                                        <p:tgtEl>
                                          <p:spTgt spid="8300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5" dur="1" fill="hold"/>
                                        <p:tgtEl>
                                          <p:spTgt spid="830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500"/>
                            </p:stCondLst>
                            <p:childTnLst>
                              <p:par>
                                <p:cTn id="19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30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0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0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0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30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0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0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0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30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0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0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0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30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0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0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0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96" grpId="0" animBg="1"/>
      <p:bldP spid="30" grpId="0"/>
      <p:bldP spid="3" grpId="0" animBg="1"/>
      <p:bldP spid="3" grpId="1" animBg="1"/>
      <p:bldP spid="29" grpId="0" animBg="1"/>
      <p:bldP spid="29" grpId="1" animBg="1"/>
      <p:bldP spid="4" grpId="0" animBg="1"/>
      <p:bldP spid="4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66"/>
          <p:cNvSpPr txBox="1">
            <a:spLocks noChangeArrowheads="1"/>
          </p:cNvSpPr>
          <p:nvPr/>
        </p:nvSpPr>
        <p:spPr bwMode="auto">
          <a:xfrm>
            <a:off x="281481" y="686594"/>
            <a:ext cx="9752330" cy="617744"/>
          </a:xfrm>
          <a:prstGeom prst="rect">
            <a:avLst/>
          </a:prstGeom>
          <a:noFill/>
          <a:ln>
            <a:noFill/>
          </a:ln>
          <a:effectLst/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33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Bảng lượng giác của các góc đặc biệt:</a:t>
            </a:r>
          </a:p>
        </p:txBody>
      </p:sp>
      <p:graphicFrame>
        <p:nvGraphicFramePr>
          <p:cNvPr id="73879" name="Group 151"/>
          <p:cNvGraphicFramePr>
            <a:graphicFrameLocks noGrp="1"/>
          </p:cNvGraphicFramePr>
          <p:nvPr/>
        </p:nvGraphicFramePr>
        <p:xfrm>
          <a:off x="406347" y="1746654"/>
          <a:ext cx="11276132" cy="5030366"/>
        </p:xfrm>
        <a:graphic>
          <a:graphicData uri="http://schemas.openxmlformats.org/drawingml/2006/table">
            <a:tbl>
              <a:tblPr/>
              <a:tblGrid>
                <a:gridCol w="3657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0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9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12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051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904" marR="121904"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  <a:r>
                        <a:rPr kumimoji="0" lang="en-US" altLang="en-US" sz="2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904" marR="121904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  <a:r>
                        <a:rPr kumimoji="0" lang="en-US" altLang="en-US" sz="2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904" marR="121904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  <a:r>
                        <a:rPr kumimoji="0" lang="en-US" altLang="en-US" sz="2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904" marR="121904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2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sin</a:t>
                      </a: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</a:t>
                      </a:r>
                    </a:p>
                  </a:txBody>
                  <a:tcPr marL="121904" marR="121904" marT="45731" marB="4573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904" marR="12190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904" marR="12190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904" marR="12190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35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cos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21904" marR="121904" marT="45731" marB="4573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904" marR="12190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904" marR="12190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904" marR="12190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82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tg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21904" marR="121904" marT="45731" marB="4573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904" marR="12190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904" marR="12190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904" marR="12190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51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cotg</a:t>
                      </a: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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21904" marR="121904" marT="45731" marB="4573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904" marR="12190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904" marR="12190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904" marR="121904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1475" name="Text Box 147"/>
          <p:cNvSpPr txBox="1">
            <a:spLocks noChangeArrowheads="1"/>
          </p:cNvSpPr>
          <p:nvPr/>
        </p:nvSpPr>
        <p:spPr bwMode="auto">
          <a:xfrm>
            <a:off x="425395" y="2286530"/>
            <a:ext cx="2641256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Tỉ số lượng giác</a:t>
            </a:r>
          </a:p>
        </p:txBody>
      </p:sp>
      <p:sp>
        <p:nvSpPr>
          <p:cNvPr id="61476" name="Line 148"/>
          <p:cNvSpPr>
            <a:spLocks noChangeShapeType="1"/>
          </p:cNvSpPr>
          <p:nvPr/>
        </p:nvSpPr>
        <p:spPr bwMode="auto">
          <a:xfrm>
            <a:off x="406347" y="1753006"/>
            <a:ext cx="3657124" cy="914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/>
          <a:lstStyle/>
          <a:p>
            <a:endParaRPr lang="en-US"/>
          </a:p>
        </p:txBody>
      </p:sp>
      <p:sp>
        <p:nvSpPr>
          <p:cNvPr id="61477" name="Text Box 149"/>
          <p:cNvSpPr txBox="1">
            <a:spLocks noChangeArrowheads="1"/>
          </p:cNvSpPr>
          <p:nvPr/>
        </p:nvSpPr>
        <p:spPr bwMode="auto">
          <a:xfrm>
            <a:off x="3149190" y="1753006"/>
            <a:ext cx="609521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ym typeface="Symbol" pitchFamily="18" charset="2"/>
              </a:rPr>
              <a:t></a:t>
            </a:r>
          </a:p>
        </p:txBody>
      </p:sp>
      <p:graphicFrame>
        <p:nvGraphicFramePr>
          <p:cNvPr id="73880" name="Object 152"/>
          <p:cNvGraphicFramePr>
            <a:graphicFrameLocks noChangeAspect="1"/>
          </p:cNvGraphicFramePr>
          <p:nvPr/>
        </p:nvGraphicFramePr>
        <p:xfrm>
          <a:off x="4977753" y="2743835"/>
          <a:ext cx="461373" cy="895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Equation" r:id="rId3" imgW="152334" imgH="393529" progId="Equation.3">
                  <p:embed/>
                </p:oleObj>
              </mc:Choice>
              <mc:Fallback>
                <p:oleObj name="Equation" r:id="rId3" imgW="152334" imgH="393529" progId="Equation.3">
                  <p:embed/>
                  <p:pic>
                    <p:nvPicPr>
                      <p:cNvPr id="0" name="Object 1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7753" y="2743835"/>
                        <a:ext cx="461373" cy="8955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81" name="Object 153"/>
          <p:cNvGraphicFramePr>
            <a:graphicFrameLocks noChangeAspect="1"/>
          </p:cNvGraphicFramePr>
          <p:nvPr/>
        </p:nvGraphicFramePr>
        <p:xfrm>
          <a:off x="4823256" y="3768010"/>
          <a:ext cx="770366" cy="982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Equation" r:id="rId5" imgW="253890" imgH="431613" progId="Equation.3">
                  <p:embed/>
                </p:oleObj>
              </mc:Choice>
              <mc:Fallback>
                <p:oleObj name="Equation" r:id="rId5" imgW="253890" imgH="431613" progId="Equation.3">
                  <p:embed/>
                  <p:pic>
                    <p:nvPicPr>
                      <p:cNvPr id="0" name="Object 1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3256" y="3768010"/>
                        <a:ext cx="770366" cy="9828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82" name="Object 154"/>
          <p:cNvGraphicFramePr>
            <a:graphicFrameLocks noChangeAspect="1"/>
          </p:cNvGraphicFramePr>
          <p:nvPr/>
        </p:nvGraphicFramePr>
        <p:xfrm>
          <a:off x="4840187" y="4801712"/>
          <a:ext cx="768249" cy="982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Equation" r:id="rId7" imgW="253890" imgH="431613" progId="Equation.3">
                  <p:embed/>
                </p:oleObj>
              </mc:Choice>
              <mc:Fallback>
                <p:oleObj name="Equation" r:id="rId7" imgW="253890" imgH="431613" progId="Equation.3">
                  <p:embed/>
                  <p:pic>
                    <p:nvPicPr>
                      <p:cNvPr id="0" name="Object 1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0187" y="4801712"/>
                        <a:ext cx="768249" cy="9828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83" name="Object 155"/>
          <p:cNvGraphicFramePr>
            <a:graphicFrameLocks noChangeAspect="1"/>
          </p:cNvGraphicFramePr>
          <p:nvPr/>
        </p:nvGraphicFramePr>
        <p:xfrm>
          <a:off x="4812674" y="6046600"/>
          <a:ext cx="692061" cy="5192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Equation" r:id="rId9" imgW="228600" imgH="228600" progId="Equation.3">
                  <p:embed/>
                </p:oleObj>
              </mc:Choice>
              <mc:Fallback>
                <p:oleObj name="Equation" r:id="rId9" imgW="228600" imgH="228600" progId="Equation.3">
                  <p:embed/>
                  <p:pic>
                    <p:nvPicPr>
                      <p:cNvPr id="0" name="Object 1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2674" y="6046600"/>
                        <a:ext cx="692061" cy="5192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84" name="Object 156"/>
          <p:cNvGraphicFramePr>
            <a:graphicFrameLocks noChangeAspect="1"/>
          </p:cNvGraphicFramePr>
          <p:nvPr/>
        </p:nvGraphicFramePr>
        <p:xfrm>
          <a:off x="7242291" y="2777182"/>
          <a:ext cx="808461" cy="981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Equation" r:id="rId11" imgW="266469" imgH="431425" progId="Equation.3">
                  <p:embed/>
                </p:oleObj>
              </mc:Choice>
              <mc:Fallback>
                <p:oleObj name="Equation" r:id="rId11" imgW="266469" imgH="431425" progId="Equation.3">
                  <p:embed/>
                  <p:pic>
                    <p:nvPicPr>
                      <p:cNvPr id="0" name="Object 1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2291" y="2777182"/>
                        <a:ext cx="808461" cy="9813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85" name="Object 157"/>
          <p:cNvGraphicFramePr>
            <a:graphicFrameLocks noChangeAspect="1"/>
          </p:cNvGraphicFramePr>
          <p:nvPr/>
        </p:nvGraphicFramePr>
        <p:xfrm>
          <a:off x="7259223" y="3769598"/>
          <a:ext cx="808461" cy="981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Equation" r:id="rId13" imgW="266469" imgH="431425" progId="Equation.3">
                  <p:embed/>
                </p:oleObj>
              </mc:Choice>
              <mc:Fallback>
                <p:oleObj name="Equation" r:id="rId13" imgW="266469" imgH="431425" progId="Equation.3">
                  <p:embed/>
                  <p:pic>
                    <p:nvPicPr>
                      <p:cNvPr id="0" name="Object 1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9223" y="3769598"/>
                        <a:ext cx="808461" cy="9813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86" name="Object 158"/>
          <p:cNvGraphicFramePr>
            <a:graphicFrameLocks noChangeAspect="1"/>
          </p:cNvGraphicFramePr>
          <p:nvPr/>
        </p:nvGraphicFramePr>
        <p:xfrm>
          <a:off x="7583030" y="5103407"/>
          <a:ext cx="268781" cy="3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name="Equation" r:id="rId14" imgW="88707" imgH="164742" progId="Equation.3">
                  <p:embed/>
                </p:oleObj>
              </mc:Choice>
              <mc:Fallback>
                <p:oleObj name="Equation" r:id="rId14" imgW="88707" imgH="164742" progId="Equation.3">
                  <p:embed/>
                  <p:pic>
                    <p:nvPicPr>
                      <p:cNvPr id="0" name="Object 1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3030" y="5103407"/>
                        <a:ext cx="268781" cy="3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87" name="Object 159"/>
          <p:cNvGraphicFramePr>
            <a:graphicFrameLocks noChangeAspect="1"/>
          </p:cNvGraphicFramePr>
          <p:nvPr/>
        </p:nvGraphicFramePr>
        <p:xfrm>
          <a:off x="7619009" y="6173629"/>
          <a:ext cx="268782" cy="3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Equation" r:id="rId16" imgW="88707" imgH="164742" progId="Equation.3">
                  <p:embed/>
                </p:oleObj>
              </mc:Choice>
              <mc:Fallback>
                <p:oleObj name="Equation" r:id="rId16" imgW="88707" imgH="164742" progId="Equation.3">
                  <p:embed/>
                  <p:pic>
                    <p:nvPicPr>
                      <p:cNvPr id="0" name="Object 1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9009" y="6173629"/>
                        <a:ext cx="268782" cy="3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89" name="Object 161"/>
          <p:cNvGraphicFramePr>
            <a:graphicFrameLocks noChangeAspect="1"/>
          </p:cNvGraphicFramePr>
          <p:nvPr/>
        </p:nvGraphicFramePr>
        <p:xfrm>
          <a:off x="9853917" y="2743835"/>
          <a:ext cx="770366" cy="982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Equation" r:id="rId17" imgW="253890" imgH="431613" progId="Equation.3">
                  <p:embed/>
                </p:oleObj>
              </mc:Choice>
              <mc:Fallback>
                <p:oleObj name="Equation" r:id="rId17" imgW="253890" imgH="431613" progId="Equation.3">
                  <p:embed/>
                  <p:pic>
                    <p:nvPicPr>
                      <p:cNvPr id="0" name="Object 1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3917" y="2743835"/>
                        <a:ext cx="770366" cy="9828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90" name="Object 162"/>
          <p:cNvGraphicFramePr>
            <a:graphicFrameLocks noChangeAspect="1"/>
          </p:cNvGraphicFramePr>
          <p:nvPr/>
        </p:nvGraphicFramePr>
        <p:xfrm>
          <a:off x="10027462" y="3818822"/>
          <a:ext cx="461373" cy="895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Equation" r:id="rId18" imgW="152334" imgH="393529" progId="Equation.3">
                  <p:embed/>
                </p:oleObj>
              </mc:Choice>
              <mc:Fallback>
                <p:oleObj name="Equation" r:id="rId18" imgW="152334" imgH="393529" progId="Equation.3">
                  <p:embed/>
                  <p:pic>
                    <p:nvPicPr>
                      <p:cNvPr id="0" name="Object 1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27462" y="3818822"/>
                        <a:ext cx="461373" cy="8955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91" name="Object 163"/>
          <p:cNvGraphicFramePr>
            <a:graphicFrameLocks noChangeAspect="1"/>
          </p:cNvGraphicFramePr>
          <p:nvPr/>
        </p:nvGraphicFramePr>
        <p:xfrm>
          <a:off x="9853918" y="5030365"/>
          <a:ext cx="692061" cy="5192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6" name="Equation" r:id="rId20" imgW="228600" imgH="228600" progId="Equation.3">
                  <p:embed/>
                </p:oleObj>
              </mc:Choice>
              <mc:Fallback>
                <p:oleObj name="Equation" r:id="rId20" imgW="228600" imgH="228600" progId="Equation.3">
                  <p:embed/>
                  <p:pic>
                    <p:nvPicPr>
                      <p:cNvPr id="0" name="Object 1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3918" y="5030365"/>
                        <a:ext cx="692061" cy="5192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92" name="Object 164"/>
          <p:cNvGraphicFramePr>
            <a:graphicFrameLocks noChangeAspect="1"/>
          </p:cNvGraphicFramePr>
          <p:nvPr/>
        </p:nvGraphicFramePr>
        <p:xfrm>
          <a:off x="9853918" y="5814771"/>
          <a:ext cx="768251" cy="982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7" name="Equation" r:id="rId21" imgW="253890" imgH="431613" progId="Equation.3">
                  <p:embed/>
                </p:oleObj>
              </mc:Choice>
              <mc:Fallback>
                <p:oleObj name="Equation" r:id="rId21" imgW="253890" imgH="431613" progId="Equation.3">
                  <p:embed/>
                  <p:pic>
                    <p:nvPicPr>
                      <p:cNvPr id="0" name="Object 1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3918" y="5814771"/>
                        <a:ext cx="768251" cy="9828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 Box 40" descr="Parchment"/>
          <p:cNvSpPr txBox="1">
            <a:spLocks noChangeArrowheads="1"/>
          </p:cNvSpPr>
          <p:nvPr/>
        </p:nvSpPr>
        <p:spPr bwMode="auto">
          <a:xfrm>
            <a:off x="58201" y="1"/>
            <a:ext cx="12074011" cy="5869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 w="127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108850" tIns="54425" rIns="108850" bIns="5442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1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TỈ SỐ LƯỢNG GIÁC CỦA GÓC NHỌN</a:t>
            </a:r>
            <a:endParaRPr lang="en-US" sz="31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38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38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38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38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38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38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7388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7389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7388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738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738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738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21164" y="1503712"/>
            <a:ext cx="8634876" cy="663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3300" b="1">
                <a:solidFill>
                  <a:srgbClr val="FF0000"/>
                </a:solidFill>
                <a:sym typeface="Symbol" pitchFamily="18" charset="2"/>
              </a:rPr>
              <a:t> </a:t>
            </a:r>
            <a:r>
              <a:rPr lang="en-US" altLang="en-US" sz="3300" b="1" u="sng">
                <a:solidFill>
                  <a:srgbClr val="FF0000"/>
                </a:solidFill>
              </a:rPr>
              <a:t>Caâu 1</a:t>
            </a:r>
            <a:r>
              <a:rPr lang="en-US" altLang="en-US" sz="3300" b="1">
                <a:solidFill>
                  <a:srgbClr val="FF0000"/>
                </a:solidFill>
              </a:rPr>
              <a:t>: </a:t>
            </a:r>
            <a:r>
              <a:rPr lang="en-US" altLang="en-US" sz="3300" b="1" i="1">
                <a:solidFill>
                  <a:srgbClr val="002060"/>
                </a:solidFill>
              </a:rPr>
              <a:t>Trong hình beân, cos</a:t>
            </a:r>
            <a:r>
              <a:rPr lang="en-US" altLang="en-US" sz="3300" b="1" i="1">
                <a:solidFill>
                  <a:srgbClr val="002060"/>
                </a:solidFill>
                <a:sym typeface="Symbol" pitchFamily="18" charset="2"/>
              </a:rPr>
              <a:t>  baèng :</a:t>
            </a:r>
            <a:r>
              <a:rPr lang="en-US" altLang="en-US" sz="3600">
                <a:solidFill>
                  <a:srgbClr val="002060"/>
                </a:solidFill>
              </a:rPr>
              <a:t> </a:t>
            </a:r>
            <a:endParaRPr lang="en-US" altLang="en-US" sz="3300">
              <a:solidFill>
                <a:srgbClr val="002060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56613" y="209599"/>
            <a:ext cx="7923768" cy="523996"/>
          </a:xfrm>
          <a:blipFill>
            <a:blip r:embed="rId3"/>
            <a:tile tx="0" ty="0" sx="100000" sy="100000" flip="none" algn="tl"/>
          </a:blipFill>
        </p:spPr>
        <p:txBody>
          <a:bodyPr lIns="109606" tIns="54804" rIns="109606" bIns="54804" anchor="b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300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Book" pitchFamily="2" charset="0"/>
              </a:rPr>
              <a:t>CAÂU HOÛI TRAÉC NGHIEÄM</a:t>
            </a:r>
            <a:endParaRPr lang="en-US" altLang="en-US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NI-Book" pitchFamily="2" charset="0"/>
            </a:endParaRP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57144" y="4326940"/>
            <a:ext cx="8317417" cy="617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3300" b="1">
                <a:solidFill>
                  <a:srgbClr val="FF0000"/>
                </a:solidFill>
                <a:sym typeface="Symbol" pitchFamily="18" charset="2"/>
              </a:rPr>
              <a:t> </a:t>
            </a:r>
            <a:r>
              <a:rPr lang="en-US" altLang="en-US" sz="3300" b="1" u="sng">
                <a:solidFill>
                  <a:srgbClr val="FF0000"/>
                </a:solidFill>
              </a:rPr>
              <a:t>Caâu 2</a:t>
            </a:r>
            <a:r>
              <a:rPr lang="en-US" altLang="en-US" sz="3300" b="1">
                <a:solidFill>
                  <a:srgbClr val="FF0000"/>
                </a:solidFill>
              </a:rPr>
              <a:t>: </a:t>
            </a:r>
            <a:r>
              <a:rPr lang="en-US" altLang="en-US" sz="3300" b="1" i="1">
                <a:solidFill>
                  <a:srgbClr val="002060"/>
                </a:solidFill>
              </a:rPr>
              <a:t>Trong hình beân, sinQ</a:t>
            </a:r>
            <a:r>
              <a:rPr lang="en-US" altLang="en-US" sz="3300" b="1" i="1">
                <a:solidFill>
                  <a:srgbClr val="002060"/>
                </a:solidFill>
                <a:sym typeface="Symbol" pitchFamily="18" charset="2"/>
              </a:rPr>
              <a:t>  baèng :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4139661" y="5440035"/>
            <a:ext cx="1219041" cy="1571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9500" b="1">
                <a:solidFill>
                  <a:srgbClr val="FF0000"/>
                </a:solidFill>
                <a:sym typeface="Symbol" pitchFamily="18" charset="2"/>
              </a:rPr>
              <a:t>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577776" y="2786708"/>
            <a:ext cx="1219041" cy="1571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9500" b="1">
                <a:solidFill>
                  <a:srgbClr val="FF0000"/>
                </a:solidFill>
                <a:sym typeface="Symbol" pitchFamily="18" charset="2"/>
              </a:rPr>
              <a:t></a:t>
            </a:r>
          </a:p>
        </p:txBody>
      </p:sp>
      <p:grpSp>
        <p:nvGrpSpPr>
          <p:cNvPr id="33802" name="Group 10"/>
          <p:cNvGrpSpPr>
            <a:grpSpLocks/>
          </p:cNvGrpSpPr>
          <p:nvPr/>
        </p:nvGrpSpPr>
        <p:grpSpPr bwMode="auto">
          <a:xfrm>
            <a:off x="840208" y="1781588"/>
            <a:ext cx="9707886" cy="2761301"/>
            <a:chOff x="397" y="1122"/>
            <a:chExt cx="4587" cy="1739"/>
          </a:xfrm>
        </p:grpSpPr>
        <p:grpSp>
          <p:nvGrpSpPr>
            <p:cNvPr id="55343" name="Group 11"/>
            <p:cNvGrpSpPr>
              <a:grpSpLocks/>
            </p:cNvGrpSpPr>
            <p:nvPr/>
          </p:nvGrpSpPr>
          <p:grpSpPr bwMode="auto">
            <a:xfrm>
              <a:off x="397" y="1277"/>
              <a:ext cx="834" cy="756"/>
              <a:chOff x="116" y="1600"/>
              <a:chExt cx="834" cy="756"/>
            </a:xfrm>
          </p:grpSpPr>
          <p:sp>
            <p:nvSpPr>
              <p:cNvPr id="55373" name="Text Box 12"/>
              <p:cNvSpPr txBox="1">
                <a:spLocks noChangeArrowheads="1"/>
              </p:cNvSpPr>
              <p:nvPr/>
            </p:nvSpPr>
            <p:spPr bwMode="auto">
              <a:xfrm>
                <a:off x="116" y="1709"/>
                <a:ext cx="834" cy="4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altLang="en-US" sz="3300">
                    <a:solidFill>
                      <a:schemeClr val="bg1"/>
                    </a:solidFill>
                  </a:rPr>
                  <a:t>a)</a:t>
                </a:r>
                <a:r>
                  <a:rPr lang="en-US" altLang="en-US" sz="3300">
                    <a:solidFill>
                      <a:schemeClr val="tx1"/>
                    </a:solidFill>
                  </a:rPr>
                  <a:t> </a:t>
                </a:r>
              </a:p>
            </p:txBody>
          </p:sp>
          <p:grpSp>
            <p:nvGrpSpPr>
              <p:cNvPr id="55374" name="Group 13"/>
              <p:cNvGrpSpPr>
                <a:grpSpLocks/>
              </p:cNvGrpSpPr>
              <p:nvPr/>
            </p:nvGrpSpPr>
            <p:grpSpPr bwMode="auto">
              <a:xfrm>
                <a:off x="480" y="1600"/>
                <a:ext cx="384" cy="756"/>
                <a:chOff x="4665" y="2256"/>
                <a:chExt cx="384" cy="756"/>
              </a:xfrm>
            </p:grpSpPr>
            <p:sp>
              <p:nvSpPr>
                <p:cNvPr id="5537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4673" y="2256"/>
                  <a:ext cx="376" cy="7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3600" b="1" i="1">
                      <a:solidFill>
                        <a:schemeClr val="bg1"/>
                      </a:solidFill>
                    </a:rPr>
                    <a:t>5</a:t>
                  </a:r>
                  <a:br>
                    <a:rPr lang="en-US" altLang="en-US" sz="3600" b="1" i="1">
                      <a:solidFill>
                        <a:schemeClr val="bg1"/>
                      </a:solidFill>
                    </a:rPr>
                  </a:br>
                  <a:r>
                    <a:rPr lang="en-US" altLang="en-US" sz="3600" b="1" i="1">
                      <a:solidFill>
                        <a:schemeClr val="bg1"/>
                      </a:solidFill>
                    </a:rPr>
                    <a:t>4</a:t>
                  </a:r>
                </a:p>
              </p:txBody>
            </p:sp>
            <p:sp>
              <p:nvSpPr>
                <p:cNvPr id="55376" name="Line 15"/>
                <p:cNvSpPr>
                  <a:spLocks noChangeShapeType="1"/>
                </p:cNvSpPr>
                <p:nvPr/>
              </p:nvSpPr>
              <p:spPr bwMode="auto">
                <a:xfrm>
                  <a:off x="4665" y="2588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5344" name="Group 16"/>
            <p:cNvGrpSpPr>
              <a:grpSpLocks/>
            </p:cNvGrpSpPr>
            <p:nvPr/>
          </p:nvGrpSpPr>
          <p:grpSpPr bwMode="auto">
            <a:xfrm>
              <a:off x="2026" y="1321"/>
              <a:ext cx="834" cy="756"/>
              <a:chOff x="116" y="1600"/>
              <a:chExt cx="834" cy="756"/>
            </a:xfrm>
          </p:grpSpPr>
          <p:sp>
            <p:nvSpPr>
              <p:cNvPr id="55369" name="Text Box 17"/>
              <p:cNvSpPr txBox="1">
                <a:spLocks noChangeArrowheads="1"/>
              </p:cNvSpPr>
              <p:nvPr/>
            </p:nvSpPr>
            <p:spPr bwMode="auto">
              <a:xfrm>
                <a:off x="116" y="1709"/>
                <a:ext cx="834" cy="4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altLang="en-US" sz="3300">
                    <a:solidFill>
                      <a:schemeClr val="bg1"/>
                    </a:solidFill>
                  </a:rPr>
                  <a:t>b)</a:t>
                </a:r>
                <a:r>
                  <a:rPr lang="en-US" altLang="en-US" sz="3300">
                    <a:solidFill>
                      <a:schemeClr val="tx1"/>
                    </a:solidFill>
                  </a:rPr>
                  <a:t> </a:t>
                </a:r>
              </a:p>
            </p:txBody>
          </p:sp>
          <p:grpSp>
            <p:nvGrpSpPr>
              <p:cNvPr id="55370" name="Group 18"/>
              <p:cNvGrpSpPr>
                <a:grpSpLocks/>
              </p:cNvGrpSpPr>
              <p:nvPr/>
            </p:nvGrpSpPr>
            <p:grpSpPr bwMode="auto">
              <a:xfrm>
                <a:off x="480" y="1600"/>
                <a:ext cx="384" cy="756"/>
                <a:chOff x="4665" y="2256"/>
                <a:chExt cx="384" cy="756"/>
              </a:xfrm>
            </p:grpSpPr>
            <p:sp>
              <p:nvSpPr>
                <p:cNvPr id="55371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4673" y="2256"/>
                  <a:ext cx="376" cy="7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3600" b="1" i="1">
                      <a:solidFill>
                        <a:schemeClr val="bg1"/>
                      </a:solidFill>
                    </a:rPr>
                    <a:t>5</a:t>
                  </a:r>
                  <a:br>
                    <a:rPr lang="en-US" altLang="en-US" sz="3600" b="1" i="1">
                      <a:solidFill>
                        <a:schemeClr val="bg1"/>
                      </a:solidFill>
                    </a:rPr>
                  </a:br>
                  <a:r>
                    <a:rPr lang="en-US" altLang="en-US" sz="3600" b="1" i="1">
                      <a:solidFill>
                        <a:schemeClr val="bg1"/>
                      </a:solidFill>
                    </a:rPr>
                    <a:t>3</a:t>
                  </a:r>
                </a:p>
              </p:txBody>
            </p:sp>
            <p:sp>
              <p:nvSpPr>
                <p:cNvPr id="55372" name="Line 20"/>
                <p:cNvSpPr>
                  <a:spLocks noChangeShapeType="1"/>
                </p:cNvSpPr>
                <p:nvPr/>
              </p:nvSpPr>
              <p:spPr bwMode="auto">
                <a:xfrm>
                  <a:off x="4665" y="2588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5345" name="Group 21"/>
            <p:cNvGrpSpPr>
              <a:grpSpLocks/>
            </p:cNvGrpSpPr>
            <p:nvPr/>
          </p:nvGrpSpPr>
          <p:grpSpPr bwMode="auto">
            <a:xfrm>
              <a:off x="401" y="1933"/>
              <a:ext cx="834" cy="756"/>
              <a:chOff x="116" y="1600"/>
              <a:chExt cx="834" cy="756"/>
            </a:xfrm>
          </p:grpSpPr>
          <p:sp>
            <p:nvSpPr>
              <p:cNvPr id="55365" name="Text Box 22"/>
              <p:cNvSpPr txBox="1">
                <a:spLocks noChangeArrowheads="1"/>
              </p:cNvSpPr>
              <p:nvPr/>
            </p:nvSpPr>
            <p:spPr bwMode="auto">
              <a:xfrm>
                <a:off x="116" y="1709"/>
                <a:ext cx="834" cy="4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altLang="en-US" sz="3300">
                    <a:solidFill>
                      <a:schemeClr val="bg1"/>
                    </a:solidFill>
                  </a:rPr>
                  <a:t>c)</a:t>
                </a:r>
                <a:r>
                  <a:rPr lang="en-US" altLang="en-US" sz="3300">
                    <a:solidFill>
                      <a:schemeClr val="tx1"/>
                    </a:solidFill>
                  </a:rPr>
                  <a:t> </a:t>
                </a:r>
              </a:p>
            </p:txBody>
          </p:sp>
          <p:grpSp>
            <p:nvGrpSpPr>
              <p:cNvPr id="55366" name="Group 23"/>
              <p:cNvGrpSpPr>
                <a:grpSpLocks/>
              </p:cNvGrpSpPr>
              <p:nvPr/>
            </p:nvGrpSpPr>
            <p:grpSpPr bwMode="auto">
              <a:xfrm>
                <a:off x="480" y="1600"/>
                <a:ext cx="384" cy="756"/>
                <a:chOff x="4665" y="2256"/>
                <a:chExt cx="384" cy="756"/>
              </a:xfrm>
            </p:grpSpPr>
            <p:sp>
              <p:nvSpPr>
                <p:cNvPr id="55367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4673" y="2256"/>
                  <a:ext cx="376" cy="7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3600" b="1" i="1">
                      <a:solidFill>
                        <a:schemeClr val="bg1"/>
                      </a:solidFill>
                    </a:rPr>
                    <a:t>4</a:t>
                  </a:r>
                  <a:br>
                    <a:rPr lang="en-US" altLang="en-US" sz="3600" b="1" i="1">
                      <a:solidFill>
                        <a:schemeClr val="bg1"/>
                      </a:solidFill>
                    </a:rPr>
                  </a:br>
                  <a:r>
                    <a:rPr lang="en-US" altLang="en-US" sz="3600" b="1" i="1">
                      <a:solidFill>
                        <a:schemeClr val="bg1"/>
                      </a:solidFill>
                    </a:rPr>
                    <a:t>5</a:t>
                  </a:r>
                </a:p>
              </p:txBody>
            </p:sp>
            <p:sp>
              <p:nvSpPr>
                <p:cNvPr id="55368" name="Line 25"/>
                <p:cNvSpPr>
                  <a:spLocks noChangeShapeType="1"/>
                </p:cNvSpPr>
                <p:nvPr/>
              </p:nvSpPr>
              <p:spPr bwMode="auto">
                <a:xfrm>
                  <a:off x="4665" y="2588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5346" name="Group 26"/>
            <p:cNvGrpSpPr>
              <a:grpSpLocks/>
            </p:cNvGrpSpPr>
            <p:nvPr/>
          </p:nvGrpSpPr>
          <p:grpSpPr bwMode="auto">
            <a:xfrm>
              <a:off x="2029" y="1962"/>
              <a:ext cx="834" cy="756"/>
              <a:chOff x="116" y="1600"/>
              <a:chExt cx="834" cy="756"/>
            </a:xfrm>
          </p:grpSpPr>
          <p:sp>
            <p:nvSpPr>
              <p:cNvPr id="55361" name="Text Box 27"/>
              <p:cNvSpPr txBox="1">
                <a:spLocks noChangeArrowheads="1"/>
              </p:cNvSpPr>
              <p:nvPr/>
            </p:nvSpPr>
            <p:spPr bwMode="auto">
              <a:xfrm>
                <a:off x="116" y="1709"/>
                <a:ext cx="834" cy="4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altLang="en-US" sz="3300">
                    <a:solidFill>
                      <a:schemeClr val="bg1"/>
                    </a:solidFill>
                  </a:rPr>
                  <a:t>d)</a:t>
                </a:r>
                <a:r>
                  <a:rPr lang="en-US" altLang="en-US" sz="3300">
                    <a:solidFill>
                      <a:schemeClr val="tx1"/>
                    </a:solidFill>
                  </a:rPr>
                  <a:t> </a:t>
                </a:r>
              </a:p>
            </p:txBody>
          </p:sp>
          <p:grpSp>
            <p:nvGrpSpPr>
              <p:cNvPr id="55362" name="Group 28"/>
              <p:cNvGrpSpPr>
                <a:grpSpLocks/>
              </p:cNvGrpSpPr>
              <p:nvPr/>
            </p:nvGrpSpPr>
            <p:grpSpPr bwMode="auto">
              <a:xfrm>
                <a:off x="480" y="1600"/>
                <a:ext cx="384" cy="756"/>
                <a:chOff x="4665" y="2256"/>
                <a:chExt cx="384" cy="756"/>
              </a:xfrm>
            </p:grpSpPr>
            <p:sp>
              <p:nvSpPr>
                <p:cNvPr id="55363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4673" y="2256"/>
                  <a:ext cx="376" cy="7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3600" b="1" i="1">
                      <a:solidFill>
                        <a:schemeClr val="bg1"/>
                      </a:solidFill>
                    </a:rPr>
                    <a:t>3</a:t>
                  </a:r>
                  <a:br>
                    <a:rPr lang="en-US" altLang="en-US" sz="3600" b="1" i="1">
                      <a:solidFill>
                        <a:schemeClr val="bg1"/>
                      </a:solidFill>
                    </a:rPr>
                  </a:br>
                  <a:r>
                    <a:rPr lang="en-US" altLang="en-US" sz="3600" b="1" i="1">
                      <a:solidFill>
                        <a:schemeClr val="bg1"/>
                      </a:solidFill>
                    </a:rPr>
                    <a:t>5</a:t>
                  </a:r>
                </a:p>
              </p:txBody>
            </p:sp>
            <p:sp>
              <p:nvSpPr>
                <p:cNvPr id="55364" name="Line 30"/>
                <p:cNvSpPr>
                  <a:spLocks noChangeShapeType="1"/>
                </p:cNvSpPr>
                <p:nvPr/>
              </p:nvSpPr>
              <p:spPr bwMode="auto">
                <a:xfrm>
                  <a:off x="4665" y="2588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5347" name="Group 31"/>
            <p:cNvGrpSpPr>
              <a:grpSpLocks/>
            </p:cNvGrpSpPr>
            <p:nvPr/>
          </p:nvGrpSpPr>
          <p:grpSpPr bwMode="auto">
            <a:xfrm>
              <a:off x="3762" y="1122"/>
              <a:ext cx="1222" cy="1739"/>
              <a:chOff x="3762" y="1122"/>
              <a:chExt cx="1222" cy="1739"/>
            </a:xfrm>
          </p:grpSpPr>
          <p:grpSp>
            <p:nvGrpSpPr>
              <p:cNvPr id="55351" name="Group 32"/>
              <p:cNvGrpSpPr>
                <a:grpSpLocks/>
              </p:cNvGrpSpPr>
              <p:nvPr/>
            </p:nvGrpSpPr>
            <p:grpSpPr bwMode="auto">
              <a:xfrm>
                <a:off x="4038" y="1122"/>
                <a:ext cx="829" cy="1391"/>
                <a:chOff x="4038" y="1122"/>
                <a:chExt cx="829" cy="1391"/>
              </a:xfrm>
            </p:grpSpPr>
            <p:sp>
              <p:nvSpPr>
                <p:cNvPr id="55356" name="Line 33"/>
                <p:cNvSpPr>
                  <a:spLocks noChangeShapeType="1"/>
                </p:cNvSpPr>
                <p:nvPr/>
              </p:nvSpPr>
              <p:spPr bwMode="auto">
                <a:xfrm>
                  <a:off x="4041" y="2513"/>
                  <a:ext cx="826" cy="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57" name="Line 34"/>
                <p:cNvSpPr>
                  <a:spLocks noChangeShapeType="1"/>
                </p:cNvSpPr>
                <p:nvPr/>
              </p:nvSpPr>
              <p:spPr bwMode="auto">
                <a:xfrm flipH="1" flipV="1">
                  <a:off x="4038" y="1122"/>
                  <a:ext cx="829" cy="1391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58" name="Line 35"/>
                <p:cNvSpPr>
                  <a:spLocks noChangeShapeType="1"/>
                </p:cNvSpPr>
                <p:nvPr/>
              </p:nvSpPr>
              <p:spPr bwMode="auto">
                <a:xfrm flipV="1">
                  <a:off x="4041" y="1123"/>
                  <a:ext cx="0" cy="139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59" name="Line 36"/>
                <p:cNvSpPr>
                  <a:spLocks noChangeShapeType="1"/>
                </p:cNvSpPr>
                <p:nvPr/>
              </p:nvSpPr>
              <p:spPr bwMode="auto">
                <a:xfrm>
                  <a:off x="4041" y="2426"/>
                  <a:ext cx="138" cy="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60" name="Line 37"/>
                <p:cNvSpPr>
                  <a:spLocks noChangeShapeType="1"/>
                </p:cNvSpPr>
                <p:nvPr/>
              </p:nvSpPr>
              <p:spPr bwMode="auto">
                <a:xfrm>
                  <a:off x="4179" y="2426"/>
                  <a:ext cx="0" cy="87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5352" name="Group 38"/>
              <p:cNvGrpSpPr>
                <a:grpSpLocks/>
              </p:cNvGrpSpPr>
              <p:nvPr/>
            </p:nvGrpSpPr>
            <p:grpSpPr bwMode="auto">
              <a:xfrm>
                <a:off x="3762" y="1632"/>
                <a:ext cx="1222" cy="1229"/>
                <a:chOff x="3762" y="1632"/>
                <a:chExt cx="1222" cy="1229"/>
              </a:xfrm>
            </p:grpSpPr>
            <p:sp>
              <p:nvSpPr>
                <p:cNvPr id="55353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3762" y="1644"/>
                  <a:ext cx="240" cy="37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3300">
                      <a:solidFill>
                        <a:schemeClr val="bg1"/>
                      </a:solidFill>
                    </a:rPr>
                    <a:t>8</a:t>
                  </a:r>
                </a:p>
              </p:txBody>
            </p:sp>
            <p:sp>
              <p:nvSpPr>
                <p:cNvPr id="55354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4476" y="1632"/>
                  <a:ext cx="508" cy="35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3100">
                      <a:solidFill>
                        <a:schemeClr val="bg1"/>
                      </a:solidFill>
                    </a:rPr>
                    <a:t>10</a:t>
                  </a:r>
                </a:p>
              </p:txBody>
            </p:sp>
            <p:sp>
              <p:nvSpPr>
                <p:cNvPr id="55355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4314" y="2502"/>
                  <a:ext cx="240" cy="35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3100">
                      <a:solidFill>
                        <a:schemeClr val="bg1"/>
                      </a:solidFill>
                    </a:rPr>
                    <a:t>6</a:t>
                  </a:r>
                </a:p>
              </p:txBody>
            </p:sp>
          </p:grpSp>
        </p:grpSp>
        <p:grpSp>
          <p:nvGrpSpPr>
            <p:cNvPr id="55348" name="Group 42"/>
            <p:cNvGrpSpPr>
              <a:grpSpLocks/>
            </p:cNvGrpSpPr>
            <p:nvPr/>
          </p:nvGrpSpPr>
          <p:grpSpPr bwMode="auto">
            <a:xfrm>
              <a:off x="4026" y="1322"/>
              <a:ext cx="290" cy="310"/>
              <a:chOff x="4026" y="1322"/>
              <a:chExt cx="290" cy="310"/>
            </a:xfrm>
          </p:grpSpPr>
          <p:sp>
            <p:nvSpPr>
              <p:cNvPr id="33835" name="Arc 43"/>
              <p:cNvSpPr>
                <a:spLocks/>
              </p:cNvSpPr>
              <p:nvPr/>
            </p:nvSpPr>
            <p:spPr bwMode="auto">
              <a:xfrm rot="28163981">
                <a:off x="4045" y="1303"/>
                <a:ext cx="127" cy="166"/>
              </a:xfrm>
              <a:custGeom>
                <a:avLst/>
                <a:gdLst>
                  <a:gd name="G0" fmla="+- 0 0 0"/>
                  <a:gd name="G1" fmla="+- 20784 0 0"/>
                  <a:gd name="G2" fmla="+- 21600 0 0"/>
                  <a:gd name="T0" fmla="*/ 5881 w 21248"/>
                  <a:gd name="T1" fmla="*/ 0 h 20784"/>
                  <a:gd name="T2" fmla="*/ 21248 w 21248"/>
                  <a:gd name="T3" fmla="*/ 16898 h 20784"/>
                  <a:gd name="T4" fmla="*/ 0 w 21248"/>
                  <a:gd name="T5" fmla="*/ 20784 h 207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248" h="20784" fill="none" extrusionOk="0">
                    <a:moveTo>
                      <a:pt x="5880" y="0"/>
                    </a:moveTo>
                    <a:cubicBezTo>
                      <a:pt x="13805" y="2242"/>
                      <a:pt x="19765" y="8796"/>
                      <a:pt x="21247" y="16898"/>
                    </a:cubicBezTo>
                  </a:path>
                  <a:path w="21248" h="20784" stroke="0" extrusionOk="0">
                    <a:moveTo>
                      <a:pt x="5880" y="0"/>
                    </a:moveTo>
                    <a:cubicBezTo>
                      <a:pt x="13805" y="2242"/>
                      <a:pt x="19765" y="8796"/>
                      <a:pt x="21247" y="16898"/>
                    </a:cubicBezTo>
                    <a:lnTo>
                      <a:pt x="0" y="20784"/>
                    </a:lnTo>
                    <a:close/>
                  </a:path>
                </a:pathLst>
              </a:cu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rot="10800000" vert="eaVert" wrap="none" anchor="ctr"/>
              <a:lstStyle/>
              <a:p>
                <a:pPr algn="ctr">
                  <a:defRPr/>
                </a:pPr>
                <a:endParaRPr lang="en-US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55350" name="Text Box 44"/>
              <p:cNvSpPr txBox="1">
                <a:spLocks noChangeArrowheads="1"/>
              </p:cNvSpPr>
              <p:nvPr/>
            </p:nvSpPr>
            <p:spPr bwMode="auto">
              <a:xfrm>
                <a:off x="4028" y="1344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>
                    <a:solidFill>
                      <a:schemeClr val="bg1"/>
                    </a:solidFill>
                    <a:sym typeface="Symbol" pitchFamily="18" charset="2"/>
                  </a:rPr>
                  <a:t></a:t>
                </a:r>
              </a:p>
            </p:txBody>
          </p:sp>
        </p:grpSp>
      </p:grpSp>
      <p:grpSp>
        <p:nvGrpSpPr>
          <p:cNvPr id="33837" name="Group 45"/>
          <p:cNvGrpSpPr>
            <a:grpSpLocks/>
          </p:cNvGrpSpPr>
          <p:nvPr/>
        </p:nvGrpSpPr>
        <p:grpSpPr bwMode="auto">
          <a:xfrm>
            <a:off x="888885" y="4496840"/>
            <a:ext cx="10986187" cy="2404032"/>
            <a:chOff x="420" y="2832"/>
            <a:chExt cx="5191" cy="1514"/>
          </a:xfrm>
        </p:grpSpPr>
        <p:grpSp>
          <p:nvGrpSpPr>
            <p:cNvPr id="55307" name="Group 46"/>
            <p:cNvGrpSpPr>
              <a:grpSpLocks/>
            </p:cNvGrpSpPr>
            <p:nvPr/>
          </p:nvGrpSpPr>
          <p:grpSpPr bwMode="auto">
            <a:xfrm>
              <a:off x="3763" y="2832"/>
              <a:ext cx="1848" cy="1514"/>
              <a:chOff x="3763" y="2832"/>
              <a:chExt cx="1848" cy="1514"/>
            </a:xfrm>
          </p:grpSpPr>
          <p:grpSp>
            <p:nvGrpSpPr>
              <p:cNvPr id="55328" name="Group 47"/>
              <p:cNvGrpSpPr>
                <a:grpSpLocks/>
              </p:cNvGrpSpPr>
              <p:nvPr/>
            </p:nvGrpSpPr>
            <p:grpSpPr bwMode="auto">
              <a:xfrm>
                <a:off x="3763" y="2832"/>
                <a:ext cx="1848" cy="1514"/>
                <a:chOff x="3763" y="2832"/>
                <a:chExt cx="1848" cy="1514"/>
              </a:xfrm>
            </p:grpSpPr>
            <p:sp>
              <p:nvSpPr>
                <p:cNvPr id="55339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3763" y="3968"/>
                  <a:ext cx="250" cy="37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3300">
                      <a:solidFill>
                        <a:schemeClr val="bg1"/>
                      </a:solidFill>
                    </a:rPr>
                    <a:t>R</a:t>
                  </a:r>
                </a:p>
              </p:txBody>
            </p:sp>
            <p:sp>
              <p:nvSpPr>
                <p:cNvPr id="55340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834" y="2832"/>
                  <a:ext cx="250" cy="37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3300">
                      <a:solidFill>
                        <a:schemeClr val="bg1"/>
                      </a:solidFill>
                    </a:rPr>
                    <a:t>P</a:t>
                  </a:r>
                </a:p>
              </p:txBody>
            </p:sp>
            <p:sp>
              <p:nvSpPr>
                <p:cNvPr id="55341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5361" y="3894"/>
                  <a:ext cx="250" cy="37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3300">
                      <a:solidFill>
                        <a:schemeClr val="bg1"/>
                      </a:solidFill>
                    </a:rPr>
                    <a:t>Q</a:t>
                  </a:r>
                </a:p>
              </p:txBody>
            </p:sp>
            <p:sp>
              <p:nvSpPr>
                <p:cNvPr id="55342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4308" y="3102"/>
                  <a:ext cx="250" cy="37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3300">
                      <a:solidFill>
                        <a:schemeClr val="bg1"/>
                      </a:solidFill>
                    </a:rPr>
                    <a:t>S</a:t>
                  </a:r>
                </a:p>
              </p:txBody>
            </p:sp>
          </p:grpSp>
          <p:grpSp>
            <p:nvGrpSpPr>
              <p:cNvPr id="55329" name="Group 52"/>
              <p:cNvGrpSpPr>
                <a:grpSpLocks/>
              </p:cNvGrpSpPr>
              <p:nvPr/>
            </p:nvGrpSpPr>
            <p:grpSpPr bwMode="auto">
              <a:xfrm>
                <a:off x="3975" y="3164"/>
                <a:ext cx="1378" cy="862"/>
                <a:chOff x="3975" y="3164"/>
                <a:chExt cx="1378" cy="862"/>
              </a:xfrm>
            </p:grpSpPr>
            <p:sp>
              <p:nvSpPr>
                <p:cNvPr id="33845" name="Arc 53"/>
                <p:cNvSpPr>
                  <a:spLocks/>
                </p:cNvSpPr>
                <p:nvPr/>
              </p:nvSpPr>
              <p:spPr bwMode="auto">
                <a:xfrm rot="13885724">
                  <a:off x="5036" y="3874"/>
                  <a:ext cx="94" cy="146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2656"/>
                    <a:gd name="T2" fmla="*/ 21574 w 21600"/>
                    <a:gd name="T3" fmla="*/ 22656 h 22656"/>
                    <a:gd name="T4" fmla="*/ 0 w 21600"/>
                    <a:gd name="T5" fmla="*/ 21600 h 226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2656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1952"/>
                        <a:pt x="21591" y="22304"/>
                        <a:pt x="21574" y="22656"/>
                      </a:cubicBezTo>
                    </a:path>
                    <a:path w="21600" h="22656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1952"/>
                        <a:pt x="21591" y="22304"/>
                        <a:pt x="21574" y="22656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 algn="ctr">
                    <a:defRPr/>
                  </a:pPr>
                  <a:endParaRPr lang="en-US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55331" name="Line 54"/>
                <p:cNvSpPr>
                  <a:spLocks noChangeShapeType="1"/>
                </p:cNvSpPr>
                <p:nvPr/>
              </p:nvSpPr>
              <p:spPr bwMode="auto">
                <a:xfrm>
                  <a:off x="3980" y="4026"/>
                  <a:ext cx="1373" cy="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32" name="Line 55"/>
                <p:cNvSpPr>
                  <a:spLocks noChangeShapeType="1"/>
                </p:cNvSpPr>
                <p:nvPr/>
              </p:nvSpPr>
              <p:spPr bwMode="auto">
                <a:xfrm flipH="1" flipV="1">
                  <a:off x="3975" y="3164"/>
                  <a:ext cx="5" cy="86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33" name="Line 56"/>
                <p:cNvSpPr>
                  <a:spLocks noChangeShapeType="1"/>
                </p:cNvSpPr>
                <p:nvPr/>
              </p:nvSpPr>
              <p:spPr bwMode="auto">
                <a:xfrm>
                  <a:off x="3975" y="3167"/>
                  <a:ext cx="1378" cy="859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34" name="Line 57"/>
                <p:cNvSpPr>
                  <a:spLocks noChangeShapeType="1"/>
                </p:cNvSpPr>
                <p:nvPr/>
              </p:nvSpPr>
              <p:spPr bwMode="auto">
                <a:xfrm>
                  <a:off x="3980" y="3921"/>
                  <a:ext cx="155" cy="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35" name="Line 58"/>
                <p:cNvSpPr>
                  <a:spLocks noChangeShapeType="1"/>
                </p:cNvSpPr>
                <p:nvPr/>
              </p:nvSpPr>
              <p:spPr bwMode="auto">
                <a:xfrm>
                  <a:off x="4132" y="3918"/>
                  <a:ext cx="0" cy="105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36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3978" y="3402"/>
                  <a:ext cx="384" cy="624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37" name="Line 60"/>
                <p:cNvSpPr>
                  <a:spLocks noChangeShapeType="1"/>
                </p:cNvSpPr>
                <p:nvPr/>
              </p:nvSpPr>
              <p:spPr bwMode="auto">
                <a:xfrm>
                  <a:off x="4311" y="3480"/>
                  <a:ext cx="93" cy="6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38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4401" y="3465"/>
                  <a:ext cx="48" cy="7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5308" name="Group 62"/>
            <p:cNvGrpSpPr>
              <a:grpSpLocks/>
            </p:cNvGrpSpPr>
            <p:nvPr/>
          </p:nvGrpSpPr>
          <p:grpSpPr bwMode="auto">
            <a:xfrm>
              <a:off x="420" y="3156"/>
              <a:ext cx="781" cy="523"/>
              <a:chOff x="2508" y="3216"/>
              <a:chExt cx="781" cy="523"/>
            </a:xfrm>
          </p:grpSpPr>
          <p:grpSp>
            <p:nvGrpSpPr>
              <p:cNvPr id="55324" name="Group 63"/>
              <p:cNvGrpSpPr>
                <a:grpSpLocks/>
              </p:cNvGrpSpPr>
              <p:nvPr/>
            </p:nvGrpSpPr>
            <p:grpSpPr bwMode="auto">
              <a:xfrm>
                <a:off x="2802" y="3216"/>
                <a:ext cx="487" cy="523"/>
                <a:chOff x="2802" y="3216"/>
                <a:chExt cx="487" cy="523"/>
              </a:xfrm>
            </p:grpSpPr>
            <p:sp>
              <p:nvSpPr>
                <p:cNvPr id="55326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2802" y="3216"/>
                  <a:ext cx="487" cy="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 i="1">
                      <a:solidFill>
                        <a:schemeClr val="bg1"/>
                      </a:solidFill>
                    </a:rPr>
                    <a:t>PR</a:t>
                  </a:r>
                  <a:br>
                    <a:rPr lang="en-US" altLang="en-US" b="1" i="1">
                      <a:solidFill>
                        <a:schemeClr val="bg1"/>
                      </a:solidFill>
                    </a:rPr>
                  </a:br>
                  <a:r>
                    <a:rPr lang="en-US" altLang="en-US" b="1" i="1">
                      <a:solidFill>
                        <a:schemeClr val="bg1"/>
                      </a:solidFill>
                    </a:rPr>
                    <a:t>RS</a:t>
                  </a:r>
                </a:p>
              </p:txBody>
            </p:sp>
            <p:sp>
              <p:nvSpPr>
                <p:cNvPr id="55327" name="Line 65"/>
                <p:cNvSpPr>
                  <a:spLocks noChangeShapeType="1"/>
                </p:cNvSpPr>
                <p:nvPr/>
              </p:nvSpPr>
              <p:spPr bwMode="auto">
                <a:xfrm>
                  <a:off x="2820" y="3480"/>
                  <a:ext cx="336" cy="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5325" name="Text Box 66"/>
              <p:cNvSpPr txBox="1">
                <a:spLocks noChangeArrowheads="1"/>
              </p:cNvSpPr>
              <p:nvPr/>
            </p:nvSpPr>
            <p:spPr bwMode="auto">
              <a:xfrm>
                <a:off x="2508" y="3270"/>
                <a:ext cx="624" cy="3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3300">
                    <a:solidFill>
                      <a:schemeClr val="bg1"/>
                    </a:solidFill>
                  </a:rPr>
                  <a:t>a)</a:t>
                </a:r>
              </a:p>
            </p:txBody>
          </p:sp>
        </p:grpSp>
        <p:grpSp>
          <p:nvGrpSpPr>
            <p:cNvPr id="55309" name="Group 67"/>
            <p:cNvGrpSpPr>
              <a:grpSpLocks/>
            </p:cNvGrpSpPr>
            <p:nvPr/>
          </p:nvGrpSpPr>
          <p:grpSpPr bwMode="auto">
            <a:xfrm>
              <a:off x="2088" y="3138"/>
              <a:ext cx="781" cy="523"/>
              <a:chOff x="2508" y="3216"/>
              <a:chExt cx="781" cy="523"/>
            </a:xfrm>
          </p:grpSpPr>
          <p:grpSp>
            <p:nvGrpSpPr>
              <p:cNvPr id="55320" name="Group 68"/>
              <p:cNvGrpSpPr>
                <a:grpSpLocks/>
              </p:cNvGrpSpPr>
              <p:nvPr/>
            </p:nvGrpSpPr>
            <p:grpSpPr bwMode="auto">
              <a:xfrm>
                <a:off x="2802" y="3216"/>
                <a:ext cx="487" cy="523"/>
                <a:chOff x="2802" y="3216"/>
                <a:chExt cx="487" cy="523"/>
              </a:xfrm>
            </p:grpSpPr>
            <p:sp>
              <p:nvSpPr>
                <p:cNvPr id="55322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2802" y="3216"/>
                  <a:ext cx="487" cy="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 i="1">
                      <a:solidFill>
                        <a:schemeClr val="bg1"/>
                      </a:solidFill>
                    </a:rPr>
                    <a:t>PR</a:t>
                  </a:r>
                  <a:br>
                    <a:rPr lang="en-US" altLang="en-US" b="1" i="1">
                      <a:solidFill>
                        <a:schemeClr val="bg1"/>
                      </a:solidFill>
                    </a:rPr>
                  </a:br>
                  <a:r>
                    <a:rPr lang="en-US" altLang="en-US" b="1" i="1">
                      <a:solidFill>
                        <a:schemeClr val="bg1"/>
                      </a:solidFill>
                    </a:rPr>
                    <a:t>QR</a:t>
                  </a:r>
                </a:p>
              </p:txBody>
            </p:sp>
            <p:sp>
              <p:nvSpPr>
                <p:cNvPr id="55323" name="Line 70"/>
                <p:cNvSpPr>
                  <a:spLocks noChangeShapeType="1"/>
                </p:cNvSpPr>
                <p:nvPr/>
              </p:nvSpPr>
              <p:spPr bwMode="auto">
                <a:xfrm>
                  <a:off x="2820" y="3480"/>
                  <a:ext cx="336" cy="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5321" name="Text Box 71"/>
              <p:cNvSpPr txBox="1">
                <a:spLocks noChangeArrowheads="1"/>
              </p:cNvSpPr>
              <p:nvPr/>
            </p:nvSpPr>
            <p:spPr bwMode="auto">
              <a:xfrm>
                <a:off x="2508" y="3270"/>
                <a:ext cx="624" cy="3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3300">
                    <a:solidFill>
                      <a:schemeClr val="bg1"/>
                    </a:solidFill>
                  </a:rPr>
                  <a:t>b)</a:t>
                </a:r>
              </a:p>
            </p:txBody>
          </p:sp>
        </p:grpSp>
        <p:grpSp>
          <p:nvGrpSpPr>
            <p:cNvPr id="55310" name="Group 72"/>
            <p:cNvGrpSpPr>
              <a:grpSpLocks/>
            </p:cNvGrpSpPr>
            <p:nvPr/>
          </p:nvGrpSpPr>
          <p:grpSpPr bwMode="auto">
            <a:xfrm>
              <a:off x="420" y="3702"/>
              <a:ext cx="781" cy="523"/>
              <a:chOff x="2508" y="3216"/>
              <a:chExt cx="781" cy="523"/>
            </a:xfrm>
          </p:grpSpPr>
          <p:grpSp>
            <p:nvGrpSpPr>
              <p:cNvPr id="55316" name="Group 73"/>
              <p:cNvGrpSpPr>
                <a:grpSpLocks/>
              </p:cNvGrpSpPr>
              <p:nvPr/>
            </p:nvGrpSpPr>
            <p:grpSpPr bwMode="auto">
              <a:xfrm>
                <a:off x="2802" y="3216"/>
                <a:ext cx="487" cy="523"/>
                <a:chOff x="2802" y="3216"/>
                <a:chExt cx="487" cy="523"/>
              </a:xfrm>
            </p:grpSpPr>
            <p:sp>
              <p:nvSpPr>
                <p:cNvPr id="55318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2802" y="3216"/>
                  <a:ext cx="487" cy="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 i="1">
                      <a:solidFill>
                        <a:schemeClr val="bg1"/>
                      </a:solidFill>
                    </a:rPr>
                    <a:t>PS</a:t>
                  </a:r>
                  <a:br>
                    <a:rPr lang="en-US" altLang="en-US" b="1" i="1">
                      <a:solidFill>
                        <a:schemeClr val="bg1"/>
                      </a:solidFill>
                    </a:rPr>
                  </a:br>
                  <a:r>
                    <a:rPr lang="en-US" altLang="en-US" b="1" i="1">
                      <a:solidFill>
                        <a:schemeClr val="bg1"/>
                      </a:solidFill>
                    </a:rPr>
                    <a:t>SR</a:t>
                  </a:r>
                </a:p>
              </p:txBody>
            </p:sp>
            <p:sp>
              <p:nvSpPr>
                <p:cNvPr id="55319" name="Line 75"/>
                <p:cNvSpPr>
                  <a:spLocks noChangeShapeType="1"/>
                </p:cNvSpPr>
                <p:nvPr/>
              </p:nvSpPr>
              <p:spPr bwMode="auto">
                <a:xfrm>
                  <a:off x="2820" y="3480"/>
                  <a:ext cx="336" cy="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5317" name="Text Box 76"/>
              <p:cNvSpPr txBox="1">
                <a:spLocks noChangeArrowheads="1"/>
              </p:cNvSpPr>
              <p:nvPr/>
            </p:nvSpPr>
            <p:spPr bwMode="auto">
              <a:xfrm>
                <a:off x="2508" y="3270"/>
                <a:ext cx="624" cy="3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3300">
                    <a:solidFill>
                      <a:schemeClr val="bg1"/>
                    </a:solidFill>
                  </a:rPr>
                  <a:t>c)</a:t>
                </a:r>
              </a:p>
            </p:txBody>
          </p:sp>
        </p:grpSp>
        <p:grpSp>
          <p:nvGrpSpPr>
            <p:cNvPr id="55311" name="Group 77"/>
            <p:cNvGrpSpPr>
              <a:grpSpLocks/>
            </p:cNvGrpSpPr>
            <p:nvPr/>
          </p:nvGrpSpPr>
          <p:grpSpPr bwMode="auto">
            <a:xfrm>
              <a:off x="2076" y="3684"/>
              <a:ext cx="781" cy="523"/>
              <a:chOff x="2508" y="3216"/>
              <a:chExt cx="781" cy="523"/>
            </a:xfrm>
          </p:grpSpPr>
          <p:grpSp>
            <p:nvGrpSpPr>
              <p:cNvPr id="55312" name="Group 78"/>
              <p:cNvGrpSpPr>
                <a:grpSpLocks/>
              </p:cNvGrpSpPr>
              <p:nvPr/>
            </p:nvGrpSpPr>
            <p:grpSpPr bwMode="auto">
              <a:xfrm>
                <a:off x="2802" y="3216"/>
                <a:ext cx="487" cy="523"/>
                <a:chOff x="2802" y="3216"/>
                <a:chExt cx="487" cy="523"/>
              </a:xfrm>
            </p:grpSpPr>
            <p:sp>
              <p:nvSpPr>
                <p:cNvPr id="55314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2802" y="3216"/>
                  <a:ext cx="487" cy="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 i="1">
                      <a:solidFill>
                        <a:schemeClr val="bg1"/>
                      </a:solidFill>
                    </a:rPr>
                    <a:t>SR</a:t>
                  </a:r>
                  <a:br>
                    <a:rPr lang="en-US" altLang="en-US" b="1" i="1">
                      <a:solidFill>
                        <a:schemeClr val="bg1"/>
                      </a:solidFill>
                    </a:rPr>
                  </a:br>
                  <a:r>
                    <a:rPr lang="en-US" altLang="en-US" b="1" i="1">
                      <a:solidFill>
                        <a:schemeClr val="bg1"/>
                      </a:solidFill>
                    </a:rPr>
                    <a:t>QR</a:t>
                  </a:r>
                </a:p>
              </p:txBody>
            </p:sp>
            <p:sp>
              <p:nvSpPr>
                <p:cNvPr id="55315" name="Line 80"/>
                <p:cNvSpPr>
                  <a:spLocks noChangeShapeType="1"/>
                </p:cNvSpPr>
                <p:nvPr/>
              </p:nvSpPr>
              <p:spPr bwMode="auto">
                <a:xfrm>
                  <a:off x="2820" y="3480"/>
                  <a:ext cx="336" cy="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5313" name="Text Box 81"/>
              <p:cNvSpPr txBox="1">
                <a:spLocks noChangeArrowheads="1"/>
              </p:cNvSpPr>
              <p:nvPr/>
            </p:nvSpPr>
            <p:spPr bwMode="auto">
              <a:xfrm>
                <a:off x="2508" y="3270"/>
                <a:ext cx="624" cy="3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3300">
                    <a:solidFill>
                      <a:schemeClr val="bg1"/>
                    </a:solidFill>
                  </a:rPr>
                  <a:t>d)</a:t>
                </a:r>
              </a:p>
            </p:txBody>
          </p:sp>
        </p:grpSp>
      </p:grpSp>
      <p:cxnSp>
        <p:nvCxnSpPr>
          <p:cNvPr id="3" name="Straight Connector 2"/>
          <p:cNvCxnSpPr/>
          <p:nvPr/>
        </p:nvCxnSpPr>
        <p:spPr>
          <a:xfrm>
            <a:off x="156613" y="838394"/>
            <a:ext cx="1183062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/>
          <p:cNvCxnSpPr>
            <a:cxnSpLocks/>
          </p:cNvCxnSpPr>
          <p:nvPr/>
        </p:nvCxnSpPr>
        <p:spPr>
          <a:xfrm>
            <a:off x="251851" y="873327"/>
            <a:ext cx="1194491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3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8" grpId="0"/>
      <p:bldP spid="33799" grpId="0"/>
      <p:bldP spid="3380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21165" y="1503712"/>
            <a:ext cx="8918472" cy="663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3300" b="1">
                <a:solidFill>
                  <a:srgbClr val="FF0000"/>
                </a:solidFill>
                <a:sym typeface="Symbol" pitchFamily="18" charset="2"/>
              </a:rPr>
              <a:t> </a:t>
            </a:r>
            <a:r>
              <a:rPr lang="en-US" altLang="en-US" sz="3300" b="1" u="sng">
                <a:solidFill>
                  <a:srgbClr val="FF0000"/>
                </a:solidFill>
              </a:rPr>
              <a:t>Caâu 3</a:t>
            </a:r>
            <a:r>
              <a:rPr lang="en-US" altLang="en-US" sz="3300" b="1">
                <a:solidFill>
                  <a:srgbClr val="FF0000"/>
                </a:solidFill>
              </a:rPr>
              <a:t>: </a:t>
            </a:r>
            <a:r>
              <a:rPr lang="en-US" altLang="en-US" sz="3300" b="1" i="1">
                <a:solidFill>
                  <a:srgbClr val="002060"/>
                </a:solidFill>
              </a:rPr>
              <a:t>Trong hình beân, cos30</a:t>
            </a:r>
            <a:r>
              <a:rPr lang="en-US" altLang="en-US" sz="3300" b="1" i="1">
                <a:solidFill>
                  <a:srgbClr val="002060"/>
                </a:solidFill>
                <a:sym typeface="Symbol" pitchFamily="18" charset="2"/>
              </a:rPr>
              <a:t>  baèng:</a:t>
            </a:r>
            <a:r>
              <a:rPr lang="en-US" altLang="en-US" sz="3600">
                <a:solidFill>
                  <a:srgbClr val="002060"/>
                </a:solidFill>
              </a:rPr>
              <a:t> </a:t>
            </a:r>
            <a:endParaRPr lang="en-US" altLang="en-US" sz="3300">
              <a:solidFill>
                <a:srgbClr val="002060"/>
              </a:solidFill>
            </a:endParaRP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84656" y="3999839"/>
            <a:ext cx="12133271" cy="112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3300" b="1">
                <a:solidFill>
                  <a:srgbClr val="FF0000"/>
                </a:solidFill>
                <a:sym typeface="Symbol" pitchFamily="18" charset="2"/>
              </a:rPr>
              <a:t> </a:t>
            </a:r>
            <a:r>
              <a:rPr lang="en-US" altLang="en-US" sz="3300" b="1" u="sng">
                <a:solidFill>
                  <a:srgbClr val="FF0000"/>
                </a:solidFill>
              </a:rPr>
              <a:t>Caâu 4</a:t>
            </a:r>
            <a:r>
              <a:rPr lang="en-US" altLang="en-US" sz="3300" b="1">
                <a:solidFill>
                  <a:srgbClr val="FF0000"/>
                </a:solidFill>
              </a:rPr>
              <a:t>: </a:t>
            </a:r>
            <a:r>
              <a:rPr lang="en-US" altLang="en-US" sz="3300" b="1" i="1">
                <a:solidFill>
                  <a:srgbClr val="002060"/>
                </a:solidFill>
              </a:rPr>
              <a:t>Trong hình beân, bieåu thöùc naøo trong caùc bieåu thöùc sau laø sai ?</a:t>
            </a:r>
            <a:endParaRPr lang="en-US" altLang="en-US" sz="3300" b="1" i="1">
              <a:solidFill>
                <a:srgbClr val="002060"/>
              </a:solidFill>
              <a:sym typeface="Symbol" pitchFamily="18" charset="2"/>
            </a:endParaRP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4025376" y="5528955"/>
            <a:ext cx="1219041" cy="1571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9500" b="1">
                <a:solidFill>
                  <a:srgbClr val="FF0000"/>
                </a:solidFill>
                <a:sym typeface="Symbol" pitchFamily="18" charset="2"/>
              </a:rPr>
              <a:t>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952427" y="2743994"/>
            <a:ext cx="799379" cy="1217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7200" b="1">
                <a:solidFill>
                  <a:srgbClr val="FF0000"/>
                </a:solidFill>
                <a:sym typeface="Symbol" pitchFamily="18" charset="2"/>
              </a:rPr>
              <a:t></a:t>
            </a:r>
          </a:p>
        </p:txBody>
      </p:sp>
      <p:grpSp>
        <p:nvGrpSpPr>
          <p:cNvPr id="56369" name="Group 50"/>
          <p:cNvGrpSpPr>
            <a:grpSpLocks/>
          </p:cNvGrpSpPr>
          <p:nvPr/>
        </p:nvGrpSpPr>
        <p:grpSpPr bwMode="auto">
          <a:xfrm>
            <a:off x="8381206" y="1803818"/>
            <a:ext cx="3944655" cy="2230954"/>
            <a:chOff x="3373" y="1354"/>
            <a:chExt cx="2323" cy="1405"/>
          </a:xfrm>
        </p:grpSpPr>
        <p:grpSp>
          <p:nvGrpSpPr>
            <p:cNvPr id="56370" name="Group 51"/>
            <p:cNvGrpSpPr>
              <a:grpSpLocks/>
            </p:cNvGrpSpPr>
            <p:nvPr/>
          </p:nvGrpSpPr>
          <p:grpSpPr bwMode="auto">
            <a:xfrm>
              <a:off x="3591" y="2067"/>
              <a:ext cx="577" cy="288"/>
              <a:chOff x="3591" y="2067"/>
              <a:chExt cx="577" cy="288"/>
            </a:xfrm>
          </p:grpSpPr>
          <p:sp>
            <p:nvSpPr>
              <p:cNvPr id="34868" name="Arc 52"/>
              <p:cNvSpPr>
                <a:spLocks/>
              </p:cNvSpPr>
              <p:nvPr/>
            </p:nvSpPr>
            <p:spPr bwMode="auto">
              <a:xfrm rot="22657738">
                <a:off x="3591" y="2174"/>
                <a:ext cx="138" cy="173"/>
              </a:xfrm>
              <a:custGeom>
                <a:avLst/>
                <a:gdLst>
                  <a:gd name="G0" fmla="+- 1635 0 0"/>
                  <a:gd name="G1" fmla="+- 21600 0 0"/>
                  <a:gd name="G2" fmla="+- 21600 0 0"/>
                  <a:gd name="T0" fmla="*/ 0 w 23125"/>
                  <a:gd name="T1" fmla="*/ 62 h 21600"/>
                  <a:gd name="T2" fmla="*/ 23125 w 23125"/>
                  <a:gd name="T3" fmla="*/ 19426 h 21600"/>
                  <a:gd name="T4" fmla="*/ 1635 w 23125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125" h="21600" fill="none" extrusionOk="0">
                    <a:moveTo>
                      <a:pt x="-1" y="61"/>
                    </a:moveTo>
                    <a:cubicBezTo>
                      <a:pt x="544" y="20"/>
                      <a:pt x="1089" y="-1"/>
                      <a:pt x="1635" y="0"/>
                    </a:cubicBezTo>
                    <a:cubicBezTo>
                      <a:pt x="12722" y="0"/>
                      <a:pt x="22009" y="8394"/>
                      <a:pt x="23125" y="19425"/>
                    </a:cubicBezTo>
                  </a:path>
                  <a:path w="23125" h="21600" stroke="0" extrusionOk="0">
                    <a:moveTo>
                      <a:pt x="-1" y="61"/>
                    </a:moveTo>
                    <a:cubicBezTo>
                      <a:pt x="544" y="20"/>
                      <a:pt x="1089" y="-1"/>
                      <a:pt x="1635" y="0"/>
                    </a:cubicBezTo>
                    <a:cubicBezTo>
                      <a:pt x="12722" y="0"/>
                      <a:pt x="22009" y="8394"/>
                      <a:pt x="23125" y="19425"/>
                    </a:cubicBezTo>
                    <a:lnTo>
                      <a:pt x="1635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56386" name="Text Box 53"/>
              <p:cNvSpPr txBox="1">
                <a:spLocks noChangeArrowheads="1"/>
              </p:cNvSpPr>
              <p:nvPr/>
            </p:nvSpPr>
            <p:spPr bwMode="auto">
              <a:xfrm>
                <a:off x="3684" y="2067"/>
                <a:ext cx="4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>
                    <a:solidFill>
                      <a:schemeClr val="bg1"/>
                    </a:solidFill>
                    <a:sym typeface="Symbol" pitchFamily="18" charset="2"/>
                  </a:rPr>
                  <a:t>30</a:t>
                </a:r>
              </a:p>
            </p:txBody>
          </p:sp>
        </p:grpSp>
        <p:sp>
          <p:nvSpPr>
            <p:cNvPr id="56371" name="Text Box 54"/>
            <p:cNvSpPr txBox="1">
              <a:spLocks noChangeArrowheads="1"/>
            </p:cNvSpPr>
            <p:nvPr/>
          </p:nvSpPr>
          <p:spPr bwMode="auto">
            <a:xfrm>
              <a:off x="3821" y="1478"/>
              <a:ext cx="38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 b="1" i="1">
                  <a:solidFill>
                    <a:schemeClr val="bg1"/>
                  </a:solidFill>
                </a:rPr>
                <a:t>a</a:t>
              </a:r>
            </a:p>
          </p:txBody>
        </p:sp>
        <p:grpSp>
          <p:nvGrpSpPr>
            <p:cNvPr id="56372" name="Group 55"/>
            <p:cNvGrpSpPr>
              <a:grpSpLocks/>
            </p:cNvGrpSpPr>
            <p:nvPr/>
          </p:nvGrpSpPr>
          <p:grpSpPr bwMode="auto">
            <a:xfrm>
              <a:off x="3373" y="1354"/>
              <a:ext cx="2006" cy="989"/>
              <a:chOff x="1392" y="1296"/>
              <a:chExt cx="2592" cy="1248"/>
            </a:xfrm>
          </p:grpSpPr>
          <p:sp>
            <p:nvSpPr>
              <p:cNvPr id="56380" name="Line 56"/>
              <p:cNvSpPr>
                <a:spLocks noChangeShapeType="1"/>
              </p:cNvSpPr>
              <p:nvPr/>
            </p:nvSpPr>
            <p:spPr bwMode="auto">
              <a:xfrm flipV="1">
                <a:off x="1392" y="1296"/>
                <a:ext cx="1680" cy="1248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381" name="Line 57"/>
              <p:cNvSpPr>
                <a:spLocks noChangeShapeType="1"/>
              </p:cNvSpPr>
              <p:nvPr/>
            </p:nvSpPr>
            <p:spPr bwMode="auto">
              <a:xfrm>
                <a:off x="3072" y="1296"/>
                <a:ext cx="912" cy="1248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382" name="Line 58"/>
              <p:cNvSpPr>
                <a:spLocks noChangeShapeType="1"/>
              </p:cNvSpPr>
              <p:nvPr/>
            </p:nvSpPr>
            <p:spPr bwMode="auto">
              <a:xfrm flipH="1">
                <a:off x="1392" y="2544"/>
                <a:ext cx="2592" cy="0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383" name="Line 59"/>
              <p:cNvSpPr>
                <a:spLocks noChangeShapeType="1"/>
              </p:cNvSpPr>
              <p:nvPr/>
            </p:nvSpPr>
            <p:spPr bwMode="auto">
              <a:xfrm>
                <a:off x="2970" y="1368"/>
                <a:ext cx="78" cy="10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384" name="Line 60"/>
              <p:cNvSpPr>
                <a:spLocks noChangeShapeType="1"/>
              </p:cNvSpPr>
              <p:nvPr/>
            </p:nvSpPr>
            <p:spPr bwMode="auto">
              <a:xfrm flipV="1">
                <a:off x="3054" y="1404"/>
                <a:ext cx="90" cy="66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6373" name="Text Box 61"/>
            <p:cNvSpPr txBox="1">
              <a:spLocks noChangeArrowheads="1"/>
            </p:cNvSpPr>
            <p:nvPr/>
          </p:nvSpPr>
          <p:spPr bwMode="auto">
            <a:xfrm>
              <a:off x="4272" y="2352"/>
              <a:ext cx="38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300" b="1" i="1">
                  <a:solidFill>
                    <a:schemeClr val="bg1"/>
                  </a:solidFill>
                </a:rPr>
                <a:t>2</a:t>
              </a:r>
              <a:r>
                <a:rPr lang="en-US" altLang="en-US" sz="3600" b="1" i="1">
                  <a:solidFill>
                    <a:schemeClr val="bg1"/>
                  </a:solidFill>
                </a:rPr>
                <a:t>a</a:t>
              </a:r>
            </a:p>
          </p:txBody>
        </p:sp>
        <p:grpSp>
          <p:nvGrpSpPr>
            <p:cNvPr id="56374" name="Group 62"/>
            <p:cNvGrpSpPr>
              <a:grpSpLocks/>
            </p:cNvGrpSpPr>
            <p:nvPr/>
          </p:nvGrpSpPr>
          <p:grpSpPr bwMode="auto">
            <a:xfrm>
              <a:off x="5054" y="1546"/>
              <a:ext cx="642" cy="407"/>
              <a:chOff x="4656" y="3408"/>
              <a:chExt cx="642" cy="407"/>
            </a:xfrm>
          </p:grpSpPr>
          <p:sp>
            <p:nvSpPr>
              <p:cNvPr id="56375" name="Text Box 63"/>
              <p:cNvSpPr txBox="1">
                <a:spLocks noChangeArrowheads="1"/>
              </p:cNvSpPr>
              <p:nvPr/>
            </p:nvSpPr>
            <p:spPr bwMode="auto">
              <a:xfrm>
                <a:off x="4656" y="3408"/>
                <a:ext cx="642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3600" b="1" i="1" dirty="0">
                    <a:solidFill>
                      <a:schemeClr val="bg1"/>
                    </a:solidFill>
                  </a:rPr>
                  <a:t>a </a:t>
                </a:r>
                <a:r>
                  <a:rPr lang="en-US" altLang="en-US" sz="1000" b="1" i="1" dirty="0">
                    <a:solidFill>
                      <a:schemeClr val="bg1"/>
                    </a:solidFill>
                  </a:rPr>
                  <a:t>  </a:t>
                </a:r>
                <a:r>
                  <a:rPr lang="en-US" altLang="en-US" b="1" i="1" dirty="0">
                    <a:solidFill>
                      <a:schemeClr val="bg1"/>
                    </a:solidFill>
                  </a:rPr>
                  <a:t>3</a:t>
                </a:r>
              </a:p>
            </p:txBody>
          </p:sp>
          <p:grpSp>
            <p:nvGrpSpPr>
              <p:cNvPr id="56376" name="Group 64"/>
              <p:cNvGrpSpPr>
                <a:grpSpLocks/>
              </p:cNvGrpSpPr>
              <p:nvPr/>
            </p:nvGrpSpPr>
            <p:grpSpPr bwMode="auto">
              <a:xfrm>
                <a:off x="4817" y="3500"/>
                <a:ext cx="257" cy="212"/>
                <a:chOff x="4817" y="3500"/>
                <a:chExt cx="257" cy="212"/>
              </a:xfrm>
            </p:grpSpPr>
            <p:sp>
              <p:nvSpPr>
                <p:cNvPr id="56377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4845" y="3500"/>
                  <a:ext cx="75" cy="21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378" name="Line 66"/>
                <p:cNvSpPr>
                  <a:spLocks noChangeShapeType="1"/>
                </p:cNvSpPr>
                <p:nvPr/>
              </p:nvSpPr>
              <p:spPr bwMode="auto">
                <a:xfrm flipH="1" flipV="1">
                  <a:off x="4817" y="3571"/>
                  <a:ext cx="21" cy="141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379" name="Line 67"/>
                <p:cNvSpPr>
                  <a:spLocks noChangeShapeType="1"/>
                </p:cNvSpPr>
                <p:nvPr/>
              </p:nvSpPr>
              <p:spPr bwMode="auto">
                <a:xfrm>
                  <a:off x="4924" y="3504"/>
                  <a:ext cx="150" cy="4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34884" name="Group 68"/>
          <p:cNvGrpSpPr>
            <a:grpSpLocks/>
          </p:cNvGrpSpPr>
          <p:nvPr/>
        </p:nvGrpSpPr>
        <p:grpSpPr bwMode="auto">
          <a:xfrm>
            <a:off x="1539436" y="4725670"/>
            <a:ext cx="9369742" cy="2046762"/>
            <a:chOff x="384" y="3036"/>
            <a:chExt cx="5195" cy="1289"/>
          </a:xfrm>
        </p:grpSpPr>
        <p:grpSp>
          <p:nvGrpSpPr>
            <p:cNvPr id="56331" name="Group 69"/>
            <p:cNvGrpSpPr>
              <a:grpSpLocks/>
            </p:cNvGrpSpPr>
            <p:nvPr/>
          </p:nvGrpSpPr>
          <p:grpSpPr bwMode="auto">
            <a:xfrm>
              <a:off x="384" y="3096"/>
              <a:ext cx="1423" cy="611"/>
              <a:chOff x="384" y="3096"/>
              <a:chExt cx="1423" cy="611"/>
            </a:xfrm>
          </p:grpSpPr>
          <p:grpSp>
            <p:nvGrpSpPr>
              <p:cNvPr id="56361" name="Group 70"/>
              <p:cNvGrpSpPr>
                <a:grpSpLocks/>
              </p:cNvGrpSpPr>
              <p:nvPr/>
            </p:nvGrpSpPr>
            <p:grpSpPr bwMode="auto">
              <a:xfrm>
                <a:off x="1308" y="3096"/>
                <a:ext cx="499" cy="611"/>
                <a:chOff x="1302" y="3150"/>
                <a:chExt cx="499" cy="611"/>
              </a:xfrm>
            </p:grpSpPr>
            <p:sp>
              <p:nvSpPr>
                <p:cNvPr id="56363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1314" y="3150"/>
                  <a:ext cx="487" cy="61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3300" b="1" i="1">
                      <a:solidFill>
                        <a:schemeClr val="bg1"/>
                      </a:solidFill>
                    </a:rPr>
                    <a:t>c</a:t>
                  </a:r>
                  <a:br>
                    <a:rPr lang="en-US" altLang="en-US" b="1" i="1">
                      <a:solidFill>
                        <a:schemeClr val="bg1"/>
                      </a:solidFill>
                    </a:rPr>
                  </a:br>
                  <a:r>
                    <a:rPr lang="en-US" altLang="en-US" b="1" i="1">
                      <a:solidFill>
                        <a:schemeClr val="bg1"/>
                      </a:solidFill>
                    </a:rPr>
                    <a:t>a</a:t>
                  </a:r>
                </a:p>
              </p:txBody>
            </p:sp>
            <p:sp>
              <p:nvSpPr>
                <p:cNvPr id="56364" name="Line 72"/>
                <p:cNvSpPr>
                  <a:spLocks noChangeShapeType="1"/>
                </p:cNvSpPr>
                <p:nvPr/>
              </p:nvSpPr>
              <p:spPr bwMode="auto">
                <a:xfrm>
                  <a:off x="1302" y="3468"/>
                  <a:ext cx="228" cy="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6362" name="Text Box 73"/>
              <p:cNvSpPr txBox="1">
                <a:spLocks noChangeArrowheads="1"/>
              </p:cNvSpPr>
              <p:nvPr/>
            </p:nvSpPr>
            <p:spPr bwMode="auto">
              <a:xfrm>
                <a:off x="384" y="3216"/>
                <a:ext cx="1056" cy="3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3300">
                    <a:solidFill>
                      <a:schemeClr val="bg1"/>
                    </a:solidFill>
                  </a:rPr>
                  <a:t>a) </a:t>
                </a:r>
                <a:r>
                  <a:rPr lang="en-US" altLang="en-US" sz="3300" i="1">
                    <a:solidFill>
                      <a:schemeClr val="bg1"/>
                    </a:solidFill>
                  </a:rPr>
                  <a:t>sin</a:t>
                </a:r>
                <a:r>
                  <a:rPr lang="en-US" altLang="en-US" sz="3300" i="1">
                    <a:solidFill>
                      <a:schemeClr val="bg1"/>
                    </a:solidFill>
                    <a:sym typeface="Symbol" pitchFamily="18" charset="2"/>
                  </a:rPr>
                  <a:t></a:t>
                </a:r>
                <a:r>
                  <a:rPr lang="en-US" altLang="en-US" sz="3300" i="1">
                    <a:solidFill>
                      <a:schemeClr val="bg1"/>
                    </a:solidFill>
                  </a:rPr>
                  <a:t> =</a:t>
                </a:r>
              </a:p>
            </p:txBody>
          </p:sp>
        </p:grpSp>
        <p:grpSp>
          <p:nvGrpSpPr>
            <p:cNvPr id="56332" name="Group 74"/>
            <p:cNvGrpSpPr>
              <a:grpSpLocks/>
            </p:cNvGrpSpPr>
            <p:nvPr/>
          </p:nvGrpSpPr>
          <p:grpSpPr bwMode="auto">
            <a:xfrm>
              <a:off x="3611" y="3036"/>
              <a:ext cx="1968" cy="1247"/>
              <a:chOff x="3485" y="3018"/>
              <a:chExt cx="1968" cy="1247"/>
            </a:xfrm>
          </p:grpSpPr>
          <p:grpSp>
            <p:nvGrpSpPr>
              <p:cNvPr id="56348" name="Group 75"/>
              <p:cNvGrpSpPr>
                <a:grpSpLocks/>
              </p:cNvGrpSpPr>
              <p:nvPr/>
            </p:nvGrpSpPr>
            <p:grpSpPr bwMode="auto">
              <a:xfrm>
                <a:off x="3485" y="3018"/>
                <a:ext cx="1968" cy="1247"/>
                <a:chOff x="3485" y="3018"/>
                <a:chExt cx="1968" cy="1247"/>
              </a:xfrm>
            </p:grpSpPr>
            <p:sp>
              <p:nvSpPr>
                <p:cNvPr id="56352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4266" y="3858"/>
                  <a:ext cx="288" cy="4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3600" b="1" i="1">
                      <a:solidFill>
                        <a:schemeClr val="bg1"/>
                      </a:solidFill>
                    </a:rPr>
                    <a:t>a</a:t>
                  </a:r>
                </a:p>
              </p:txBody>
            </p:sp>
            <p:grpSp>
              <p:nvGrpSpPr>
                <p:cNvPr id="56353" name="Group 77"/>
                <p:cNvGrpSpPr>
                  <a:grpSpLocks/>
                </p:cNvGrpSpPr>
                <p:nvPr/>
              </p:nvGrpSpPr>
              <p:grpSpPr bwMode="auto">
                <a:xfrm>
                  <a:off x="3485" y="3018"/>
                  <a:ext cx="1968" cy="912"/>
                  <a:chOff x="3485" y="3018"/>
                  <a:chExt cx="1968" cy="912"/>
                </a:xfrm>
              </p:grpSpPr>
              <p:sp>
                <p:nvSpPr>
                  <p:cNvPr id="56356" name="Line 7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177" y="3018"/>
                    <a:ext cx="1276" cy="912"/>
                  </a:xfrm>
                  <a:prstGeom prst="line">
                    <a:avLst/>
                  </a:prstGeom>
                  <a:noFill/>
                  <a:ln w="19050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56357" name="Line 7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485" y="3018"/>
                    <a:ext cx="692" cy="912"/>
                  </a:xfrm>
                  <a:prstGeom prst="line">
                    <a:avLst/>
                  </a:prstGeom>
                  <a:noFill/>
                  <a:ln w="19050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56358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3485" y="3930"/>
                    <a:ext cx="1968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56359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196" y="3071"/>
                    <a:ext cx="59" cy="74"/>
                  </a:xfrm>
                  <a:prstGeom prst="line">
                    <a:avLst/>
                  </a:prstGeom>
                  <a:noFill/>
                  <a:ln w="19050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56360" name="Line 8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129" y="3088"/>
                    <a:ext cx="68" cy="48"/>
                  </a:xfrm>
                  <a:prstGeom prst="line">
                    <a:avLst/>
                  </a:prstGeom>
                  <a:noFill/>
                  <a:ln w="19050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6354" name="Text Box 83"/>
                <p:cNvSpPr txBox="1">
                  <a:spLocks noChangeArrowheads="1"/>
                </p:cNvSpPr>
                <p:nvPr/>
              </p:nvSpPr>
              <p:spPr bwMode="auto">
                <a:xfrm>
                  <a:off x="4830" y="3174"/>
                  <a:ext cx="288" cy="4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3600" b="1" i="1">
                      <a:solidFill>
                        <a:schemeClr val="bg1"/>
                      </a:solidFill>
                    </a:rPr>
                    <a:t>b</a:t>
                  </a:r>
                </a:p>
              </p:txBody>
            </p:sp>
            <p:sp>
              <p:nvSpPr>
                <p:cNvPr id="56355" name="Text Box 84"/>
                <p:cNvSpPr txBox="1">
                  <a:spLocks noChangeArrowheads="1"/>
                </p:cNvSpPr>
                <p:nvPr/>
              </p:nvSpPr>
              <p:spPr bwMode="auto">
                <a:xfrm>
                  <a:off x="3612" y="3162"/>
                  <a:ext cx="288" cy="4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3600" b="1" i="1">
                      <a:solidFill>
                        <a:schemeClr val="bg1"/>
                      </a:solidFill>
                    </a:rPr>
                    <a:t>c</a:t>
                  </a:r>
                </a:p>
              </p:txBody>
            </p:sp>
          </p:grpSp>
          <p:grpSp>
            <p:nvGrpSpPr>
              <p:cNvPr id="56349" name="Group 85"/>
              <p:cNvGrpSpPr>
                <a:grpSpLocks/>
              </p:cNvGrpSpPr>
              <p:nvPr/>
            </p:nvGrpSpPr>
            <p:grpSpPr bwMode="auto">
              <a:xfrm>
                <a:off x="4836" y="3630"/>
                <a:ext cx="396" cy="288"/>
                <a:chOff x="4836" y="3630"/>
                <a:chExt cx="396" cy="288"/>
              </a:xfrm>
            </p:grpSpPr>
            <p:sp>
              <p:nvSpPr>
                <p:cNvPr id="34902" name="Arc 86"/>
                <p:cNvSpPr>
                  <a:spLocks/>
                </p:cNvSpPr>
                <p:nvPr/>
              </p:nvSpPr>
              <p:spPr bwMode="auto">
                <a:xfrm rot="14394346">
                  <a:off x="5064" y="3720"/>
                  <a:ext cx="143" cy="192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391"/>
                    <a:gd name="T1" fmla="*/ 0 h 21600"/>
                    <a:gd name="T2" fmla="*/ 21391 w 21391"/>
                    <a:gd name="T3" fmla="*/ 18603 h 21600"/>
                    <a:gd name="T4" fmla="*/ 0 w 21391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391" h="21600" fill="none" extrusionOk="0">
                      <a:moveTo>
                        <a:pt x="-1" y="0"/>
                      </a:moveTo>
                      <a:cubicBezTo>
                        <a:pt x="10771" y="0"/>
                        <a:pt x="19896" y="7935"/>
                        <a:pt x="21391" y="18602"/>
                      </a:cubicBezTo>
                    </a:path>
                    <a:path w="21391" h="21600" stroke="0" extrusionOk="0">
                      <a:moveTo>
                        <a:pt x="-1" y="0"/>
                      </a:moveTo>
                      <a:cubicBezTo>
                        <a:pt x="10771" y="0"/>
                        <a:pt x="19896" y="7935"/>
                        <a:pt x="21391" y="18602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 algn="ctr">
                    <a:defRPr/>
                  </a:pPr>
                  <a:endParaRPr lang="en-US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56351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4836" y="3630"/>
                  <a:ext cx="28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 i="1">
                      <a:solidFill>
                        <a:schemeClr val="bg1"/>
                      </a:solidFill>
                      <a:sym typeface="Symbol" pitchFamily="18" charset="2"/>
                    </a:rPr>
                    <a:t></a:t>
                  </a:r>
                </a:p>
              </p:txBody>
            </p:sp>
          </p:grpSp>
        </p:grpSp>
        <p:grpSp>
          <p:nvGrpSpPr>
            <p:cNvPr id="56333" name="Group 88"/>
            <p:cNvGrpSpPr>
              <a:grpSpLocks/>
            </p:cNvGrpSpPr>
            <p:nvPr/>
          </p:nvGrpSpPr>
          <p:grpSpPr bwMode="auto">
            <a:xfrm>
              <a:off x="2016" y="3168"/>
              <a:ext cx="1465" cy="523"/>
              <a:chOff x="2016" y="3168"/>
              <a:chExt cx="1465" cy="523"/>
            </a:xfrm>
          </p:grpSpPr>
          <p:grpSp>
            <p:nvGrpSpPr>
              <p:cNvPr id="56344" name="Group 89"/>
              <p:cNvGrpSpPr>
                <a:grpSpLocks/>
              </p:cNvGrpSpPr>
              <p:nvPr/>
            </p:nvGrpSpPr>
            <p:grpSpPr bwMode="auto">
              <a:xfrm>
                <a:off x="2982" y="3168"/>
                <a:ext cx="499" cy="523"/>
                <a:chOff x="702" y="3156"/>
                <a:chExt cx="499" cy="523"/>
              </a:xfrm>
            </p:grpSpPr>
            <p:sp>
              <p:nvSpPr>
                <p:cNvPr id="56346" name="Text Box 90"/>
                <p:cNvSpPr txBox="1">
                  <a:spLocks noChangeArrowheads="1"/>
                </p:cNvSpPr>
                <p:nvPr/>
              </p:nvSpPr>
              <p:spPr bwMode="auto">
                <a:xfrm>
                  <a:off x="714" y="3156"/>
                  <a:ext cx="487" cy="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 i="1">
                      <a:solidFill>
                        <a:schemeClr val="bg1"/>
                      </a:solidFill>
                    </a:rPr>
                    <a:t>b</a:t>
                  </a:r>
                  <a:br>
                    <a:rPr lang="en-US" altLang="en-US" b="1" i="1">
                      <a:solidFill>
                        <a:schemeClr val="bg1"/>
                      </a:solidFill>
                    </a:rPr>
                  </a:br>
                  <a:r>
                    <a:rPr lang="en-US" altLang="en-US" b="1" i="1">
                      <a:solidFill>
                        <a:schemeClr val="bg1"/>
                      </a:solidFill>
                    </a:rPr>
                    <a:t>a</a:t>
                  </a:r>
                </a:p>
              </p:txBody>
            </p:sp>
            <p:sp>
              <p:nvSpPr>
                <p:cNvPr id="56347" name="Line 91"/>
                <p:cNvSpPr>
                  <a:spLocks noChangeShapeType="1"/>
                </p:cNvSpPr>
                <p:nvPr/>
              </p:nvSpPr>
              <p:spPr bwMode="auto">
                <a:xfrm>
                  <a:off x="702" y="3432"/>
                  <a:ext cx="228" cy="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6345" name="Text Box 92"/>
              <p:cNvSpPr txBox="1">
                <a:spLocks noChangeArrowheads="1"/>
              </p:cNvSpPr>
              <p:nvPr/>
            </p:nvSpPr>
            <p:spPr bwMode="auto">
              <a:xfrm>
                <a:off x="2016" y="3234"/>
                <a:ext cx="1056" cy="3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3300">
                    <a:solidFill>
                      <a:schemeClr val="bg1"/>
                    </a:solidFill>
                  </a:rPr>
                  <a:t>b) </a:t>
                </a:r>
                <a:r>
                  <a:rPr lang="en-US" altLang="en-US" sz="3300" i="1">
                    <a:solidFill>
                      <a:schemeClr val="bg1"/>
                    </a:solidFill>
                  </a:rPr>
                  <a:t>cos</a:t>
                </a:r>
                <a:r>
                  <a:rPr lang="en-US" altLang="en-US" sz="3300" i="1">
                    <a:solidFill>
                      <a:schemeClr val="bg1"/>
                    </a:solidFill>
                    <a:sym typeface="Symbol" pitchFamily="18" charset="2"/>
                  </a:rPr>
                  <a:t></a:t>
                </a:r>
                <a:r>
                  <a:rPr lang="en-US" altLang="en-US" sz="3300" b="1" i="1">
                    <a:solidFill>
                      <a:schemeClr val="bg1"/>
                    </a:solidFill>
                  </a:rPr>
                  <a:t> </a:t>
                </a:r>
                <a:r>
                  <a:rPr lang="en-US" altLang="en-US" sz="3300" i="1">
                    <a:solidFill>
                      <a:schemeClr val="bg1"/>
                    </a:solidFill>
                  </a:rPr>
                  <a:t>=</a:t>
                </a:r>
              </a:p>
            </p:txBody>
          </p:sp>
        </p:grpSp>
        <p:grpSp>
          <p:nvGrpSpPr>
            <p:cNvPr id="56334" name="Group 93"/>
            <p:cNvGrpSpPr>
              <a:grpSpLocks/>
            </p:cNvGrpSpPr>
            <p:nvPr/>
          </p:nvGrpSpPr>
          <p:grpSpPr bwMode="auto">
            <a:xfrm>
              <a:off x="408" y="3690"/>
              <a:ext cx="1345" cy="611"/>
              <a:chOff x="408" y="3690"/>
              <a:chExt cx="1345" cy="611"/>
            </a:xfrm>
          </p:grpSpPr>
          <p:grpSp>
            <p:nvGrpSpPr>
              <p:cNvPr id="56340" name="Group 94"/>
              <p:cNvGrpSpPr>
                <a:grpSpLocks/>
              </p:cNvGrpSpPr>
              <p:nvPr/>
            </p:nvGrpSpPr>
            <p:grpSpPr bwMode="auto">
              <a:xfrm>
                <a:off x="1254" y="3690"/>
                <a:ext cx="499" cy="611"/>
                <a:chOff x="1260" y="3708"/>
                <a:chExt cx="499" cy="611"/>
              </a:xfrm>
            </p:grpSpPr>
            <p:sp>
              <p:nvSpPr>
                <p:cNvPr id="56342" name="Text Box 95"/>
                <p:cNvSpPr txBox="1">
                  <a:spLocks noChangeArrowheads="1"/>
                </p:cNvSpPr>
                <p:nvPr/>
              </p:nvSpPr>
              <p:spPr bwMode="auto">
                <a:xfrm>
                  <a:off x="1272" y="3708"/>
                  <a:ext cx="487" cy="61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3300" b="1" i="1">
                      <a:solidFill>
                        <a:schemeClr val="bg1"/>
                      </a:solidFill>
                    </a:rPr>
                    <a:t>c</a:t>
                  </a:r>
                  <a:br>
                    <a:rPr lang="en-US" altLang="en-US" sz="3300" b="1" i="1">
                      <a:solidFill>
                        <a:schemeClr val="bg1"/>
                      </a:solidFill>
                    </a:rPr>
                  </a:br>
                  <a:r>
                    <a:rPr lang="en-US" altLang="en-US" b="1" i="1">
                      <a:solidFill>
                        <a:schemeClr val="bg1"/>
                      </a:solidFill>
                    </a:rPr>
                    <a:t>b</a:t>
                  </a:r>
                </a:p>
              </p:txBody>
            </p:sp>
            <p:sp>
              <p:nvSpPr>
                <p:cNvPr id="56343" name="Line 96"/>
                <p:cNvSpPr>
                  <a:spLocks noChangeShapeType="1"/>
                </p:cNvSpPr>
                <p:nvPr/>
              </p:nvSpPr>
              <p:spPr bwMode="auto">
                <a:xfrm>
                  <a:off x="1260" y="4002"/>
                  <a:ext cx="228" cy="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6341" name="Text Box 97"/>
              <p:cNvSpPr txBox="1">
                <a:spLocks noChangeArrowheads="1"/>
              </p:cNvSpPr>
              <p:nvPr/>
            </p:nvSpPr>
            <p:spPr bwMode="auto">
              <a:xfrm>
                <a:off x="408" y="3780"/>
                <a:ext cx="1056" cy="3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3300" dirty="0">
                    <a:solidFill>
                      <a:schemeClr val="bg1"/>
                    </a:solidFill>
                  </a:rPr>
                  <a:t>c) </a:t>
                </a:r>
                <a:r>
                  <a:rPr lang="vi-VN" altLang="en-US" sz="3300" i="1" dirty="0">
                    <a:solidFill>
                      <a:schemeClr val="bg1"/>
                    </a:solidFill>
                  </a:rPr>
                  <a:t>tan</a:t>
                </a:r>
                <a:r>
                  <a:rPr lang="en-US" altLang="en-US" sz="3300" i="1" dirty="0">
                    <a:solidFill>
                      <a:schemeClr val="bg1"/>
                    </a:solidFill>
                    <a:sym typeface="Symbol" pitchFamily="18" charset="2"/>
                  </a:rPr>
                  <a:t></a:t>
                </a:r>
                <a:r>
                  <a:rPr lang="en-US" altLang="en-US" sz="3300" i="1" dirty="0">
                    <a:solidFill>
                      <a:schemeClr val="bg1"/>
                    </a:solidFill>
                  </a:rPr>
                  <a:t> =</a:t>
                </a:r>
              </a:p>
            </p:txBody>
          </p:sp>
        </p:grpSp>
        <p:grpSp>
          <p:nvGrpSpPr>
            <p:cNvPr id="56335" name="Group 98"/>
            <p:cNvGrpSpPr>
              <a:grpSpLocks/>
            </p:cNvGrpSpPr>
            <p:nvPr/>
          </p:nvGrpSpPr>
          <p:grpSpPr bwMode="auto">
            <a:xfrm>
              <a:off x="2016" y="3714"/>
              <a:ext cx="1621" cy="611"/>
              <a:chOff x="2016" y="3714"/>
              <a:chExt cx="1621" cy="611"/>
            </a:xfrm>
          </p:grpSpPr>
          <p:grpSp>
            <p:nvGrpSpPr>
              <p:cNvPr id="56336" name="Group 99"/>
              <p:cNvGrpSpPr>
                <a:grpSpLocks/>
              </p:cNvGrpSpPr>
              <p:nvPr/>
            </p:nvGrpSpPr>
            <p:grpSpPr bwMode="auto">
              <a:xfrm>
                <a:off x="3079" y="3714"/>
                <a:ext cx="558" cy="611"/>
                <a:chOff x="3097" y="3732"/>
                <a:chExt cx="558" cy="611"/>
              </a:xfrm>
            </p:grpSpPr>
            <p:sp>
              <p:nvSpPr>
                <p:cNvPr id="56338" name="Text Box 100"/>
                <p:cNvSpPr txBox="1">
                  <a:spLocks noChangeArrowheads="1"/>
                </p:cNvSpPr>
                <p:nvPr/>
              </p:nvSpPr>
              <p:spPr bwMode="auto">
                <a:xfrm>
                  <a:off x="3110" y="3732"/>
                  <a:ext cx="545" cy="61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 i="1">
                      <a:solidFill>
                        <a:schemeClr val="bg1"/>
                      </a:solidFill>
                    </a:rPr>
                    <a:t>a</a:t>
                  </a:r>
                  <a:br>
                    <a:rPr lang="en-US" altLang="en-US" b="1" i="1">
                      <a:solidFill>
                        <a:schemeClr val="bg1"/>
                      </a:solidFill>
                    </a:rPr>
                  </a:br>
                  <a:r>
                    <a:rPr lang="en-US" altLang="en-US" sz="3300" b="1" i="1">
                      <a:solidFill>
                        <a:schemeClr val="bg1"/>
                      </a:solidFill>
                    </a:rPr>
                    <a:t>c</a:t>
                  </a:r>
                </a:p>
              </p:txBody>
            </p:sp>
            <p:sp>
              <p:nvSpPr>
                <p:cNvPr id="56339" name="Line 101"/>
                <p:cNvSpPr>
                  <a:spLocks noChangeShapeType="1"/>
                </p:cNvSpPr>
                <p:nvPr/>
              </p:nvSpPr>
              <p:spPr bwMode="auto">
                <a:xfrm>
                  <a:off x="3097" y="4020"/>
                  <a:ext cx="255" cy="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6337" name="Text Box 102"/>
              <p:cNvSpPr txBox="1">
                <a:spLocks noChangeArrowheads="1"/>
              </p:cNvSpPr>
              <p:nvPr/>
            </p:nvSpPr>
            <p:spPr bwMode="auto">
              <a:xfrm>
                <a:off x="2016" y="3798"/>
                <a:ext cx="1181" cy="3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3300" dirty="0">
                    <a:solidFill>
                      <a:schemeClr val="bg1"/>
                    </a:solidFill>
                  </a:rPr>
                  <a:t>d) </a:t>
                </a:r>
                <a:r>
                  <a:rPr lang="en-US" altLang="en-US" sz="3300" i="1" dirty="0">
                    <a:solidFill>
                      <a:schemeClr val="bg1"/>
                    </a:solidFill>
                  </a:rPr>
                  <a:t>cot</a:t>
                </a:r>
                <a:r>
                  <a:rPr lang="en-US" altLang="en-US" sz="3300" i="1" dirty="0">
                    <a:solidFill>
                      <a:schemeClr val="bg1"/>
                    </a:solidFill>
                    <a:sym typeface="Symbol" pitchFamily="18" charset="2"/>
                  </a:rPr>
                  <a:t></a:t>
                </a:r>
                <a:r>
                  <a:rPr lang="en-US" altLang="en-US" sz="3300" b="1" i="1" dirty="0">
                    <a:solidFill>
                      <a:schemeClr val="bg1"/>
                    </a:solidFill>
                  </a:rPr>
                  <a:t> </a:t>
                </a:r>
                <a:r>
                  <a:rPr lang="en-US" altLang="en-US" sz="3300" i="1" dirty="0">
                    <a:solidFill>
                      <a:schemeClr val="bg1"/>
                    </a:solidFill>
                  </a:rPr>
                  <a:t>=</a:t>
                </a:r>
              </a:p>
            </p:txBody>
          </p:sp>
        </p:grpSp>
      </p:grpSp>
      <p:sp>
        <p:nvSpPr>
          <p:cNvPr id="1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56613" y="209599"/>
            <a:ext cx="7923768" cy="523996"/>
          </a:xfrm>
          <a:blipFill>
            <a:blip r:embed="rId4"/>
            <a:tile tx="0" ty="0" sx="100000" sy="100000" flip="none" algn="tl"/>
          </a:blipFill>
        </p:spPr>
        <p:txBody>
          <a:bodyPr lIns="109606" tIns="54804" rIns="109606" bIns="54804" anchor="b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300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Book" pitchFamily="2" charset="0"/>
              </a:rPr>
              <a:t>CAÂU HOÛI TRAÉC NGHIEÄM</a:t>
            </a:r>
            <a:endParaRPr lang="en-US" altLang="en-US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NI-Book" pitchFamily="2" charset="0"/>
            </a:endParaRPr>
          </a:p>
        </p:txBody>
      </p:sp>
      <p:cxnSp>
        <p:nvCxnSpPr>
          <p:cNvPr id="104" name="Straight Connector 103"/>
          <p:cNvCxnSpPr/>
          <p:nvPr/>
        </p:nvCxnSpPr>
        <p:spPr>
          <a:xfrm>
            <a:off x="156613" y="838394"/>
            <a:ext cx="1183062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cxnSpLocks/>
          </p:cNvCxnSpPr>
          <p:nvPr/>
        </p:nvCxnSpPr>
        <p:spPr>
          <a:xfrm>
            <a:off x="251851" y="873327"/>
            <a:ext cx="1194491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2371423"/>
              </p:ext>
            </p:extLst>
          </p:nvPr>
        </p:nvGraphicFramePr>
        <p:xfrm>
          <a:off x="1066006" y="2058194"/>
          <a:ext cx="4609664" cy="1828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Equation" r:id="rId5" imgW="1295280" imgH="888840" progId="Equation.DSMT4">
                  <p:embed/>
                </p:oleObj>
              </mc:Choice>
              <mc:Fallback>
                <p:oleObj name="Equation" r:id="rId5" imgW="1295280" imgH="8888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66006" y="2058194"/>
                        <a:ext cx="4609664" cy="18281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65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4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22" grpId="0"/>
      <p:bldP spid="34823" grpId="0"/>
      <p:bldP spid="348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8" name="Freeform 36877"/>
          <p:cNvSpPr/>
          <p:nvPr/>
        </p:nvSpPr>
        <p:spPr>
          <a:xfrm>
            <a:off x="3609475" y="1411705"/>
            <a:ext cx="1604210" cy="1909011"/>
          </a:xfrm>
          <a:custGeom>
            <a:avLst/>
            <a:gdLst>
              <a:gd name="connsiteX0" fmla="*/ 1171073 w 1171073"/>
              <a:gd name="connsiteY0" fmla="*/ 2310063 h 2310063"/>
              <a:gd name="connsiteX1" fmla="*/ 465221 w 1171073"/>
              <a:gd name="connsiteY1" fmla="*/ 1155032 h 2310063"/>
              <a:gd name="connsiteX2" fmla="*/ 994610 w 1171073"/>
              <a:gd name="connsiteY2" fmla="*/ 401053 h 2310063"/>
              <a:gd name="connsiteX3" fmla="*/ 0 w 1171073"/>
              <a:gd name="connsiteY3" fmla="*/ 0 h 2310063"/>
              <a:gd name="connsiteX0" fmla="*/ 1604210 w 1604210"/>
              <a:gd name="connsiteY0" fmla="*/ 1909011 h 1909011"/>
              <a:gd name="connsiteX1" fmla="*/ 465221 w 1604210"/>
              <a:gd name="connsiteY1" fmla="*/ 1155032 h 1909011"/>
              <a:gd name="connsiteX2" fmla="*/ 994610 w 1604210"/>
              <a:gd name="connsiteY2" fmla="*/ 401053 h 1909011"/>
              <a:gd name="connsiteX3" fmla="*/ 0 w 1604210"/>
              <a:gd name="connsiteY3" fmla="*/ 0 h 1909011"/>
              <a:gd name="connsiteX0" fmla="*/ 1604210 w 1604210"/>
              <a:gd name="connsiteY0" fmla="*/ 1909011 h 1909011"/>
              <a:gd name="connsiteX1" fmla="*/ 465221 w 1604210"/>
              <a:gd name="connsiteY1" fmla="*/ 1155032 h 1909011"/>
              <a:gd name="connsiteX2" fmla="*/ 994610 w 1604210"/>
              <a:gd name="connsiteY2" fmla="*/ 401053 h 1909011"/>
              <a:gd name="connsiteX3" fmla="*/ 0 w 1604210"/>
              <a:gd name="connsiteY3" fmla="*/ 0 h 190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04210" h="1909011">
                <a:moveTo>
                  <a:pt x="1604210" y="1909011"/>
                </a:moveTo>
                <a:cubicBezTo>
                  <a:pt x="1089526" y="1795379"/>
                  <a:pt x="566821" y="1406358"/>
                  <a:pt x="465221" y="1155032"/>
                </a:cubicBezTo>
                <a:cubicBezTo>
                  <a:pt x="363621" y="903706"/>
                  <a:pt x="1072147" y="593558"/>
                  <a:pt x="994610" y="401053"/>
                </a:cubicBezTo>
                <a:cubicBezTo>
                  <a:pt x="917073" y="208548"/>
                  <a:pt x="0" y="0"/>
                  <a:pt x="0" y="0"/>
                </a:cubicBezTo>
              </a:path>
            </a:pathLst>
          </a:cu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VNI-Times" pitchFamily="2" charset="0"/>
            </a:endParaRPr>
          </a:p>
        </p:txBody>
      </p:sp>
      <p:sp>
        <p:nvSpPr>
          <p:cNvPr id="63" name="Freeform 62"/>
          <p:cNvSpPr/>
          <p:nvPr/>
        </p:nvSpPr>
        <p:spPr>
          <a:xfrm rot="20388258">
            <a:off x="3549147" y="2798649"/>
            <a:ext cx="1700412" cy="1006633"/>
          </a:xfrm>
          <a:custGeom>
            <a:avLst/>
            <a:gdLst>
              <a:gd name="connsiteX0" fmla="*/ 1171073 w 1171073"/>
              <a:gd name="connsiteY0" fmla="*/ 2310063 h 2310063"/>
              <a:gd name="connsiteX1" fmla="*/ 465221 w 1171073"/>
              <a:gd name="connsiteY1" fmla="*/ 1155032 h 2310063"/>
              <a:gd name="connsiteX2" fmla="*/ 994610 w 1171073"/>
              <a:gd name="connsiteY2" fmla="*/ 401053 h 2310063"/>
              <a:gd name="connsiteX3" fmla="*/ 0 w 1171073"/>
              <a:gd name="connsiteY3" fmla="*/ 0 h 2310063"/>
              <a:gd name="connsiteX0" fmla="*/ 1604210 w 1604210"/>
              <a:gd name="connsiteY0" fmla="*/ 1909011 h 1909011"/>
              <a:gd name="connsiteX1" fmla="*/ 465221 w 1604210"/>
              <a:gd name="connsiteY1" fmla="*/ 1155032 h 1909011"/>
              <a:gd name="connsiteX2" fmla="*/ 994610 w 1604210"/>
              <a:gd name="connsiteY2" fmla="*/ 401053 h 1909011"/>
              <a:gd name="connsiteX3" fmla="*/ 0 w 1604210"/>
              <a:gd name="connsiteY3" fmla="*/ 0 h 1909011"/>
              <a:gd name="connsiteX0" fmla="*/ 1604210 w 1604210"/>
              <a:gd name="connsiteY0" fmla="*/ 1909011 h 1909011"/>
              <a:gd name="connsiteX1" fmla="*/ 465221 w 1604210"/>
              <a:gd name="connsiteY1" fmla="*/ 1155032 h 1909011"/>
              <a:gd name="connsiteX2" fmla="*/ 994610 w 1604210"/>
              <a:gd name="connsiteY2" fmla="*/ 401053 h 1909011"/>
              <a:gd name="connsiteX3" fmla="*/ 0 w 1604210"/>
              <a:gd name="connsiteY3" fmla="*/ 0 h 1909011"/>
              <a:gd name="connsiteX0" fmla="*/ 1604210 w 1604210"/>
              <a:gd name="connsiteY0" fmla="*/ 1909011 h 2007165"/>
              <a:gd name="connsiteX1" fmla="*/ 752746 w 1604210"/>
              <a:gd name="connsiteY1" fmla="*/ 1918449 h 2007165"/>
              <a:gd name="connsiteX2" fmla="*/ 994610 w 1604210"/>
              <a:gd name="connsiteY2" fmla="*/ 401053 h 2007165"/>
              <a:gd name="connsiteX3" fmla="*/ 0 w 1604210"/>
              <a:gd name="connsiteY3" fmla="*/ 0 h 2007165"/>
              <a:gd name="connsiteX0" fmla="*/ 1604210 w 1604210"/>
              <a:gd name="connsiteY0" fmla="*/ 1909011 h 1960786"/>
              <a:gd name="connsiteX1" fmla="*/ 752746 w 1604210"/>
              <a:gd name="connsiteY1" fmla="*/ 1918449 h 1960786"/>
              <a:gd name="connsiteX2" fmla="*/ 530564 w 1604210"/>
              <a:gd name="connsiteY2" fmla="*/ 1066632 h 1960786"/>
              <a:gd name="connsiteX3" fmla="*/ 0 w 1604210"/>
              <a:gd name="connsiteY3" fmla="*/ 0 h 1960786"/>
              <a:gd name="connsiteX0" fmla="*/ 1708790 w 1708790"/>
              <a:gd name="connsiteY0" fmla="*/ 1094966 h 1146741"/>
              <a:gd name="connsiteX1" fmla="*/ 857326 w 1708790"/>
              <a:gd name="connsiteY1" fmla="*/ 1104404 h 1146741"/>
              <a:gd name="connsiteX2" fmla="*/ 635144 w 1708790"/>
              <a:gd name="connsiteY2" fmla="*/ 252587 h 1146741"/>
              <a:gd name="connsiteX3" fmla="*/ 0 w 1708790"/>
              <a:gd name="connsiteY3" fmla="*/ 0 h 1146741"/>
              <a:gd name="connsiteX0" fmla="*/ 1708790 w 1708790"/>
              <a:gd name="connsiteY0" fmla="*/ 1094966 h 1272216"/>
              <a:gd name="connsiteX1" fmla="*/ 1098997 w 1708790"/>
              <a:gd name="connsiteY1" fmla="*/ 1242017 h 1272216"/>
              <a:gd name="connsiteX2" fmla="*/ 635144 w 1708790"/>
              <a:gd name="connsiteY2" fmla="*/ 252587 h 1272216"/>
              <a:gd name="connsiteX3" fmla="*/ 0 w 1708790"/>
              <a:gd name="connsiteY3" fmla="*/ 0 h 1272216"/>
              <a:gd name="connsiteX0" fmla="*/ 1708790 w 1708790"/>
              <a:gd name="connsiteY0" fmla="*/ 1094966 h 1263407"/>
              <a:gd name="connsiteX1" fmla="*/ 1098997 w 1708790"/>
              <a:gd name="connsiteY1" fmla="*/ 1242017 h 1263407"/>
              <a:gd name="connsiteX2" fmla="*/ 635144 w 1708790"/>
              <a:gd name="connsiteY2" fmla="*/ 252587 h 1263407"/>
              <a:gd name="connsiteX3" fmla="*/ 0 w 1708790"/>
              <a:gd name="connsiteY3" fmla="*/ 0 h 1263407"/>
              <a:gd name="connsiteX0" fmla="*/ 1708790 w 1708790"/>
              <a:gd name="connsiteY0" fmla="*/ 1094966 h 1265090"/>
              <a:gd name="connsiteX1" fmla="*/ 1098997 w 1708790"/>
              <a:gd name="connsiteY1" fmla="*/ 1242017 h 1265090"/>
              <a:gd name="connsiteX2" fmla="*/ 635144 w 1708790"/>
              <a:gd name="connsiteY2" fmla="*/ 252587 h 1265090"/>
              <a:gd name="connsiteX3" fmla="*/ 0 w 1708790"/>
              <a:gd name="connsiteY3" fmla="*/ 0 h 1265090"/>
              <a:gd name="connsiteX0" fmla="*/ 1708790 w 1708790"/>
              <a:gd name="connsiteY0" fmla="*/ 1094966 h 1192071"/>
              <a:gd name="connsiteX1" fmla="*/ 737310 w 1708790"/>
              <a:gd name="connsiteY1" fmla="*/ 1165806 h 1192071"/>
              <a:gd name="connsiteX2" fmla="*/ 635144 w 1708790"/>
              <a:gd name="connsiteY2" fmla="*/ 252587 h 1192071"/>
              <a:gd name="connsiteX3" fmla="*/ 0 w 1708790"/>
              <a:gd name="connsiteY3" fmla="*/ 0 h 1192071"/>
              <a:gd name="connsiteX0" fmla="*/ 1708790 w 1708790"/>
              <a:gd name="connsiteY0" fmla="*/ 1094966 h 1181513"/>
              <a:gd name="connsiteX1" fmla="*/ 737310 w 1708790"/>
              <a:gd name="connsiteY1" fmla="*/ 1165806 h 1181513"/>
              <a:gd name="connsiteX2" fmla="*/ 811380 w 1708790"/>
              <a:gd name="connsiteY2" fmla="*/ 479798 h 1181513"/>
              <a:gd name="connsiteX3" fmla="*/ 0 w 1708790"/>
              <a:gd name="connsiteY3" fmla="*/ 0 h 1181513"/>
              <a:gd name="connsiteX0" fmla="*/ 1700412 w 1700412"/>
              <a:gd name="connsiteY0" fmla="*/ 897024 h 983571"/>
              <a:gd name="connsiteX1" fmla="*/ 728932 w 1700412"/>
              <a:gd name="connsiteY1" fmla="*/ 967864 h 983571"/>
              <a:gd name="connsiteX2" fmla="*/ 803002 w 1700412"/>
              <a:gd name="connsiteY2" fmla="*/ 281856 h 983571"/>
              <a:gd name="connsiteX3" fmla="*/ 0 w 1700412"/>
              <a:gd name="connsiteY3" fmla="*/ 0 h 983571"/>
              <a:gd name="connsiteX0" fmla="*/ 1700412 w 1700412"/>
              <a:gd name="connsiteY0" fmla="*/ 897024 h 1124046"/>
              <a:gd name="connsiteX1" fmla="*/ 943887 w 1700412"/>
              <a:gd name="connsiteY1" fmla="*/ 1111887 h 1124046"/>
              <a:gd name="connsiteX2" fmla="*/ 803002 w 1700412"/>
              <a:gd name="connsiteY2" fmla="*/ 281856 h 1124046"/>
              <a:gd name="connsiteX3" fmla="*/ 0 w 1700412"/>
              <a:gd name="connsiteY3" fmla="*/ 0 h 1124046"/>
              <a:gd name="connsiteX0" fmla="*/ 1700412 w 1700412"/>
              <a:gd name="connsiteY0" fmla="*/ 897024 h 1123956"/>
              <a:gd name="connsiteX1" fmla="*/ 943887 w 1700412"/>
              <a:gd name="connsiteY1" fmla="*/ 1111887 h 1123956"/>
              <a:gd name="connsiteX2" fmla="*/ 810153 w 1700412"/>
              <a:gd name="connsiteY2" fmla="*/ 284487 h 1123956"/>
              <a:gd name="connsiteX3" fmla="*/ 0 w 1700412"/>
              <a:gd name="connsiteY3" fmla="*/ 0 h 1123956"/>
              <a:gd name="connsiteX0" fmla="*/ 1700412 w 1700412"/>
              <a:gd name="connsiteY0" fmla="*/ 897024 h 1169322"/>
              <a:gd name="connsiteX1" fmla="*/ 847784 w 1700412"/>
              <a:gd name="connsiteY1" fmla="*/ 1076216 h 1169322"/>
              <a:gd name="connsiteX2" fmla="*/ 943887 w 1700412"/>
              <a:gd name="connsiteY2" fmla="*/ 1111887 h 1169322"/>
              <a:gd name="connsiteX3" fmla="*/ 810153 w 1700412"/>
              <a:gd name="connsiteY3" fmla="*/ 284487 h 1169322"/>
              <a:gd name="connsiteX4" fmla="*/ 0 w 1700412"/>
              <a:gd name="connsiteY4" fmla="*/ 0 h 1169322"/>
              <a:gd name="connsiteX0" fmla="*/ 1700412 w 1700412"/>
              <a:gd name="connsiteY0" fmla="*/ 897024 h 1169322"/>
              <a:gd name="connsiteX1" fmla="*/ 847784 w 1700412"/>
              <a:gd name="connsiteY1" fmla="*/ 1076216 h 1169322"/>
              <a:gd name="connsiteX2" fmla="*/ 943887 w 1700412"/>
              <a:gd name="connsiteY2" fmla="*/ 1111887 h 1169322"/>
              <a:gd name="connsiteX3" fmla="*/ 810153 w 1700412"/>
              <a:gd name="connsiteY3" fmla="*/ 284487 h 1169322"/>
              <a:gd name="connsiteX4" fmla="*/ 0 w 1700412"/>
              <a:gd name="connsiteY4" fmla="*/ 0 h 1169322"/>
              <a:gd name="connsiteX0" fmla="*/ 1700412 w 1700412"/>
              <a:gd name="connsiteY0" fmla="*/ 897024 h 1169322"/>
              <a:gd name="connsiteX1" fmla="*/ 847784 w 1700412"/>
              <a:gd name="connsiteY1" fmla="*/ 1076216 h 1169322"/>
              <a:gd name="connsiteX2" fmla="*/ 943887 w 1700412"/>
              <a:gd name="connsiteY2" fmla="*/ 1111887 h 1169322"/>
              <a:gd name="connsiteX3" fmla="*/ 810153 w 1700412"/>
              <a:gd name="connsiteY3" fmla="*/ 284487 h 1169322"/>
              <a:gd name="connsiteX4" fmla="*/ 0 w 1700412"/>
              <a:gd name="connsiteY4" fmla="*/ 0 h 1169322"/>
              <a:gd name="connsiteX0" fmla="*/ 1700412 w 1700412"/>
              <a:gd name="connsiteY0" fmla="*/ 897024 h 1162791"/>
              <a:gd name="connsiteX1" fmla="*/ 847784 w 1700412"/>
              <a:gd name="connsiteY1" fmla="*/ 1076216 h 1162791"/>
              <a:gd name="connsiteX2" fmla="*/ 943887 w 1700412"/>
              <a:gd name="connsiteY2" fmla="*/ 1111887 h 1162791"/>
              <a:gd name="connsiteX3" fmla="*/ 810153 w 1700412"/>
              <a:gd name="connsiteY3" fmla="*/ 284487 h 1162791"/>
              <a:gd name="connsiteX4" fmla="*/ 0 w 1700412"/>
              <a:gd name="connsiteY4" fmla="*/ 0 h 1162791"/>
              <a:gd name="connsiteX0" fmla="*/ 1700412 w 1700412"/>
              <a:gd name="connsiteY0" fmla="*/ 897024 h 1175034"/>
              <a:gd name="connsiteX1" fmla="*/ 1133435 w 1700412"/>
              <a:gd name="connsiteY1" fmla="*/ 1116338 h 1175034"/>
              <a:gd name="connsiteX2" fmla="*/ 943887 w 1700412"/>
              <a:gd name="connsiteY2" fmla="*/ 1111887 h 1175034"/>
              <a:gd name="connsiteX3" fmla="*/ 810153 w 1700412"/>
              <a:gd name="connsiteY3" fmla="*/ 284487 h 1175034"/>
              <a:gd name="connsiteX4" fmla="*/ 0 w 1700412"/>
              <a:gd name="connsiteY4" fmla="*/ 0 h 1175034"/>
              <a:gd name="connsiteX0" fmla="*/ 1700412 w 1700412"/>
              <a:gd name="connsiteY0" fmla="*/ 897024 h 1116406"/>
              <a:gd name="connsiteX1" fmla="*/ 1133435 w 1700412"/>
              <a:gd name="connsiteY1" fmla="*/ 1116338 h 1116406"/>
              <a:gd name="connsiteX2" fmla="*/ 806449 w 1700412"/>
              <a:gd name="connsiteY2" fmla="*/ 955782 h 1116406"/>
              <a:gd name="connsiteX3" fmla="*/ 810153 w 1700412"/>
              <a:gd name="connsiteY3" fmla="*/ 284487 h 1116406"/>
              <a:gd name="connsiteX4" fmla="*/ 0 w 1700412"/>
              <a:gd name="connsiteY4" fmla="*/ 0 h 1116406"/>
              <a:gd name="connsiteX0" fmla="*/ 1700412 w 1700412"/>
              <a:gd name="connsiteY0" fmla="*/ 897024 h 1116349"/>
              <a:gd name="connsiteX1" fmla="*/ 1133435 w 1700412"/>
              <a:gd name="connsiteY1" fmla="*/ 1116338 h 1116349"/>
              <a:gd name="connsiteX2" fmla="*/ 624621 w 1700412"/>
              <a:gd name="connsiteY2" fmla="*/ 832064 h 1116349"/>
              <a:gd name="connsiteX3" fmla="*/ 810153 w 1700412"/>
              <a:gd name="connsiteY3" fmla="*/ 284487 h 1116349"/>
              <a:gd name="connsiteX4" fmla="*/ 0 w 1700412"/>
              <a:gd name="connsiteY4" fmla="*/ 0 h 1116349"/>
              <a:gd name="connsiteX0" fmla="*/ 1700412 w 1700412"/>
              <a:gd name="connsiteY0" fmla="*/ 897024 h 1186711"/>
              <a:gd name="connsiteX1" fmla="*/ 1148147 w 1700412"/>
              <a:gd name="connsiteY1" fmla="*/ 1186703 h 1186711"/>
              <a:gd name="connsiteX2" fmla="*/ 624621 w 1700412"/>
              <a:gd name="connsiteY2" fmla="*/ 832064 h 1186711"/>
              <a:gd name="connsiteX3" fmla="*/ 810153 w 1700412"/>
              <a:gd name="connsiteY3" fmla="*/ 284487 h 1186711"/>
              <a:gd name="connsiteX4" fmla="*/ 0 w 1700412"/>
              <a:gd name="connsiteY4" fmla="*/ 0 h 1186711"/>
              <a:gd name="connsiteX0" fmla="*/ 1700412 w 1700412"/>
              <a:gd name="connsiteY0" fmla="*/ 897024 h 905301"/>
              <a:gd name="connsiteX1" fmla="*/ 1114863 w 1700412"/>
              <a:gd name="connsiteY1" fmla="*/ 857812 h 905301"/>
              <a:gd name="connsiteX2" fmla="*/ 624621 w 1700412"/>
              <a:gd name="connsiteY2" fmla="*/ 832064 h 905301"/>
              <a:gd name="connsiteX3" fmla="*/ 810153 w 1700412"/>
              <a:gd name="connsiteY3" fmla="*/ 284487 h 905301"/>
              <a:gd name="connsiteX4" fmla="*/ 0 w 1700412"/>
              <a:gd name="connsiteY4" fmla="*/ 0 h 905301"/>
              <a:gd name="connsiteX0" fmla="*/ 1700412 w 1700412"/>
              <a:gd name="connsiteY0" fmla="*/ 897024 h 1043362"/>
              <a:gd name="connsiteX1" fmla="*/ 1111570 w 1700412"/>
              <a:gd name="connsiteY1" fmla="*/ 1043342 h 1043362"/>
              <a:gd name="connsiteX2" fmla="*/ 624621 w 1700412"/>
              <a:gd name="connsiteY2" fmla="*/ 832064 h 1043362"/>
              <a:gd name="connsiteX3" fmla="*/ 810153 w 1700412"/>
              <a:gd name="connsiteY3" fmla="*/ 284487 h 1043362"/>
              <a:gd name="connsiteX4" fmla="*/ 0 w 1700412"/>
              <a:gd name="connsiteY4" fmla="*/ 0 h 1043362"/>
              <a:gd name="connsiteX0" fmla="*/ 1700412 w 1700412"/>
              <a:gd name="connsiteY0" fmla="*/ 897024 h 1110348"/>
              <a:gd name="connsiteX1" fmla="*/ 1095045 w 1700412"/>
              <a:gd name="connsiteY1" fmla="*/ 1110336 h 1110348"/>
              <a:gd name="connsiteX2" fmla="*/ 624621 w 1700412"/>
              <a:gd name="connsiteY2" fmla="*/ 832064 h 1110348"/>
              <a:gd name="connsiteX3" fmla="*/ 810153 w 1700412"/>
              <a:gd name="connsiteY3" fmla="*/ 284487 h 1110348"/>
              <a:gd name="connsiteX4" fmla="*/ 0 w 1700412"/>
              <a:gd name="connsiteY4" fmla="*/ 0 h 1110348"/>
              <a:gd name="connsiteX0" fmla="*/ 1700412 w 1700412"/>
              <a:gd name="connsiteY0" fmla="*/ 897024 h 1110336"/>
              <a:gd name="connsiteX1" fmla="*/ 1095045 w 1700412"/>
              <a:gd name="connsiteY1" fmla="*/ 1110336 h 1110336"/>
              <a:gd name="connsiteX2" fmla="*/ 624621 w 1700412"/>
              <a:gd name="connsiteY2" fmla="*/ 832064 h 1110336"/>
              <a:gd name="connsiteX3" fmla="*/ 810153 w 1700412"/>
              <a:gd name="connsiteY3" fmla="*/ 284487 h 1110336"/>
              <a:gd name="connsiteX4" fmla="*/ 0 w 1700412"/>
              <a:gd name="connsiteY4" fmla="*/ 0 h 1110336"/>
              <a:gd name="connsiteX0" fmla="*/ 1700412 w 1700412"/>
              <a:gd name="connsiteY0" fmla="*/ 897024 h 1018516"/>
              <a:gd name="connsiteX1" fmla="*/ 1088224 w 1700412"/>
              <a:gd name="connsiteY1" fmla="*/ 1018516 h 1018516"/>
              <a:gd name="connsiteX2" fmla="*/ 624621 w 1700412"/>
              <a:gd name="connsiteY2" fmla="*/ 832064 h 1018516"/>
              <a:gd name="connsiteX3" fmla="*/ 810153 w 1700412"/>
              <a:gd name="connsiteY3" fmla="*/ 284487 h 1018516"/>
              <a:gd name="connsiteX4" fmla="*/ 0 w 1700412"/>
              <a:gd name="connsiteY4" fmla="*/ 0 h 1018516"/>
              <a:gd name="connsiteX0" fmla="*/ 1700412 w 1700412"/>
              <a:gd name="connsiteY0" fmla="*/ 897024 h 1018516"/>
              <a:gd name="connsiteX1" fmla="*/ 1088224 w 1700412"/>
              <a:gd name="connsiteY1" fmla="*/ 1018516 h 1018516"/>
              <a:gd name="connsiteX2" fmla="*/ 624621 w 1700412"/>
              <a:gd name="connsiteY2" fmla="*/ 832064 h 1018516"/>
              <a:gd name="connsiteX3" fmla="*/ 810153 w 1700412"/>
              <a:gd name="connsiteY3" fmla="*/ 284487 h 1018516"/>
              <a:gd name="connsiteX4" fmla="*/ 0 w 1700412"/>
              <a:gd name="connsiteY4" fmla="*/ 0 h 1018516"/>
              <a:gd name="connsiteX0" fmla="*/ 1700412 w 1700412"/>
              <a:gd name="connsiteY0" fmla="*/ 897024 h 1019337"/>
              <a:gd name="connsiteX1" fmla="*/ 1088224 w 1700412"/>
              <a:gd name="connsiteY1" fmla="*/ 1018516 h 1019337"/>
              <a:gd name="connsiteX2" fmla="*/ 624621 w 1700412"/>
              <a:gd name="connsiteY2" fmla="*/ 832064 h 1019337"/>
              <a:gd name="connsiteX3" fmla="*/ 810153 w 1700412"/>
              <a:gd name="connsiteY3" fmla="*/ 284487 h 1019337"/>
              <a:gd name="connsiteX4" fmla="*/ 0 w 1700412"/>
              <a:gd name="connsiteY4" fmla="*/ 0 h 1019337"/>
              <a:gd name="connsiteX0" fmla="*/ 1700412 w 1700412"/>
              <a:gd name="connsiteY0" fmla="*/ 897024 h 1006633"/>
              <a:gd name="connsiteX1" fmla="*/ 1141655 w 1700412"/>
              <a:gd name="connsiteY1" fmla="*/ 1005694 h 1006633"/>
              <a:gd name="connsiteX2" fmla="*/ 624621 w 1700412"/>
              <a:gd name="connsiteY2" fmla="*/ 832064 h 1006633"/>
              <a:gd name="connsiteX3" fmla="*/ 810153 w 1700412"/>
              <a:gd name="connsiteY3" fmla="*/ 284487 h 1006633"/>
              <a:gd name="connsiteX4" fmla="*/ 0 w 1700412"/>
              <a:gd name="connsiteY4" fmla="*/ 0 h 1006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0412" h="1006633">
                <a:moveTo>
                  <a:pt x="1700412" y="897024"/>
                </a:moveTo>
                <a:cubicBezTo>
                  <a:pt x="1578570" y="934343"/>
                  <a:pt x="1117971" y="979744"/>
                  <a:pt x="1141655" y="1005694"/>
                </a:cubicBezTo>
                <a:cubicBezTo>
                  <a:pt x="944054" y="1015198"/>
                  <a:pt x="679871" y="952265"/>
                  <a:pt x="624621" y="832064"/>
                </a:cubicBezTo>
                <a:cubicBezTo>
                  <a:pt x="569371" y="711863"/>
                  <a:pt x="887690" y="476992"/>
                  <a:pt x="810153" y="284487"/>
                </a:cubicBezTo>
                <a:cubicBezTo>
                  <a:pt x="732616" y="91982"/>
                  <a:pt x="0" y="0"/>
                  <a:pt x="0" y="0"/>
                </a:cubicBezTo>
              </a:path>
            </a:pathLst>
          </a:custGeom>
          <a:noFill/>
          <a:ln w="57150">
            <a:solidFill>
              <a:srgbClr val="00CC00"/>
            </a:solidFill>
            <a:headEnd type="none" w="med" len="med"/>
            <a:tailEnd type="triangle" w="med" len="med"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VNI-Times" pitchFamily="2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2588654" y="3464417"/>
            <a:ext cx="2653047" cy="1259975"/>
          </a:xfrm>
          <a:custGeom>
            <a:avLst/>
            <a:gdLst>
              <a:gd name="connsiteX0" fmla="*/ 2653047 w 2653047"/>
              <a:gd name="connsiteY0" fmla="*/ 0 h 1259975"/>
              <a:gd name="connsiteX1" fmla="*/ 1854557 w 2653047"/>
              <a:gd name="connsiteY1" fmla="*/ 1210614 h 1259975"/>
              <a:gd name="connsiteX2" fmla="*/ 0 w 2653047"/>
              <a:gd name="connsiteY2" fmla="*/ 1043189 h 125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3047" h="1259975">
                <a:moveTo>
                  <a:pt x="2653047" y="0"/>
                </a:moveTo>
                <a:cubicBezTo>
                  <a:pt x="2474889" y="518374"/>
                  <a:pt x="2296731" y="1036749"/>
                  <a:pt x="1854557" y="1210614"/>
                </a:cubicBezTo>
                <a:cubicBezTo>
                  <a:pt x="1412383" y="1384479"/>
                  <a:pt x="0" y="1043189"/>
                  <a:pt x="0" y="1043189"/>
                </a:cubicBezTo>
              </a:path>
            </a:pathLst>
          </a:custGeom>
          <a:ln w="57150">
            <a:solidFill>
              <a:srgbClr val="0000FF"/>
            </a:solidFill>
            <a:headEnd type="none" w="med" len="med"/>
            <a:tailEnd type="triangle" w="med" len="med"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VNI-Times" pitchFamily="2" charset="0"/>
            </a:endParaRPr>
          </a:p>
        </p:txBody>
      </p:sp>
      <p:sp>
        <p:nvSpPr>
          <p:cNvPr id="10" name="Freeform 9"/>
          <p:cNvSpPr/>
          <p:nvPr/>
        </p:nvSpPr>
        <p:spPr>
          <a:xfrm flipV="1">
            <a:off x="2794714" y="5578466"/>
            <a:ext cx="2575775" cy="650867"/>
          </a:xfrm>
          <a:custGeom>
            <a:avLst/>
            <a:gdLst>
              <a:gd name="connsiteX0" fmla="*/ 2562896 w 2562896"/>
              <a:gd name="connsiteY0" fmla="*/ 345817 h 706426"/>
              <a:gd name="connsiteX1" fmla="*/ 1403798 w 2562896"/>
              <a:gd name="connsiteY1" fmla="*/ 10967 h 706426"/>
              <a:gd name="connsiteX2" fmla="*/ 0 w 2562896"/>
              <a:gd name="connsiteY2" fmla="*/ 706426 h 706426"/>
              <a:gd name="connsiteX0" fmla="*/ 2575775 w 2575775"/>
              <a:gd name="connsiteY0" fmla="*/ 387497 h 387497"/>
              <a:gd name="connsiteX1" fmla="*/ 1416677 w 2575775"/>
              <a:gd name="connsiteY1" fmla="*/ 52647 h 387497"/>
              <a:gd name="connsiteX2" fmla="*/ 0 w 2575775"/>
              <a:gd name="connsiteY2" fmla="*/ 65526 h 387497"/>
              <a:gd name="connsiteX0" fmla="*/ 2575775 w 2575775"/>
              <a:gd name="connsiteY0" fmla="*/ 563462 h 563462"/>
              <a:gd name="connsiteX1" fmla="*/ 1532587 w 2575775"/>
              <a:gd name="connsiteY1" fmla="*/ 9672 h 563462"/>
              <a:gd name="connsiteX2" fmla="*/ 0 w 2575775"/>
              <a:gd name="connsiteY2" fmla="*/ 241491 h 563462"/>
              <a:gd name="connsiteX0" fmla="*/ 2575775 w 2575775"/>
              <a:gd name="connsiteY0" fmla="*/ 563462 h 563462"/>
              <a:gd name="connsiteX1" fmla="*/ 1532587 w 2575775"/>
              <a:gd name="connsiteY1" fmla="*/ 9672 h 563462"/>
              <a:gd name="connsiteX2" fmla="*/ 0 w 2575775"/>
              <a:gd name="connsiteY2" fmla="*/ 241491 h 563462"/>
              <a:gd name="connsiteX0" fmla="*/ 2575775 w 2575775"/>
              <a:gd name="connsiteY0" fmla="*/ 650867 h 650867"/>
              <a:gd name="connsiteX1" fmla="*/ 1390919 w 2575775"/>
              <a:gd name="connsiteY1" fmla="*/ 6924 h 650867"/>
              <a:gd name="connsiteX2" fmla="*/ 0 w 2575775"/>
              <a:gd name="connsiteY2" fmla="*/ 328896 h 650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5775" h="650867">
                <a:moveTo>
                  <a:pt x="2575775" y="650867"/>
                </a:moveTo>
                <a:cubicBezTo>
                  <a:pt x="1887828" y="582179"/>
                  <a:pt x="1820215" y="60586"/>
                  <a:pt x="1390919" y="6924"/>
                </a:cubicBezTo>
                <a:cubicBezTo>
                  <a:pt x="961623" y="-46738"/>
                  <a:pt x="233966" y="225865"/>
                  <a:pt x="0" y="328896"/>
                </a:cubicBezTo>
              </a:path>
            </a:pathLst>
          </a:custGeom>
          <a:ln w="57150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VNI-Times" pitchFamily="2" charset="0"/>
            </a:endParaRPr>
          </a:p>
        </p:txBody>
      </p:sp>
      <p:cxnSp>
        <p:nvCxnSpPr>
          <p:cNvPr id="7" name="Straight Connector 6"/>
          <p:cNvCxnSpPr>
            <a:stCxn id="2" idx="0"/>
            <a:endCxn id="2" idx="4"/>
          </p:cNvCxnSpPr>
          <p:nvPr/>
        </p:nvCxnSpPr>
        <p:spPr bwMode="auto">
          <a:xfrm>
            <a:off x="5382041" y="2134394"/>
            <a:ext cx="3723369" cy="402334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8" name="Group 17"/>
          <p:cNvGrpSpPr/>
          <p:nvPr/>
        </p:nvGrpSpPr>
        <p:grpSpPr>
          <a:xfrm>
            <a:off x="5382041" y="2134394"/>
            <a:ext cx="3723369" cy="4191000"/>
            <a:chOff x="4876006" y="1372394"/>
            <a:chExt cx="3352800" cy="3810017"/>
          </a:xfrm>
        </p:grpSpPr>
        <p:sp>
          <p:nvSpPr>
            <p:cNvPr id="2" name="Right Triangle 1"/>
            <p:cNvSpPr/>
            <p:nvPr/>
          </p:nvSpPr>
          <p:spPr bwMode="auto">
            <a:xfrm>
              <a:off x="4876006" y="1372394"/>
              <a:ext cx="3352800" cy="3657600"/>
            </a:xfrm>
            <a:prstGeom prst="rtTriangl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VNI-Times" pitchFamily="2" charset="0"/>
              </a:endParaRPr>
            </a:p>
          </p:txBody>
        </p:sp>
        <p:sp>
          <p:nvSpPr>
            <p:cNvPr id="3" name="Half Frame 2"/>
            <p:cNvSpPr/>
            <p:nvPr/>
          </p:nvSpPr>
          <p:spPr bwMode="auto">
            <a:xfrm rot="5400000">
              <a:off x="4876006" y="4648994"/>
              <a:ext cx="381000" cy="381000"/>
            </a:xfrm>
            <a:prstGeom prst="halfFrame">
              <a:avLst>
                <a:gd name="adj1" fmla="val 6666"/>
                <a:gd name="adj2" fmla="val 6666"/>
              </a:avLst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VNI-Times" pitchFamily="2" charset="0"/>
              </a:endParaRPr>
            </a:p>
          </p:txBody>
        </p:sp>
        <p:sp>
          <p:nvSpPr>
            <p:cNvPr id="4" name="Block Arc 3"/>
            <p:cNvSpPr/>
            <p:nvPr/>
          </p:nvSpPr>
          <p:spPr bwMode="auto">
            <a:xfrm rot="18379660">
              <a:off x="7559271" y="4649011"/>
              <a:ext cx="609600" cy="457200"/>
            </a:xfrm>
            <a:prstGeom prst="blockArc">
              <a:avLst>
                <a:gd name="adj1" fmla="val 11785282"/>
                <a:gd name="adj2" fmla="val 19559271"/>
                <a:gd name="adj3" fmla="val 9194"/>
              </a:avLst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VNI-Times" pitchFamily="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124302" y="4379689"/>
              <a:ext cx="418704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ym typeface="Symbol"/>
                </a:rPr>
                <a:t></a:t>
              </a:r>
              <a:endParaRPr lang="en-US"/>
            </a:p>
          </p:txBody>
        </p:sp>
      </p:grpSp>
      <p:cxnSp>
        <p:nvCxnSpPr>
          <p:cNvPr id="12" name="Straight Connector 11"/>
          <p:cNvCxnSpPr>
            <a:stCxn id="2" idx="2"/>
            <a:endCxn id="2" idx="4"/>
          </p:cNvCxnSpPr>
          <p:nvPr/>
        </p:nvCxnSpPr>
        <p:spPr bwMode="auto">
          <a:xfrm>
            <a:off x="5382041" y="6157736"/>
            <a:ext cx="372336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14"/>
          <p:cNvCxnSpPr>
            <a:stCxn id="2" idx="0"/>
            <a:endCxn id="2" idx="2"/>
          </p:cNvCxnSpPr>
          <p:nvPr/>
        </p:nvCxnSpPr>
        <p:spPr bwMode="auto">
          <a:xfrm>
            <a:off x="5382041" y="2134394"/>
            <a:ext cx="0" cy="402334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TextBox 18"/>
          <p:cNvSpPr txBox="1"/>
          <p:nvPr/>
        </p:nvSpPr>
        <p:spPr>
          <a:xfrm>
            <a:off x="5505832" y="1677194"/>
            <a:ext cx="48456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72442" y="5675900"/>
            <a:ext cx="50236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87242" y="5601494"/>
            <a:ext cx="48456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86893" y="6167785"/>
            <a:ext cx="158471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CC00"/>
                </a:solidFill>
              </a:rPr>
              <a:t>Cạnh kề</a:t>
            </a:r>
          </a:p>
        </p:txBody>
      </p:sp>
      <p:sp>
        <p:nvSpPr>
          <p:cNvPr id="26" name="TextBox 25"/>
          <p:cNvSpPr txBox="1"/>
          <p:nvPr/>
        </p:nvSpPr>
        <p:spPr>
          <a:xfrm rot="2823473">
            <a:off x="6488251" y="3745787"/>
            <a:ext cx="216920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+mj-lt"/>
              </a:rPr>
              <a:t>Cạnh huyền</a:t>
            </a:r>
          </a:p>
        </p:txBody>
      </p:sp>
      <p:sp>
        <p:nvSpPr>
          <p:cNvPr id="27" name="TextBox 26"/>
          <p:cNvSpPr txBox="1"/>
          <p:nvPr/>
        </p:nvSpPr>
        <p:spPr>
          <a:xfrm rot="16200000">
            <a:off x="4724261" y="3915013"/>
            <a:ext cx="169135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00FF"/>
                </a:solidFill>
                <a:latin typeface="+mj-lt"/>
              </a:rPr>
              <a:t>Cạnh đối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63380" y="153194"/>
            <a:ext cx="941322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Tỉ số lượng giác của </a:t>
            </a:r>
            <a:r>
              <a:rPr lang="en-US" sz="3200" b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góc nhọn </a:t>
            </a:r>
            <a:r>
              <a:rPr lang="en-US" sz="3200" b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trong</a:t>
            </a:r>
            <a:r>
              <a:rPr lang="en-US" sz="32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</a:t>
            </a:r>
            <a:r>
              <a:rPr lang="en-US" sz="3200" b="1">
                <a:ln w="1143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tam giác vuông</a:t>
            </a:r>
            <a:r>
              <a:rPr lang="en-US" sz="32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006" y="2108381"/>
            <a:ext cx="3657662" cy="4293213"/>
          </a:xfrm>
          <a:prstGeom prst="rect">
            <a:avLst/>
          </a:prstGeom>
        </p:spPr>
      </p:pic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1884209"/>
              </p:ext>
            </p:extLst>
          </p:nvPr>
        </p:nvGraphicFramePr>
        <p:xfrm>
          <a:off x="9809956" y="2336800"/>
          <a:ext cx="207645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Equation" r:id="rId5" imgW="888840" imgH="215640" progId="Equation.DSMT4">
                  <p:embed/>
                </p:oleObj>
              </mc:Choice>
              <mc:Fallback>
                <p:oleObj name="Equation" r:id="rId5" imgW="8888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809956" y="2336800"/>
                        <a:ext cx="2076450" cy="504825"/>
                      </a:xfrm>
                      <a:prstGeom prst="rect">
                        <a:avLst/>
                      </a:prstGeom>
                      <a:solidFill>
                        <a:srgbClr val="0099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440797"/>
              </p:ext>
            </p:extLst>
          </p:nvPr>
        </p:nvGraphicFramePr>
        <p:xfrm>
          <a:off x="9809956" y="2910152"/>
          <a:ext cx="207327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Equation" r:id="rId7" imgW="888840" imgH="215640" progId="Equation.DSMT4">
                  <p:embed/>
                </p:oleObj>
              </mc:Choice>
              <mc:Fallback>
                <p:oleObj name="Equation" r:id="rId7" imgW="8888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809956" y="2910152"/>
                        <a:ext cx="2073275" cy="503238"/>
                      </a:xfrm>
                      <a:prstGeom prst="rect">
                        <a:avLst/>
                      </a:prstGeom>
                      <a:solidFill>
                        <a:srgbClr val="0099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7602212"/>
              </p:ext>
            </p:extLst>
          </p:nvPr>
        </p:nvGraphicFramePr>
        <p:xfrm>
          <a:off x="9809956" y="3481917"/>
          <a:ext cx="2074862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Equation" r:id="rId9" imgW="888840" imgH="203040" progId="Equation.DSMT4">
                  <p:embed/>
                </p:oleObj>
              </mc:Choice>
              <mc:Fallback>
                <p:oleObj name="Equation" r:id="rId9" imgW="8888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809956" y="3481917"/>
                        <a:ext cx="2074862" cy="471487"/>
                      </a:xfrm>
                      <a:prstGeom prst="rect">
                        <a:avLst/>
                      </a:prstGeom>
                      <a:solidFill>
                        <a:srgbClr val="0099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6872103"/>
              </p:ext>
            </p:extLst>
          </p:nvPr>
        </p:nvGraphicFramePr>
        <p:xfrm>
          <a:off x="9809956" y="4021931"/>
          <a:ext cx="2073275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" name="Equation" r:id="rId11" imgW="888840" imgH="203040" progId="Equation.DSMT4">
                  <p:embed/>
                </p:oleObj>
              </mc:Choice>
              <mc:Fallback>
                <p:oleObj name="Equation" r:id="rId11" imgW="8888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809956" y="4021931"/>
                        <a:ext cx="2073275" cy="474663"/>
                      </a:xfrm>
                      <a:prstGeom prst="rect">
                        <a:avLst/>
                      </a:prstGeom>
                      <a:solidFill>
                        <a:srgbClr val="0099CC"/>
                      </a:soli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0" name="Group 59"/>
          <p:cNvGrpSpPr/>
          <p:nvPr/>
        </p:nvGrpSpPr>
        <p:grpSpPr>
          <a:xfrm>
            <a:off x="151606" y="919796"/>
            <a:ext cx="3505200" cy="1371600"/>
            <a:chOff x="8609806" y="2972594"/>
            <a:chExt cx="3505200" cy="1371600"/>
          </a:xfrm>
        </p:grpSpPr>
        <p:sp>
          <p:nvSpPr>
            <p:cNvPr id="57" name="Oval 56"/>
            <p:cNvSpPr/>
            <p:nvPr/>
          </p:nvSpPr>
          <p:spPr bwMode="auto">
            <a:xfrm>
              <a:off x="8609806" y="2972594"/>
              <a:ext cx="3505200" cy="137160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VNI-Times" pitchFamily="2" charset="0"/>
              </a:endParaRP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9005420" y="3114576"/>
              <a:ext cx="2621332" cy="1077218"/>
              <a:chOff x="9005420" y="3114576"/>
              <a:chExt cx="2621332" cy="1077218"/>
            </a:xfrm>
          </p:grpSpPr>
          <p:graphicFrame>
            <p:nvGraphicFramePr>
              <p:cNvPr id="25" name="Object 2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04557579"/>
                  </p:ext>
                </p:extLst>
              </p:nvPr>
            </p:nvGraphicFramePr>
            <p:xfrm>
              <a:off x="9005420" y="3325019"/>
              <a:ext cx="1433186" cy="5522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55" name="Equation" r:id="rId13" imgW="495000" imgH="190440" progId="Equation.DSMT4">
                      <p:embed/>
                    </p:oleObj>
                  </mc:Choice>
                  <mc:Fallback>
                    <p:oleObj name="Equation" r:id="rId13" imgW="495000" imgH="19044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4"/>
                          <a:stretch>
                            <a:fillRect/>
                          </a:stretch>
                        </p:blipFill>
                        <p:spPr>
                          <a:xfrm>
                            <a:off x="9005420" y="3325019"/>
                            <a:ext cx="1433186" cy="55228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40" name="Group 39"/>
              <p:cNvGrpSpPr/>
              <p:nvPr/>
            </p:nvGrpSpPr>
            <p:grpSpPr>
              <a:xfrm>
                <a:off x="10438606" y="3114576"/>
                <a:ext cx="1188146" cy="1077218"/>
                <a:chOff x="7790487" y="2576641"/>
                <a:chExt cx="1188146" cy="1077218"/>
              </a:xfrm>
            </p:grpSpPr>
            <p:sp>
              <p:nvSpPr>
                <p:cNvPr id="28" name="TextBox 27"/>
                <p:cNvSpPr txBox="1"/>
                <p:nvPr/>
              </p:nvSpPr>
              <p:spPr>
                <a:xfrm>
                  <a:off x="7790487" y="2576641"/>
                  <a:ext cx="1188146" cy="107721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3200">
                      <a:solidFill>
                        <a:srgbClr val="0000FF"/>
                      </a:solidFill>
                      <a:latin typeface="+mj-lt"/>
                    </a:rPr>
                    <a:t>đối</a:t>
                  </a:r>
                </a:p>
                <a:p>
                  <a:pPr algn="ctr"/>
                  <a:r>
                    <a:rPr lang="en-US" sz="3200">
                      <a:solidFill>
                        <a:srgbClr val="FF0000"/>
                      </a:solidFill>
                      <a:latin typeface="+mj-lt"/>
                    </a:rPr>
                    <a:t>huyền</a:t>
                  </a:r>
                </a:p>
              </p:txBody>
            </p:sp>
            <p:cxnSp>
              <p:nvCxnSpPr>
                <p:cNvPr id="31" name="Straight Connector 30"/>
                <p:cNvCxnSpPr>
                  <a:stCxn id="28" idx="1"/>
                  <a:endCxn id="28" idx="3"/>
                </p:cNvCxnSpPr>
                <p:nvPr/>
              </p:nvCxnSpPr>
              <p:spPr bwMode="auto">
                <a:xfrm>
                  <a:off x="7790487" y="3115250"/>
                  <a:ext cx="1188146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</p:grpSp>
      <p:grpSp>
        <p:nvGrpSpPr>
          <p:cNvPr id="59" name="Group 58"/>
          <p:cNvGrpSpPr/>
          <p:nvPr/>
        </p:nvGrpSpPr>
        <p:grpSpPr>
          <a:xfrm>
            <a:off x="62828" y="2439194"/>
            <a:ext cx="3371996" cy="1371600"/>
            <a:chOff x="8819210" y="4424212"/>
            <a:chExt cx="3371996" cy="1371600"/>
          </a:xfrm>
        </p:grpSpPr>
        <p:sp>
          <p:nvSpPr>
            <p:cNvPr id="62" name="Oval 61"/>
            <p:cNvSpPr/>
            <p:nvPr/>
          </p:nvSpPr>
          <p:spPr bwMode="auto">
            <a:xfrm>
              <a:off x="8819210" y="4424212"/>
              <a:ext cx="3371996" cy="137160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VNI-Times" pitchFamily="2" charset="0"/>
              </a:endParaRP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9080500" y="4571403"/>
              <a:ext cx="2714179" cy="1077218"/>
              <a:chOff x="9080500" y="4571403"/>
              <a:chExt cx="2714179" cy="1077218"/>
            </a:xfrm>
          </p:grpSpPr>
          <p:graphicFrame>
            <p:nvGraphicFramePr>
              <p:cNvPr id="32" name="Object 3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7529539"/>
                  </p:ext>
                </p:extLst>
              </p:nvPr>
            </p:nvGraphicFramePr>
            <p:xfrm>
              <a:off x="9080500" y="4912519"/>
              <a:ext cx="1510506" cy="44183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56" name="Equation" r:id="rId15" imgW="520560" imgH="152280" progId="Equation.DSMT4">
                      <p:embed/>
                    </p:oleObj>
                  </mc:Choice>
                  <mc:Fallback>
                    <p:oleObj name="Equation" r:id="rId15" imgW="520560" imgH="15228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6"/>
                          <a:stretch>
                            <a:fillRect/>
                          </a:stretch>
                        </p:blipFill>
                        <p:spPr>
                          <a:xfrm>
                            <a:off x="9080500" y="4912519"/>
                            <a:ext cx="1510506" cy="44183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44" name="Group 43"/>
              <p:cNvGrpSpPr/>
              <p:nvPr/>
            </p:nvGrpSpPr>
            <p:grpSpPr>
              <a:xfrm>
                <a:off x="10606533" y="4571403"/>
                <a:ext cx="1188146" cy="1077218"/>
                <a:chOff x="7790487" y="2576641"/>
                <a:chExt cx="1188146" cy="1077218"/>
              </a:xfrm>
            </p:grpSpPr>
            <p:sp>
              <p:nvSpPr>
                <p:cNvPr id="45" name="TextBox 44"/>
                <p:cNvSpPr txBox="1"/>
                <p:nvPr/>
              </p:nvSpPr>
              <p:spPr>
                <a:xfrm>
                  <a:off x="7790487" y="2576641"/>
                  <a:ext cx="1188146" cy="107721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3200">
                      <a:solidFill>
                        <a:srgbClr val="00CC00"/>
                      </a:solidFill>
                      <a:latin typeface="+mj-lt"/>
                    </a:rPr>
                    <a:t>kề</a:t>
                  </a:r>
                </a:p>
                <a:p>
                  <a:pPr algn="ctr"/>
                  <a:r>
                    <a:rPr lang="en-US" sz="3200">
                      <a:solidFill>
                        <a:srgbClr val="FF0000"/>
                      </a:solidFill>
                      <a:latin typeface="+mj-lt"/>
                    </a:rPr>
                    <a:t>huyền</a:t>
                  </a:r>
                </a:p>
              </p:txBody>
            </p:sp>
            <p:cxnSp>
              <p:nvCxnSpPr>
                <p:cNvPr id="46" name="Straight Connector 45"/>
                <p:cNvCxnSpPr>
                  <a:stCxn id="45" idx="1"/>
                  <a:endCxn id="45" idx="3"/>
                </p:cNvCxnSpPr>
                <p:nvPr/>
              </p:nvCxnSpPr>
              <p:spPr bwMode="auto">
                <a:xfrm>
                  <a:off x="7790487" y="3115250"/>
                  <a:ext cx="1188146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</p:grpSp>
      <p:grpSp>
        <p:nvGrpSpPr>
          <p:cNvPr id="56" name="Group 55"/>
          <p:cNvGrpSpPr/>
          <p:nvPr/>
        </p:nvGrpSpPr>
        <p:grpSpPr>
          <a:xfrm>
            <a:off x="151606" y="3963194"/>
            <a:ext cx="2425118" cy="1219200"/>
            <a:chOff x="545888" y="2238668"/>
            <a:chExt cx="2425118" cy="1219200"/>
          </a:xfrm>
        </p:grpSpPr>
        <p:sp>
          <p:nvSpPr>
            <p:cNvPr id="41" name="Rounded Rectangle 40"/>
            <p:cNvSpPr/>
            <p:nvPr/>
          </p:nvSpPr>
          <p:spPr bwMode="auto">
            <a:xfrm>
              <a:off x="545888" y="2238668"/>
              <a:ext cx="2425118" cy="1219200"/>
            </a:xfrm>
            <a:prstGeom prst="round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VNI-Times" pitchFamily="2" charset="0"/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571500" y="2362994"/>
              <a:ext cx="2270153" cy="1077218"/>
              <a:chOff x="571500" y="2362994"/>
              <a:chExt cx="2270153" cy="1077218"/>
            </a:xfrm>
          </p:grpSpPr>
          <p:graphicFrame>
            <p:nvGraphicFramePr>
              <p:cNvPr id="33" name="Object 3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44380258"/>
                  </p:ext>
                </p:extLst>
              </p:nvPr>
            </p:nvGraphicFramePr>
            <p:xfrm>
              <a:off x="571500" y="2667794"/>
              <a:ext cx="1471846" cy="47910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57" name="Equation" r:id="rId17" imgW="507960" imgH="164880" progId="Equation.DSMT4">
                      <p:embed/>
                    </p:oleObj>
                  </mc:Choice>
                  <mc:Fallback>
                    <p:oleObj name="Equation" r:id="rId17" imgW="507960" imgH="16488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8"/>
                          <a:stretch>
                            <a:fillRect/>
                          </a:stretch>
                        </p:blipFill>
                        <p:spPr>
                          <a:xfrm>
                            <a:off x="571500" y="2667794"/>
                            <a:ext cx="1471846" cy="479109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47" name="Group 46"/>
              <p:cNvGrpSpPr/>
              <p:nvPr/>
            </p:nvGrpSpPr>
            <p:grpSpPr>
              <a:xfrm>
                <a:off x="2132806" y="2362994"/>
                <a:ext cx="708847" cy="1077218"/>
                <a:chOff x="8030136" y="2576641"/>
                <a:chExt cx="708847" cy="1077218"/>
              </a:xfrm>
            </p:grpSpPr>
            <p:sp>
              <p:nvSpPr>
                <p:cNvPr id="48" name="TextBox 47"/>
                <p:cNvSpPr txBox="1"/>
                <p:nvPr/>
              </p:nvSpPr>
              <p:spPr>
                <a:xfrm>
                  <a:off x="8030136" y="2576641"/>
                  <a:ext cx="708847" cy="107721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3200">
                      <a:solidFill>
                        <a:srgbClr val="0000FF"/>
                      </a:solidFill>
                      <a:latin typeface="+mj-lt"/>
                    </a:rPr>
                    <a:t>đối</a:t>
                  </a:r>
                </a:p>
                <a:p>
                  <a:pPr algn="ctr"/>
                  <a:r>
                    <a:rPr lang="en-US" sz="3200">
                      <a:solidFill>
                        <a:srgbClr val="00CC00"/>
                      </a:solidFill>
                      <a:latin typeface="+mj-lt"/>
                    </a:rPr>
                    <a:t>kề</a:t>
                  </a:r>
                </a:p>
              </p:txBody>
            </p:sp>
            <p:cxnSp>
              <p:nvCxnSpPr>
                <p:cNvPr id="49" name="Straight Connector 48"/>
                <p:cNvCxnSpPr>
                  <a:stCxn id="48" idx="1"/>
                  <a:endCxn id="48" idx="3"/>
                </p:cNvCxnSpPr>
                <p:nvPr/>
              </p:nvCxnSpPr>
              <p:spPr bwMode="auto">
                <a:xfrm>
                  <a:off x="8030136" y="3115250"/>
                  <a:ext cx="708847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</p:grpSp>
      <p:grpSp>
        <p:nvGrpSpPr>
          <p:cNvPr id="55" name="Group 54"/>
          <p:cNvGrpSpPr/>
          <p:nvPr/>
        </p:nvGrpSpPr>
        <p:grpSpPr>
          <a:xfrm>
            <a:off x="393488" y="5334794"/>
            <a:ext cx="2425118" cy="1219200"/>
            <a:chOff x="545888" y="4023352"/>
            <a:chExt cx="2425118" cy="12192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545888" y="4023352"/>
              <a:ext cx="2425118" cy="1219200"/>
            </a:xfrm>
            <a:prstGeom prst="round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VNI-Times" pitchFamily="2" charset="0"/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571500" y="4092077"/>
              <a:ext cx="2270154" cy="1077218"/>
              <a:chOff x="571500" y="4092077"/>
              <a:chExt cx="2270154" cy="1077218"/>
            </a:xfrm>
          </p:grpSpPr>
          <p:graphicFrame>
            <p:nvGraphicFramePr>
              <p:cNvPr id="34" name="Object 3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56590796"/>
                  </p:ext>
                </p:extLst>
              </p:nvPr>
            </p:nvGraphicFramePr>
            <p:xfrm>
              <a:off x="571500" y="4374357"/>
              <a:ext cx="1471846" cy="47911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58" name="Equation" r:id="rId19" imgW="507960" imgH="164880" progId="Equation.DSMT4">
                      <p:embed/>
                    </p:oleObj>
                  </mc:Choice>
                  <mc:Fallback>
                    <p:oleObj name="Equation" r:id="rId19" imgW="507960" imgH="16488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20"/>
                          <a:stretch>
                            <a:fillRect/>
                          </a:stretch>
                        </p:blipFill>
                        <p:spPr>
                          <a:xfrm>
                            <a:off x="571500" y="4374357"/>
                            <a:ext cx="1471846" cy="47911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50" name="Group 49"/>
              <p:cNvGrpSpPr/>
              <p:nvPr/>
            </p:nvGrpSpPr>
            <p:grpSpPr>
              <a:xfrm>
                <a:off x="2132806" y="4092077"/>
                <a:ext cx="708848" cy="1077218"/>
                <a:chOff x="8030136" y="2576641"/>
                <a:chExt cx="708848" cy="1077218"/>
              </a:xfrm>
            </p:grpSpPr>
            <p:sp>
              <p:nvSpPr>
                <p:cNvPr id="51" name="TextBox 50"/>
                <p:cNvSpPr txBox="1"/>
                <p:nvPr/>
              </p:nvSpPr>
              <p:spPr>
                <a:xfrm>
                  <a:off x="8030136" y="2576641"/>
                  <a:ext cx="708848" cy="107721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3200">
                      <a:solidFill>
                        <a:srgbClr val="00CC00"/>
                      </a:solidFill>
                      <a:latin typeface="+mj-lt"/>
                    </a:rPr>
                    <a:t>kề</a:t>
                  </a:r>
                </a:p>
                <a:p>
                  <a:pPr algn="ctr"/>
                  <a:r>
                    <a:rPr lang="en-US" sz="3200">
                      <a:solidFill>
                        <a:srgbClr val="0000FF"/>
                      </a:solidFill>
                      <a:latin typeface="+mj-lt"/>
                    </a:rPr>
                    <a:t>đối</a:t>
                  </a:r>
                </a:p>
              </p:txBody>
            </p:sp>
            <p:cxnSp>
              <p:nvCxnSpPr>
                <p:cNvPr id="52" name="Straight Connector 51"/>
                <p:cNvCxnSpPr>
                  <a:stCxn id="51" idx="1"/>
                  <a:endCxn id="51" idx="3"/>
                </p:cNvCxnSpPr>
                <p:nvPr/>
              </p:nvCxnSpPr>
              <p:spPr bwMode="auto">
                <a:xfrm>
                  <a:off x="8030136" y="3115250"/>
                  <a:ext cx="708848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</p:grpSp>
      <p:sp>
        <p:nvSpPr>
          <p:cNvPr id="36870" name="Freeform 36869"/>
          <p:cNvSpPr/>
          <p:nvPr/>
        </p:nvSpPr>
        <p:spPr>
          <a:xfrm>
            <a:off x="6432859" y="1652337"/>
            <a:ext cx="851385" cy="1764631"/>
          </a:xfrm>
          <a:custGeom>
            <a:avLst/>
            <a:gdLst>
              <a:gd name="connsiteX0" fmla="*/ 144404 w 851385"/>
              <a:gd name="connsiteY0" fmla="*/ 1764631 h 1764631"/>
              <a:gd name="connsiteX1" fmla="*/ 850257 w 851385"/>
              <a:gd name="connsiteY1" fmla="*/ 1010652 h 1764631"/>
              <a:gd name="connsiteX2" fmla="*/ 25 w 851385"/>
              <a:gd name="connsiteY2" fmla="*/ 368968 h 1764631"/>
              <a:gd name="connsiteX3" fmla="*/ 818173 w 851385"/>
              <a:gd name="connsiteY3" fmla="*/ 0 h 176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1385" h="1764631">
                <a:moveTo>
                  <a:pt x="144404" y="1764631"/>
                </a:moveTo>
                <a:cubicBezTo>
                  <a:pt x="509362" y="1503947"/>
                  <a:pt x="874320" y="1243263"/>
                  <a:pt x="850257" y="1010652"/>
                </a:cubicBezTo>
                <a:cubicBezTo>
                  <a:pt x="826194" y="778041"/>
                  <a:pt x="5372" y="537410"/>
                  <a:pt x="25" y="368968"/>
                </a:cubicBezTo>
                <a:cubicBezTo>
                  <a:pt x="-5322" y="200526"/>
                  <a:pt x="818173" y="0"/>
                  <a:pt x="818173" y="0"/>
                </a:cubicBezTo>
              </a:path>
            </a:pathLst>
          </a:custGeom>
          <a:ln w="7620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VNI-Times" pitchFamily="2" charset="0"/>
            </a:endParaRPr>
          </a:p>
        </p:txBody>
      </p:sp>
      <p:sp>
        <p:nvSpPr>
          <p:cNvPr id="36871" name="Freeform 36870"/>
          <p:cNvSpPr/>
          <p:nvPr/>
        </p:nvSpPr>
        <p:spPr>
          <a:xfrm>
            <a:off x="9208168" y="1493528"/>
            <a:ext cx="1732548" cy="832577"/>
          </a:xfrm>
          <a:custGeom>
            <a:avLst/>
            <a:gdLst>
              <a:gd name="connsiteX0" fmla="*/ 0 w 1732548"/>
              <a:gd name="connsiteY0" fmla="*/ 158809 h 832577"/>
              <a:gd name="connsiteX1" fmla="*/ 1331495 w 1732548"/>
              <a:gd name="connsiteY1" fmla="*/ 46514 h 832577"/>
              <a:gd name="connsiteX2" fmla="*/ 1732548 w 1732548"/>
              <a:gd name="connsiteY2" fmla="*/ 832577 h 832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2548" h="832577">
                <a:moveTo>
                  <a:pt x="0" y="158809"/>
                </a:moveTo>
                <a:cubicBezTo>
                  <a:pt x="521368" y="46514"/>
                  <a:pt x="1042737" y="-65781"/>
                  <a:pt x="1331495" y="46514"/>
                </a:cubicBezTo>
                <a:cubicBezTo>
                  <a:pt x="1620253" y="158809"/>
                  <a:pt x="1628274" y="829903"/>
                  <a:pt x="1732548" y="832577"/>
                </a:cubicBezTo>
              </a:path>
            </a:pathLst>
          </a:cu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VNI-Times" pitchFamily="2" charset="0"/>
            </a:endParaRPr>
          </a:p>
        </p:txBody>
      </p:sp>
      <p:sp>
        <p:nvSpPr>
          <p:cNvPr id="36872" name="Freeform 36871"/>
          <p:cNvSpPr/>
          <p:nvPr/>
        </p:nvSpPr>
        <p:spPr>
          <a:xfrm>
            <a:off x="9047051" y="1652337"/>
            <a:ext cx="754675" cy="1491916"/>
          </a:xfrm>
          <a:custGeom>
            <a:avLst/>
            <a:gdLst>
              <a:gd name="connsiteX0" fmla="*/ 161117 w 754675"/>
              <a:gd name="connsiteY0" fmla="*/ 0 h 1491916"/>
              <a:gd name="connsiteX1" fmla="*/ 610296 w 754675"/>
              <a:gd name="connsiteY1" fmla="*/ 352926 h 1491916"/>
              <a:gd name="connsiteX2" fmla="*/ 696 w 754675"/>
              <a:gd name="connsiteY2" fmla="*/ 1058779 h 1491916"/>
              <a:gd name="connsiteX3" fmla="*/ 754675 w 754675"/>
              <a:gd name="connsiteY3" fmla="*/ 1491916 h 1491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4675" h="1491916">
                <a:moveTo>
                  <a:pt x="161117" y="0"/>
                </a:moveTo>
                <a:cubicBezTo>
                  <a:pt x="399075" y="88231"/>
                  <a:pt x="637033" y="176463"/>
                  <a:pt x="610296" y="352926"/>
                </a:cubicBezTo>
                <a:cubicBezTo>
                  <a:pt x="583559" y="529389"/>
                  <a:pt x="-23367" y="868947"/>
                  <a:pt x="696" y="1058779"/>
                </a:cubicBezTo>
                <a:cubicBezTo>
                  <a:pt x="24759" y="1248611"/>
                  <a:pt x="754675" y="1491916"/>
                  <a:pt x="754675" y="1491916"/>
                </a:cubicBezTo>
              </a:path>
            </a:pathLst>
          </a:cu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VNI-Times" pitchFamily="2" charset="0"/>
            </a:endParaRPr>
          </a:p>
        </p:txBody>
      </p:sp>
      <p:sp>
        <p:nvSpPr>
          <p:cNvPr id="36875" name="Freeform 36874"/>
          <p:cNvSpPr/>
          <p:nvPr/>
        </p:nvSpPr>
        <p:spPr>
          <a:xfrm>
            <a:off x="7764935" y="1952625"/>
            <a:ext cx="940914" cy="1762125"/>
          </a:xfrm>
          <a:custGeom>
            <a:avLst/>
            <a:gdLst>
              <a:gd name="connsiteX0" fmla="*/ 451758 w 908958"/>
              <a:gd name="connsiteY0" fmla="*/ 0 h 1905000"/>
              <a:gd name="connsiteX1" fmla="*/ 13608 w 908958"/>
              <a:gd name="connsiteY1" fmla="*/ 1524000 h 1905000"/>
              <a:gd name="connsiteX2" fmla="*/ 908958 w 908958"/>
              <a:gd name="connsiteY2" fmla="*/ 1905000 h 1905000"/>
              <a:gd name="connsiteX0" fmla="*/ 562555 w 1019755"/>
              <a:gd name="connsiteY0" fmla="*/ 0 h 1905000"/>
              <a:gd name="connsiteX1" fmla="*/ 10105 w 1019755"/>
              <a:gd name="connsiteY1" fmla="*/ 1200150 h 1905000"/>
              <a:gd name="connsiteX2" fmla="*/ 1019755 w 1019755"/>
              <a:gd name="connsiteY2" fmla="*/ 1905000 h 1905000"/>
              <a:gd name="connsiteX0" fmla="*/ 644040 w 1015515"/>
              <a:gd name="connsiteY0" fmla="*/ 0 h 1895475"/>
              <a:gd name="connsiteX1" fmla="*/ 5865 w 1015515"/>
              <a:gd name="connsiteY1" fmla="*/ 1190625 h 1895475"/>
              <a:gd name="connsiteX2" fmla="*/ 1015515 w 1015515"/>
              <a:gd name="connsiteY2" fmla="*/ 1895475 h 1895475"/>
              <a:gd name="connsiteX0" fmla="*/ 648917 w 1020392"/>
              <a:gd name="connsiteY0" fmla="*/ 0 h 1895475"/>
              <a:gd name="connsiteX1" fmla="*/ 10742 w 1020392"/>
              <a:gd name="connsiteY1" fmla="*/ 1190625 h 1895475"/>
              <a:gd name="connsiteX2" fmla="*/ 1020392 w 1020392"/>
              <a:gd name="connsiteY2" fmla="*/ 1895475 h 1895475"/>
              <a:gd name="connsiteX0" fmla="*/ 645639 w 940914"/>
              <a:gd name="connsiteY0" fmla="*/ 0 h 1762125"/>
              <a:gd name="connsiteX1" fmla="*/ 7464 w 940914"/>
              <a:gd name="connsiteY1" fmla="*/ 1190625 h 1762125"/>
              <a:gd name="connsiteX2" fmla="*/ 940914 w 940914"/>
              <a:gd name="connsiteY2" fmla="*/ 1762125 h 1762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0914" h="1762125">
                <a:moveTo>
                  <a:pt x="645639" y="0"/>
                </a:moveTo>
                <a:cubicBezTo>
                  <a:pt x="150339" y="412750"/>
                  <a:pt x="-41748" y="896938"/>
                  <a:pt x="7464" y="1190625"/>
                </a:cubicBezTo>
                <a:cubicBezTo>
                  <a:pt x="56676" y="1484312"/>
                  <a:pt x="940914" y="1762125"/>
                  <a:pt x="940914" y="1762125"/>
                </a:cubicBezTo>
              </a:path>
            </a:pathLst>
          </a:custGeom>
          <a:ln w="57150" cap="rnd">
            <a:solidFill>
              <a:schemeClr val="tx1"/>
            </a:solidFill>
            <a:tailEnd w="med" len="lg"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VNI-Times" pitchFamily="2" charset="0"/>
            </a:endParaRPr>
          </a:p>
        </p:txBody>
      </p:sp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9438790"/>
              </p:ext>
            </p:extLst>
          </p:nvPr>
        </p:nvGraphicFramePr>
        <p:xfrm>
          <a:off x="7238206" y="1372394"/>
          <a:ext cx="1990026" cy="576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name="Equation" r:id="rId21" imgW="787320" imgH="228600" progId="Equation.DSMT4">
                  <p:embed/>
                </p:oleObj>
              </mc:Choice>
              <mc:Fallback>
                <p:oleObj name="Equation" r:id="rId21" imgW="7873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7238206" y="1372394"/>
                        <a:ext cx="1990026" cy="576656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6" name="Freeform 36875"/>
          <p:cNvSpPr/>
          <p:nvPr/>
        </p:nvSpPr>
        <p:spPr>
          <a:xfrm>
            <a:off x="8671602" y="3247953"/>
            <a:ext cx="1148673" cy="485847"/>
          </a:xfrm>
          <a:custGeom>
            <a:avLst/>
            <a:gdLst>
              <a:gd name="connsiteX0" fmla="*/ 34248 w 1148673"/>
              <a:gd name="connsiteY0" fmla="*/ 457272 h 485847"/>
              <a:gd name="connsiteX1" fmla="*/ 139023 w 1148673"/>
              <a:gd name="connsiteY1" fmla="*/ 72 h 485847"/>
              <a:gd name="connsiteX2" fmla="*/ 1148673 w 1148673"/>
              <a:gd name="connsiteY2" fmla="*/ 485847 h 485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8673" h="485847">
                <a:moveTo>
                  <a:pt x="34248" y="457272"/>
                </a:moveTo>
                <a:cubicBezTo>
                  <a:pt x="-6233" y="226291"/>
                  <a:pt x="-46714" y="-4690"/>
                  <a:pt x="139023" y="72"/>
                </a:cubicBezTo>
                <a:cubicBezTo>
                  <a:pt x="324760" y="4834"/>
                  <a:pt x="980398" y="406472"/>
                  <a:pt x="1148673" y="485847"/>
                </a:cubicBezTo>
              </a:path>
            </a:pathLst>
          </a:cu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VNI-Times" pitchFamily="2" charset="0"/>
            </a:endParaRPr>
          </a:p>
        </p:txBody>
      </p:sp>
      <p:sp>
        <p:nvSpPr>
          <p:cNvPr id="36877" name="Freeform 36876"/>
          <p:cNvSpPr/>
          <p:nvPr/>
        </p:nvSpPr>
        <p:spPr>
          <a:xfrm>
            <a:off x="8428905" y="3714750"/>
            <a:ext cx="1381844" cy="745364"/>
          </a:xfrm>
          <a:custGeom>
            <a:avLst/>
            <a:gdLst>
              <a:gd name="connsiteX0" fmla="*/ 260543 w 1365443"/>
              <a:gd name="connsiteY0" fmla="*/ 0 h 590792"/>
              <a:gd name="connsiteX1" fmla="*/ 22418 w 1365443"/>
              <a:gd name="connsiteY1" fmla="*/ 571500 h 590792"/>
              <a:gd name="connsiteX2" fmla="*/ 755843 w 1365443"/>
              <a:gd name="connsiteY2" fmla="*/ 466725 h 590792"/>
              <a:gd name="connsiteX3" fmla="*/ 1365443 w 1365443"/>
              <a:gd name="connsiteY3" fmla="*/ 571500 h 590792"/>
              <a:gd name="connsiteX0" fmla="*/ 257053 w 1361953"/>
              <a:gd name="connsiteY0" fmla="*/ 0 h 578494"/>
              <a:gd name="connsiteX1" fmla="*/ 18928 w 1361953"/>
              <a:gd name="connsiteY1" fmla="*/ 571500 h 578494"/>
              <a:gd name="connsiteX2" fmla="*/ 695203 w 1361953"/>
              <a:gd name="connsiteY2" fmla="*/ 333375 h 578494"/>
              <a:gd name="connsiteX3" fmla="*/ 1361953 w 1361953"/>
              <a:gd name="connsiteY3" fmla="*/ 571500 h 578494"/>
              <a:gd name="connsiteX0" fmla="*/ 206140 w 1311040"/>
              <a:gd name="connsiteY0" fmla="*/ 0 h 571500"/>
              <a:gd name="connsiteX1" fmla="*/ 25165 w 1311040"/>
              <a:gd name="connsiteY1" fmla="*/ 390525 h 571500"/>
              <a:gd name="connsiteX2" fmla="*/ 644290 w 1311040"/>
              <a:gd name="connsiteY2" fmla="*/ 333375 h 571500"/>
              <a:gd name="connsiteX3" fmla="*/ 1311040 w 1311040"/>
              <a:gd name="connsiteY3" fmla="*/ 571500 h 571500"/>
              <a:gd name="connsiteX0" fmla="*/ 200300 w 1305200"/>
              <a:gd name="connsiteY0" fmla="*/ 0 h 755424"/>
              <a:gd name="connsiteX1" fmla="*/ 19325 w 1305200"/>
              <a:gd name="connsiteY1" fmla="*/ 390525 h 755424"/>
              <a:gd name="connsiteX2" fmla="*/ 552725 w 1305200"/>
              <a:gd name="connsiteY2" fmla="*/ 752475 h 755424"/>
              <a:gd name="connsiteX3" fmla="*/ 1305200 w 1305200"/>
              <a:gd name="connsiteY3" fmla="*/ 571500 h 755424"/>
              <a:gd name="connsiteX0" fmla="*/ 252027 w 1356927"/>
              <a:gd name="connsiteY0" fmla="*/ 0 h 753222"/>
              <a:gd name="connsiteX1" fmla="*/ 13902 w 1356927"/>
              <a:gd name="connsiteY1" fmla="*/ 485775 h 753222"/>
              <a:gd name="connsiteX2" fmla="*/ 604452 w 1356927"/>
              <a:gd name="connsiteY2" fmla="*/ 752475 h 753222"/>
              <a:gd name="connsiteX3" fmla="*/ 1356927 w 1356927"/>
              <a:gd name="connsiteY3" fmla="*/ 571500 h 753222"/>
              <a:gd name="connsiteX0" fmla="*/ 262322 w 1367222"/>
              <a:gd name="connsiteY0" fmla="*/ 0 h 753222"/>
              <a:gd name="connsiteX1" fmla="*/ 24197 w 1367222"/>
              <a:gd name="connsiteY1" fmla="*/ 485775 h 753222"/>
              <a:gd name="connsiteX2" fmla="*/ 614747 w 1367222"/>
              <a:gd name="connsiteY2" fmla="*/ 752475 h 753222"/>
              <a:gd name="connsiteX3" fmla="*/ 1367222 w 1367222"/>
              <a:gd name="connsiteY3" fmla="*/ 571500 h 753222"/>
              <a:gd name="connsiteX0" fmla="*/ 308525 w 1413425"/>
              <a:gd name="connsiteY0" fmla="*/ 0 h 753222"/>
              <a:gd name="connsiteX1" fmla="*/ 70400 w 1413425"/>
              <a:gd name="connsiteY1" fmla="*/ 485775 h 753222"/>
              <a:gd name="connsiteX2" fmla="*/ 660950 w 1413425"/>
              <a:gd name="connsiteY2" fmla="*/ 752475 h 753222"/>
              <a:gd name="connsiteX3" fmla="*/ 1413425 w 1413425"/>
              <a:gd name="connsiteY3" fmla="*/ 571500 h 753222"/>
              <a:gd name="connsiteX0" fmla="*/ 254785 w 1359685"/>
              <a:gd name="connsiteY0" fmla="*/ 0 h 810209"/>
              <a:gd name="connsiteX1" fmla="*/ 16660 w 1359685"/>
              <a:gd name="connsiteY1" fmla="*/ 485775 h 810209"/>
              <a:gd name="connsiteX2" fmla="*/ 654835 w 1359685"/>
              <a:gd name="connsiteY2" fmla="*/ 809625 h 810209"/>
              <a:gd name="connsiteX3" fmla="*/ 1359685 w 1359685"/>
              <a:gd name="connsiteY3" fmla="*/ 571500 h 810209"/>
              <a:gd name="connsiteX0" fmla="*/ 254785 w 1359685"/>
              <a:gd name="connsiteY0" fmla="*/ 0 h 810209"/>
              <a:gd name="connsiteX1" fmla="*/ 16660 w 1359685"/>
              <a:gd name="connsiteY1" fmla="*/ 485775 h 810209"/>
              <a:gd name="connsiteX2" fmla="*/ 654835 w 1359685"/>
              <a:gd name="connsiteY2" fmla="*/ 809625 h 810209"/>
              <a:gd name="connsiteX3" fmla="*/ 1359685 w 1359685"/>
              <a:gd name="connsiteY3" fmla="*/ 571500 h 810209"/>
              <a:gd name="connsiteX0" fmla="*/ 257627 w 1362527"/>
              <a:gd name="connsiteY0" fmla="*/ 0 h 571500"/>
              <a:gd name="connsiteX1" fmla="*/ 19502 w 1362527"/>
              <a:gd name="connsiteY1" fmla="*/ 485775 h 571500"/>
              <a:gd name="connsiteX2" fmla="*/ 705302 w 1362527"/>
              <a:gd name="connsiteY2" fmla="*/ 257175 h 571500"/>
              <a:gd name="connsiteX3" fmla="*/ 1362527 w 1362527"/>
              <a:gd name="connsiteY3" fmla="*/ 571500 h 571500"/>
              <a:gd name="connsiteX0" fmla="*/ 281176 w 1386076"/>
              <a:gd name="connsiteY0" fmla="*/ 0 h 571500"/>
              <a:gd name="connsiteX1" fmla="*/ 43051 w 1386076"/>
              <a:gd name="connsiteY1" fmla="*/ 485775 h 571500"/>
              <a:gd name="connsiteX2" fmla="*/ 728851 w 1386076"/>
              <a:gd name="connsiteY2" fmla="*/ 257175 h 571500"/>
              <a:gd name="connsiteX3" fmla="*/ 1386076 w 1386076"/>
              <a:gd name="connsiteY3" fmla="*/ 571500 h 571500"/>
              <a:gd name="connsiteX0" fmla="*/ 279766 w 1384666"/>
              <a:gd name="connsiteY0" fmla="*/ 0 h 571500"/>
              <a:gd name="connsiteX1" fmla="*/ 41641 w 1384666"/>
              <a:gd name="connsiteY1" fmla="*/ 485775 h 571500"/>
              <a:gd name="connsiteX2" fmla="*/ 708391 w 1384666"/>
              <a:gd name="connsiteY2" fmla="*/ 438150 h 571500"/>
              <a:gd name="connsiteX3" fmla="*/ 1384666 w 1384666"/>
              <a:gd name="connsiteY3" fmla="*/ 571500 h 571500"/>
              <a:gd name="connsiteX0" fmla="*/ 276944 w 1381844"/>
              <a:gd name="connsiteY0" fmla="*/ 0 h 743734"/>
              <a:gd name="connsiteX1" fmla="*/ 38819 w 1381844"/>
              <a:gd name="connsiteY1" fmla="*/ 485775 h 743734"/>
              <a:gd name="connsiteX2" fmla="*/ 667469 w 1381844"/>
              <a:gd name="connsiteY2" fmla="*/ 742950 h 743734"/>
              <a:gd name="connsiteX3" fmla="*/ 1381844 w 1381844"/>
              <a:gd name="connsiteY3" fmla="*/ 571500 h 743734"/>
              <a:gd name="connsiteX0" fmla="*/ 276944 w 1381844"/>
              <a:gd name="connsiteY0" fmla="*/ 0 h 745364"/>
              <a:gd name="connsiteX1" fmla="*/ 38819 w 1381844"/>
              <a:gd name="connsiteY1" fmla="*/ 485775 h 745364"/>
              <a:gd name="connsiteX2" fmla="*/ 667469 w 1381844"/>
              <a:gd name="connsiteY2" fmla="*/ 742950 h 745364"/>
              <a:gd name="connsiteX3" fmla="*/ 1381844 w 1381844"/>
              <a:gd name="connsiteY3" fmla="*/ 571500 h 745364"/>
              <a:gd name="connsiteX0" fmla="*/ 276944 w 1381844"/>
              <a:gd name="connsiteY0" fmla="*/ 0 h 745364"/>
              <a:gd name="connsiteX1" fmla="*/ 38819 w 1381844"/>
              <a:gd name="connsiteY1" fmla="*/ 485775 h 745364"/>
              <a:gd name="connsiteX2" fmla="*/ 667469 w 1381844"/>
              <a:gd name="connsiteY2" fmla="*/ 742950 h 745364"/>
              <a:gd name="connsiteX3" fmla="*/ 1381844 w 1381844"/>
              <a:gd name="connsiteY3" fmla="*/ 571500 h 745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1844" h="745364">
                <a:moveTo>
                  <a:pt x="276944" y="0"/>
                </a:moveTo>
                <a:cubicBezTo>
                  <a:pt x="-45319" y="180181"/>
                  <a:pt x="-26268" y="361950"/>
                  <a:pt x="38819" y="485775"/>
                </a:cubicBezTo>
                <a:cubicBezTo>
                  <a:pt x="103906" y="609600"/>
                  <a:pt x="348381" y="766762"/>
                  <a:pt x="667469" y="742950"/>
                </a:cubicBezTo>
                <a:cubicBezTo>
                  <a:pt x="986557" y="719138"/>
                  <a:pt x="1381844" y="571500"/>
                  <a:pt x="1381844" y="571500"/>
                </a:cubicBezTo>
              </a:path>
            </a:pathLst>
          </a:cu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VNI-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657973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6"/>
          <p:cNvSpPr>
            <a:spLocks noChangeArrowheads="1"/>
          </p:cNvSpPr>
          <p:nvPr/>
        </p:nvSpPr>
        <p:spPr bwMode="auto">
          <a:xfrm>
            <a:off x="0" y="2462565"/>
            <a:ext cx="219891" cy="55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>
            <a:spAutoFit/>
          </a:bodyPr>
          <a:lstStyle/>
          <a:p>
            <a:endParaRPr lang="en-US" altLang="en-US"/>
          </a:p>
        </p:txBody>
      </p:sp>
      <p:sp>
        <p:nvSpPr>
          <p:cNvPr id="38917" name="Rectangle 7"/>
          <p:cNvSpPr>
            <a:spLocks noChangeArrowheads="1"/>
          </p:cNvSpPr>
          <p:nvPr/>
        </p:nvSpPr>
        <p:spPr bwMode="auto">
          <a:xfrm>
            <a:off x="0" y="2462565"/>
            <a:ext cx="219891" cy="55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>
            <a:spAutoFit/>
          </a:bodyPr>
          <a:lstStyle/>
          <a:p>
            <a:endParaRPr lang="en-US" altLang="en-US"/>
          </a:p>
        </p:txBody>
      </p:sp>
      <p:sp>
        <p:nvSpPr>
          <p:cNvPr id="38918" name="Rectangle 8"/>
          <p:cNvSpPr>
            <a:spLocks noChangeArrowheads="1"/>
          </p:cNvSpPr>
          <p:nvPr/>
        </p:nvSpPr>
        <p:spPr bwMode="auto">
          <a:xfrm>
            <a:off x="0" y="2472093"/>
            <a:ext cx="219891" cy="55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>
            <a:spAutoFit/>
          </a:bodyPr>
          <a:lstStyle/>
          <a:p>
            <a:endParaRPr lang="en-US" altLang="en-US"/>
          </a:p>
        </p:txBody>
      </p:sp>
      <p:sp>
        <p:nvSpPr>
          <p:cNvPr id="38919" name="Rectangle 9"/>
          <p:cNvSpPr>
            <a:spLocks noChangeArrowheads="1"/>
          </p:cNvSpPr>
          <p:nvPr/>
        </p:nvSpPr>
        <p:spPr bwMode="auto">
          <a:xfrm>
            <a:off x="0" y="2459390"/>
            <a:ext cx="219891" cy="55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>
            <a:spAutoFit/>
          </a:bodyPr>
          <a:lstStyle/>
          <a:p>
            <a:endParaRPr lang="en-US" altLang="en-US"/>
          </a:p>
        </p:txBody>
      </p:sp>
      <p:sp>
        <p:nvSpPr>
          <p:cNvPr id="22545" name="Line 17"/>
          <p:cNvSpPr>
            <a:spLocks noChangeShapeType="1"/>
          </p:cNvSpPr>
          <p:nvPr/>
        </p:nvSpPr>
        <p:spPr bwMode="auto">
          <a:xfrm>
            <a:off x="4368231" y="4022069"/>
            <a:ext cx="4063471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22551" name="Text Box 23"/>
          <p:cNvSpPr txBox="1">
            <a:spLocks noChangeArrowheads="1"/>
          </p:cNvSpPr>
          <p:nvPr/>
        </p:nvSpPr>
        <p:spPr bwMode="auto">
          <a:xfrm>
            <a:off x="300528" y="1143794"/>
            <a:ext cx="10977722" cy="58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kumimoji="1" lang="en-US" altLang="en-US" sz="3100" b="1" i="1">
                <a:solidFill>
                  <a:srgbClr val="002060"/>
                </a:solidFill>
              </a:rPr>
              <a:t>Döïng moät tam giaùc </a:t>
            </a:r>
            <a:r>
              <a:rPr kumimoji="1" lang="en-US" altLang="en-US" sz="3100" b="1" i="1">
                <a:solidFill>
                  <a:srgbClr val="002060"/>
                </a:solidFill>
                <a:sym typeface="Symbol" pitchFamily="18" charset="2"/>
              </a:rPr>
              <a:t>ABC vuoâng taïi A coù goùc B =  .</a:t>
            </a:r>
          </a:p>
        </p:txBody>
      </p:sp>
      <p:sp>
        <p:nvSpPr>
          <p:cNvPr id="22552" name="Text Box 24"/>
          <p:cNvSpPr txBox="1">
            <a:spLocks noChangeArrowheads="1"/>
          </p:cNvSpPr>
          <p:nvPr/>
        </p:nvSpPr>
        <p:spPr bwMode="auto">
          <a:xfrm>
            <a:off x="3792573" y="4742961"/>
            <a:ext cx="5614786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  <a:sym typeface="Symbol" pitchFamily="18" charset="2"/>
              </a:rPr>
              <a:t> </a:t>
            </a:r>
            <a:r>
              <a:rPr lang="en-US" altLang="en-US" b="1" i="1">
                <a:solidFill>
                  <a:srgbClr val="0000FF"/>
                </a:solidFill>
              </a:rPr>
              <a:t>AC laø </a:t>
            </a:r>
            <a:r>
              <a:rPr lang="en-US" altLang="en-US" b="1" i="1" u="sng">
                <a:solidFill>
                  <a:srgbClr val="0000FF"/>
                </a:solidFill>
              </a:rPr>
              <a:t>caïnh ñoái</a:t>
            </a:r>
            <a:r>
              <a:rPr lang="en-US" altLang="en-US" b="1" i="1">
                <a:solidFill>
                  <a:srgbClr val="0000FF"/>
                </a:solidFill>
              </a:rPr>
              <a:t> cuûa goùc B</a:t>
            </a:r>
          </a:p>
        </p:txBody>
      </p:sp>
      <p:sp>
        <p:nvSpPr>
          <p:cNvPr id="22553" name="Text Box 25"/>
          <p:cNvSpPr txBox="1">
            <a:spLocks noChangeArrowheads="1"/>
          </p:cNvSpPr>
          <p:nvPr/>
        </p:nvSpPr>
        <p:spPr bwMode="auto">
          <a:xfrm>
            <a:off x="3837018" y="5255842"/>
            <a:ext cx="5688859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CC00"/>
                </a:solidFill>
                <a:sym typeface="Symbol" pitchFamily="18" charset="2"/>
              </a:rPr>
              <a:t> </a:t>
            </a:r>
            <a:r>
              <a:rPr lang="en-US" altLang="en-US" b="1" i="1">
                <a:solidFill>
                  <a:srgbClr val="00CC00"/>
                </a:solidFill>
              </a:rPr>
              <a:t>AB laø </a:t>
            </a:r>
            <a:r>
              <a:rPr lang="en-US" altLang="en-US" b="1" i="1" u="sng">
                <a:solidFill>
                  <a:srgbClr val="00CC00"/>
                </a:solidFill>
              </a:rPr>
              <a:t>caïnh keà</a:t>
            </a:r>
            <a:r>
              <a:rPr lang="en-US" altLang="en-US" b="1" i="1">
                <a:solidFill>
                  <a:srgbClr val="00CC00"/>
                </a:solidFill>
              </a:rPr>
              <a:t> cuûa goùc B</a:t>
            </a:r>
          </a:p>
        </p:txBody>
      </p:sp>
      <p:sp>
        <p:nvSpPr>
          <p:cNvPr id="36" name="Text Box 88"/>
          <p:cNvSpPr txBox="1">
            <a:spLocks noChangeArrowheads="1"/>
          </p:cNvSpPr>
          <p:nvPr/>
        </p:nvSpPr>
        <p:spPr bwMode="auto">
          <a:xfrm>
            <a:off x="232441" y="587605"/>
            <a:ext cx="7691565" cy="556189"/>
          </a:xfrm>
          <a:prstGeom prst="rect">
            <a:avLst/>
          </a:prstGeom>
          <a:noFill/>
          <a:ln>
            <a:noFill/>
          </a:ln>
        </p:spPr>
        <p:txBody>
          <a:bodyPr wrap="squar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1. Khái niệm tỉ số lượng giác của góc nhọn:</a:t>
            </a:r>
          </a:p>
        </p:txBody>
      </p:sp>
      <p:sp>
        <p:nvSpPr>
          <p:cNvPr id="37" name="Text Box 40" descr="Parchment"/>
          <p:cNvSpPr txBox="1">
            <a:spLocks noChangeArrowheads="1"/>
          </p:cNvSpPr>
          <p:nvPr/>
        </p:nvSpPr>
        <p:spPr bwMode="auto">
          <a:xfrm>
            <a:off x="0" y="1"/>
            <a:ext cx="12190413" cy="5869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 w="127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108850" tIns="54425" rIns="108850" bIns="54425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100" b="1">
                <a:ln/>
                <a:solidFill>
                  <a:schemeClr val="accent3"/>
                </a:solidFill>
                <a:cs typeface="Times New Roman" pitchFamily="18" charset="0"/>
              </a:rPr>
              <a:t>TỈ SỐ LƯỢNG GIÁC CỦA GÓC NHỌN</a:t>
            </a:r>
            <a:endParaRPr lang="en-US" sz="3100" b="1">
              <a:ln/>
              <a:solidFill>
                <a:schemeClr val="accent3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6C74BE1-9D03-4FE5-A7BD-FD458AD1B42A}"/>
              </a:ext>
            </a:extLst>
          </p:cNvPr>
          <p:cNvGrpSpPr/>
          <p:nvPr/>
        </p:nvGrpSpPr>
        <p:grpSpPr>
          <a:xfrm>
            <a:off x="4114006" y="2230954"/>
            <a:ext cx="4698647" cy="2265640"/>
            <a:chOff x="3892044" y="2230954"/>
            <a:chExt cx="4920609" cy="2265640"/>
          </a:xfrm>
        </p:grpSpPr>
        <p:sp>
          <p:nvSpPr>
            <p:cNvPr id="22541" name="Line 13"/>
            <p:cNvSpPr>
              <a:spLocks noChangeShapeType="1"/>
            </p:cNvSpPr>
            <p:nvPr/>
          </p:nvSpPr>
          <p:spPr bwMode="auto">
            <a:xfrm>
              <a:off x="5096270" y="2815290"/>
              <a:ext cx="211639" cy="8892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08850" tIns="54425" rIns="108850" bIns="54425" anchor="ctr"/>
            <a:lstStyle/>
            <a:p>
              <a:endParaRPr lang="en-US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DC729CB-B9B4-43DF-92D8-5D06F210CB0F}"/>
                </a:ext>
              </a:extLst>
            </p:cNvPr>
            <p:cNvGrpSpPr/>
            <p:nvPr/>
          </p:nvGrpSpPr>
          <p:grpSpPr>
            <a:xfrm>
              <a:off x="3892044" y="2230954"/>
              <a:ext cx="4920609" cy="2265640"/>
              <a:chOff x="3892044" y="2230954"/>
              <a:chExt cx="4920609" cy="2265640"/>
            </a:xfrm>
          </p:grpSpPr>
          <p:sp>
            <p:nvSpPr>
              <p:cNvPr id="22542" name="Line 14"/>
              <p:cNvSpPr>
                <a:spLocks noChangeShapeType="1"/>
              </p:cNvSpPr>
              <p:nvPr/>
            </p:nvSpPr>
            <p:spPr bwMode="auto">
              <a:xfrm flipV="1">
                <a:off x="5307909" y="2764478"/>
                <a:ext cx="84656" cy="14608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08850" tIns="54425" rIns="108850" bIns="54425" anchor="ctr"/>
              <a:lstStyle/>
              <a:p>
                <a:endParaRPr lang="en-US"/>
              </a:p>
            </p:txBody>
          </p: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B9E9CECB-D76D-4D88-A425-60AF7709BA57}"/>
                  </a:ext>
                </a:extLst>
              </p:cNvPr>
              <p:cNvGrpSpPr/>
              <p:nvPr/>
            </p:nvGrpSpPr>
            <p:grpSpPr>
              <a:xfrm>
                <a:off x="3892044" y="2230954"/>
                <a:ext cx="4920609" cy="2265640"/>
                <a:chOff x="3892044" y="2230954"/>
                <a:chExt cx="4920609" cy="2265640"/>
              </a:xfrm>
            </p:grpSpPr>
            <p:sp>
              <p:nvSpPr>
                <p:cNvPr id="22532" name="Text Box 4"/>
                <p:cNvSpPr txBox="1">
                  <a:spLocks noChangeArrowheads="1"/>
                </p:cNvSpPr>
                <p:nvPr/>
              </p:nvSpPr>
              <p:spPr bwMode="auto">
                <a:xfrm rot="18029406">
                  <a:off x="3730467" y="2978048"/>
                  <a:ext cx="1448135" cy="47924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108850" tIns="54425" rIns="108850" bIns="54425"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 i="1" dirty="0" err="1">
                      <a:solidFill>
                        <a:srgbClr val="00CC00"/>
                      </a:solidFill>
                    </a:rPr>
                    <a:t>caïnh</a:t>
                  </a:r>
                  <a:r>
                    <a:rPr lang="en-US" altLang="en-US" b="1" i="1" dirty="0">
                      <a:solidFill>
                        <a:srgbClr val="00CC00"/>
                      </a:solidFill>
                    </a:rPr>
                    <a:t> </a:t>
                  </a:r>
                  <a:r>
                    <a:rPr lang="en-US" altLang="en-US" b="1" i="1" dirty="0" err="1">
                      <a:solidFill>
                        <a:srgbClr val="00CC00"/>
                      </a:solidFill>
                    </a:rPr>
                    <a:t>keà</a:t>
                  </a:r>
                  <a:endParaRPr lang="en-US" altLang="en-US" b="1" i="1" dirty="0">
                    <a:solidFill>
                      <a:srgbClr val="00CC00"/>
                    </a:solidFill>
                  </a:endParaRPr>
                </a:p>
              </p:txBody>
            </p:sp>
            <p:sp>
              <p:nvSpPr>
                <p:cNvPr id="22533" name="Text Box 5"/>
                <p:cNvSpPr txBox="1">
                  <a:spLocks noChangeArrowheads="1"/>
                </p:cNvSpPr>
                <p:nvPr/>
              </p:nvSpPr>
              <p:spPr bwMode="auto">
                <a:xfrm rot="1397874">
                  <a:off x="5938593" y="2921823"/>
                  <a:ext cx="2336496" cy="47924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108850" tIns="54425" rIns="108850" bIns="54425"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 i="1">
                      <a:solidFill>
                        <a:srgbClr val="0000FF"/>
                      </a:solidFill>
                    </a:rPr>
                    <a:t>caïnh ñoái</a:t>
                  </a:r>
                </a:p>
              </p:txBody>
            </p:sp>
            <p:grpSp>
              <p:nvGrpSpPr>
                <p:cNvPr id="22538" name="Group 10"/>
                <p:cNvGrpSpPr>
                  <a:grpSpLocks/>
                </p:cNvGrpSpPr>
                <p:nvPr/>
              </p:nvGrpSpPr>
              <p:grpSpPr bwMode="auto">
                <a:xfrm>
                  <a:off x="4469819" y="3521890"/>
                  <a:ext cx="740737" cy="565281"/>
                  <a:chOff x="1896" y="3240"/>
                  <a:chExt cx="350" cy="356"/>
                </a:xfrm>
              </p:grpSpPr>
              <p:sp>
                <p:nvSpPr>
                  <p:cNvPr id="38935" name="Arc 11"/>
                  <p:cNvSpPr>
                    <a:spLocks/>
                  </p:cNvSpPr>
                  <p:nvPr/>
                </p:nvSpPr>
                <p:spPr bwMode="auto">
                  <a:xfrm rot="1023935">
                    <a:off x="1896" y="3404"/>
                    <a:ext cx="136" cy="192"/>
                  </a:xfrm>
                  <a:custGeom>
                    <a:avLst/>
                    <a:gdLst>
                      <a:gd name="T0" fmla="*/ 0 w 20413"/>
                      <a:gd name="T1" fmla="*/ 0 h 21600"/>
                      <a:gd name="T2" fmla="*/ 0 w 20413"/>
                      <a:gd name="T3" fmla="*/ 0 h 21600"/>
                      <a:gd name="T4" fmla="*/ 0 w 20413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0413" h="21600" fill="none" extrusionOk="0">
                        <a:moveTo>
                          <a:pt x="-1" y="0"/>
                        </a:moveTo>
                        <a:cubicBezTo>
                          <a:pt x="9207" y="0"/>
                          <a:pt x="17402" y="5836"/>
                          <a:pt x="20412" y="14538"/>
                        </a:cubicBezTo>
                      </a:path>
                      <a:path w="20413" h="21600" stroke="0" extrusionOk="0">
                        <a:moveTo>
                          <a:pt x="-1" y="0"/>
                        </a:moveTo>
                        <a:cubicBezTo>
                          <a:pt x="9207" y="0"/>
                          <a:pt x="17402" y="5836"/>
                          <a:pt x="20412" y="14538"/>
                        </a:cubicBezTo>
                        <a:lnTo>
                          <a:pt x="0" y="21600"/>
                        </a:lnTo>
                        <a:lnTo>
                          <a:pt x="-1" y="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936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64" y="3240"/>
                    <a:ext cx="28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 sz="2400">
                        <a:solidFill>
                          <a:schemeClr val="tx2"/>
                        </a:solidFill>
                        <a:latin typeface="VNI-Times" pitchFamily="2" charset="0"/>
                      </a:defRPr>
                    </a:lvl1pPr>
                    <a:lvl2pPr marL="742950" indent="-285750">
                      <a:defRPr sz="2400">
                        <a:solidFill>
                          <a:schemeClr val="tx2"/>
                        </a:solidFill>
                        <a:latin typeface="VNI-Times" pitchFamily="2" charset="0"/>
                      </a:defRPr>
                    </a:lvl2pPr>
                    <a:lvl3pPr marL="1143000" indent="-228600">
                      <a:defRPr sz="2400">
                        <a:solidFill>
                          <a:schemeClr val="tx2"/>
                        </a:solidFill>
                        <a:latin typeface="VNI-Times" pitchFamily="2" charset="0"/>
                      </a:defRPr>
                    </a:lvl3pPr>
                    <a:lvl4pPr marL="1600200" indent="-228600">
                      <a:defRPr sz="2400">
                        <a:solidFill>
                          <a:schemeClr val="tx2"/>
                        </a:solidFill>
                        <a:latin typeface="VNI-Times" pitchFamily="2" charset="0"/>
                      </a:defRPr>
                    </a:lvl4pPr>
                    <a:lvl5pPr marL="2057400" indent="-228600">
                      <a:defRPr sz="2400">
                        <a:solidFill>
                          <a:schemeClr val="tx2"/>
                        </a:solidFill>
                        <a:latin typeface="VNI-Times" pitchFamily="2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2"/>
                        </a:solidFill>
                        <a:latin typeface="VNI-Times" pitchFamily="2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2"/>
                        </a:solidFill>
                        <a:latin typeface="VNI-Times" pitchFamily="2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2"/>
                        </a:solidFill>
                        <a:latin typeface="VNI-Times" pitchFamily="2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2"/>
                        </a:solidFill>
                        <a:latin typeface="VNI-Times" pitchFamily="2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b="1" i="1">
                        <a:solidFill>
                          <a:srgbClr val="FF0000"/>
                        </a:solidFill>
                        <a:sym typeface="Symbol" pitchFamily="18" charset="2"/>
                      </a:rPr>
                      <a:t></a:t>
                    </a:r>
                  </a:p>
                </p:txBody>
              </p:sp>
            </p:grpSp>
            <p:sp>
              <p:nvSpPr>
                <p:cNvPr id="22543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4351300" y="2669206"/>
                  <a:ext cx="812694" cy="1371918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108850" tIns="54425" rIns="108850" bIns="54425" anchor="ctr"/>
                <a:lstStyle/>
                <a:p>
                  <a:endParaRPr lang="en-US"/>
                </a:p>
              </p:txBody>
            </p:sp>
            <p:sp>
              <p:nvSpPr>
                <p:cNvPr id="22544" name="Line 16"/>
                <p:cNvSpPr>
                  <a:spLocks noChangeShapeType="1"/>
                </p:cNvSpPr>
                <p:nvPr/>
              </p:nvSpPr>
              <p:spPr bwMode="auto">
                <a:xfrm>
                  <a:off x="5163995" y="2669206"/>
                  <a:ext cx="3263475" cy="135286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108850" tIns="54425" rIns="108850" bIns="54425" anchor="ctr"/>
                <a:lstStyle/>
                <a:p>
                  <a:endParaRPr lang="en-US"/>
                </a:p>
              </p:txBody>
            </p:sp>
            <p:sp>
              <p:nvSpPr>
                <p:cNvPr id="22546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4903679" y="2230954"/>
                  <a:ext cx="406347" cy="47924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108850" tIns="54425" rIns="108850" bIns="54425"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/>
                    <a:t>A</a:t>
                  </a:r>
                </a:p>
              </p:txBody>
            </p:sp>
            <p:sp>
              <p:nvSpPr>
                <p:cNvPr id="22547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3892044" y="3852167"/>
                  <a:ext cx="406347" cy="47924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108850" tIns="54425" rIns="108850" bIns="54425"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/>
                    <a:t>B</a:t>
                  </a:r>
                </a:p>
              </p:txBody>
            </p:sp>
            <p:sp>
              <p:nvSpPr>
                <p:cNvPr id="2254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8406306" y="3807706"/>
                  <a:ext cx="406347" cy="47924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108850" tIns="54425" rIns="108850" bIns="54425"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/>
                    <a:t>C</a:t>
                  </a:r>
                </a:p>
              </p:txBody>
            </p:sp>
            <p:sp>
              <p:nvSpPr>
                <p:cNvPr id="2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5213447" y="4017349"/>
                  <a:ext cx="2327255" cy="47924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08850" tIns="54425" rIns="108850" bIns="54425"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b="1" i="1" dirty="0" err="1">
                      <a:solidFill>
                        <a:srgbClr val="FF0000"/>
                      </a:solidFill>
                      <a:latin typeface="+mj-lt"/>
                    </a:rPr>
                    <a:t>cạnh</a:t>
                  </a:r>
                  <a:r>
                    <a:rPr lang="en-US" altLang="en-US" b="1" i="1" dirty="0">
                      <a:solidFill>
                        <a:srgbClr val="FF0000"/>
                      </a:solidFill>
                      <a:latin typeface="+mj-lt"/>
                    </a:rPr>
                    <a:t> </a:t>
                  </a:r>
                  <a:r>
                    <a:rPr lang="en-US" altLang="en-US" b="1" i="1" dirty="0" err="1">
                      <a:solidFill>
                        <a:srgbClr val="FF0000"/>
                      </a:solidFill>
                      <a:latin typeface="+mj-lt"/>
                    </a:rPr>
                    <a:t>huyền</a:t>
                  </a:r>
                  <a:endParaRPr lang="en-US" altLang="en-US" b="1" i="1" dirty="0">
                    <a:solidFill>
                      <a:srgbClr val="FF0000"/>
                    </a:solidFill>
                    <a:latin typeface="+mj-lt"/>
                  </a:endParaRPr>
                </a:p>
              </p:txBody>
            </p:sp>
          </p:grpSp>
        </p:grpSp>
      </p:grp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3794054" y="5736541"/>
            <a:ext cx="5688859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sym typeface="Symbol" pitchFamily="18" charset="2"/>
              </a:rPr>
              <a:t> </a:t>
            </a:r>
            <a:r>
              <a:rPr lang="en-US" altLang="en-US" b="1" i="1">
                <a:solidFill>
                  <a:srgbClr val="FF0000"/>
                </a:solidFill>
                <a:sym typeface="Symbol" pitchFamily="18" charset="2"/>
              </a:rPr>
              <a:t>BC</a:t>
            </a:r>
            <a:r>
              <a:rPr lang="en-US" altLang="en-US" b="1" i="1">
                <a:solidFill>
                  <a:srgbClr val="FF0000"/>
                </a:solidFill>
              </a:rPr>
              <a:t> laø </a:t>
            </a:r>
            <a:r>
              <a:rPr lang="en-US" altLang="en-US" b="1" i="1" u="sng">
                <a:solidFill>
                  <a:srgbClr val="FF0000"/>
                </a:solidFill>
              </a:rPr>
              <a:t>caïnh huyền</a:t>
            </a:r>
            <a:endParaRPr lang="en-US" altLang="en-US" b="1" i="1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" y="1829594"/>
            <a:ext cx="9219406" cy="76200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42000">
                <a:srgbClr val="F35F5F">
                  <a:lumMod val="49000"/>
                  <a:lumOff val="51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38100">
            <a:noFill/>
            <a:headEnd type="none" w="med" len="med"/>
            <a:tailEnd type="triangle" w="med" len="med"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VNI-Times" pitchFamily="2" charset="0"/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withGroup">
                            <p:stCondLst>
                              <p:cond delay="51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600"/>
                            </p:stCondLst>
                            <p:childTnLst>
                              <p:par>
                                <p:cTn id="1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10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600"/>
                            </p:stCondLst>
                            <p:childTnLst>
                              <p:par>
                                <p:cTn id="2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22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8600"/>
                            </p:stCondLst>
                            <p:childTnLst>
                              <p:par>
                                <p:cTn id="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2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2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2000"/>
                                        <p:tgtEl>
                                          <p:spTgt spid="22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600"/>
                            </p:stCondLst>
                            <p:childTnLst>
                              <p:par>
                                <p:cTn id="3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5" grpId="0" animBg="1"/>
      <p:bldP spid="22551" grpId="0" autoUpdateAnimBg="0"/>
      <p:bldP spid="22552" grpId="0"/>
      <p:bldP spid="22553" grpId="0"/>
      <p:bldP spid="26" grpId="0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1975FA-A1C3-4440-82AB-8656D4BE572A}"/>
              </a:ext>
            </a:extLst>
          </p:cNvPr>
          <p:cNvSpPr txBox="1"/>
          <p:nvPr/>
        </p:nvSpPr>
        <p:spPr>
          <a:xfrm>
            <a:off x="3580606" y="915194"/>
            <a:ext cx="48298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vi-VN" sz="3600" b="0" i="0" u="none" strike="noStrike" kern="1200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HƯỚNG DẪN VỀ NHÀ</a:t>
            </a:r>
            <a:endParaRPr lang="en-US" sz="3600" b="0" i="0" u="none" strike="noStrike" kern="1200" baseline="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B658D9-B85D-4A0B-9CD6-7EB7DD0260E9}"/>
              </a:ext>
            </a:extLst>
          </p:cNvPr>
          <p:cNvSpPr txBox="1"/>
          <p:nvPr/>
        </p:nvSpPr>
        <p:spPr>
          <a:xfrm>
            <a:off x="1447006" y="1905794"/>
            <a:ext cx="102108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vi-VN" sz="3400" b="0" i="0" u="none" strike="noStrike" kern="1200" baseline="0" dirty="0">
                <a:solidFill>
                  <a:srgbClr val="1F497D"/>
                </a:solidFill>
                <a:latin typeface="Times New Roman" panose="02020603050405020304" pitchFamily="18" charset="0"/>
              </a:rPr>
              <a:t>Học thuộc định nghĩa tỉ số lượng giác của một góc nhọn</a:t>
            </a:r>
          </a:p>
          <a:p>
            <a:pPr rtl="0"/>
            <a:r>
              <a:rPr lang="vi-VN" sz="3400" b="0" i="0" u="none" strike="noStrike" kern="1200" baseline="0" dirty="0">
                <a:solidFill>
                  <a:srgbClr val="1F497D"/>
                </a:solidFill>
                <a:latin typeface="Times New Roman" panose="02020603050405020304" pitchFamily="18" charset="0"/>
              </a:rPr>
              <a:t>Định lí về tỉ số lượng giác của 2 góc phụ nhau</a:t>
            </a:r>
          </a:p>
          <a:p>
            <a:pPr marL="285750" indent="-285750" rtl="0">
              <a:buFontTx/>
              <a:buChar char="-"/>
            </a:pPr>
            <a:r>
              <a:rPr lang="vi-VN" sz="3400" b="0" i="0" u="none" strike="noStrike" kern="1200" baseline="0" dirty="0">
                <a:solidFill>
                  <a:srgbClr val="1F497D"/>
                </a:solidFill>
                <a:latin typeface="Times New Roman" panose="02020603050405020304" pitchFamily="18" charset="0"/>
              </a:rPr>
              <a:t>Làm bài tập sách giáo khoa: 11, 12, 13, 14  trang 76, 77</a:t>
            </a:r>
          </a:p>
          <a:p>
            <a:pPr marL="285750" indent="-285750" rtl="0">
              <a:buFontTx/>
              <a:buChar char="-"/>
            </a:pPr>
            <a:r>
              <a:rPr lang="vi-VN" sz="3400" dirty="0">
                <a:solidFill>
                  <a:srgbClr val="1F497D"/>
                </a:solidFill>
                <a:latin typeface="Times New Roman" panose="02020603050405020304" pitchFamily="18" charset="0"/>
              </a:rPr>
              <a:t>Chuẩn bị tiết sau luyện tập</a:t>
            </a:r>
            <a:endParaRPr lang="en-US" sz="3400" b="0" i="0" u="none" strike="noStrike" kern="1200" baseline="0" dirty="0">
              <a:solidFill>
                <a:srgbClr val="1F497D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601B9F-0C90-4705-B9B0-2E48300655A0}"/>
              </a:ext>
            </a:extLst>
          </p:cNvPr>
          <p:cNvSpPr txBox="1"/>
          <p:nvPr/>
        </p:nvSpPr>
        <p:spPr>
          <a:xfrm>
            <a:off x="685006" y="5334794"/>
            <a:ext cx="10420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vi-VN" sz="1800" b="0" i="0" u="none" strike="noStrike" kern="1200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CÁNH CỬA CỦA TRÍ TUỆ KHÔNG BAO GIỜ ĐÓNG LẠI VỚI NHỮNG AI LUÔN NỖ LỰC HỌC TẬP!  </a:t>
            </a:r>
            <a:endParaRPr lang="en-US" sz="1800" b="0" i="0" u="none" strike="noStrike" kern="1200" baseline="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88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2056606" y="686594"/>
            <a:ext cx="8431702" cy="479245"/>
          </a:xfrm>
          <a:prstGeom prst="rect">
            <a:avLst/>
          </a:prstGeom>
          <a:noFill/>
          <a:ln>
            <a:noFill/>
          </a:ln>
          <a:effectLst/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altLang="en-US" b="1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Xeùt tam giaùc ABC vuoâng taïi A coù goùc B = </a:t>
            </a:r>
            <a:r>
              <a:rPr lang="en-US" altLang="en-US" b="1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 . Chöùng minh raèng: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9803778" y="4191794"/>
            <a:ext cx="1320628" cy="54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solidFill>
                  <a:srgbClr val="FF0000"/>
                </a:solidFill>
              </a:rPr>
              <a:t>45</a:t>
            </a:r>
            <a:r>
              <a:rPr lang="en-US" altLang="en-US" sz="2800">
                <a:solidFill>
                  <a:srgbClr val="FF0000"/>
                </a:solidFill>
                <a:sym typeface="Symbol" pitchFamily="18" charset="2"/>
              </a:rPr>
              <a:t>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989806" y="686594"/>
            <a:ext cx="917043" cy="663911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600" b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?1</a:t>
            </a:r>
          </a:p>
        </p:txBody>
      </p:sp>
      <p:grpSp>
        <p:nvGrpSpPr>
          <p:cNvPr id="23557" name="Group 5"/>
          <p:cNvGrpSpPr>
            <a:grpSpLocks/>
          </p:cNvGrpSpPr>
          <p:nvPr/>
        </p:nvGrpSpPr>
        <p:grpSpPr bwMode="auto">
          <a:xfrm>
            <a:off x="5257006" y="999140"/>
            <a:ext cx="4571405" cy="830454"/>
            <a:chOff x="1008" y="660"/>
            <a:chExt cx="2160" cy="523"/>
          </a:xfrm>
        </p:grpSpPr>
        <p:sp>
          <p:nvSpPr>
            <p:cNvPr id="39997" name="Text Box 6"/>
            <p:cNvSpPr txBox="1">
              <a:spLocks noChangeArrowheads="1"/>
            </p:cNvSpPr>
            <p:nvPr/>
          </p:nvSpPr>
          <p:spPr bwMode="auto">
            <a:xfrm>
              <a:off x="1008" y="768"/>
              <a:ext cx="12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 i="1">
                  <a:solidFill>
                    <a:schemeClr val="tx1"/>
                  </a:solidFill>
                </a:rPr>
                <a:t>a) </a:t>
              </a:r>
              <a:r>
                <a:rPr lang="en-US" altLang="en-US" b="1" i="1">
                  <a:solidFill>
                    <a:schemeClr val="tx1"/>
                  </a:solidFill>
                  <a:sym typeface="Symbol" pitchFamily="18" charset="2"/>
                </a:rPr>
                <a:t> = 45  </a:t>
              </a:r>
              <a:r>
                <a:rPr lang="en-US" altLang="en-US">
                  <a:solidFill>
                    <a:schemeClr val="tx1"/>
                  </a:solidFill>
                  <a:sym typeface="Symbol" pitchFamily="18" charset="2"/>
                </a:rPr>
                <a:t>  </a:t>
              </a:r>
            </a:p>
          </p:txBody>
        </p:sp>
        <p:grpSp>
          <p:nvGrpSpPr>
            <p:cNvPr id="39998" name="Group 7"/>
            <p:cNvGrpSpPr>
              <a:grpSpLocks/>
            </p:cNvGrpSpPr>
            <p:nvPr/>
          </p:nvGrpSpPr>
          <p:grpSpPr bwMode="auto">
            <a:xfrm>
              <a:off x="2285" y="660"/>
              <a:ext cx="883" cy="523"/>
              <a:chOff x="2375" y="630"/>
              <a:chExt cx="883" cy="523"/>
            </a:xfrm>
          </p:grpSpPr>
          <p:sp>
            <p:nvSpPr>
              <p:cNvPr id="39999" name="Text Box 8"/>
              <p:cNvSpPr txBox="1">
                <a:spLocks noChangeArrowheads="1"/>
              </p:cNvSpPr>
              <p:nvPr/>
            </p:nvSpPr>
            <p:spPr bwMode="auto">
              <a:xfrm>
                <a:off x="2393" y="630"/>
                <a:ext cx="487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 i="1">
                    <a:solidFill>
                      <a:schemeClr val="tx1"/>
                    </a:solidFill>
                  </a:rPr>
                  <a:t>AC</a:t>
                </a:r>
                <a:br>
                  <a:rPr lang="en-US" altLang="en-US" b="1" i="1">
                    <a:solidFill>
                      <a:schemeClr val="tx1"/>
                    </a:solidFill>
                  </a:rPr>
                </a:br>
                <a:r>
                  <a:rPr lang="en-US" altLang="en-US" b="1" i="1">
                    <a:solidFill>
                      <a:schemeClr val="tx1"/>
                    </a:solidFill>
                  </a:rPr>
                  <a:t>AB</a:t>
                </a:r>
              </a:p>
            </p:txBody>
          </p:sp>
          <p:sp>
            <p:nvSpPr>
              <p:cNvPr id="40000" name="Line 9"/>
              <p:cNvSpPr>
                <a:spLocks noChangeShapeType="1"/>
              </p:cNvSpPr>
              <p:nvPr/>
            </p:nvSpPr>
            <p:spPr bwMode="auto">
              <a:xfrm flipV="1">
                <a:off x="2375" y="899"/>
                <a:ext cx="390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001" name="Text Box 10"/>
              <p:cNvSpPr txBox="1">
                <a:spLocks noChangeArrowheads="1"/>
              </p:cNvSpPr>
              <p:nvPr/>
            </p:nvSpPr>
            <p:spPr bwMode="auto">
              <a:xfrm>
                <a:off x="2760" y="738"/>
                <a:ext cx="49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 i="1">
                    <a:solidFill>
                      <a:schemeClr val="tx1"/>
                    </a:solidFill>
                  </a:rPr>
                  <a:t>= 1</a:t>
                </a:r>
              </a:p>
            </p:txBody>
          </p:sp>
        </p:grpSp>
      </p:grp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1244438" y="2080827"/>
            <a:ext cx="2548135" cy="58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en-US" altLang="en-US" sz="3100">
                <a:solidFill>
                  <a:srgbClr val="FF0000"/>
                </a:solidFill>
                <a:sym typeface="Symbol" pitchFamily="18" charset="2"/>
              </a:rPr>
              <a:t></a:t>
            </a:r>
            <a:r>
              <a:rPr kumimoji="1" lang="en-US" altLang="en-US" sz="3100" b="1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kumimoji="1" lang="en-US" altLang="en-US" sz="3100" b="1" i="1" u="sng">
                <a:solidFill>
                  <a:srgbClr val="FF0000"/>
                </a:solidFill>
                <a:latin typeface="VNI-Aptima" pitchFamily="2" charset="0"/>
              </a:rPr>
              <a:t>Baøi giaûi</a:t>
            </a:r>
            <a:r>
              <a:rPr kumimoji="1" lang="en-US" altLang="en-US" sz="3100" b="1" i="1">
                <a:solidFill>
                  <a:srgbClr val="FF0000"/>
                </a:solidFill>
                <a:latin typeface="VNI-Aptima" pitchFamily="2" charset="0"/>
              </a:rPr>
              <a:t>:</a:t>
            </a:r>
          </a:p>
        </p:txBody>
      </p:sp>
      <p:sp>
        <p:nvSpPr>
          <p:cNvPr id="23564" name="Arc 12"/>
          <p:cNvSpPr>
            <a:spLocks/>
          </p:cNvSpPr>
          <p:nvPr/>
        </p:nvSpPr>
        <p:spPr bwMode="auto">
          <a:xfrm rot="13885724">
            <a:off x="10429776" y="4385770"/>
            <a:ext cx="228653" cy="42539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2656"/>
              <a:gd name="T2" fmla="*/ 21574 w 21600"/>
              <a:gd name="T3" fmla="*/ 22656 h 22656"/>
              <a:gd name="T4" fmla="*/ 0 w 21600"/>
              <a:gd name="T5" fmla="*/ 21600 h 2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265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952"/>
                  <a:pt x="21591" y="22304"/>
                  <a:pt x="21574" y="22656"/>
                </a:cubicBezTo>
              </a:path>
              <a:path w="21600" h="2265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952"/>
                  <a:pt x="21591" y="22304"/>
                  <a:pt x="21574" y="22656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eaVert" wrap="none" lIns="108850" tIns="54425" rIns="108850" bIns="54425" anchor="ctr"/>
          <a:lstStyle/>
          <a:p>
            <a:pPr algn="ctr">
              <a:defRPr/>
            </a:pPr>
            <a:endParaRPr lang="en-US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3565" name="Line 13"/>
          <p:cNvSpPr>
            <a:spLocks noChangeShapeType="1"/>
          </p:cNvSpPr>
          <p:nvPr/>
        </p:nvSpPr>
        <p:spPr bwMode="auto">
          <a:xfrm>
            <a:off x="8863755" y="4801712"/>
            <a:ext cx="2235662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23566" name="Line 14"/>
          <p:cNvSpPr>
            <a:spLocks noChangeShapeType="1"/>
          </p:cNvSpPr>
          <p:nvPr/>
        </p:nvSpPr>
        <p:spPr bwMode="auto">
          <a:xfrm flipV="1">
            <a:off x="8867986" y="2667618"/>
            <a:ext cx="0" cy="2134094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23567" name="Line 15"/>
          <p:cNvSpPr>
            <a:spLocks noChangeShapeType="1"/>
          </p:cNvSpPr>
          <p:nvPr/>
        </p:nvSpPr>
        <p:spPr bwMode="auto">
          <a:xfrm>
            <a:off x="8867986" y="2667618"/>
            <a:ext cx="2191219" cy="2140444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>
            <a:off x="8880685" y="4573059"/>
            <a:ext cx="406347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>
            <a:off x="9287032" y="4573059"/>
            <a:ext cx="0" cy="228653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23570" name="Text Box 18"/>
          <p:cNvSpPr txBox="1">
            <a:spLocks noChangeArrowheads="1"/>
          </p:cNvSpPr>
          <p:nvPr/>
        </p:nvSpPr>
        <p:spPr bwMode="auto">
          <a:xfrm>
            <a:off x="8372752" y="4673095"/>
            <a:ext cx="656081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300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23571" name="Text Box 19"/>
          <p:cNvSpPr txBox="1">
            <a:spLocks noChangeArrowheads="1"/>
          </p:cNvSpPr>
          <p:nvPr/>
        </p:nvSpPr>
        <p:spPr bwMode="auto">
          <a:xfrm>
            <a:off x="11136451" y="4596877"/>
            <a:ext cx="656081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30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23572" name="Text Box 20"/>
          <p:cNvSpPr txBox="1">
            <a:spLocks noChangeArrowheads="1"/>
          </p:cNvSpPr>
          <p:nvPr/>
        </p:nvSpPr>
        <p:spPr bwMode="auto">
          <a:xfrm>
            <a:off x="8258525" y="2153149"/>
            <a:ext cx="656081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300">
                <a:solidFill>
                  <a:srgbClr val="0000FF"/>
                </a:solidFill>
              </a:rPr>
              <a:t>C</a:t>
            </a:r>
          </a:p>
        </p:txBody>
      </p:sp>
      <p:grpSp>
        <p:nvGrpSpPr>
          <p:cNvPr id="23573" name="Group 21"/>
          <p:cNvGrpSpPr>
            <a:grpSpLocks/>
          </p:cNvGrpSpPr>
          <p:nvPr/>
        </p:nvGrpSpPr>
        <p:grpSpPr bwMode="auto">
          <a:xfrm>
            <a:off x="493308" y="2523140"/>
            <a:ext cx="7049698" cy="830454"/>
            <a:chOff x="131" y="1392"/>
            <a:chExt cx="3331" cy="523"/>
          </a:xfrm>
        </p:grpSpPr>
        <p:sp>
          <p:nvSpPr>
            <p:cNvPr id="39992" name="Text Box 22"/>
            <p:cNvSpPr txBox="1">
              <a:spLocks noChangeArrowheads="1"/>
            </p:cNvSpPr>
            <p:nvPr/>
          </p:nvSpPr>
          <p:spPr bwMode="auto">
            <a:xfrm>
              <a:off x="131" y="1494"/>
              <a:ext cx="24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2060"/>
                  </a:solidFill>
                  <a:sym typeface="Symbol" pitchFamily="18" charset="2"/>
                </a:rPr>
                <a:t></a:t>
              </a:r>
              <a:r>
                <a:rPr lang="en-US" altLang="en-US">
                  <a:solidFill>
                    <a:srgbClr val="002060"/>
                  </a:solidFill>
                </a:rPr>
                <a:t> </a:t>
              </a:r>
              <a:r>
                <a:rPr lang="en-US" altLang="en-US" b="1" i="1" u="sng">
                  <a:solidFill>
                    <a:srgbClr val="002060"/>
                  </a:solidFill>
                </a:rPr>
                <a:t>Chöùng minh</a:t>
              </a:r>
              <a:r>
                <a:rPr lang="en-US" altLang="en-US" b="1" i="1">
                  <a:solidFill>
                    <a:srgbClr val="002060"/>
                  </a:solidFill>
                </a:rPr>
                <a:t>:</a:t>
              </a:r>
              <a:r>
                <a:rPr lang="en-US" altLang="en-US">
                  <a:solidFill>
                    <a:srgbClr val="002060"/>
                  </a:solidFill>
                </a:rPr>
                <a:t> </a:t>
              </a:r>
              <a:r>
                <a:rPr lang="en-US" altLang="en-US" b="1" i="1">
                  <a:solidFill>
                    <a:srgbClr val="FF9900"/>
                  </a:solidFill>
                  <a:sym typeface="Symbol" pitchFamily="18" charset="2"/>
                </a:rPr>
                <a:t> = 45        </a:t>
              </a:r>
              <a:r>
                <a:rPr lang="en-US" altLang="en-US">
                  <a:solidFill>
                    <a:srgbClr val="FF9900"/>
                  </a:solidFill>
                  <a:sym typeface="Symbol" pitchFamily="18" charset="2"/>
                </a:rPr>
                <a:t> </a:t>
              </a:r>
            </a:p>
          </p:txBody>
        </p:sp>
        <p:grpSp>
          <p:nvGrpSpPr>
            <p:cNvPr id="39993" name="Group 23"/>
            <p:cNvGrpSpPr>
              <a:grpSpLocks/>
            </p:cNvGrpSpPr>
            <p:nvPr/>
          </p:nvGrpSpPr>
          <p:grpSpPr bwMode="auto">
            <a:xfrm>
              <a:off x="2579" y="1392"/>
              <a:ext cx="883" cy="523"/>
              <a:chOff x="2375" y="630"/>
              <a:chExt cx="883" cy="523"/>
            </a:xfrm>
          </p:grpSpPr>
          <p:sp>
            <p:nvSpPr>
              <p:cNvPr id="39994" name="Text Box 24"/>
              <p:cNvSpPr txBox="1">
                <a:spLocks noChangeArrowheads="1"/>
              </p:cNvSpPr>
              <p:nvPr/>
            </p:nvSpPr>
            <p:spPr bwMode="auto">
              <a:xfrm>
                <a:off x="2393" y="630"/>
                <a:ext cx="487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 i="1">
                    <a:solidFill>
                      <a:srgbClr val="FF9900"/>
                    </a:solidFill>
                  </a:rPr>
                  <a:t>AC</a:t>
                </a:r>
                <a:br>
                  <a:rPr lang="en-US" altLang="en-US" b="1" i="1">
                    <a:solidFill>
                      <a:srgbClr val="FF9900"/>
                    </a:solidFill>
                  </a:rPr>
                </a:br>
                <a:r>
                  <a:rPr lang="en-US" altLang="en-US" b="1" i="1">
                    <a:solidFill>
                      <a:srgbClr val="FF9900"/>
                    </a:solidFill>
                  </a:rPr>
                  <a:t>AB</a:t>
                </a:r>
              </a:p>
            </p:txBody>
          </p:sp>
          <p:sp>
            <p:nvSpPr>
              <p:cNvPr id="39995" name="Line 25"/>
              <p:cNvSpPr>
                <a:spLocks noChangeShapeType="1"/>
              </p:cNvSpPr>
              <p:nvPr/>
            </p:nvSpPr>
            <p:spPr bwMode="auto">
              <a:xfrm flipV="1">
                <a:off x="2375" y="899"/>
                <a:ext cx="390" cy="3"/>
              </a:xfrm>
              <a:prstGeom prst="line">
                <a:avLst/>
              </a:prstGeom>
              <a:noFill/>
              <a:ln w="12700">
                <a:solidFill>
                  <a:srgbClr val="FF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96" name="Text Box 26"/>
              <p:cNvSpPr txBox="1">
                <a:spLocks noChangeArrowheads="1"/>
              </p:cNvSpPr>
              <p:nvPr/>
            </p:nvSpPr>
            <p:spPr bwMode="auto">
              <a:xfrm>
                <a:off x="2760" y="738"/>
                <a:ext cx="49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 i="1">
                    <a:solidFill>
                      <a:srgbClr val="FF9900"/>
                    </a:solidFill>
                  </a:rPr>
                  <a:t>= 1</a:t>
                </a:r>
              </a:p>
            </p:txBody>
          </p:sp>
        </p:grpSp>
      </p:grpSp>
      <p:sp>
        <p:nvSpPr>
          <p:cNvPr id="23579" name="Text Box 27"/>
          <p:cNvSpPr txBox="1">
            <a:spLocks noChangeArrowheads="1"/>
          </p:cNvSpPr>
          <p:nvPr/>
        </p:nvSpPr>
        <p:spPr bwMode="auto">
          <a:xfrm>
            <a:off x="1289666" y="3229477"/>
            <a:ext cx="5338940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0000FF"/>
                </a:solidFill>
              </a:rPr>
              <a:t>Khi </a:t>
            </a:r>
            <a:r>
              <a:rPr lang="en-US" altLang="en-US" b="1" i="1">
                <a:solidFill>
                  <a:srgbClr val="0000FF"/>
                </a:solidFill>
                <a:sym typeface="Symbol" pitchFamily="18" charset="2"/>
              </a:rPr>
              <a:t> = 45 , ABC vuoâng caân taïi A.</a:t>
            </a:r>
          </a:p>
        </p:txBody>
      </p:sp>
      <p:sp>
        <p:nvSpPr>
          <p:cNvPr id="23580" name="Text Box 28"/>
          <p:cNvSpPr txBox="1">
            <a:spLocks noChangeArrowheads="1"/>
          </p:cNvSpPr>
          <p:nvPr/>
        </p:nvSpPr>
        <p:spPr bwMode="auto">
          <a:xfrm>
            <a:off x="1274851" y="3797934"/>
            <a:ext cx="3250777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0000FF"/>
                </a:solidFill>
                <a:sym typeface="Symbol" pitchFamily="18" charset="2"/>
              </a:rPr>
              <a:t></a:t>
            </a:r>
            <a:r>
              <a:rPr lang="en-US" altLang="en-US" b="1" i="1">
                <a:solidFill>
                  <a:srgbClr val="0000FF"/>
                </a:solidFill>
              </a:rPr>
              <a:t>   AB = AC</a:t>
            </a:r>
            <a:r>
              <a:rPr lang="en-US" altLang="en-US"/>
              <a:t> </a:t>
            </a:r>
          </a:p>
        </p:txBody>
      </p:sp>
      <p:grpSp>
        <p:nvGrpSpPr>
          <p:cNvPr id="23581" name="Group 29"/>
          <p:cNvGrpSpPr>
            <a:grpSpLocks/>
          </p:cNvGrpSpPr>
          <p:nvPr/>
        </p:nvGrpSpPr>
        <p:grpSpPr bwMode="auto">
          <a:xfrm>
            <a:off x="3448385" y="3666140"/>
            <a:ext cx="2884640" cy="830454"/>
            <a:chOff x="1593" y="2220"/>
            <a:chExt cx="1363" cy="523"/>
          </a:xfrm>
        </p:grpSpPr>
        <p:sp>
          <p:nvSpPr>
            <p:cNvPr id="39987" name="Text Box 30"/>
            <p:cNvSpPr txBox="1">
              <a:spLocks noChangeArrowheads="1"/>
            </p:cNvSpPr>
            <p:nvPr/>
          </p:nvSpPr>
          <p:spPr bwMode="auto">
            <a:xfrm>
              <a:off x="1593" y="2307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 i="1">
                  <a:solidFill>
                    <a:srgbClr val="0000FF"/>
                  </a:solidFill>
                  <a:sym typeface="Symbol" pitchFamily="18" charset="2"/>
                </a:rPr>
                <a:t>  </a:t>
              </a:r>
              <a:endParaRPr lang="en-US" altLang="en-US">
                <a:sym typeface="Symbol" pitchFamily="18" charset="2"/>
              </a:endParaRPr>
            </a:p>
          </p:txBody>
        </p:sp>
        <p:grpSp>
          <p:nvGrpSpPr>
            <p:cNvPr id="39988" name="Group 31"/>
            <p:cNvGrpSpPr>
              <a:grpSpLocks/>
            </p:cNvGrpSpPr>
            <p:nvPr/>
          </p:nvGrpSpPr>
          <p:grpSpPr bwMode="auto">
            <a:xfrm>
              <a:off x="2073" y="2220"/>
              <a:ext cx="883" cy="523"/>
              <a:chOff x="2375" y="630"/>
              <a:chExt cx="883" cy="523"/>
            </a:xfrm>
          </p:grpSpPr>
          <p:sp>
            <p:nvSpPr>
              <p:cNvPr id="39989" name="Text Box 32"/>
              <p:cNvSpPr txBox="1">
                <a:spLocks noChangeArrowheads="1"/>
              </p:cNvSpPr>
              <p:nvPr/>
            </p:nvSpPr>
            <p:spPr bwMode="auto">
              <a:xfrm>
                <a:off x="2393" y="630"/>
                <a:ext cx="487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 i="1">
                    <a:solidFill>
                      <a:srgbClr val="0000FF"/>
                    </a:solidFill>
                  </a:rPr>
                  <a:t>AC</a:t>
                </a:r>
                <a:br>
                  <a:rPr lang="en-US" altLang="en-US" b="1" i="1">
                    <a:solidFill>
                      <a:srgbClr val="0000FF"/>
                    </a:solidFill>
                  </a:rPr>
                </a:br>
                <a:r>
                  <a:rPr lang="en-US" altLang="en-US" b="1" i="1">
                    <a:solidFill>
                      <a:srgbClr val="0000FF"/>
                    </a:solidFill>
                  </a:rPr>
                  <a:t>AB</a:t>
                </a:r>
              </a:p>
            </p:txBody>
          </p:sp>
          <p:sp>
            <p:nvSpPr>
              <p:cNvPr id="39990" name="Line 33"/>
              <p:cNvSpPr>
                <a:spLocks noChangeShapeType="1"/>
              </p:cNvSpPr>
              <p:nvPr/>
            </p:nvSpPr>
            <p:spPr bwMode="auto">
              <a:xfrm flipV="1">
                <a:off x="2375" y="899"/>
                <a:ext cx="390" cy="3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91" name="Text Box 34"/>
              <p:cNvSpPr txBox="1">
                <a:spLocks noChangeArrowheads="1"/>
              </p:cNvSpPr>
              <p:nvPr/>
            </p:nvSpPr>
            <p:spPr bwMode="auto">
              <a:xfrm>
                <a:off x="2760" y="738"/>
                <a:ext cx="49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 i="1">
                    <a:solidFill>
                      <a:srgbClr val="0000FF"/>
                    </a:solidFill>
                  </a:rPr>
                  <a:t>= 1</a:t>
                </a:r>
              </a:p>
            </p:txBody>
          </p:sp>
        </p:grpSp>
      </p:grpSp>
      <p:grpSp>
        <p:nvGrpSpPr>
          <p:cNvPr id="23587" name="Group 35"/>
          <p:cNvGrpSpPr>
            <a:grpSpLocks/>
          </p:cNvGrpSpPr>
          <p:nvPr/>
        </p:nvGrpSpPr>
        <p:grpSpPr bwMode="auto">
          <a:xfrm>
            <a:off x="192592" y="4376162"/>
            <a:ext cx="7381972" cy="830454"/>
            <a:chOff x="202" y="2643"/>
            <a:chExt cx="3259" cy="523"/>
          </a:xfrm>
        </p:grpSpPr>
        <p:sp>
          <p:nvSpPr>
            <p:cNvPr id="39981" name="Text Box 36"/>
            <p:cNvSpPr txBox="1">
              <a:spLocks noChangeArrowheads="1"/>
            </p:cNvSpPr>
            <p:nvPr/>
          </p:nvSpPr>
          <p:spPr bwMode="auto">
            <a:xfrm>
              <a:off x="202" y="2752"/>
              <a:ext cx="27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2060"/>
                  </a:solidFill>
                  <a:sym typeface="Symbol" pitchFamily="18" charset="2"/>
                </a:rPr>
                <a:t></a:t>
              </a:r>
              <a:r>
                <a:rPr lang="en-US" altLang="en-US">
                  <a:solidFill>
                    <a:srgbClr val="002060"/>
                  </a:solidFill>
                </a:rPr>
                <a:t> </a:t>
              </a:r>
              <a:r>
                <a:rPr lang="en-US" altLang="en-US" b="1" i="1" u="sng">
                  <a:solidFill>
                    <a:srgbClr val="002060"/>
                  </a:solidFill>
                </a:rPr>
                <a:t>Chöùng minh</a:t>
              </a:r>
              <a:r>
                <a:rPr lang="en-US" altLang="en-US" b="1" i="1">
                  <a:solidFill>
                    <a:srgbClr val="002060"/>
                  </a:solidFill>
                </a:rPr>
                <a:t>:</a:t>
              </a:r>
              <a:r>
                <a:rPr lang="en-US" altLang="en-US" b="1" i="1">
                  <a:solidFill>
                    <a:srgbClr val="FF9900"/>
                  </a:solidFill>
                </a:rPr>
                <a:t>                                  </a:t>
              </a:r>
              <a:r>
                <a:rPr lang="en-US" altLang="en-US">
                  <a:solidFill>
                    <a:srgbClr val="FF9900"/>
                  </a:solidFill>
                </a:rPr>
                <a:t>   </a:t>
              </a:r>
              <a:r>
                <a:rPr lang="en-US" altLang="en-US" b="1" i="1">
                  <a:solidFill>
                    <a:srgbClr val="FF9900"/>
                  </a:solidFill>
                  <a:sym typeface="Symbol" pitchFamily="18" charset="2"/>
                </a:rPr>
                <a:t></a:t>
              </a:r>
              <a:r>
                <a:rPr lang="en-US" altLang="en-US">
                  <a:solidFill>
                    <a:srgbClr val="FF9900"/>
                  </a:solidFill>
                  <a:sym typeface="Symbol" pitchFamily="18" charset="2"/>
                </a:rPr>
                <a:t> </a:t>
              </a:r>
            </a:p>
          </p:txBody>
        </p:sp>
        <p:sp>
          <p:nvSpPr>
            <p:cNvPr id="39982" name="Text Box 37"/>
            <p:cNvSpPr txBox="1">
              <a:spLocks noChangeArrowheads="1"/>
            </p:cNvSpPr>
            <p:nvPr/>
          </p:nvSpPr>
          <p:spPr bwMode="auto">
            <a:xfrm>
              <a:off x="2645" y="2752"/>
              <a:ext cx="8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 i="1">
                  <a:solidFill>
                    <a:srgbClr val="FF9900"/>
                  </a:solidFill>
                  <a:sym typeface="Symbol" pitchFamily="18" charset="2"/>
                </a:rPr>
                <a:t> = 45</a:t>
              </a:r>
            </a:p>
          </p:txBody>
        </p:sp>
        <p:grpSp>
          <p:nvGrpSpPr>
            <p:cNvPr id="39983" name="Group 38"/>
            <p:cNvGrpSpPr>
              <a:grpSpLocks/>
            </p:cNvGrpSpPr>
            <p:nvPr/>
          </p:nvGrpSpPr>
          <p:grpSpPr bwMode="auto">
            <a:xfrm>
              <a:off x="1462" y="2643"/>
              <a:ext cx="883" cy="523"/>
              <a:chOff x="2237" y="630"/>
              <a:chExt cx="883" cy="523"/>
            </a:xfrm>
          </p:grpSpPr>
          <p:sp>
            <p:nvSpPr>
              <p:cNvPr id="39984" name="Text Box 39"/>
              <p:cNvSpPr txBox="1">
                <a:spLocks noChangeArrowheads="1"/>
              </p:cNvSpPr>
              <p:nvPr/>
            </p:nvSpPr>
            <p:spPr bwMode="auto">
              <a:xfrm>
                <a:off x="2255" y="630"/>
                <a:ext cx="487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 i="1">
                    <a:solidFill>
                      <a:srgbClr val="FF9900"/>
                    </a:solidFill>
                  </a:rPr>
                  <a:t>AC</a:t>
                </a:r>
                <a:br>
                  <a:rPr lang="en-US" altLang="en-US" b="1" i="1">
                    <a:solidFill>
                      <a:srgbClr val="FF9900"/>
                    </a:solidFill>
                  </a:rPr>
                </a:br>
                <a:r>
                  <a:rPr lang="en-US" altLang="en-US" b="1" i="1">
                    <a:solidFill>
                      <a:srgbClr val="FF9900"/>
                    </a:solidFill>
                  </a:rPr>
                  <a:t>AB</a:t>
                </a:r>
              </a:p>
            </p:txBody>
          </p:sp>
          <p:sp>
            <p:nvSpPr>
              <p:cNvPr id="39985" name="Line 40"/>
              <p:cNvSpPr>
                <a:spLocks noChangeShapeType="1"/>
              </p:cNvSpPr>
              <p:nvPr/>
            </p:nvSpPr>
            <p:spPr bwMode="auto">
              <a:xfrm flipV="1">
                <a:off x="2237" y="899"/>
                <a:ext cx="390" cy="3"/>
              </a:xfrm>
              <a:prstGeom prst="line">
                <a:avLst/>
              </a:prstGeom>
              <a:noFill/>
              <a:ln w="12700">
                <a:solidFill>
                  <a:srgbClr val="FF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86" name="Text Box 41"/>
              <p:cNvSpPr txBox="1">
                <a:spLocks noChangeArrowheads="1"/>
              </p:cNvSpPr>
              <p:nvPr/>
            </p:nvSpPr>
            <p:spPr bwMode="auto">
              <a:xfrm>
                <a:off x="2622" y="738"/>
                <a:ext cx="49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 i="1">
                    <a:solidFill>
                      <a:srgbClr val="FF9900"/>
                    </a:solidFill>
                  </a:rPr>
                  <a:t>= 1</a:t>
                </a:r>
                <a:r>
                  <a:rPr lang="en-US" altLang="en-US" b="1" i="1">
                    <a:solidFill>
                      <a:srgbClr val="0000FF"/>
                    </a:solidFill>
                  </a:rPr>
                  <a:t> </a:t>
                </a:r>
              </a:p>
            </p:txBody>
          </p:sp>
        </p:grpSp>
      </p:grpSp>
      <p:grpSp>
        <p:nvGrpSpPr>
          <p:cNvPr id="23594" name="Group 42"/>
          <p:cNvGrpSpPr>
            <a:grpSpLocks/>
          </p:cNvGrpSpPr>
          <p:nvPr/>
        </p:nvGrpSpPr>
        <p:grpSpPr bwMode="auto">
          <a:xfrm>
            <a:off x="234920" y="5103405"/>
            <a:ext cx="2878292" cy="830454"/>
            <a:chOff x="214" y="3072"/>
            <a:chExt cx="1360" cy="523"/>
          </a:xfrm>
        </p:grpSpPr>
        <p:grpSp>
          <p:nvGrpSpPr>
            <p:cNvPr id="39976" name="Group 43"/>
            <p:cNvGrpSpPr>
              <a:grpSpLocks/>
            </p:cNvGrpSpPr>
            <p:nvPr/>
          </p:nvGrpSpPr>
          <p:grpSpPr bwMode="auto">
            <a:xfrm>
              <a:off x="691" y="3072"/>
              <a:ext cx="883" cy="523"/>
              <a:chOff x="2375" y="630"/>
              <a:chExt cx="883" cy="523"/>
            </a:xfrm>
          </p:grpSpPr>
          <p:sp>
            <p:nvSpPr>
              <p:cNvPr id="39978" name="Text Box 44"/>
              <p:cNvSpPr txBox="1">
                <a:spLocks noChangeArrowheads="1"/>
              </p:cNvSpPr>
              <p:nvPr/>
            </p:nvSpPr>
            <p:spPr bwMode="auto">
              <a:xfrm>
                <a:off x="2393" y="630"/>
                <a:ext cx="487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 i="1">
                    <a:solidFill>
                      <a:srgbClr val="0000FF"/>
                    </a:solidFill>
                  </a:rPr>
                  <a:t>AC</a:t>
                </a:r>
                <a:br>
                  <a:rPr lang="en-US" altLang="en-US" b="1" i="1">
                    <a:solidFill>
                      <a:srgbClr val="0000FF"/>
                    </a:solidFill>
                  </a:rPr>
                </a:br>
                <a:r>
                  <a:rPr lang="en-US" altLang="en-US" b="1" i="1">
                    <a:solidFill>
                      <a:srgbClr val="0000FF"/>
                    </a:solidFill>
                  </a:rPr>
                  <a:t>AB</a:t>
                </a:r>
              </a:p>
            </p:txBody>
          </p:sp>
          <p:sp>
            <p:nvSpPr>
              <p:cNvPr id="39979" name="Line 45"/>
              <p:cNvSpPr>
                <a:spLocks noChangeShapeType="1"/>
              </p:cNvSpPr>
              <p:nvPr/>
            </p:nvSpPr>
            <p:spPr bwMode="auto">
              <a:xfrm flipV="1">
                <a:off x="2375" y="899"/>
                <a:ext cx="390" cy="3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80" name="Text Box 46"/>
              <p:cNvSpPr txBox="1">
                <a:spLocks noChangeArrowheads="1"/>
              </p:cNvSpPr>
              <p:nvPr/>
            </p:nvSpPr>
            <p:spPr bwMode="auto">
              <a:xfrm>
                <a:off x="2760" y="738"/>
                <a:ext cx="49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 i="1">
                    <a:solidFill>
                      <a:srgbClr val="0000FF"/>
                    </a:solidFill>
                  </a:rPr>
                  <a:t>= 1 </a:t>
                </a:r>
              </a:p>
            </p:txBody>
          </p:sp>
        </p:grpSp>
        <p:sp>
          <p:nvSpPr>
            <p:cNvPr id="39977" name="Text Box 47"/>
            <p:cNvSpPr txBox="1">
              <a:spLocks noChangeArrowheads="1"/>
            </p:cNvSpPr>
            <p:nvPr/>
          </p:nvSpPr>
          <p:spPr bwMode="auto">
            <a:xfrm>
              <a:off x="214" y="3146"/>
              <a:ext cx="8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 i="1">
                  <a:solidFill>
                    <a:srgbClr val="0000FF"/>
                  </a:solidFill>
                </a:rPr>
                <a:t>Neáu</a:t>
              </a:r>
            </a:p>
          </p:txBody>
        </p:sp>
      </p:grpSp>
      <p:sp>
        <p:nvSpPr>
          <p:cNvPr id="23600" name="Text Box 48"/>
          <p:cNvSpPr txBox="1">
            <a:spLocks noChangeArrowheads="1"/>
          </p:cNvSpPr>
          <p:nvPr/>
        </p:nvSpPr>
        <p:spPr bwMode="auto">
          <a:xfrm>
            <a:off x="2755542" y="5293950"/>
            <a:ext cx="2833848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0000FF"/>
                </a:solidFill>
                <a:sym typeface="Symbol" pitchFamily="18" charset="2"/>
              </a:rPr>
              <a:t>  AC = AB</a:t>
            </a:r>
          </a:p>
        </p:txBody>
      </p:sp>
      <p:sp>
        <p:nvSpPr>
          <p:cNvPr id="23601" name="Text Box 49"/>
          <p:cNvSpPr txBox="1">
            <a:spLocks noChangeArrowheads="1"/>
          </p:cNvSpPr>
          <p:nvPr/>
        </p:nvSpPr>
        <p:spPr bwMode="auto">
          <a:xfrm>
            <a:off x="4996800" y="5305066"/>
            <a:ext cx="5155529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0000FF"/>
                </a:solidFill>
                <a:sym typeface="Symbol" pitchFamily="18" charset="2"/>
              </a:rPr>
              <a:t>   ABC vuoâng caân taïi A</a:t>
            </a:r>
          </a:p>
        </p:txBody>
      </p:sp>
      <p:sp>
        <p:nvSpPr>
          <p:cNvPr id="23602" name="Text Box 50"/>
          <p:cNvSpPr txBox="1">
            <a:spLocks noChangeArrowheads="1"/>
          </p:cNvSpPr>
          <p:nvPr/>
        </p:nvSpPr>
        <p:spPr bwMode="auto">
          <a:xfrm>
            <a:off x="9710003" y="5319356"/>
            <a:ext cx="2372475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0000FF"/>
                </a:solidFill>
                <a:sym typeface="Symbol" pitchFamily="18" charset="2"/>
              </a:rPr>
              <a:t></a:t>
            </a:r>
            <a:r>
              <a:rPr lang="en-US" altLang="en-US"/>
              <a:t>  </a:t>
            </a:r>
            <a:r>
              <a:rPr lang="en-US" altLang="en-US" b="1" i="1">
                <a:solidFill>
                  <a:srgbClr val="0000FF"/>
                </a:solidFill>
                <a:sym typeface="Symbol" pitchFamily="18" charset="2"/>
              </a:rPr>
              <a:t> = 45</a:t>
            </a:r>
            <a:r>
              <a:rPr lang="en-US" altLang="en-US">
                <a:sym typeface="Symbol" pitchFamily="18" charset="2"/>
              </a:rPr>
              <a:t> </a:t>
            </a:r>
          </a:p>
        </p:txBody>
      </p:sp>
      <p:grpSp>
        <p:nvGrpSpPr>
          <p:cNvPr id="23603" name="Group 51"/>
          <p:cNvGrpSpPr>
            <a:grpSpLocks/>
          </p:cNvGrpSpPr>
          <p:nvPr/>
        </p:nvGrpSpPr>
        <p:grpSpPr bwMode="auto">
          <a:xfrm>
            <a:off x="266665" y="5854467"/>
            <a:ext cx="5011614" cy="830454"/>
            <a:chOff x="100" y="3687"/>
            <a:chExt cx="2368" cy="523"/>
          </a:xfrm>
        </p:grpSpPr>
        <p:sp>
          <p:nvSpPr>
            <p:cNvPr id="39971" name="Text Box 52"/>
            <p:cNvSpPr txBox="1">
              <a:spLocks noChangeArrowheads="1"/>
            </p:cNvSpPr>
            <p:nvPr/>
          </p:nvSpPr>
          <p:spPr bwMode="auto">
            <a:xfrm>
              <a:off x="100" y="3796"/>
              <a:ext cx="17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 i="1">
                  <a:solidFill>
                    <a:srgbClr val="FF0000"/>
                  </a:solidFill>
                </a:rPr>
                <a:t>Vaäy  </a:t>
              </a:r>
              <a:r>
                <a:rPr lang="en-US" altLang="en-US" b="1" i="1">
                  <a:solidFill>
                    <a:srgbClr val="FF0000"/>
                  </a:solidFill>
                  <a:sym typeface="Symbol" pitchFamily="18" charset="2"/>
                </a:rPr>
                <a:t> = 45  </a:t>
              </a:r>
              <a:r>
                <a:rPr lang="en-US" altLang="en-US">
                  <a:solidFill>
                    <a:srgbClr val="FF0000"/>
                  </a:solidFill>
                  <a:sym typeface="Symbol" pitchFamily="18" charset="2"/>
                </a:rPr>
                <a:t>  </a:t>
              </a:r>
            </a:p>
          </p:txBody>
        </p:sp>
        <p:grpSp>
          <p:nvGrpSpPr>
            <p:cNvPr id="39972" name="Group 53"/>
            <p:cNvGrpSpPr>
              <a:grpSpLocks/>
            </p:cNvGrpSpPr>
            <p:nvPr/>
          </p:nvGrpSpPr>
          <p:grpSpPr bwMode="auto">
            <a:xfrm>
              <a:off x="1585" y="3687"/>
              <a:ext cx="883" cy="523"/>
              <a:chOff x="2375" y="630"/>
              <a:chExt cx="883" cy="523"/>
            </a:xfrm>
          </p:grpSpPr>
          <p:sp>
            <p:nvSpPr>
              <p:cNvPr id="39973" name="Text Box 54"/>
              <p:cNvSpPr txBox="1">
                <a:spLocks noChangeArrowheads="1"/>
              </p:cNvSpPr>
              <p:nvPr/>
            </p:nvSpPr>
            <p:spPr bwMode="auto">
              <a:xfrm>
                <a:off x="2393" y="630"/>
                <a:ext cx="487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 i="1">
                    <a:solidFill>
                      <a:srgbClr val="FF0000"/>
                    </a:solidFill>
                  </a:rPr>
                  <a:t>AC</a:t>
                </a:r>
                <a:br>
                  <a:rPr lang="en-US" altLang="en-US" b="1" i="1">
                    <a:solidFill>
                      <a:srgbClr val="FF0000"/>
                    </a:solidFill>
                  </a:rPr>
                </a:br>
                <a:r>
                  <a:rPr lang="en-US" altLang="en-US" b="1" i="1">
                    <a:solidFill>
                      <a:srgbClr val="FF0000"/>
                    </a:solidFill>
                  </a:rPr>
                  <a:t>AB</a:t>
                </a:r>
              </a:p>
            </p:txBody>
          </p:sp>
          <p:sp>
            <p:nvSpPr>
              <p:cNvPr id="39974" name="Line 55"/>
              <p:cNvSpPr>
                <a:spLocks noChangeShapeType="1"/>
              </p:cNvSpPr>
              <p:nvPr/>
            </p:nvSpPr>
            <p:spPr bwMode="auto">
              <a:xfrm flipV="1">
                <a:off x="2375" y="899"/>
                <a:ext cx="390" cy="3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75" name="Text Box 56"/>
              <p:cNvSpPr txBox="1">
                <a:spLocks noChangeArrowheads="1"/>
              </p:cNvSpPr>
              <p:nvPr/>
            </p:nvSpPr>
            <p:spPr bwMode="auto">
              <a:xfrm>
                <a:off x="2760" y="738"/>
                <a:ext cx="49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>
                    <a:solidFill>
                      <a:srgbClr val="FF0000"/>
                    </a:solidFill>
                  </a:rPr>
                  <a:t>= 1</a:t>
                </a:r>
              </a:p>
            </p:txBody>
          </p:sp>
        </p:grpSp>
      </p:grpSp>
      <p:grpSp>
        <p:nvGrpSpPr>
          <p:cNvPr id="23609" name="Group 57"/>
          <p:cNvGrpSpPr>
            <a:grpSpLocks/>
          </p:cNvGrpSpPr>
          <p:nvPr/>
        </p:nvGrpSpPr>
        <p:grpSpPr bwMode="auto">
          <a:xfrm>
            <a:off x="8700793" y="3628278"/>
            <a:ext cx="1255020" cy="1295700"/>
            <a:chOff x="3643" y="1613"/>
            <a:chExt cx="593" cy="816"/>
          </a:xfrm>
        </p:grpSpPr>
        <p:sp>
          <p:nvSpPr>
            <p:cNvPr id="39969" name="Line 59"/>
            <p:cNvSpPr>
              <a:spLocks noChangeShapeType="1"/>
            </p:cNvSpPr>
            <p:nvPr/>
          </p:nvSpPr>
          <p:spPr bwMode="auto">
            <a:xfrm flipH="1">
              <a:off x="3643" y="1613"/>
              <a:ext cx="118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67" name="Line 62"/>
            <p:cNvSpPr>
              <a:spLocks noChangeShapeType="1"/>
            </p:cNvSpPr>
            <p:nvPr/>
          </p:nvSpPr>
          <p:spPr bwMode="auto">
            <a:xfrm flipH="1">
              <a:off x="4118" y="2273"/>
              <a:ext cx="118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5" name="Text Box 40" descr="Parchment"/>
          <p:cNvSpPr txBox="1">
            <a:spLocks noChangeArrowheads="1"/>
          </p:cNvSpPr>
          <p:nvPr/>
        </p:nvSpPr>
        <p:spPr bwMode="auto">
          <a:xfrm>
            <a:off x="0" y="3473"/>
            <a:ext cx="12190413" cy="5869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 w="127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108850" tIns="54425" rIns="108850" bIns="54425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100" b="1">
                <a:ln/>
                <a:solidFill>
                  <a:schemeClr val="accent3"/>
                </a:solidFill>
                <a:cs typeface="Times New Roman" pitchFamily="18" charset="0"/>
              </a:rPr>
              <a:t> TỈ SỐ LƯỢNG GIÁC CỦA GÓC NHỌN</a:t>
            </a:r>
            <a:endParaRPr lang="en-US" sz="3100" b="1">
              <a:ln/>
              <a:solidFill>
                <a:schemeClr val="accent3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753394"/>
            <a:ext cx="1030652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Straight Connector 65"/>
          <p:cNvCxnSpPr/>
          <p:nvPr/>
        </p:nvCxnSpPr>
        <p:spPr bwMode="auto">
          <a:xfrm>
            <a:off x="-1" y="1829594"/>
            <a:ext cx="1030652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1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10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10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10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10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10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10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2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23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23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23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23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23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23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23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23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3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000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23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7" dur="500"/>
                                        <p:tgtEl>
                                          <p:spTgt spid="23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1" dur="500"/>
                                        <p:tgtEl>
                                          <p:spTgt spid="23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6" dur="500"/>
                                        <p:tgtEl>
                                          <p:spTgt spid="23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1" dur="500"/>
                                        <p:tgtEl>
                                          <p:spTgt spid="2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3" presetID="14" presetClass="entr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0" dur="500"/>
                                        <p:tgtEl>
                                          <p:spTgt spid="2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/>
      <p:bldP spid="23555" grpId="1"/>
      <p:bldP spid="23555" grpId="2"/>
      <p:bldP spid="23563" grpId="0" autoUpdateAnimBg="0"/>
      <p:bldP spid="23565" grpId="0" animBg="1"/>
      <p:bldP spid="23566" grpId="0" animBg="1"/>
      <p:bldP spid="23567" grpId="0" animBg="1"/>
      <p:bldP spid="23568" grpId="0" animBg="1"/>
      <p:bldP spid="23569" grpId="0" animBg="1"/>
      <p:bldP spid="23570" grpId="0"/>
      <p:bldP spid="23571" grpId="0"/>
      <p:bldP spid="23572" grpId="0"/>
      <p:bldP spid="23579" grpId="0"/>
      <p:bldP spid="23580" grpId="0"/>
      <p:bldP spid="23600" grpId="0"/>
      <p:bldP spid="23601" grpId="0"/>
      <p:bldP spid="236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378836" y="219272"/>
            <a:ext cx="3176702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 anchor="ctr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0000FF"/>
                </a:solidFill>
              </a:rPr>
              <a:t>b) </a:t>
            </a:r>
            <a:r>
              <a:rPr lang="en-US" altLang="en-US" b="1" i="1" u="sng">
                <a:solidFill>
                  <a:srgbClr val="0000FF"/>
                </a:solidFill>
              </a:rPr>
              <a:t>Ñònh nghóa</a:t>
            </a:r>
            <a:r>
              <a:rPr lang="en-US" altLang="en-US" b="1" i="1">
                <a:solidFill>
                  <a:srgbClr val="0000FF"/>
                </a:solidFill>
              </a:rPr>
              <a:t>:</a:t>
            </a: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2937338"/>
            <a:ext cx="219891" cy="55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>
            <a:spAutoFit/>
          </a:bodyPr>
          <a:lstStyle/>
          <a:p>
            <a:endParaRPr lang="en-US" altLang="en-US"/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2937338"/>
            <a:ext cx="219891" cy="55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>
            <a:spAutoFit/>
          </a:bodyPr>
          <a:lstStyle/>
          <a:p>
            <a:endParaRPr lang="en-US" altLang="en-US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2946866"/>
            <a:ext cx="219891" cy="55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>
            <a:spAutoFit/>
          </a:bodyPr>
          <a:lstStyle/>
          <a:p>
            <a:endParaRPr lang="en-US" altLang="en-US"/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0" y="2923047"/>
            <a:ext cx="219891" cy="55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>
            <a:spAutoFit/>
          </a:bodyPr>
          <a:lstStyle/>
          <a:p>
            <a:endParaRPr lang="en-US" altLang="en-US"/>
          </a:p>
        </p:txBody>
      </p:sp>
      <p:sp>
        <p:nvSpPr>
          <p:cNvPr id="43015" name="Text Box 11"/>
          <p:cNvSpPr txBox="1">
            <a:spLocks noChangeArrowheads="1"/>
          </p:cNvSpPr>
          <p:nvPr/>
        </p:nvSpPr>
        <p:spPr bwMode="auto">
          <a:xfrm>
            <a:off x="812694" y="2896270"/>
            <a:ext cx="7212661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501585" y="2856575"/>
            <a:ext cx="7415835" cy="848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sym typeface="Symbol" pitchFamily="18" charset="2"/>
              </a:rPr>
              <a:t> </a:t>
            </a:r>
            <a:r>
              <a:rPr lang="en-US" altLang="en-US" b="1" i="1">
                <a:solidFill>
                  <a:srgbClr val="FF0000"/>
                </a:solidFill>
              </a:rPr>
              <a:t>Tæ soá giöõa caïnh ñoái vaø caïnh huyeàn ñöôïc goïi laø sin cuûa goùc </a:t>
            </a:r>
            <a:r>
              <a:rPr lang="en-US" altLang="en-US" b="1" i="1">
                <a:solidFill>
                  <a:srgbClr val="FF0000"/>
                </a:solidFill>
                <a:sym typeface="Symbol" pitchFamily="18" charset="2"/>
              </a:rPr>
              <a:t> , kyù hieäu laø sin.</a:t>
            </a: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522749" y="3810883"/>
            <a:ext cx="7415835" cy="848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  <a:sym typeface="Symbol" pitchFamily="18" charset="2"/>
              </a:rPr>
              <a:t> </a:t>
            </a:r>
            <a:r>
              <a:rPr lang="en-US" altLang="en-US" b="1" i="1">
                <a:solidFill>
                  <a:srgbClr val="0000FF"/>
                </a:solidFill>
              </a:rPr>
              <a:t>Tæ soá giöõa caïnh keà vaø caïnh huyeàn ñöôïc goïi laø cosin cuûa goùc </a:t>
            </a:r>
            <a:r>
              <a:rPr lang="en-US" altLang="en-US" b="1" i="1">
                <a:solidFill>
                  <a:srgbClr val="0000FF"/>
                </a:solidFill>
                <a:sym typeface="Symbol" pitchFamily="18" charset="2"/>
              </a:rPr>
              <a:t> , kyù hieäu laø cos.</a:t>
            </a: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488887" y="4669919"/>
            <a:ext cx="7415835" cy="848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>
                <a:solidFill>
                  <a:srgbClr val="996633"/>
                </a:solidFill>
                <a:sym typeface="Symbol" pitchFamily="18" charset="2"/>
              </a:rPr>
              <a:t> </a:t>
            </a:r>
            <a:r>
              <a:rPr lang="en-US" altLang="en-US" b="1" i="1">
                <a:solidFill>
                  <a:srgbClr val="996633"/>
                </a:solidFill>
              </a:rPr>
              <a:t>Tæ soá giöõa caïnh ñoái vaø caïnh keà ñöôïc goïi laø tang cuûa goùc </a:t>
            </a:r>
            <a:r>
              <a:rPr lang="en-US" altLang="en-US" b="1" i="1">
                <a:solidFill>
                  <a:srgbClr val="996633"/>
                </a:solidFill>
                <a:sym typeface="Symbol" pitchFamily="18" charset="2"/>
              </a:rPr>
              <a:t> , kyù hieäu laø tan.</a:t>
            </a: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507934" y="5640106"/>
            <a:ext cx="7415835" cy="848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33CC33"/>
                </a:solidFill>
                <a:sym typeface="Symbol" pitchFamily="18" charset="2"/>
              </a:rPr>
              <a:t> </a:t>
            </a:r>
            <a:r>
              <a:rPr lang="en-US" altLang="en-US" b="1" i="1">
                <a:solidFill>
                  <a:srgbClr val="33CC33"/>
                </a:solidFill>
              </a:rPr>
              <a:t>Tæ soá giöõa caïnh keà vaø caïnh ñoái ñöôïc goïi laø coâtang cuûa goùc </a:t>
            </a:r>
            <a:r>
              <a:rPr lang="en-US" altLang="en-US" b="1" i="1">
                <a:solidFill>
                  <a:srgbClr val="33CC33"/>
                </a:solidFill>
                <a:sym typeface="Symbol" pitchFamily="18" charset="2"/>
              </a:rPr>
              <a:t> , kyù hieäu laø cot.</a:t>
            </a:r>
          </a:p>
        </p:txBody>
      </p:sp>
      <p:grpSp>
        <p:nvGrpSpPr>
          <p:cNvPr id="26640" name="Group 16"/>
          <p:cNvGrpSpPr>
            <a:grpSpLocks/>
          </p:cNvGrpSpPr>
          <p:nvPr/>
        </p:nvGrpSpPr>
        <p:grpSpPr bwMode="auto">
          <a:xfrm>
            <a:off x="302645" y="2286530"/>
            <a:ext cx="11530099" cy="4336467"/>
            <a:chOff x="143" y="1440"/>
            <a:chExt cx="5448" cy="2731"/>
          </a:xfrm>
        </p:grpSpPr>
        <p:sp>
          <p:nvSpPr>
            <p:cNvPr id="43059" name="Line 17"/>
            <p:cNvSpPr>
              <a:spLocks noChangeShapeType="1"/>
            </p:cNvSpPr>
            <p:nvPr/>
          </p:nvSpPr>
          <p:spPr bwMode="auto">
            <a:xfrm>
              <a:off x="144" y="4166"/>
              <a:ext cx="54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60" name="Line 18"/>
            <p:cNvSpPr>
              <a:spLocks noChangeShapeType="1"/>
            </p:cNvSpPr>
            <p:nvPr/>
          </p:nvSpPr>
          <p:spPr bwMode="auto">
            <a:xfrm>
              <a:off x="163" y="3533"/>
              <a:ext cx="54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61" name="Line 19"/>
            <p:cNvSpPr>
              <a:spLocks noChangeShapeType="1"/>
            </p:cNvSpPr>
            <p:nvPr/>
          </p:nvSpPr>
          <p:spPr bwMode="auto">
            <a:xfrm>
              <a:off x="163" y="2944"/>
              <a:ext cx="54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62" name="Line 20"/>
            <p:cNvSpPr>
              <a:spLocks noChangeShapeType="1"/>
            </p:cNvSpPr>
            <p:nvPr/>
          </p:nvSpPr>
          <p:spPr bwMode="auto">
            <a:xfrm>
              <a:off x="163" y="2393"/>
              <a:ext cx="54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63" name="Line 21"/>
            <p:cNvSpPr>
              <a:spLocks noChangeShapeType="1"/>
            </p:cNvSpPr>
            <p:nvPr/>
          </p:nvSpPr>
          <p:spPr bwMode="auto">
            <a:xfrm>
              <a:off x="154" y="1747"/>
              <a:ext cx="54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64" name="Line 22"/>
            <p:cNvSpPr>
              <a:spLocks noChangeShapeType="1"/>
            </p:cNvSpPr>
            <p:nvPr/>
          </p:nvSpPr>
          <p:spPr bwMode="auto">
            <a:xfrm>
              <a:off x="143" y="1440"/>
              <a:ext cx="54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65" name="Line 23"/>
            <p:cNvSpPr>
              <a:spLocks noChangeShapeType="1"/>
            </p:cNvSpPr>
            <p:nvPr/>
          </p:nvSpPr>
          <p:spPr bwMode="auto">
            <a:xfrm>
              <a:off x="144" y="1451"/>
              <a:ext cx="0" cy="27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66" name="Line 24"/>
            <p:cNvSpPr>
              <a:spLocks noChangeShapeType="1"/>
            </p:cNvSpPr>
            <p:nvPr/>
          </p:nvSpPr>
          <p:spPr bwMode="auto">
            <a:xfrm>
              <a:off x="3824" y="1444"/>
              <a:ext cx="0" cy="27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67" name="Line 25"/>
            <p:cNvSpPr>
              <a:spLocks noChangeShapeType="1"/>
            </p:cNvSpPr>
            <p:nvPr/>
          </p:nvSpPr>
          <p:spPr bwMode="auto">
            <a:xfrm>
              <a:off x="5579" y="1441"/>
              <a:ext cx="12" cy="27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650" name="Line 26"/>
          <p:cNvSpPr>
            <a:spLocks noChangeShapeType="1"/>
          </p:cNvSpPr>
          <p:nvPr/>
        </p:nvSpPr>
        <p:spPr bwMode="auto">
          <a:xfrm flipH="1">
            <a:off x="7919537" y="327101"/>
            <a:ext cx="3432786" cy="150053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26651" name="Line 27"/>
          <p:cNvSpPr>
            <a:spLocks noChangeShapeType="1"/>
          </p:cNvSpPr>
          <p:nvPr/>
        </p:nvSpPr>
        <p:spPr bwMode="auto">
          <a:xfrm>
            <a:off x="7932234" y="1827636"/>
            <a:ext cx="357458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26652" name="Text Box 28"/>
          <p:cNvSpPr txBox="1">
            <a:spLocks noChangeArrowheads="1"/>
          </p:cNvSpPr>
          <p:nvPr/>
        </p:nvSpPr>
        <p:spPr bwMode="auto">
          <a:xfrm>
            <a:off x="7443349" y="1597395"/>
            <a:ext cx="357669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/>
              <a:t>A</a:t>
            </a:r>
          </a:p>
        </p:txBody>
      </p:sp>
      <p:sp>
        <p:nvSpPr>
          <p:cNvPr id="26653" name="Text Box 29"/>
          <p:cNvSpPr txBox="1">
            <a:spLocks noChangeArrowheads="1"/>
          </p:cNvSpPr>
          <p:nvPr/>
        </p:nvSpPr>
        <p:spPr bwMode="auto">
          <a:xfrm>
            <a:off x="10539628" y="1746654"/>
            <a:ext cx="524865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/>
              <a:t>P</a:t>
            </a:r>
          </a:p>
        </p:txBody>
      </p:sp>
      <p:sp>
        <p:nvSpPr>
          <p:cNvPr id="26654" name="Text Box 30"/>
          <p:cNvSpPr txBox="1">
            <a:spLocks noChangeArrowheads="1"/>
          </p:cNvSpPr>
          <p:nvPr/>
        </p:nvSpPr>
        <p:spPr bwMode="auto">
          <a:xfrm rot="20120024">
            <a:off x="8363978" y="581306"/>
            <a:ext cx="2234909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</a:rPr>
              <a:t>caïnh huyeàn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8683554" y="1803818"/>
            <a:ext cx="1699461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CC00"/>
                </a:solidFill>
              </a:rPr>
              <a:t>caïnh keà</a:t>
            </a:r>
          </a:p>
        </p:txBody>
      </p:sp>
      <p:sp>
        <p:nvSpPr>
          <p:cNvPr id="26656" name="Text Box 32"/>
          <p:cNvSpPr txBox="1">
            <a:spLocks noChangeArrowheads="1"/>
          </p:cNvSpPr>
          <p:nvPr/>
        </p:nvSpPr>
        <p:spPr bwMode="auto">
          <a:xfrm rot="5400000">
            <a:off x="10282480" y="1120386"/>
            <a:ext cx="1500535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caïnh ñoái</a:t>
            </a:r>
          </a:p>
        </p:txBody>
      </p:sp>
      <p:sp>
        <p:nvSpPr>
          <p:cNvPr id="26657" name="Line 33"/>
          <p:cNvSpPr>
            <a:spLocks noChangeShapeType="1"/>
          </p:cNvSpPr>
          <p:nvPr/>
        </p:nvSpPr>
        <p:spPr bwMode="auto">
          <a:xfrm>
            <a:off x="10768198" y="590687"/>
            <a:ext cx="0" cy="12385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26658" name="Text Box 34"/>
          <p:cNvSpPr txBox="1">
            <a:spLocks noChangeArrowheads="1"/>
          </p:cNvSpPr>
          <p:nvPr/>
        </p:nvSpPr>
        <p:spPr bwMode="auto">
          <a:xfrm>
            <a:off x="11153381" y="-103211"/>
            <a:ext cx="491003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/>
              <a:t>x</a:t>
            </a:r>
          </a:p>
        </p:txBody>
      </p:sp>
      <p:sp>
        <p:nvSpPr>
          <p:cNvPr id="26659" name="Text Box 35"/>
          <p:cNvSpPr txBox="1">
            <a:spLocks noChangeArrowheads="1"/>
          </p:cNvSpPr>
          <p:nvPr/>
        </p:nvSpPr>
        <p:spPr bwMode="auto">
          <a:xfrm>
            <a:off x="11326925" y="1681552"/>
            <a:ext cx="491003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/>
              <a:t>y</a:t>
            </a:r>
          </a:p>
        </p:txBody>
      </p:sp>
      <p:sp>
        <p:nvSpPr>
          <p:cNvPr id="26660" name="Line 36"/>
          <p:cNvSpPr>
            <a:spLocks noChangeShapeType="1"/>
          </p:cNvSpPr>
          <p:nvPr/>
        </p:nvSpPr>
        <p:spPr bwMode="auto">
          <a:xfrm flipH="1">
            <a:off x="10584073" y="1695843"/>
            <a:ext cx="17777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26661" name="Line 37"/>
          <p:cNvSpPr>
            <a:spLocks noChangeShapeType="1"/>
          </p:cNvSpPr>
          <p:nvPr/>
        </p:nvSpPr>
        <p:spPr bwMode="auto">
          <a:xfrm>
            <a:off x="10584073" y="1695843"/>
            <a:ext cx="0" cy="13020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grpSp>
        <p:nvGrpSpPr>
          <p:cNvPr id="26662" name="Group 38"/>
          <p:cNvGrpSpPr>
            <a:grpSpLocks/>
          </p:cNvGrpSpPr>
          <p:nvPr/>
        </p:nvGrpSpPr>
        <p:grpSpPr bwMode="auto">
          <a:xfrm>
            <a:off x="10446506" y="120678"/>
            <a:ext cx="594707" cy="644675"/>
            <a:chOff x="4623" y="87"/>
            <a:chExt cx="281" cy="406"/>
          </a:xfrm>
        </p:grpSpPr>
        <p:sp>
          <p:nvSpPr>
            <p:cNvPr id="43057" name="Text Box 39"/>
            <p:cNvSpPr txBox="1">
              <a:spLocks noChangeArrowheads="1"/>
            </p:cNvSpPr>
            <p:nvPr/>
          </p:nvSpPr>
          <p:spPr bwMode="auto">
            <a:xfrm>
              <a:off x="4623" y="87"/>
              <a:ext cx="2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M</a:t>
              </a:r>
            </a:p>
          </p:txBody>
        </p:sp>
        <p:sp>
          <p:nvSpPr>
            <p:cNvPr id="43058" name="Text Box 40"/>
            <p:cNvSpPr txBox="1">
              <a:spLocks noChangeArrowheads="1"/>
            </p:cNvSpPr>
            <p:nvPr/>
          </p:nvSpPr>
          <p:spPr bwMode="auto">
            <a:xfrm>
              <a:off x="4693" y="270"/>
              <a:ext cx="211" cy="2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700">
                  <a:sym typeface="Symbol" pitchFamily="18" charset="2"/>
                </a:rPr>
                <a:t></a:t>
              </a:r>
            </a:p>
          </p:txBody>
        </p:sp>
      </p:grpSp>
      <p:grpSp>
        <p:nvGrpSpPr>
          <p:cNvPr id="26665" name="Group 41"/>
          <p:cNvGrpSpPr>
            <a:grpSpLocks/>
          </p:cNvGrpSpPr>
          <p:nvPr/>
        </p:nvGrpSpPr>
        <p:grpSpPr bwMode="auto">
          <a:xfrm>
            <a:off x="8380909" y="1390973"/>
            <a:ext cx="738621" cy="523996"/>
            <a:chOff x="3630" y="888"/>
            <a:chExt cx="349" cy="330"/>
          </a:xfrm>
        </p:grpSpPr>
        <p:sp>
          <p:nvSpPr>
            <p:cNvPr id="43055" name="Text Box 42"/>
            <p:cNvSpPr txBox="1">
              <a:spLocks noChangeArrowheads="1"/>
            </p:cNvSpPr>
            <p:nvPr/>
          </p:nvSpPr>
          <p:spPr bwMode="auto">
            <a:xfrm>
              <a:off x="3731" y="888"/>
              <a:ext cx="2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ym typeface="Symbol" pitchFamily="18" charset="2"/>
                </a:rPr>
                <a:t></a:t>
              </a:r>
            </a:p>
          </p:txBody>
        </p:sp>
        <p:sp>
          <p:nvSpPr>
            <p:cNvPr id="43056" name="Arc 43"/>
            <p:cNvSpPr>
              <a:spLocks/>
            </p:cNvSpPr>
            <p:nvPr/>
          </p:nvSpPr>
          <p:spPr bwMode="auto">
            <a:xfrm rot="1702531">
              <a:off x="3630" y="1026"/>
              <a:ext cx="123" cy="192"/>
            </a:xfrm>
            <a:custGeom>
              <a:avLst/>
              <a:gdLst>
                <a:gd name="T0" fmla="*/ 0 w 18425"/>
                <a:gd name="T1" fmla="*/ 0 h 21600"/>
                <a:gd name="T2" fmla="*/ 0 w 18425"/>
                <a:gd name="T3" fmla="*/ 0 h 21600"/>
                <a:gd name="T4" fmla="*/ 0 w 1842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425" h="21600" fill="none" extrusionOk="0">
                  <a:moveTo>
                    <a:pt x="-1" y="0"/>
                  </a:moveTo>
                  <a:cubicBezTo>
                    <a:pt x="7520" y="0"/>
                    <a:pt x="14500" y="3912"/>
                    <a:pt x="18425" y="10327"/>
                  </a:cubicBezTo>
                </a:path>
                <a:path w="18425" h="21600" stroke="0" extrusionOk="0">
                  <a:moveTo>
                    <a:pt x="-1" y="0"/>
                  </a:moveTo>
                  <a:cubicBezTo>
                    <a:pt x="7520" y="0"/>
                    <a:pt x="14500" y="3912"/>
                    <a:pt x="18425" y="10327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668" name="Group 44"/>
          <p:cNvGrpSpPr>
            <a:grpSpLocks/>
          </p:cNvGrpSpPr>
          <p:nvPr/>
        </p:nvGrpSpPr>
        <p:grpSpPr bwMode="auto">
          <a:xfrm>
            <a:off x="624336" y="2277002"/>
            <a:ext cx="10630632" cy="579571"/>
            <a:chOff x="295" y="1434"/>
            <a:chExt cx="5023" cy="365"/>
          </a:xfrm>
        </p:grpSpPr>
        <p:sp>
          <p:nvSpPr>
            <p:cNvPr id="43053" name="Text Box 45"/>
            <p:cNvSpPr txBox="1">
              <a:spLocks noChangeArrowheads="1"/>
            </p:cNvSpPr>
            <p:nvPr/>
          </p:nvSpPr>
          <p:spPr bwMode="auto">
            <a:xfrm>
              <a:off x="295" y="1434"/>
              <a:ext cx="3312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100" b="1" i="1"/>
                <a:t>Caùc tæ soá löôïng giaùc cuûa goùc nhoïn </a:t>
              </a:r>
              <a:r>
                <a:rPr lang="en-US" altLang="en-US" sz="3100" b="1" i="1">
                  <a:sym typeface="Symbol" pitchFamily="18" charset="2"/>
                </a:rPr>
                <a:t></a:t>
              </a:r>
            </a:p>
          </p:txBody>
        </p:sp>
        <p:sp>
          <p:nvSpPr>
            <p:cNvPr id="43054" name="Text Box 46"/>
            <p:cNvSpPr txBox="1">
              <a:spLocks noChangeArrowheads="1"/>
            </p:cNvSpPr>
            <p:nvPr/>
          </p:nvSpPr>
          <p:spPr bwMode="auto">
            <a:xfrm>
              <a:off x="4128" y="1440"/>
              <a:ext cx="1190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100" b="1" i="1"/>
                <a:t>Coâng thöùc</a:t>
              </a:r>
              <a:endParaRPr lang="en-US" altLang="en-US" sz="3100" b="1" i="1">
                <a:sym typeface="Symbol" pitchFamily="18" charset="2"/>
              </a:endParaRPr>
            </a:p>
          </p:txBody>
        </p:sp>
      </p:grpSp>
      <p:sp>
        <p:nvSpPr>
          <p:cNvPr id="26671" name="Text Box 47"/>
          <p:cNvSpPr txBox="1">
            <a:spLocks noChangeArrowheads="1"/>
          </p:cNvSpPr>
          <p:nvPr/>
        </p:nvSpPr>
        <p:spPr bwMode="auto">
          <a:xfrm>
            <a:off x="289947" y="654201"/>
            <a:ext cx="6929065" cy="1217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b="1" i="1">
                <a:solidFill>
                  <a:srgbClr val="002060"/>
                </a:solidFill>
              </a:rPr>
              <a:t>Veõ moät goùc </a:t>
            </a:r>
            <a:r>
              <a:rPr lang="en-US" altLang="en-US" b="1" i="1">
                <a:solidFill>
                  <a:srgbClr val="002060"/>
                </a:solidFill>
                <a:sym typeface="Symbol" pitchFamily="18" charset="2"/>
              </a:rPr>
              <a:t>nhoïn xAy coù soá ño baèng , töø moät ñieåm M treân caïnh Ax veõ ñöôøng vuoâng goùc vôùi Ay taïi P. Ta coù MAP vuoâng taïi P coù moät goùc nhoïn .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256042" y="2756829"/>
            <a:ext cx="3173164" cy="936260"/>
            <a:chOff x="8256042" y="2756829"/>
            <a:chExt cx="3173164" cy="936260"/>
          </a:xfrm>
        </p:grpSpPr>
        <p:sp>
          <p:nvSpPr>
            <p:cNvPr id="43037" name="TextBox 3"/>
            <p:cNvSpPr txBox="1">
              <a:spLocks noChangeArrowheads="1"/>
            </p:cNvSpPr>
            <p:nvPr/>
          </p:nvSpPr>
          <p:spPr bwMode="auto">
            <a:xfrm>
              <a:off x="8256042" y="2970901"/>
              <a:ext cx="1597875" cy="47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850" tIns="54425" rIns="108850" bIns="54425"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r>
                <a:rPr lang="en-US" altLang="en-US">
                  <a:solidFill>
                    <a:srgbClr val="FF0000"/>
                  </a:solidFill>
                </a:rPr>
                <a:t>sin</a:t>
              </a:r>
              <a:r>
                <a:rPr lang="en-US" altLang="en-US" b="1" i="1">
                  <a:solidFill>
                    <a:srgbClr val="FF0000"/>
                  </a:solidFill>
                  <a:sym typeface="Symbol" pitchFamily="18" charset="2"/>
                </a:rPr>
                <a:t> =</a:t>
              </a:r>
              <a:endParaRPr lang="en-US" altLang="en-US">
                <a:solidFill>
                  <a:srgbClr val="FF0000"/>
                </a:solidFill>
              </a:endParaRPr>
            </a:p>
          </p:txBody>
        </p:sp>
        <p:sp>
          <p:nvSpPr>
            <p:cNvPr id="43038" name="TextBox 50"/>
            <p:cNvSpPr txBox="1">
              <a:spLocks noChangeArrowheads="1"/>
            </p:cNvSpPr>
            <p:nvPr/>
          </p:nvSpPr>
          <p:spPr bwMode="auto">
            <a:xfrm>
              <a:off x="9448006" y="2813702"/>
              <a:ext cx="935009" cy="47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8850" tIns="54425" rIns="108850" bIns="54425"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r>
                <a:rPr lang="en-US" altLang="en-US">
                  <a:solidFill>
                    <a:srgbClr val="0000FF"/>
                  </a:solidFill>
                </a:rPr>
                <a:t>Đối </a:t>
              </a:r>
            </a:p>
          </p:txBody>
        </p:sp>
        <p:cxnSp>
          <p:nvCxnSpPr>
            <p:cNvPr id="43039" name="Straight Connector 5"/>
            <p:cNvCxnSpPr>
              <a:cxnSpLocks noChangeShapeType="1"/>
            </p:cNvCxnSpPr>
            <p:nvPr/>
          </p:nvCxnSpPr>
          <p:spPr bwMode="auto">
            <a:xfrm>
              <a:off x="9371806" y="3236074"/>
              <a:ext cx="903698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3040" name="TextBox 53"/>
            <p:cNvSpPr txBox="1">
              <a:spLocks noChangeArrowheads="1"/>
            </p:cNvSpPr>
            <p:nvPr/>
          </p:nvSpPr>
          <p:spPr bwMode="auto">
            <a:xfrm>
              <a:off x="9295606" y="3213844"/>
              <a:ext cx="1102641" cy="47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8850" tIns="54425" rIns="108850" bIns="54425"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r>
                <a:rPr lang="en-US" altLang="en-US">
                  <a:solidFill>
                    <a:srgbClr val="FF0000"/>
                  </a:solidFill>
                </a:rPr>
                <a:t>Huyền</a:t>
              </a: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10235406" y="2756829"/>
              <a:ext cx="1193800" cy="923610"/>
              <a:chOff x="10235406" y="2756829"/>
              <a:chExt cx="1193800" cy="923610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10555165" y="2756829"/>
                <a:ext cx="874041" cy="923610"/>
                <a:chOff x="10555165" y="2756829"/>
                <a:chExt cx="874041" cy="923610"/>
              </a:xfrm>
            </p:grpSpPr>
            <p:cxnSp>
              <p:nvCxnSpPr>
                <p:cNvPr id="60" name="Straight Connector 5"/>
                <p:cNvCxnSpPr>
                  <a:cxnSpLocks noChangeShapeType="1"/>
                </p:cNvCxnSpPr>
                <p:nvPr/>
              </p:nvCxnSpPr>
              <p:spPr bwMode="auto">
                <a:xfrm>
                  <a:off x="10631365" y="3223424"/>
                  <a:ext cx="695560" cy="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61" name="TextBox 53"/>
                <p:cNvSpPr txBox="1">
                  <a:spLocks noChangeArrowheads="1"/>
                </p:cNvSpPr>
                <p:nvPr/>
              </p:nvSpPr>
              <p:spPr bwMode="auto">
                <a:xfrm>
                  <a:off x="10555165" y="3201194"/>
                  <a:ext cx="843717" cy="4792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108850" tIns="54425" rIns="108850" bIns="54425"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r>
                    <a:rPr lang="en-US" altLang="en-US">
                      <a:solidFill>
                        <a:srgbClr val="FF0000"/>
                      </a:solidFill>
                    </a:rPr>
                    <a:t>AM</a:t>
                  </a:r>
                </a:p>
              </p:txBody>
            </p:sp>
            <p:sp>
              <p:nvSpPr>
                <p:cNvPr id="62" name="TextBox 53"/>
                <p:cNvSpPr txBox="1">
                  <a:spLocks noChangeArrowheads="1"/>
                </p:cNvSpPr>
                <p:nvPr/>
              </p:nvSpPr>
              <p:spPr bwMode="auto">
                <a:xfrm>
                  <a:off x="10618626" y="2756829"/>
                  <a:ext cx="810580" cy="4792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108850" tIns="54425" rIns="108850" bIns="54425"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r>
                    <a:rPr lang="en-US" altLang="en-US">
                      <a:solidFill>
                        <a:srgbClr val="0000FF"/>
                      </a:solidFill>
                    </a:rPr>
                    <a:t>MP</a:t>
                  </a:r>
                </a:p>
              </p:txBody>
            </p:sp>
          </p:grpSp>
          <p:sp>
            <p:nvSpPr>
              <p:cNvPr id="65" name="TextBox 3"/>
              <p:cNvSpPr txBox="1">
                <a:spLocks noChangeArrowheads="1"/>
              </p:cNvSpPr>
              <p:nvPr/>
            </p:nvSpPr>
            <p:spPr bwMode="auto">
              <a:xfrm>
                <a:off x="10235406" y="2972594"/>
                <a:ext cx="445500" cy="4792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08850" tIns="54425" rIns="108850" bIns="54425"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r>
                  <a:rPr lang="en-US" altLang="en-US" b="1" i="1">
                    <a:solidFill>
                      <a:srgbClr val="FF0000"/>
                    </a:solidFill>
                    <a:sym typeface="Symbol" pitchFamily="18" charset="2"/>
                  </a:rPr>
                  <a:t>=</a:t>
                </a:r>
                <a:endParaRPr lang="en-US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>
            <a:off x="8308951" y="3696494"/>
            <a:ext cx="3261439" cy="938201"/>
            <a:chOff x="8308951" y="3696494"/>
            <a:chExt cx="3261439" cy="938201"/>
          </a:xfrm>
        </p:grpSpPr>
        <p:sp>
          <p:nvSpPr>
            <p:cNvPr id="43041" name="TextBox 56"/>
            <p:cNvSpPr txBox="1">
              <a:spLocks noChangeArrowheads="1"/>
            </p:cNvSpPr>
            <p:nvPr/>
          </p:nvSpPr>
          <p:spPr bwMode="auto">
            <a:xfrm>
              <a:off x="8308951" y="3914094"/>
              <a:ext cx="1599992" cy="47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850" tIns="54425" rIns="108850" bIns="54425"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r>
                <a:rPr lang="en-US" altLang="en-US">
                  <a:solidFill>
                    <a:srgbClr val="0000FF"/>
                  </a:solidFill>
                  <a:sym typeface="Symbol" pitchFamily="18" charset="2"/>
                </a:rPr>
                <a:t>cos</a:t>
              </a:r>
              <a:r>
                <a:rPr lang="en-US" altLang="en-US" b="1" i="1">
                  <a:solidFill>
                    <a:srgbClr val="0000FF"/>
                  </a:solidFill>
                  <a:sym typeface="Symbol" pitchFamily="18" charset="2"/>
                </a:rPr>
                <a:t> =</a:t>
              </a:r>
              <a:endParaRPr lang="en-US" altLang="en-US">
                <a:solidFill>
                  <a:srgbClr val="0000FF"/>
                </a:solidFill>
              </a:endParaRPr>
            </a:p>
          </p:txBody>
        </p:sp>
        <p:sp>
          <p:nvSpPr>
            <p:cNvPr id="43042" name="TextBox 57"/>
            <p:cNvSpPr txBox="1">
              <a:spLocks noChangeArrowheads="1"/>
            </p:cNvSpPr>
            <p:nvPr/>
          </p:nvSpPr>
          <p:spPr bwMode="auto">
            <a:xfrm>
              <a:off x="9524206" y="3756895"/>
              <a:ext cx="605287" cy="47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8850" tIns="54425" rIns="108850" bIns="54425"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r>
                <a:rPr lang="en-US" altLang="en-US">
                  <a:solidFill>
                    <a:srgbClr val="00CC00"/>
                  </a:solidFill>
                </a:rPr>
                <a:t>Kề </a:t>
              </a:r>
            </a:p>
          </p:txBody>
        </p:sp>
        <p:cxnSp>
          <p:nvCxnSpPr>
            <p:cNvPr id="43043" name="Straight Connector 58"/>
            <p:cNvCxnSpPr>
              <a:cxnSpLocks noChangeShapeType="1"/>
            </p:cNvCxnSpPr>
            <p:nvPr/>
          </p:nvCxnSpPr>
          <p:spPr bwMode="auto">
            <a:xfrm>
              <a:off x="9524206" y="4179268"/>
              <a:ext cx="9037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3044" name="TextBox 59"/>
            <p:cNvSpPr txBox="1">
              <a:spLocks noChangeArrowheads="1"/>
            </p:cNvSpPr>
            <p:nvPr/>
          </p:nvSpPr>
          <p:spPr bwMode="auto">
            <a:xfrm>
              <a:off x="9448006" y="4155450"/>
              <a:ext cx="1111104" cy="47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8850" tIns="54425" rIns="108850" bIns="54425"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r>
                <a:rPr lang="en-US" altLang="en-US">
                  <a:solidFill>
                    <a:srgbClr val="FF0000"/>
                  </a:solidFill>
                </a:rPr>
                <a:t>Huyền</a:t>
              </a:r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10376590" y="3696494"/>
              <a:ext cx="1193800" cy="923610"/>
              <a:chOff x="10235406" y="2756829"/>
              <a:chExt cx="1193800" cy="923610"/>
            </a:xfrm>
          </p:grpSpPr>
          <p:grpSp>
            <p:nvGrpSpPr>
              <p:cNvPr id="68" name="Group 67"/>
              <p:cNvGrpSpPr/>
              <p:nvPr/>
            </p:nvGrpSpPr>
            <p:grpSpPr>
              <a:xfrm>
                <a:off x="10555165" y="2756829"/>
                <a:ext cx="874041" cy="923610"/>
                <a:chOff x="10555165" y="2756829"/>
                <a:chExt cx="874041" cy="923610"/>
              </a:xfrm>
            </p:grpSpPr>
            <p:cxnSp>
              <p:nvCxnSpPr>
                <p:cNvPr id="70" name="Straight Connector 5"/>
                <p:cNvCxnSpPr>
                  <a:cxnSpLocks noChangeShapeType="1"/>
                </p:cNvCxnSpPr>
                <p:nvPr/>
              </p:nvCxnSpPr>
              <p:spPr bwMode="auto">
                <a:xfrm>
                  <a:off x="10631365" y="3223424"/>
                  <a:ext cx="695560" cy="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71" name="TextBox 53"/>
                <p:cNvSpPr txBox="1">
                  <a:spLocks noChangeArrowheads="1"/>
                </p:cNvSpPr>
                <p:nvPr/>
              </p:nvSpPr>
              <p:spPr bwMode="auto">
                <a:xfrm>
                  <a:off x="10555165" y="3201194"/>
                  <a:ext cx="843717" cy="4792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108850" tIns="54425" rIns="108850" bIns="54425"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r>
                    <a:rPr lang="en-US" altLang="en-US">
                      <a:solidFill>
                        <a:srgbClr val="FF0000"/>
                      </a:solidFill>
                    </a:rPr>
                    <a:t>AM</a:t>
                  </a:r>
                </a:p>
              </p:txBody>
            </p:sp>
            <p:sp>
              <p:nvSpPr>
                <p:cNvPr id="72" name="TextBox 53"/>
                <p:cNvSpPr txBox="1">
                  <a:spLocks noChangeArrowheads="1"/>
                </p:cNvSpPr>
                <p:nvPr/>
              </p:nvSpPr>
              <p:spPr bwMode="auto">
                <a:xfrm>
                  <a:off x="10618626" y="2756829"/>
                  <a:ext cx="810580" cy="4792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108850" tIns="54425" rIns="108850" bIns="54425"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r>
                    <a:rPr lang="en-US" altLang="en-US">
                      <a:solidFill>
                        <a:srgbClr val="00CC00"/>
                      </a:solidFill>
                    </a:rPr>
                    <a:t>AP</a:t>
                  </a:r>
                </a:p>
              </p:txBody>
            </p:sp>
          </p:grpSp>
          <p:sp>
            <p:nvSpPr>
              <p:cNvPr id="69" name="TextBox 3"/>
              <p:cNvSpPr txBox="1">
                <a:spLocks noChangeArrowheads="1"/>
              </p:cNvSpPr>
              <p:nvPr/>
            </p:nvSpPr>
            <p:spPr bwMode="auto">
              <a:xfrm>
                <a:off x="10235406" y="2972594"/>
                <a:ext cx="445500" cy="4792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08850" tIns="54425" rIns="108850" bIns="54425"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r>
                  <a:rPr lang="en-US" altLang="en-US" b="1" i="1">
                    <a:solidFill>
                      <a:srgbClr val="FF0000"/>
                    </a:solidFill>
                    <a:sym typeface="Symbol" pitchFamily="18" charset="2"/>
                  </a:rPr>
                  <a:t>=</a:t>
                </a:r>
                <a:endParaRPr lang="en-US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8397841" y="4623857"/>
            <a:ext cx="3172549" cy="973086"/>
            <a:chOff x="8397841" y="4623857"/>
            <a:chExt cx="3172549" cy="973086"/>
          </a:xfrm>
        </p:grpSpPr>
        <p:sp>
          <p:nvSpPr>
            <p:cNvPr id="43045" name="TextBox 60"/>
            <p:cNvSpPr txBox="1">
              <a:spLocks noChangeArrowheads="1"/>
            </p:cNvSpPr>
            <p:nvPr/>
          </p:nvSpPr>
          <p:spPr bwMode="auto">
            <a:xfrm>
              <a:off x="8397841" y="4841409"/>
              <a:ext cx="1597876" cy="47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850" tIns="54425" rIns="108850" bIns="54425"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r>
                <a:rPr lang="en-US" altLang="en-US" b="1" i="1">
                  <a:solidFill>
                    <a:srgbClr val="996633"/>
                  </a:solidFill>
                  <a:sym typeface="Symbol" pitchFamily="18" charset="2"/>
                </a:rPr>
                <a:t>tan =</a:t>
              </a:r>
              <a:endParaRPr lang="en-US" altLang="en-US">
                <a:solidFill>
                  <a:srgbClr val="996633"/>
                </a:solidFill>
              </a:endParaRPr>
            </a:p>
          </p:txBody>
        </p:sp>
        <p:sp>
          <p:nvSpPr>
            <p:cNvPr id="43046" name="TextBox 61"/>
            <p:cNvSpPr txBox="1">
              <a:spLocks noChangeArrowheads="1"/>
            </p:cNvSpPr>
            <p:nvPr/>
          </p:nvSpPr>
          <p:spPr bwMode="auto">
            <a:xfrm>
              <a:off x="9657094" y="4661980"/>
              <a:ext cx="1202110" cy="47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850" tIns="54425" rIns="108850" bIns="54425"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r>
                <a:rPr lang="en-US" altLang="en-US">
                  <a:solidFill>
                    <a:srgbClr val="0000FF"/>
                  </a:solidFill>
                </a:rPr>
                <a:t>Đối </a:t>
              </a:r>
            </a:p>
          </p:txBody>
        </p:sp>
        <p:cxnSp>
          <p:nvCxnSpPr>
            <p:cNvPr id="43047" name="Straight Connector 62"/>
            <p:cNvCxnSpPr>
              <a:cxnSpLocks noChangeShapeType="1"/>
            </p:cNvCxnSpPr>
            <p:nvPr/>
          </p:nvCxnSpPr>
          <p:spPr bwMode="auto">
            <a:xfrm>
              <a:off x="9524206" y="5106582"/>
              <a:ext cx="9037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3048" name="TextBox 66"/>
            <p:cNvSpPr txBox="1">
              <a:spLocks noChangeArrowheads="1"/>
            </p:cNvSpPr>
            <p:nvPr/>
          </p:nvSpPr>
          <p:spPr bwMode="auto">
            <a:xfrm>
              <a:off x="9667675" y="5117698"/>
              <a:ext cx="1202110" cy="47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850" tIns="54425" rIns="108850" bIns="54425"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r>
                <a:rPr lang="en-US" altLang="en-US">
                  <a:solidFill>
                    <a:srgbClr val="00CC00"/>
                  </a:solidFill>
                </a:rPr>
                <a:t>Kề </a:t>
              </a:r>
            </a:p>
          </p:txBody>
        </p:sp>
        <p:grpSp>
          <p:nvGrpSpPr>
            <p:cNvPr id="73" name="Group 72"/>
            <p:cNvGrpSpPr/>
            <p:nvPr/>
          </p:nvGrpSpPr>
          <p:grpSpPr>
            <a:xfrm>
              <a:off x="10376590" y="4623857"/>
              <a:ext cx="1193800" cy="923610"/>
              <a:chOff x="10235406" y="2756829"/>
              <a:chExt cx="1193800" cy="923610"/>
            </a:xfrm>
          </p:grpSpPr>
          <p:grpSp>
            <p:nvGrpSpPr>
              <p:cNvPr id="74" name="Group 73"/>
              <p:cNvGrpSpPr/>
              <p:nvPr/>
            </p:nvGrpSpPr>
            <p:grpSpPr>
              <a:xfrm>
                <a:off x="10555165" y="2756829"/>
                <a:ext cx="874041" cy="923610"/>
                <a:chOff x="10555165" y="2756829"/>
                <a:chExt cx="874041" cy="923610"/>
              </a:xfrm>
            </p:grpSpPr>
            <p:cxnSp>
              <p:nvCxnSpPr>
                <p:cNvPr id="76" name="Straight Connector 5"/>
                <p:cNvCxnSpPr>
                  <a:cxnSpLocks noChangeShapeType="1"/>
                </p:cNvCxnSpPr>
                <p:nvPr/>
              </p:nvCxnSpPr>
              <p:spPr bwMode="auto">
                <a:xfrm>
                  <a:off x="10631365" y="3223424"/>
                  <a:ext cx="695560" cy="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77" name="TextBox 53"/>
                <p:cNvSpPr txBox="1">
                  <a:spLocks noChangeArrowheads="1"/>
                </p:cNvSpPr>
                <p:nvPr/>
              </p:nvSpPr>
              <p:spPr bwMode="auto">
                <a:xfrm>
                  <a:off x="10555165" y="3201194"/>
                  <a:ext cx="843717" cy="4792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108850" tIns="54425" rIns="108850" bIns="54425"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r>
                    <a:rPr lang="en-US" altLang="en-US">
                      <a:solidFill>
                        <a:srgbClr val="00CC00"/>
                      </a:solidFill>
                    </a:rPr>
                    <a:t>AP</a:t>
                  </a:r>
                </a:p>
              </p:txBody>
            </p:sp>
            <p:sp>
              <p:nvSpPr>
                <p:cNvPr id="78" name="TextBox 53"/>
                <p:cNvSpPr txBox="1">
                  <a:spLocks noChangeArrowheads="1"/>
                </p:cNvSpPr>
                <p:nvPr/>
              </p:nvSpPr>
              <p:spPr bwMode="auto">
                <a:xfrm>
                  <a:off x="10618626" y="2756829"/>
                  <a:ext cx="810580" cy="4792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108850" tIns="54425" rIns="108850" bIns="54425"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r>
                    <a:rPr lang="en-US" altLang="en-US">
                      <a:solidFill>
                        <a:srgbClr val="0000FF"/>
                      </a:solidFill>
                    </a:rPr>
                    <a:t>MP</a:t>
                  </a:r>
                </a:p>
              </p:txBody>
            </p:sp>
          </p:grpSp>
          <p:sp>
            <p:nvSpPr>
              <p:cNvPr id="75" name="TextBox 3"/>
              <p:cNvSpPr txBox="1">
                <a:spLocks noChangeArrowheads="1"/>
              </p:cNvSpPr>
              <p:nvPr/>
            </p:nvSpPr>
            <p:spPr bwMode="auto">
              <a:xfrm>
                <a:off x="10235406" y="2972594"/>
                <a:ext cx="445500" cy="4792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08850" tIns="54425" rIns="108850" bIns="54425"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r>
                  <a:rPr lang="en-US" altLang="en-US" b="1" i="1">
                    <a:solidFill>
                      <a:srgbClr val="FF0000"/>
                    </a:solidFill>
                    <a:sym typeface="Symbol" pitchFamily="18" charset="2"/>
                  </a:rPr>
                  <a:t>=</a:t>
                </a:r>
                <a:endParaRPr lang="en-US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8372443" y="5630384"/>
            <a:ext cx="3237157" cy="939922"/>
            <a:chOff x="8372443" y="5630384"/>
            <a:chExt cx="3237157" cy="939922"/>
          </a:xfrm>
        </p:grpSpPr>
        <p:sp>
          <p:nvSpPr>
            <p:cNvPr id="43049" name="TextBox 67"/>
            <p:cNvSpPr txBox="1">
              <a:spLocks noChangeArrowheads="1"/>
            </p:cNvSpPr>
            <p:nvPr/>
          </p:nvSpPr>
          <p:spPr bwMode="auto">
            <a:xfrm>
              <a:off x="8372443" y="5833826"/>
              <a:ext cx="1887821" cy="47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850" tIns="54425" rIns="108850" bIns="54425"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r>
                <a:rPr lang="en-US" altLang="en-US" b="1" i="1">
                  <a:solidFill>
                    <a:srgbClr val="00B050"/>
                  </a:solidFill>
                  <a:sym typeface="Symbol" pitchFamily="18" charset="2"/>
                </a:rPr>
                <a:t>cot =</a:t>
              </a:r>
              <a:endParaRPr lang="en-US" altLang="en-US">
                <a:solidFill>
                  <a:srgbClr val="00B050"/>
                </a:solidFill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9600406" y="5654397"/>
              <a:ext cx="1030959" cy="915909"/>
              <a:chOff x="9600406" y="5654397"/>
              <a:chExt cx="1030959" cy="915909"/>
            </a:xfrm>
          </p:grpSpPr>
          <p:sp>
            <p:nvSpPr>
              <p:cNvPr id="43050" name="TextBox 68"/>
              <p:cNvSpPr txBox="1">
                <a:spLocks noChangeArrowheads="1"/>
              </p:cNvSpPr>
              <p:nvPr/>
            </p:nvSpPr>
            <p:spPr bwMode="auto">
              <a:xfrm>
                <a:off x="9600406" y="6091061"/>
                <a:ext cx="1016144" cy="4792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08850" tIns="54425" rIns="108850" bIns="54425"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r>
                  <a:rPr lang="en-US" altLang="en-US">
                    <a:solidFill>
                      <a:srgbClr val="0000FF"/>
                    </a:solidFill>
                  </a:rPr>
                  <a:t>Đối </a:t>
                </a:r>
              </a:p>
            </p:txBody>
          </p:sp>
          <p:cxnSp>
            <p:nvCxnSpPr>
              <p:cNvPr id="43051" name="Straight Connector 69"/>
              <p:cNvCxnSpPr>
                <a:cxnSpLocks noChangeShapeType="1"/>
              </p:cNvCxnSpPr>
              <p:nvPr/>
            </p:nvCxnSpPr>
            <p:spPr bwMode="auto">
              <a:xfrm>
                <a:off x="9613105" y="6099000"/>
                <a:ext cx="763898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43052" name="TextBox 70"/>
              <p:cNvSpPr txBox="1">
                <a:spLocks noChangeArrowheads="1"/>
              </p:cNvSpPr>
              <p:nvPr/>
            </p:nvSpPr>
            <p:spPr bwMode="auto">
              <a:xfrm>
                <a:off x="9615221" y="5654397"/>
                <a:ext cx="1016144" cy="4792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08850" tIns="54425" rIns="108850" bIns="54425"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r>
                  <a:rPr lang="en-US" altLang="en-US">
                    <a:solidFill>
                      <a:srgbClr val="00B050"/>
                    </a:solidFill>
                  </a:rPr>
                  <a:t>Kề </a:t>
                </a:r>
              </a:p>
            </p:txBody>
          </p:sp>
        </p:grpSp>
        <p:grpSp>
          <p:nvGrpSpPr>
            <p:cNvPr id="79" name="Group 78"/>
            <p:cNvGrpSpPr/>
            <p:nvPr/>
          </p:nvGrpSpPr>
          <p:grpSpPr>
            <a:xfrm>
              <a:off x="10415800" y="5630384"/>
              <a:ext cx="1193800" cy="923610"/>
              <a:chOff x="10235406" y="2756829"/>
              <a:chExt cx="1193800" cy="923610"/>
            </a:xfrm>
          </p:grpSpPr>
          <p:grpSp>
            <p:nvGrpSpPr>
              <p:cNvPr id="80" name="Group 79"/>
              <p:cNvGrpSpPr/>
              <p:nvPr/>
            </p:nvGrpSpPr>
            <p:grpSpPr>
              <a:xfrm>
                <a:off x="10555165" y="2756829"/>
                <a:ext cx="874041" cy="923610"/>
                <a:chOff x="10555165" y="2756829"/>
                <a:chExt cx="874041" cy="923610"/>
              </a:xfrm>
            </p:grpSpPr>
            <p:cxnSp>
              <p:nvCxnSpPr>
                <p:cNvPr id="82" name="Straight Connector 5"/>
                <p:cNvCxnSpPr>
                  <a:cxnSpLocks noChangeShapeType="1"/>
                </p:cNvCxnSpPr>
                <p:nvPr/>
              </p:nvCxnSpPr>
              <p:spPr bwMode="auto">
                <a:xfrm>
                  <a:off x="10631365" y="3223424"/>
                  <a:ext cx="695560" cy="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83" name="TextBox 53"/>
                <p:cNvSpPr txBox="1">
                  <a:spLocks noChangeArrowheads="1"/>
                </p:cNvSpPr>
                <p:nvPr/>
              </p:nvSpPr>
              <p:spPr bwMode="auto">
                <a:xfrm>
                  <a:off x="10555165" y="3201194"/>
                  <a:ext cx="843717" cy="4792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108850" tIns="54425" rIns="108850" bIns="54425"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r>
                    <a:rPr lang="en-US" altLang="en-US">
                      <a:solidFill>
                        <a:srgbClr val="0000FF"/>
                      </a:solidFill>
                    </a:rPr>
                    <a:t>MP</a:t>
                  </a:r>
                </a:p>
              </p:txBody>
            </p:sp>
            <p:sp>
              <p:nvSpPr>
                <p:cNvPr id="84" name="TextBox 53"/>
                <p:cNvSpPr txBox="1">
                  <a:spLocks noChangeArrowheads="1"/>
                </p:cNvSpPr>
                <p:nvPr/>
              </p:nvSpPr>
              <p:spPr bwMode="auto">
                <a:xfrm>
                  <a:off x="10618626" y="2756829"/>
                  <a:ext cx="810580" cy="4792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108850" tIns="54425" rIns="108850" bIns="54425">
                  <a:spAutoFit/>
                </a:bodyPr>
                <a:lstStyle>
                  <a:lvl1pPr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1pPr>
                  <a:lvl2pPr marL="742950" indent="-28575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2pPr>
                  <a:lvl3pPr marL="11430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3pPr>
                  <a:lvl4pPr marL="16002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4pPr>
                  <a:lvl5pPr marL="2057400" indent="-228600"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2"/>
                      </a:solidFill>
                      <a:latin typeface="VNI-Times" pitchFamily="2" charset="0"/>
                    </a:defRPr>
                  </a:lvl9pPr>
                </a:lstStyle>
                <a:p>
                  <a:r>
                    <a:rPr lang="en-US" altLang="en-US">
                      <a:solidFill>
                        <a:srgbClr val="00CC00"/>
                      </a:solidFill>
                    </a:rPr>
                    <a:t>AP</a:t>
                  </a:r>
                </a:p>
              </p:txBody>
            </p:sp>
          </p:grpSp>
          <p:sp>
            <p:nvSpPr>
              <p:cNvPr id="81" name="TextBox 3"/>
              <p:cNvSpPr txBox="1">
                <a:spLocks noChangeArrowheads="1"/>
              </p:cNvSpPr>
              <p:nvPr/>
            </p:nvSpPr>
            <p:spPr bwMode="auto">
              <a:xfrm>
                <a:off x="10235406" y="2972594"/>
                <a:ext cx="445500" cy="4792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08850" tIns="54425" rIns="108850" bIns="54425"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r>
                  <a:rPr lang="en-US" altLang="en-US" b="1" i="1">
                    <a:solidFill>
                      <a:srgbClr val="FF0000"/>
                    </a:solidFill>
                    <a:sym typeface="Symbol" pitchFamily="18" charset="2"/>
                  </a:rPr>
                  <a:t>=</a:t>
                </a:r>
                <a:endParaRPr lang="en-US" altLang="en-US">
                  <a:solidFill>
                    <a:srgbClr val="FF0000"/>
                  </a:solidFill>
                </a:endParaRPr>
              </a:p>
            </p:txBody>
          </p:sp>
        </p:grpSp>
      </p:grp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grpId="0" nodeType="click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2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1000"/>
                                        <p:tgtEl>
                                          <p:spTgt spid="26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6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6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6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3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6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withGroup">
                            <p:stCondLst>
                              <p:cond delay="4600"/>
                            </p:stCondLst>
                            <p:childTnLst>
                              <p:par>
                                <p:cTn id="4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6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withGroup">
                            <p:stCondLst>
                              <p:cond delay="5100"/>
                            </p:stCondLst>
                            <p:childTnLst>
                              <p:par>
                                <p:cTn id="4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1000"/>
                                        <p:tgtEl>
                                          <p:spTgt spid="26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6100"/>
                            </p:stCondLst>
                            <p:childTnLst>
                              <p:par>
                                <p:cTn id="5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1000"/>
                                        <p:tgtEl>
                                          <p:spTgt spid="26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5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1000"/>
                                        <p:tgtEl>
                                          <p:spTgt spid="26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8100"/>
                            </p:stCondLst>
                            <p:childTnLst>
                              <p:par>
                                <p:cTn id="5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withGroup">
                            <p:stCondLst>
                              <p:cond delay="8600"/>
                            </p:stCondLst>
                            <p:childTnLst>
                              <p:par>
                                <p:cTn id="6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26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withGroup">
                            <p:stCondLst>
                              <p:cond delay="9100"/>
                            </p:stCondLst>
                            <p:childTnLst>
                              <p:par>
                                <p:cTn id="6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withGroup">
                            <p:stCondLst>
                              <p:cond delay="9600"/>
                            </p:stCondLst>
                            <p:childTnLst>
                              <p:par>
                                <p:cTn id="7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6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26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6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6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6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 tmFilter="0,0; .5, 1; 1, 1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  <p:bldP spid="26636" grpId="0"/>
      <p:bldP spid="26637" grpId="0"/>
      <p:bldP spid="26638" grpId="0"/>
      <p:bldP spid="26639" grpId="0"/>
      <p:bldP spid="26650" grpId="0" animBg="1"/>
      <p:bldP spid="26651" grpId="0" animBg="1"/>
      <p:bldP spid="26652" grpId="0"/>
      <p:bldP spid="26653" grpId="0"/>
      <p:bldP spid="26654" grpId="0"/>
      <p:bldP spid="26655" grpId="0"/>
      <p:bldP spid="26656" grpId="0"/>
      <p:bldP spid="26657" grpId="0" animBg="1"/>
      <p:bldP spid="26658" grpId="0"/>
      <p:bldP spid="26659" grpId="0"/>
      <p:bldP spid="26660" grpId="0" animBg="1"/>
      <p:bldP spid="26661" grpId="0" animBg="1"/>
      <p:bldP spid="2667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E459FE9-8CB1-4ED1-8CA7-FC060A619A3A}"/>
                  </a:ext>
                </a:extLst>
              </p14:cNvPr>
              <p14:cNvContentPartPr/>
              <p14:nvPr/>
            </p14:nvContentPartPr>
            <p14:xfrm>
              <a:off x="2579760" y="67680"/>
              <a:ext cx="4883040" cy="59929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E459FE9-8CB1-4ED1-8CA7-FC060A619A3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70400" y="58320"/>
                <a:ext cx="4901760" cy="6011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60799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Oval 2"/>
          <p:cNvSpPr>
            <a:spLocks noChangeArrowheads="1"/>
          </p:cNvSpPr>
          <p:nvPr/>
        </p:nvSpPr>
        <p:spPr bwMode="auto">
          <a:xfrm>
            <a:off x="1003169" y="701680"/>
            <a:ext cx="3555537" cy="685959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108850" tIns="54425" rIns="108850" bIns="54425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2900">
              <a:solidFill>
                <a:schemeClr val="tx2"/>
              </a:solidFill>
              <a:latin typeface="VNI-Times" pitchFamily="2" charset="0"/>
            </a:endParaRP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498365" y="610394"/>
            <a:ext cx="4292041" cy="771633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3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Caùch nhôù</a:t>
            </a:r>
          </a:p>
        </p:txBody>
      </p:sp>
      <p:sp>
        <p:nvSpPr>
          <p:cNvPr id="44040" name="Rectangle 4"/>
          <p:cNvSpPr>
            <a:spLocks noChangeArrowheads="1"/>
          </p:cNvSpPr>
          <p:nvPr/>
        </p:nvSpPr>
        <p:spPr bwMode="auto">
          <a:xfrm>
            <a:off x="203174" y="2518141"/>
            <a:ext cx="219891" cy="55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>
            <a:spAutoFit/>
          </a:bodyPr>
          <a:lstStyle/>
          <a:p>
            <a:endParaRPr lang="en-US" altLang="en-US"/>
          </a:p>
        </p:txBody>
      </p:sp>
      <p:sp>
        <p:nvSpPr>
          <p:cNvPr id="44041" name="Rectangle 5"/>
          <p:cNvSpPr>
            <a:spLocks noChangeArrowheads="1"/>
          </p:cNvSpPr>
          <p:nvPr/>
        </p:nvSpPr>
        <p:spPr bwMode="auto">
          <a:xfrm>
            <a:off x="203174" y="2518141"/>
            <a:ext cx="219891" cy="55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>
            <a:spAutoFit/>
          </a:bodyPr>
          <a:lstStyle/>
          <a:p>
            <a:endParaRPr lang="en-US" altLang="en-US"/>
          </a:p>
        </p:txBody>
      </p:sp>
      <p:sp>
        <p:nvSpPr>
          <p:cNvPr id="44042" name="Rectangle 6"/>
          <p:cNvSpPr>
            <a:spLocks noChangeArrowheads="1"/>
          </p:cNvSpPr>
          <p:nvPr/>
        </p:nvSpPr>
        <p:spPr bwMode="auto">
          <a:xfrm>
            <a:off x="203174" y="2527669"/>
            <a:ext cx="219891" cy="55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>
            <a:spAutoFit/>
          </a:bodyPr>
          <a:lstStyle/>
          <a:p>
            <a:endParaRPr lang="en-US" altLang="en-US"/>
          </a:p>
        </p:txBody>
      </p:sp>
      <p:sp>
        <p:nvSpPr>
          <p:cNvPr id="44043" name="Rectangle 7"/>
          <p:cNvSpPr>
            <a:spLocks noChangeArrowheads="1"/>
          </p:cNvSpPr>
          <p:nvPr/>
        </p:nvSpPr>
        <p:spPr bwMode="auto">
          <a:xfrm>
            <a:off x="203174" y="2503850"/>
            <a:ext cx="219891" cy="55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>
            <a:spAutoFit/>
          </a:bodyPr>
          <a:lstStyle/>
          <a:p>
            <a:endParaRPr lang="en-US" altLang="en-US"/>
          </a:p>
        </p:txBody>
      </p:sp>
      <p:grpSp>
        <p:nvGrpSpPr>
          <p:cNvPr id="44044" name="Group 8"/>
          <p:cNvGrpSpPr>
            <a:grpSpLocks/>
          </p:cNvGrpSpPr>
          <p:nvPr/>
        </p:nvGrpSpPr>
        <p:grpSpPr bwMode="auto">
          <a:xfrm>
            <a:off x="863488" y="2057875"/>
            <a:ext cx="4101566" cy="830454"/>
            <a:chOff x="864" y="2832"/>
            <a:chExt cx="1938" cy="523"/>
          </a:xfrm>
        </p:grpSpPr>
        <p:sp>
          <p:nvSpPr>
            <p:cNvPr id="44067" name="Text Box 9"/>
            <p:cNvSpPr txBox="1">
              <a:spLocks noChangeArrowheads="1"/>
            </p:cNvSpPr>
            <p:nvPr/>
          </p:nvSpPr>
          <p:spPr bwMode="auto">
            <a:xfrm>
              <a:off x="864" y="2928"/>
              <a:ext cx="87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ym typeface="Symbol" pitchFamily="18" charset="2"/>
                </a:rPr>
                <a:t> </a:t>
              </a:r>
              <a:r>
                <a:rPr lang="en-US" altLang="en-US" b="1" i="1">
                  <a:solidFill>
                    <a:schemeClr val="accent2"/>
                  </a:solidFill>
                </a:rPr>
                <a:t>s</a:t>
              </a:r>
              <a:r>
                <a:rPr lang="en-US" altLang="en-US" b="1" i="1"/>
                <a:t>in</a:t>
              </a:r>
              <a:r>
                <a:rPr lang="en-US" altLang="en-US" b="1" i="1">
                  <a:sym typeface="Symbol" pitchFamily="18" charset="2"/>
                </a:rPr>
                <a:t>  =</a:t>
              </a:r>
            </a:p>
          </p:txBody>
        </p:sp>
        <p:grpSp>
          <p:nvGrpSpPr>
            <p:cNvPr id="44068" name="Group 10"/>
            <p:cNvGrpSpPr>
              <a:grpSpLocks/>
            </p:cNvGrpSpPr>
            <p:nvPr/>
          </p:nvGrpSpPr>
          <p:grpSpPr bwMode="auto">
            <a:xfrm>
              <a:off x="1650" y="2832"/>
              <a:ext cx="1152" cy="523"/>
              <a:chOff x="1824" y="2736"/>
              <a:chExt cx="1152" cy="523"/>
            </a:xfrm>
          </p:grpSpPr>
          <p:sp>
            <p:nvSpPr>
              <p:cNvPr id="44069" name="Text Box 11"/>
              <p:cNvSpPr txBox="1">
                <a:spLocks noChangeArrowheads="1"/>
              </p:cNvSpPr>
              <p:nvPr/>
            </p:nvSpPr>
            <p:spPr bwMode="auto">
              <a:xfrm>
                <a:off x="1824" y="2736"/>
                <a:ext cx="1152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  </a:t>
                </a:r>
                <a:r>
                  <a:rPr lang="en-US" altLang="en-US" b="1" i="1"/>
                  <a:t>caïnh </a:t>
                </a:r>
                <a:r>
                  <a:rPr lang="en-US" altLang="en-US" b="1" i="1">
                    <a:solidFill>
                      <a:schemeClr val="accent2"/>
                    </a:solidFill>
                  </a:rPr>
                  <a:t>ñ</a:t>
                </a:r>
                <a:r>
                  <a:rPr lang="en-US" altLang="en-US" b="1" i="1"/>
                  <a:t>oái</a:t>
                </a:r>
                <a:br>
                  <a:rPr lang="en-US" altLang="en-US"/>
                </a:br>
                <a:r>
                  <a:rPr lang="en-US" altLang="en-US" b="1" i="1"/>
                  <a:t>caïnh </a:t>
                </a:r>
                <a:r>
                  <a:rPr lang="en-US" altLang="en-US" b="1" i="1">
                    <a:solidFill>
                      <a:schemeClr val="accent2"/>
                    </a:solidFill>
                  </a:rPr>
                  <a:t>h</a:t>
                </a:r>
                <a:r>
                  <a:rPr lang="en-US" altLang="en-US" b="1" i="1"/>
                  <a:t>uyeàn</a:t>
                </a:r>
              </a:p>
            </p:txBody>
          </p:sp>
          <p:sp>
            <p:nvSpPr>
              <p:cNvPr id="44070" name="Line 12"/>
              <p:cNvSpPr>
                <a:spLocks noChangeShapeType="1"/>
              </p:cNvSpPr>
              <p:nvPr/>
            </p:nvSpPr>
            <p:spPr bwMode="auto">
              <a:xfrm>
                <a:off x="1860" y="3006"/>
                <a:ext cx="100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4045" name="Group 13"/>
          <p:cNvGrpSpPr>
            <a:grpSpLocks/>
          </p:cNvGrpSpPr>
          <p:nvPr/>
        </p:nvGrpSpPr>
        <p:grpSpPr bwMode="auto">
          <a:xfrm>
            <a:off x="888884" y="4954146"/>
            <a:ext cx="4368231" cy="830454"/>
            <a:chOff x="2928" y="3504"/>
            <a:chExt cx="2064" cy="523"/>
          </a:xfrm>
        </p:grpSpPr>
        <p:sp>
          <p:nvSpPr>
            <p:cNvPr id="44063" name="Text Box 14"/>
            <p:cNvSpPr txBox="1">
              <a:spLocks noChangeArrowheads="1"/>
            </p:cNvSpPr>
            <p:nvPr/>
          </p:nvSpPr>
          <p:spPr bwMode="auto">
            <a:xfrm>
              <a:off x="2928" y="3600"/>
              <a:ext cx="11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ym typeface="Symbol" pitchFamily="18" charset="2"/>
                </a:rPr>
                <a:t> </a:t>
              </a:r>
              <a:r>
                <a:rPr lang="en-US" altLang="en-US" b="1" i="1">
                  <a:solidFill>
                    <a:schemeClr val="accent2"/>
                  </a:solidFill>
                  <a:sym typeface="Symbol" pitchFamily="18" charset="2"/>
                </a:rPr>
                <a:t>c</a:t>
              </a:r>
              <a:r>
                <a:rPr lang="en-US" altLang="en-US" b="1" i="1">
                  <a:sym typeface="Symbol" pitchFamily="18" charset="2"/>
                </a:rPr>
                <a:t>ot  =</a:t>
              </a:r>
            </a:p>
          </p:txBody>
        </p:sp>
        <p:grpSp>
          <p:nvGrpSpPr>
            <p:cNvPr id="44064" name="Group 15"/>
            <p:cNvGrpSpPr>
              <a:grpSpLocks/>
            </p:cNvGrpSpPr>
            <p:nvPr/>
          </p:nvGrpSpPr>
          <p:grpSpPr bwMode="auto">
            <a:xfrm>
              <a:off x="3840" y="3504"/>
              <a:ext cx="1152" cy="523"/>
              <a:chOff x="1824" y="2736"/>
              <a:chExt cx="1152" cy="523"/>
            </a:xfrm>
          </p:grpSpPr>
          <p:sp>
            <p:nvSpPr>
              <p:cNvPr id="44065" name="Text Box 16"/>
              <p:cNvSpPr txBox="1">
                <a:spLocks noChangeArrowheads="1"/>
              </p:cNvSpPr>
              <p:nvPr/>
            </p:nvSpPr>
            <p:spPr bwMode="auto">
              <a:xfrm>
                <a:off x="1824" y="2736"/>
                <a:ext cx="1152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  </a:t>
                </a:r>
                <a:r>
                  <a:rPr lang="en-US" altLang="en-US" b="1" i="1"/>
                  <a:t>caïnh </a:t>
                </a:r>
                <a:r>
                  <a:rPr lang="en-US" altLang="en-US" b="1" i="1">
                    <a:solidFill>
                      <a:schemeClr val="accent2"/>
                    </a:solidFill>
                  </a:rPr>
                  <a:t>k</a:t>
                </a:r>
                <a:r>
                  <a:rPr lang="en-US" altLang="en-US" b="1" i="1"/>
                  <a:t>eà</a:t>
                </a:r>
                <a:br>
                  <a:rPr lang="en-US" altLang="en-US"/>
                </a:br>
                <a:r>
                  <a:rPr lang="en-US" altLang="en-US"/>
                  <a:t>  </a:t>
                </a:r>
                <a:r>
                  <a:rPr lang="en-US" altLang="en-US" b="1" i="1"/>
                  <a:t>caïnh </a:t>
                </a:r>
                <a:r>
                  <a:rPr lang="en-US" altLang="en-US" b="1" i="1">
                    <a:solidFill>
                      <a:schemeClr val="accent2"/>
                    </a:solidFill>
                  </a:rPr>
                  <a:t>ñ</a:t>
                </a:r>
                <a:r>
                  <a:rPr lang="en-US" altLang="en-US" b="1" i="1"/>
                  <a:t>oái</a:t>
                </a:r>
              </a:p>
            </p:txBody>
          </p:sp>
          <p:sp>
            <p:nvSpPr>
              <p:cNvPr id="44066" name="Line 17"/>
              <p:cNvSpPr>
                <a:spLocks noChangeShapeType="1"/>
              </p:cNvSpPr>
              <p:nvPr/>
            </p:nvSpPr>
            <p:spPr bwMode="auto">
              <a:xfrm>
                <a:off x="1860" y="3006"/>
                <a:ext cx="100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4046" name="Group 18"/>
          <p:cNvGrpSpPr>
            <a:grpSpLocks/>
          </p:cNvGrpSpPr>
          <p:nvPr/>
        </p:nvGrpSpPr>
        <p:grpSpPr bwMode="auto">
          <a:xfrm>
            <a:off x="888885" y="3988723"/>
            <a:ext cx="4101566" cy="830454"/>
            <a:chOff x="864" y="2832"/>
            <a:chExt cx="1938" cy="523"/>
          </a:xfrm>
        </p:grpSpPr>
        <p:sp>
          <p:nvSpPr>
            <p:cNvPr id="44059" name="Text Box 19"/>
            <p:cNvSpPr txBox="1">
              <a:spLocks noChangeArrowheads="1"/>
            </p:cNvSpPr>
            <p:nvPr/>
          </p:nvSpPr>
          <p:spPr bwMode="auto">
            <a:xfrm>
              <a:off x="864" y="2928"/>
              <a:ext cx="87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ym typeface="Symbol" pitchFamily="18" charset="2"/>
                </a:rPr>
                <a:t> </a:t>
              </a:r>
              <a:r>
                <a:rPr lang="en-US" altLang="en-US" b="1" i="1">
                  <a:solidFill>
                    <a:schemeClr val="accent2"/>
                  </a:solidFill>
                </a:rPr>
                <a:t>t</a:t>
              </a:r>
              <a:r>
                <a:rPr lang="en-US" altLang="en-US" b="1" i="1"/>
                <a:t>an</a:t>
              </a:r>
              <a:r>
                <a:rPr lang="en-US" altLang="en-US" b="1" i="1">
                  <a:sym typeface="Symbol" pitchFamily="18" charset="2"/>
                </a:rPr>
                <a:t>  =</a:t>
              </a:r>
            </a:p>
          </p:txBody>
        </p:sp>
        <p:grpSp>
          <p:nvGrpSpPr>
            <p:cNvPr id="44060" name="Group 20"/>
            <p:cNvGrpSpPr>
              <a:grpSpLocks/>
            </p:cNvGrpSpPr>
            <p:nvPr/>
          </p:nvGrpSpPr>
          <p:grpSpPr bwMode="auto">
            <a:xfrm>
              <a:off x="1650" y="2832"/>
              <a:ext cx="1152" cy="523"/>
              <a:chOff x="1824" y="2736"/>
              <a:chExt cx="1152" cy="523"/>
            </a:xfrm>
          </p:grpSpPr>
          <p:sp>
            <p:nvSpPr>
              <p:cNvPr id="44061" name="Text Box 21"/>
              <p:cNvSpPr txBox="1">
                <a:spLocks noChangeArrowheads="1"/>
              </p:cNvSpPr>
              <p:nvPr/>
            </p:nvSpPr>
            <p:spPr bwMode="auto">
              <a:xfrm>
                <a:off x="1824" y="2736"/>
                <a:ext cx="1152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  </a:t>
                </a:r>
                <a:r>
                  <a:rPr lang="en-US" altLang="en-US" b="1" i="1"/>
                  <a:t>caïnh </a:t>
                </a:r>
                <a:r>
                  <a:rPr lang="en-US" altLang="en-US" b="1" i="1">
                    <a:solidFill>
                      <a:schemeClr val="accent2"/>
                    </a:solidFill>
                  </a:rPr>
                  <a:t>ñ</a:t>
                </a:r>
                <a:r>
                  <a:rPr lang="en-US" altLang="en-US" b="1" i="1"/>
                  <a:t>oái</a:t>
                </a:r>
                <a:br>
                  <a:rPr lang="en-US" altLang="en-US"/>
                </a:br>
                <a:r>
                  <a:rPr lang="en-US" altLang="en-US"/>
                  <a:t>   </a:t>
                </a:r>
                <a:r>
                  <a:rPr lang="en-US" altLang="en-US" b="1" i="1"/>
                  <a:t>caïnh </a:t>
                </a:r>
                <a:r>
                  <a:rPr lang="en-US" altLang="en-US" b="1" i="1">
                    <a:solidFill>
                      <a:schemeClr val="accent2"/>
                    </a:solidFill>
                  </a:rPr>
                  <a:t>k</a:t>
                </a:r>
                <a:r>
                  <a:rPr lang="en-US" altLang="en-US" b="1" i="1"/>
                  <a:t>eà</a:t>
                </a:r>
              </a:p>
            </p:txBody>
          </p:sp>
          <p:sp>
            <p:nvSpPr>
              <p:cNvPr id="44062" name="Line 22"/>
              <p:cNvSpPr>
                <a:spLocks noChangeShapeType="1"/>
              </p:cNvSpPr>
              <p:nvPr/>
            </p:nvSpPr>
            <p:spPr bwMode="auto">
              <a:xfrm>
                <a:off x="1860" y="3006"/>
                <a:ext cx="100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4047" name="Group 23"/>
          <p:cNvGrpSpPr>
            <a:grpSpLocks/>
          </p:cNvGrpSpPr>
          <p:nvPr/>
        </p:nvGrpSpPr>
        <p:grpSpPr bwMode="auto">
          <a:xfrm>
            <a:off x="863488" y="3023299"/>
            <a:ext cx="4101566" cy="830454"/>
            <a:chOff x="864" y="2832"/>
            <a:chExt cx="1938" cy="523"/>
          </a:xfrm>
        </p:grpSpPr>
        <p:sp>
          <p:nvSpPr>
            <p:cNvPr id="44055" name="Text Box 24"/>
            <p:cNvSpPr txBox="1">
              <a:spLocks noChangeArrowheads="1"/>
            </p:cNvSpPr>
            <p:nvPr/>
          </p:nvSpPr>
          <p:spPr bwMode="auto">
            <a:xfrm>
              <a:off x="864" y="2928"/>
              <a:ext cx="87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ym typeface="Symbol" pitchFamily="18" charset="2"/>
                </a:rPr>
                <a:t> </a:t>
              </a:r>
              <a:r>
                <a:rPr lang="en-US" altLang="en-US" b="1" i="1">
                  <a:solidFill>
                    <a:schemeClr val="accent2"/>
                  </a:solidFill>
                  <a:sym typeface="Symbol" pitchFamily="18" charset="2"/>
                </a:rPr>
                <a:t>c</a:t>
              </a:r>
              <a:r>
                <a:rPr lang="en-US" altLang="en-US" b="1" i="1">
                  <a:sym typeface="Symbol" pitchFamily="18" charset="2"/>
                </a:rPr>
                <a:t>os  =</a:t>
              </a:r>
            </a:p>
          </p:txBody>
        </p:sp>
        <p:grpSp>
          <p:nvGrpSpPr>
            <p:cNvPr id="44056" name="Group 25"/>
            <p:cNvGrpSpPr>
              <a:grpSpLocks/>
            </p:cNvGrpSpPr>
            <p:nvPr/>
          </p:nvGrpSpPr>
          <p:grpSpPr bwMode="auto">
            <a:xfrm>
              <a:off x="1650" y="2832"/>
              <a:ext cx="1152" cy="523"/>
              <a:chOff x="1824" y="2736"/>
              <a:chExt cx="1152" cy="523"/>
            </a:xfrm>
          </p:grpSpPr>
          <p:sp>
            <p:nvSpPr>
              <p:cNvPr id="44057" name="Text Box 26"/>
              <p:cNvSpPr txBox="1">
                <a:spLocks noChangeArrowheads="1"/>
              </p:cNvSpPr>
              <p:nvPr/>
            </p:nvSpPr>
            <p:spPr bwMode="auto">
              <a:xfrm>
                <a:off x="1824" y="2736"/>
                <a:ext cx="1152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/>
                  <a:t>  </a:t>
                </a:r>
                <a:r>
                  <a:rPr lang="en-US" altLang="en-US" b="1" i="1"/>
                  <a:t>caïnh </a:t>
                </a:r>
                <a:r>
                  <a:rPr lang="en-US" altLang="en-US" b="1" i="1">
                    <a:solidFill>
                      <a:schemeClr val="accent2"/>
                    </a:solidFill>
                  </a:rPr>
                  <a:t>k</a:t>
                </a:r>
                <a:r>
                  <a:rPr lang="en-US" altLang="en-US" b="1" i="1"/>
                  <a:t>eà</a:t>
                </a:r>
                <a:br>
                  <a:rPr lang="en-US" altLang="en-US"/>
                </a:br>
                <a:r>
                  <a:rPr lang="en-US" altLang="en-US" b="1" i="1"/>
                  <a:t>caïnh </a:t>
                </a:r>
                <a:r>
                  <a:rPr lang="en-US" altLang="en-US" b="1" i="1">
                    <a:solidFill>
                      <a:schemeClr val="accent2"/>
                    </a:solidFill>
                  </a:rPr>
                  <a:t>h</a:t>
                </a:r>
                <a:r>
                  <a:rPr lang="en-US" altLang="en-US" b="1" i="1"/>
                  <a:t>uyeàn</a:t>
                </a:r>
              </a:p>
            </p:txBody>
          </p:sp>
          <p:sp>
            <p:nvSpPr>
              <p:cNvPr id="44058" name="Line 27"/>
              <p:cNvSpPr>
                <a:spLocks noChangeShapeType="1"/>
              </p:cNvSpPr>
              <p:nvPr/>
            </p:nvSpPr>
            <p:spPr bwMode="auto">
              <a:xfrm>
                <a:off x="1860" y="3006"/>
                <a:ext cx="100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7677" name="Text Box 29"/>
          <p:cNvSpPr txBox="1">
            <a:spLocks noChangeArrowheads="1"/>
          </p:cNvSpPr>
          <p:nvPr/>
        </p:nvSpPr>
        <p:spPr bwMode="auto">
          <a:xfrm>
            <a:off x="5155529" y="2122980"/>
            <a:ext cx="3352364" cy="663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i="1" u="sng">
                <a:solidFill>
                  <a:schemeClr val="accent2"/>
                </a:solidFill>
              </a:rPr>
              <a:t>S</a:t>
            </a:r>
            <a:r>
              <a:rPr lang="en-US" altLang="en-US" sz="3600" b="1" i="1"/>
              <a:t>in </a:t>
            </a:r>
            <a:r>
              <a:rPr lang="en-US" altLang="en-US" sz="3600" b="1" i="1" u="sng">
                <a:solidFill>
                  <a:schemeClr val="accent2"/>
                </a:solidFill>
              </a:rPr>
              <a:t>ñ</a:t>
            </a:r>
            <a:r>
              <a:rPr lang="en-US" altLang="en-US" sz="3600" b="1" i="1"/>
              <a:t>i </a:t>
            </a:r>
            <a:r>
              <a:rPr lang="en-US" altLang="en-US" sz="3600" b="1" i="1" u="sng">
                <a:solidFill>
                  <a:schemeClr val="accent2"/>
                </a:solidFill>
              </a:rPr>
              <a:t>h</a:t>
            </a:r>
            <a:r>
              <a:rPr lang="en-US" altLang="en-US" sz="3600" b="1" i="1"/>
              <a:t>oïc</a:t>
            </a:r>
          </a:p>
        </p:txBody>
      </p:sp>
      <p:sp>
        <p:nvSpPr>
          <p:cNvPr id="27678" name="Text Box 30"/>
          <p:cNvSpPr txBox="1">
            <a:spLocks noChangeArrowheads="1"/>
          </p:cNvSpPr>
          <p:nvPr/>
        </p:nvSpPr>
        <p:spPr bwMode="auto">
          <a:xfrm>
            <a:off x="5155529" y="3120376"/>
            <a:ext cx="3961884" cy="663911"/>
          </a:xfrm>
          <a:prstGeom prst="rect">
            <a:avLst/>
          </a:prstGeom>
          <a:noFill/>
          <a:ln>
            <a:noFill/>
          </a:ln>
          <a:effectLst/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 i="1" dirty="0">
                <a:solidFill>
                  <a:srgbClr val="FF0000"/>
                </a:solidFill>
                <a:latin typeface="+mj-lt"/>
              </a:rPr>
              <a:t>C</a:t>
            </a:r>
            <a:r>
              <a:rPr lang="en-US" sz="3600" b="1" i="1" dirty="0">
                <a:latin typeface="+mj-lt"/>
              </a:rPr>
              <a:t>os </a:t>
            </a:r>
            <a:r>
              <a:rPr lang="en-US" sz="3600" b="1" i="1" dirty="0" err="1">
                <a:solidFill>
                  <a:srgbClr val="FF0000"/>
                </a:solidFill>
                <a:latin typeface="+mj-lt"/>
              </a:rPr>
              <a:t>k</a:t>
            </a:r>
            <a:r>
              <a:rPr lang="en-US" sz="3600" b="1" i="1" dirty="0" err="1">
                <a:latin typeface="+mj-lt"/>
              </a:rPr>
              <a:t>hông</a:t>
            </a:r>
            <a:r>
              <a:rPr lang="en-US" sz="3600" b="1" i="1" dirty="0">
                <a:latin typeface="+mj-lt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+mj-lt"/>
              </a:rPr>
              <a:t>h</a:t>
            </a:r>
            <a:r>
              <a:rPr lang="en-US" sz="3600" b="1" i="1" dirty="0" err="1">
                <a:latin typeface="+mj-lt"/>
              </a:rPr>
              <a:t>ư</a:t>
            </a:r>
            <a:endParaRPr lang="en-US" sz="3600" b="1" i="1" dirty="0">
              <a:latin typeface="+mj-lt"/>
            </a:endParaRPr>
          </a:p>
        </p:txBody>
      </p:sp>
      <p:sp>
        <p:nvSpPr>
          <p:cNvPr id="27679" name="Text Box 31"/>
          <p:cNvSpPr txBox="1">
            <a:spLocks noChangeArrowheads="1"/>
          </p:cNvSpPr>
          <p:nvPr/>
        </p:nvSpPr>
        <p:spPr bwMode="auto">
          <a:xfrm>
            <a:off x="5155529" y="4117772"/>
            <a:ext cx="4063471" cy="663911"/>
          </a:xfrm>
          <a:prstGeom prst="rect">
            <a:avLst/>
          </a:prstGeom>
          <a:noFill/>
          <a:ln>
            <a:noFill/>
          </a:ln>
          <a:effectLst/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 i="1" dirty="0">
                <a:solidFill>
                  <a:srgbClr val="FF0000"/>
                </a:solidFill>
                <a:latin typeface="+mj-lt"/>
              </a:rPr>
              <a:t>T</a:t>
            </a:r>
            <a:r>
              <a:rPr lang="en-US" sz="3600" b="1" i="1" dirty="0">
                <a:latin typeface="+mj-lt"/>
              </a:rPr>
              <a:t>an </a:t>
            </a:r>
            <a:r>
              <a:rPr lang="en-US" sz="3600" b="1" i="1" dirty="0" err="1">
                <a:solidFill>
                  <a:srgbClr val="FF0000"/>
                </a:solidFill>
                <a:latin typeface="+mj-lt"/>
              </a:rPr>
              <a:t>đ</a:t>
            </a:r>
            <a:r>
              <a:rPr lang="en-US" sz="3600" b="1" i="1" dirty="0" err="1">
                <a:latin typeface="+mj-lt"/>
              </a:rPr>
              <a:t>oàn</a:t>
            </a:r>
            <a:r>
              <a:rPr lang="en-US" sz="3600" b="1" i="1" dirty="0">
                <a:latin typeface="+mj-lt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+mj-lt"/>
              </a:rPr>
              <a:t>k</a:t>
            </a:r>
            <a:r>
              <a:rPr lang="en-US" sz="3600" b="1" i="1" dirty="0" err="1">
                <a:latin typeface="+mj-lt"/>
              </a:rPr>
              <a:t>ết</a:t>
            </a:r>
            <a:endParaRPr lang="en-US" sz="3600" b="1" i="1" dirty="0">
              <a:latin typeface="+mj-lt"/>
            </a:endParaRPr>
          </a:p>
        </p:txBody>
      </p:sp>
      <p:sp>
        <p:nvSpPr>
          <p:cNvPr id="27680" name="Text Box 32"/>
          <p:cNvSpPr txBox="1">
            <a:spLocks noChangeArrowheads="1"/>
          </p:cNvSpPr>
          <p:nvPr/>
        </p:nvSpPr>
        <p:spPr bwMode="auto">
          <a:xfrm>
            <a:off x="5155529" y="5115167"/>
            <a:ext cx="5688859" cy="663911"/>
          </a:xfrm>
          <a:prstGeom prst="rect">
            <a:avLst/>
          </a:prstGeom>
          <a:noFill/>
          <a:ln>
            <a:noFill/>
          </a:ln>
          <a:effectLst/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 i="1" dirty="0">
                <a:solidFill>
                  <a:srgbClr val="FF0000"/>
                </a:solidFill>
                <a:latin typeface="+mj-lt"/>
              </a:rPr>
              <a:t>C</a:t>
            </a:r>
            <a:r>
              <a:rPr lang="en-US" sz="3600" b="1" i="1" dirty="0">
                <a:latin typeface="+mj-lt"/>
              </a:rPr>
              <a:t>ot </a:t>
            </a:r>
            <a:r>
              <a:rPr lang="en-US" sz="3600" b="1" i="1" dirty="0" err="1">
                <a:solidFill>
                  <a:srgbClr val="FF0000"/>
                </a:solidFill>
                <a:latin typeface="+mj-lt"/>
              </a:rPr>
              <a:t>k</a:t>
            </a:r>
            <a:r>
              <a:rPr lang="en-US" sz="3600" b="1" i="1" dirty="0" err="1">
                <a:latin typeface="+mj-lt"/>
              </a:rPr>
              <a:t>ết</a:t>
            </a:r>
            <a:r>
              <a:rPr lang="en-US" sz="3600" b="1" i="1" dirty="0">
                <a:latin typeface="+mj-lt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+mj-lt"/>
              </a:rPr>
              <a:t>đ</a:t>
            </a:r>
            <a:r>
              <a:rPr lang="en-US" sz="3600" b="1" i="1" dirty="0" err="1">
                <a:latin typeface="+mj-lt"/>
              </a:rPr>
              <a:t>oàn</a:t>
            </a:r>
            <a:endParaRPr lang="en-US" sz="3600" b="1" i="1" dirty="0">
              <a:latin typeface="+mj-lt"/>
            </a:endParaRPr>
          </a:p>
        </p:txBody>
      </p:sp>
      <p:pic>
        <p:nvPicPr>
          <p:cNvPr id="44052" name="Picture 33" descr="TOAN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5984" y="501766"/>
            <a:ext cx="1955545" cy="84633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 Box 40" descr="Parchment"/>
          <p:cNvSpPr txBox="1">
            <a:spLocks noChangeArrowheads="1"/>
          </p:cNvSpPr>
          <p:nvPr/>
        </p:nvSpPr>
        <p:spPr bwMode="auto">
          <a:xfrm>
            <a:off x="0" y="1"/>
            <a:ext cx="12190413" cy="5869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 w="127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108850" tIns="54425" rIns="108850" bIns="54425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100" b="1">
                <a:ln w="11430"/>
                <a:solidFill>
                  <a:srgbClr val="00C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TỈ SỐ LƯỢNG GIÁC CỦA GÓC NHỌN</a:t>
            </a:r>
            <a:endParaRPr lang="en-US" sz="3100" b="1">
              <a:ln w="11430"/>
              <a:solidFill>
                <a:srgbClr val="00CC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405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529" y="654202"/>
            <a:ext cx="3352364" cy="81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7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7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7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7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7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7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76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76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7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7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27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27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27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27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77" grpId="0"/>
      <p:bldP spid="27678" grpId="0"/>
      <p:bldP spid="27679" grpId="0"/>
      <p:bldP spid="276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2234234" y="686594"/>
            <a:ext cx="8431702" cy="848577"/>
          </a:xfrm>
          <a:prstGeom prst="rect">
            <a:avLst/>
          </a:prstGeom>
          <a:noFill/>
          <a:ln>
            <a:noFill/>
          </a:ln>
          <a:effectLst/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altLang="en-US" b="1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 tam giaùc ABC vuoâng taïi A coù goùc C = </a:t>
            </a:r>
            <a:r>
              <a:rPr lang="en-US" altLang="en-US" b="1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 . Haõy vieát tæ soá löôïng giaùc cuûa goùc .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9918073" y="3521580"/>
            <a:ext cx="677245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300">
                <a:solidFill>
                  <a:srgbClr val="FF0000"/>
                </a:solidFill>
                <a:sym typeface="Symbol" pitchFamily="18" charset="2"/>
              </a:rPr>
              <a:t>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1055544" y="686594"/>
            <a:ext cx="924862" cy="663911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600" b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?2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3623271" y="1776824"/>
            <a:ext cx="2548135" cy="586967"/>
          </a:xfrm>
          <a:prstGeom prst="rect">
            <a:avLst/>
          </a:prstGeom>
          <a:noFill/>
          <a:ln>
            <a:noFill/>
          </a:ln>
          <a:effectLst/>
        </p:spPr>
        <p:txBody>
          <a:bodyPr lIns="108850" tIns="54425" rIns="108850" bIns="54425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1" lang="en-US" altLang="en-US" sz="3100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Times" pitchFamily="2" charset="0"/>
                <a:sym typeface="Symbol" panose="05050102010706020507" pitchFamily="18" charset="2"/>
              </a:rPr>
              <a:t> </a:t>
            </a:r>
            <a:r>
              <a:rPr kumimoji="1" lang="en-US" altLang="en-US" sz="3100" b="1" i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ptima" pitchFamily="2" charset="0"/>
              </a:rPr>
              <a:t>Baøi giaûi:</a:t>
            </a:r>
          </a:p>
        </p:txBody>
      </p:sp>
      <p:sp>
        <p:nvSpPr>
          <p:cNvPr id="29702" name="Arc 6"/>
          <p:cNvSpPr>
            <a:spLocks/>
          </p:cNvSpPr>
          <p:nvPr/>
        </p:nvSpPr>
        <p:spPr bwMode="auto">
          <a:xfrm rot="13885724">
            <a:off x="10364861" y="3672233"/>
            <a:ext cx="204834" cy="383066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2656"/>
              <a:gd name="T2" fmla="*/ 21574 w 21600"/>
              <a:gd name="T3" fmla="*/ 22656 h 22656"/>
              <a:gd name="T4" fmla="*/ 0 w 21600"/>
              <a:gd name="T5" fmla="*/ 21600 h 2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265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952"/>
                  <a:pt x="21591" y="22304"/>
                  <a:pt x="21574" y="22656"/>
                </a:cubicBezTo>
              </a:path>
              <a:path w="21600" h="2265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952"/>
                  <a:pt x="21591" y="22304"/>
                  <a:pt x="21574" y="22656"/>
                </a:cubicBezTo>
                <a:lnTo>
                  <a:pt x="0" y="21600"/>
                </a:lnTo>
                <a:close/>
              </a:path>
            </a:pathLst>
          </a:custGeom>
          <a:noFill/>
          <a:ln w="12700">
            <a:solidFill>
              <a:srgbClr val="0000FF"/>
            </a:solidFill>
            <a:round/>
            <a:headEnd/>
            <a:tailEnd/>
          </a:ln>
          <a:effectLst/>
        </p:spPr>
        <p:txBody>
          <a:bodyPr vert="eaVert" wrap="none" lIns="108850" tIns="54425" rIns="108850" bIns="54425" anchor="ctr"/>
          <a:lstStyle/>
          <a:p>
            <a:pPr algn="ctr">
              <a:defRPr/>
            </a:pPr>
            <a:endParaRPr lang="en-US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>
            <a:off x="7581578" y="4036048"/>
            <a:ext cx="3602098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 flipH="1" flipV="1">
            <a:off x="7573113" y="2159190"/>
            <a:ext cx="12698" cy="1876859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>
            <a:off x="7585810" y="2163953"/>
            <a:ext cx="3614796" cy="187209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>
            <a:off x="7598508" y="3788341"/>
            <a:ext cx="406347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>
            <a:off x="8004855" y="3797868"/>
            <a:ext cx="0" cy="228653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7128670" y="3878850"/>
            <a:ext cx="656081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300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7211210" y="1679654"/>
            <a:ext cx="656081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30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11077925" y="3886994"/>
            <a:ext cx="656081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300">
                <a:solidFill>
                  <a:srgbClr val="0000FF"/>
                </a:solidFill>
              </a:rPr>
              <a:t>C</a:t>
            </a:r>
          </a:p>
        </p:txBody>
      </p:sp>
      <p:grpSp>
        <p:nvGrpSpPr>
          <p:cNvPr id="29711" name="Group 15"/>
          <p:cNvGrpSpPr>
            <a:grpSpLocks/>
          </p:cNvGrpSpPr>
          <p:nvPr/>
        </p:nvGrpSpPr>
        <p:grpSpPr bwMode="auto">
          <a:xfrm>
            <a:off x="1386237" y="2743994"/>
            <a:ext cx="2742843" cy="830454"/>
            <a:chOff x="528" y="1475"/>
            <a:chExt cx="1296" cy="523"/>
          </a:xfrm>
        </p:grpSpPr>
        <p:sp>
          <p:nvSpPr>
            <p:cNvPr id="46117" name="Text Box 16"/>
            <p:cNvSpPr txBox="1">
              <a:spLocks noChangeArrowheads="1"/>
            </p:cNvSpPr>
            <p:nvPr/>
          </p:nvSpPr>
          <p:spPr bwMode="auto">
            <a:xfrm>
              <a:off x="528" y="1575"/>
              <a:ext cx="12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 i="1">
                  <a:solidFill>
                    <a:srgbClr val="0000FF"/>
                  </a:solidFill>
                  <a:sym typeface="Symbol" pitchFamily="18" charset="2"/>
                </a:rPr>
                <a:t>  sin  = </a:t>
              </a:r>
              <a:endParaRPr lang="en-US" altLang="en-US">
                <a:sym typeface="Symbol" pitchFamily="18" charset="2"/>
              </a:endParaRPr>
            </a:p>
          </p:txBody>
        </p:sp>
        <p:grpSp>
          <p:nvGrpSpPr>
            <p:cNvPr id="46118" name="Group 17"/>
            <p:cNvGrpSpPr>
              <a:grpSpLocks/>
            </p:cNvGrpSpPr>
            <p:nvPr/>
          </p:nvGrpSpPr>
          <p:grpSpPr bwMode="auto">
            <a:xfrm>
              <a:off x="1061" y="1475"/>
              <a:ext cx="523" cy="523"/>
              <a:chOff x="1791" y="1488"/>
              <a:chExt cx="523" cy="523"/>
            </a:xfrm>
          </p:grpSpPr>
          <p:sp>
            <p:nvSpPr>
              <p:cNvPr id="46119" name="Text Box 18"/>
              <p:cNvSpPr txBox="1">
                <a:spLocks noChangeArrowheads="1"/>
              </p:cNvSpPr>
              <p:nvPr/>
            </p:nvSpPr>
            <p:spPr bwMode="auto">
              <a:xfrm>
                <a:off x="1827" y="1488"/>
                <a:ext cx="487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 i="1">
                    <a:solidFill>
                      <a:srgbClr val="0000FF"/>
                    </a:solidFill>
                  </a:rPr>
                  <a:t>AB</a:t>
                </a:r>
                <a:br>
                  <a:rPr lang="en-US" altLang="en-US" b="1" i="1">
                    <a:solidFill>
                      <a:srgbClr val="0000FF"/>
                    </a:solidFill>
                  </a:rPr>
                </a:br>
                <a:r>
                  <a:rPr lang="en-US" altLang="en-US" b="1" i="1">
                    <a:solidFill>
                      <a:srgbClr val="0000FF"/>
                    </a:solidFill>
                  </a:rPr>
                  <a:t>BC</a:t>
                </a:r>
              </a:p>
            </p:txBody>
          </p:sp>
          <p:sp>
            <p:nvSpPr>
              <p:cNvPr id="46120" name="Line 19"/>
              <p:cNvSpPr>
                <a:spLocks noChangeShapeType="1"/>
              </p:cNvSpPr>
              <p:nvPr/>
            </p:nvSpPr>
            <p:spPr bwMode="auto">
              <a:xfrm flipV="1">
                <a:off x="1791" y="1757"/>
                <a:ext cx="390" cy="3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9716" name="Text Box 20"/>
          <p:cNvSpPr txBox="1">
            <a:spLocks noChangeArrowheads="1"/>
          </p:cNvSpPr>
          <p:nvPr/>
        </p:nvSpPr>
        <p:spPr bwMode="auto">
          <a:xfrm>
            <a:off x="474072" y="2265887"/>
            <a:ext cx="3961884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C00000"/>
                </a:solidFill>
              </a:rPr>
              <a:t>Khi goùc C = </a:t>
            </a:r>
            <a:r>
              <a:rPr lang="en-US" altLang="en-US" b="1" i="1">
                <a:solidFill>
                  <a:srgbClr val="C00000"/>
                </a:solidFill>
                <a:sym typeface="Symbol" pitchFamily="18" charset="2"/>
              </a:rPr>
              <a:t>  thì:</a:t>
            </a:r>
          </a:p>
        </p:txBody>
      </p:sp>
      <p:grpSp>
        <p:nvGrpSpPr>
          <p:cNvPr id="29717" name="Group 21"/>
          <p:cNvGrpSpPr>
            <a:grpSpLocks/>
          </p:cNvGrpSpPr>
          <p:nvPr/>
        </p:nvGrpSpPr>
        <p:grpSpPr bwMode="auto">
          <a:xfrm>
            <a:off x="1339676" y="3589940"/>
            <a:ext cx="2742843" cy="830454"/>
            <a:chOff x="528" y="1475"/>
            <a:chExt cx="1296" cy="523"/>
          </a:xfrm>
        </p:grpSpPr>
        <p:sp>
          <p:nvSpPr>
            <p:cNvPr id="46113" name="Text Box 22"/>
            <p:cNvSpPr txBox="1">
              <a:spLocks noChangeArrowheads="1"/>
            </p:cNvSpPr>
            <p:nvPr/>
          </p:nvSpPr>
          <p:spPr bwMode="auto">
            <a:xfrm>
              <a:off x="528" y="1575"/>
              <a:ext cx="12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 i="1">
                  <a:solidFill>
                    <a:srgbClr val="0000FF"/>
                  </a:solidFill>
                  <a:sym typeface="Symbol" pitchFamily="18" charset="2"/>
                </a:rPr>
                <a:t>  cos  = </a:t>
              </a:r>
              <a:endParaRPr lang="en-US" altLang="en-US">
                <a:sym typeface="Symbol" pitchFamily="18" charset="2"/>
              </a:endParaRPr>
            </a:p>
          </p:txBody>
        </p:sp>
        <p:grpSp>
          <p:nvGrpSpPr>
            <p:cNvPr id="46114" name="Group 23"/>
            <p:cNvGrpSpPr>
              <a:grpSpLocks/>
            </p:cNvGrpSpPr>
            <p:nvPr/>
          </p:nvGrpSpPr>
          <p:grpSpPr bwMode="auto">
            <a:xfrm>
              <a:off x="1119" y="1475"/>
              <a:ext cx="390" cy="523"/>
              <a:chOff x="1849" y="1488"/>
              <a:chExt cx="390" cy="523"/>
            </a:xfrm>
          </p:grpSpPr>
          <p:sp>
            <p:nvSpPr>
              <p:cNvPr id="46115" name="Text Box 24"/>
              <p:cNvSpPr txBox="1">
                <a:spLocks noChangeArrowheads="1"/>
              </p:cNvSpPr>
              <p:nvPr/>
            </p:nvSpPr>
            <p:spPr bwMode="auto">
              <a:xfrm>
                <a:off x="1885" y="1488"/>
                <a:ext cx="348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 i="1">
                    <a:solidFill>
                      <a:srgbClr val="0000FF"/>
                    </a:solidFill>
                  </a:rPr>
                  <a:t>AC</a:t>
                </a:r>
                <a:br>
                  <a:rPr lang="en-US" altLang="en-US" b="1" i="1">
                    <a:solidFill>
                      <a:srgbClr val="0000FF"/>
                    </a:solidFill>
                  </a:rPr>
                </a:br>
                <a:r>
                  <a:rPr lang="en-US" altLang="en-US" b="1" i="1">
                    <a:solidFill>
                      <a:srgbClr val="0000FF"/>
                    </a:solidFill>
                  </a:rPr>
                  <a:t>BC</a:t>
                </a:r>
              </a:p>
            </p:txBody>
          </p:sp>
          <p:sp>
            <p:nvSpPr>
              <p:cNvPr id="46116" name="Line 25"/>
              <p:cNvSpPr>
                <a:spLocks noChangeShapeType="1"/>
              </p:cNvSpPr>
              <p:nvPr/>
            </p:nvSpPr>
            <p:spPr bwMode="auto">
              <a:xfrm flipV="1">
                <a:off x="1849" y="1757"/>
                <a:ext cx="390" cy="3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9722" name="Group 26"/>
          <p:cNvGrpSpPr>
            <a:grpSpLocks/>
          </p:cNvGrpSpPr>
          <p:nvPr/>
        </p:nvGrpSpPr>
        <p:grpSpPr bwMode="auto">
          <a:xfrm>
            <a:off x="1261369" y="4428140"/>
            <a:ext cx="2742843" cy="830454"/>
            <a:chOff x="528" y="1475"/>
            <a:chExt cx="1296" cy="523"/>
          </a:xfrm>
        </p:grpSpPr>
        <p:sp>
          <p:nvSpPr>
            <p:cNvPr id="46109" name="Text Box 27"/>
            <p:cNvSpPr txBox="1">
              <a:spLocks noChangeArrowheads="1"/>
            </p:cNvSpPr>
            <p:nvPr/>
          </p:nvSpPr>
          <p:spPr bwMode="auto">
            <a:xfrm>
              <a:off x="528" y="1575"/>
              <a:ext cx="12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 i="1">
                  <a:solidFill>
                    <a:srgbClr val="0000FF"/>
                  </a:solidFill>
                  <a:sym typeface="Symbol" pitchFamily="18" charset="2"/>
                </a:rPr>
                <a:t>   tan  = </a:t>
              </a:r>
              <a:endParaRPr lang="en-US" altLang="en-US">
                <a:sym typeface="Symbol" pitchFamily="18" charset="2"/>
              </a:endParaRPr>
            </a:p>
          </p:txBody>
        </p:sp>
        <p:grpSp>
          <p:nvGrpSpPr>
            <p:cNvPr id="46110" name="Group 28"/>
            <p:cNvGrpSpPr>
              <a:grpSpLocks/>
            </p:cNvGrpSpPr>
            <p:nvPr/>
          </p:nvGrpSpPr>
          <p:grpSpPr bwMode="auto">
            <a:xfrm>
              <a:off x="1156" y="1475"/>
              <a:ext cx="523" cy="523"/>
              <a:chOff x="1886" y="1488"/>
              <a:chExt cx="523" cy="523"/>
            </a:xfrm>
          </p:grpSpPr>
          <p:sp>
            <p:nvSpPr>
              <p:cNvPr id="46111" name="Text Box 29"/>
              <p:cNvSpPr txBox="1">
                <a:spLocks noChangeArrowheads="1"/>
              </p:cNvSpPr>
              <p:nvPr/>
            </p:nvSpPr>
            <p:spPr bwMode="auto">
              <a:xfrm>
                <a:off x="1922" y="1488"/>
                <a:ext cx="487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 i="1">
                    <a:solidFill>
                      <a:srgbClr val="0000FF"/>
                    </a:solidFill>
                  </a:rPr>
                  <a:t>AB</a:t>
                </a:r>
                <a:br>
                  <a:rPr lang="en-US" altLang="en-US" b="1" i="1">
                    <a:solidFill>
                      <a:srgbClr val="0000FF"/>
                    </a:solidFill>
                  </a:rPr>
                </a:br>
                <a:r>
                  <a:rPr lang="en-US" altLang="en-US" b="1" i="1">
                    <a:solidFill>
                      <a:srgbClr val="0000FF"/>
                    </a:solidFill>
                  </a:rPr>
                  <a:t>AC</a:t>
                </a:r>
              </a:p>
            </p:txBody>
          </p:sp>
          <p:sp>
            <p:nvSpPr>
              <p:cNvPr id="46112" name="Line 30"/>
              <p:cNvSpPr>
                <a:spLocks noChangeShapeType="1"/>
              </p:cNvSpPr>
              <p:nvPr/>
            </p:nvSpPr>
            <p:spPr bwMode="auto">
              <a:xfrm flipV="1">
                <a:off x="1886" y="1750"/>
                <a:ext cx="362" cy="11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9727" name="Group 31"/>
          <p:cNvGrpSpPr>
            <a:grpSpLocks/>
          </p:cNvGrpSpPr>
          <p:nvPr/>
        </p:nvGrpSpPr>
        <p:grpSpPr bwMode="auto">
          <a:xfrm>
            <a:off x="1371163" y="5258594"/>
            <a:ext cx="2742843" cy="830454"/>
            <a:chOff x="528" y="1475"/>
            <a:chExt cx="1296" cy="523"/>
          </a:xfrm>
        </p:grpSpPr>
        <p:sp>
          <p:nvSpPr>
            <p:cNvPr id="46105" name="Text Box 32"/>
            <p:cNvSpPr txBox="1">
              <a:spLocks noChangeArrowheads="1"/>
            </p:cNvSpPr>
            <p:nvPr/>
          </p:nvSpPr>
          <p:spPr bwMode="auto">
            <a:xfrm>
              <a:off x="528" y="1575"/>
              <a:ext cx="12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 i="1">
                  <a:solidFill>
                    <a:srgbClr val="0000FF"/>
                  </a:solidFill>
                  <a:sym typeface="Symbol" pitchFamily="18" charset="2"/>
                </a:rPr>
                <a:t> cot  = </a:t>
              </a:r>
              <a:endParaRPr lang="en-US" altLang="en-US">
                <a:sym typeface="Symbol" pitchFamily="18" charset="2"/>
              </a:endParaRPr>
            </a:p>
          </p:txBody>
        </p:sp>
        <p:grpSp>
          <p:nvGrpSpPr>
            <p:cNvPr id="46106" name="Group 33"/>
            <p:cNvGrpSpPr>
              <a:grpSpLocks/>
            </p:cNvGrpSpPr>
            <p:nvPr/>
          </p:nvGrpSpPr>
          <p:grpSpPr bwMode="auto">
            <a:xfrm>
              <a:off x="1110" y="1475"/>
              <a:ext cx="390" cy="523"/>
              <a:chOff x="1840" y="1488"/>
              <a:chExt cx="390" cy="523"/>
            </a:xfrm>
          </p:grpSpPr>
          <p:sp>
            <p:nvSpPr>
              <p:cNvPr id="46107" name="Text Box 34"/>
              <p:cNvSpPr txBox="1">
                <a:spLocks noChangeArrowheads="1"/>
              </p:cNvSpPr>
              <p:nvPr/>
            </p:nvSpPr>
            <p:spPr bwMode="auto">
              <a:xfrm>
                <a:off x="1870" y="1488"/>
                <a:ext cx="356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1pPr>
                <a:lvl2pPr marL="742950" indent="-28575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2pPr>
                <a:lvl3pPr marL="11430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3pPr>
                <a:lvl4pPr marL="16002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4pPr>
                <a:lvl5pPr marL="2057400" indent="-228600"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VNI-Times" pitchFamily="2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="1" i="1">
                    <a:solidFill>
                      <a:srgbClr val="0000FF"/>
                    </a:solidFill>
                  </a:rPr>
                  <a:t>AC</a:t>
                </a:r>
                <a:br>
                  <a:rPr lang="en-US" altLang="en-US" b="1" i="1">
                    <a:solidFill>
                      <a:srgbClr val="0000FF"/>
                    </a:solidFill>
                  </a:rPr>
                </a:br>
                <a:r>
                  <a:rPr lang="en-US" altLang="en-US" b="1" i="1">
                    <a:solidFill>
                      <a:srgbClr val="0000FF"/>
                    </a:solidFill>
                  </a:rPr>
                  <a:t>AB</a:t>
                </a:r>
              </a:p>
            </p:txBody>
          </p:sp>
          <p:sp>
            <p:nvSpPr>
              <p:cNvPr id="46108" name="Line 35"/>
              <p:cNvSpPr>
                <a:spLocks noChangeShapeType="1"/>
              </p:cNvSpPr>
              <p:nvPr/>
            </p:nvSpPr>
            <p:spPr bwMode="auto">
              <a:xfrm flipV="1">
                <a:off x="1840" y="1757"/>
                <a:ext cx="390" cy="3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9732" name="Line 36"/>
          <p:cNvSpPr>
            <a:spLocks noChangeShapeType="1"/>
          </p:cNvSpPr>
          <p:nvPr/>
        </p:nvSpPr>
        <p:spPr bwMode="auto">
          <a:xfrm flipH="1" flipV="1">
            <a:off x="7568880" y="2159190"/>
            <a:ext cx="12698" cy="1876859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29733" name="Line 37"/>
          <p:cNvSpPr>
            <a:spLocks noChangeShapeType="1"/>
          </p:cNvSpPr>
          <p:nvPr/>
        </p:nvSpPr>
        <p:spPr bwMode="auto">
          <a:xfrm>
            <a:off x="7581577" y="2168717"/>
            <a:ext cx="3614796" cy="1872096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29734" name="Line 38"/>
          <p:cNvSpPr>
            <a:spLocks noChangeShapeType="1"/>
          </p:cNvSpPr>
          <p:nvPr/>
        </p:nvSpPr>
        <p:spPr bwMode="auto">
          <a:xfrm>
            <a:off x="7568879" y="4036048"/>
            <a:ext cx="3602098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40" name="Text Box 40" descr="Parchment"/>
          <p:cNvSpPr txBox="1">
            <a:spLocks noChangeArrowheads="1"/>
          </p:cNvSpPr>
          <p:nvPr/>
        </p:nvSpPr>
        <p:spPr bwMode="auto">
          <a:xfrm>
            <a:off x="74280" y="1"/>
            <a:ext cx="12041854" cy="5869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 w="127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108850" tIns="54425" rIns="108850" bIns="5442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1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TỈ SỐ LƯỢNG GIÁC CỦA GÓC NHỌN</a:t>
            </a:r>
            <a:endParaRPr lang="en-US" sz="31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41693" y="4489212"/>
            <a:ext cx="185499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i="1" u="sng">
                <a:solidFill>
                  <a:srgbClr val="002060"/>
                </a:solidFill>
              </a:rPr>
              <a:t>Nhaän xeùt</a:t>
            </a:r>
            <a:r>
              <a:rPr lang="en-US" altLang="en-US" b="1" i="1">
                <a:solidFill>
                  <a:srgbClr val="002060"/>
                </a:solidFill>
              </a:rPr>
              <a:t>:</a:t>
            </a:r>
            <a:r>
              <a:rPr lang="en-US" altLang="en-US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114006" y="5090329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en-US" sz="2400" b="1" i="1">
                <a:solidFill>
                  <a:srgbClr val="002060"/>
                </a:solidFill>
              </a:rPr>
              <a:t>Caùc tæ soá löôïng giaùc cuûa moät goùc nhoïn (</a:t>
            </a:r>
            <a:r>
              <a:rPr lang="en-US" altLang="en-US" sz="2400" b="1" i="1">
                <a:solidFill>
                  <a:srgbClr val="002060"/>
                </a:solidFill>
                <a:sym typeface="Symbol" pitchFamily="18" charset="2"/>
              </a:rPr>
              <a:t> &lt; 90) </a:t>
            </a:r>
            <a:r>
              <a:rPr lang="en-US" altLang="en-US" sz="2400" b="1" i="1">
                <a:solidFill>
                  <a:srgbClr val="002060"/>
                </a:solidFill>
              </a:rPr>
              <a:t>luoân luoân </a:t>
            </a:r>
            <a:r>
              <a:rPr lang="en-US" altLang="en-US" sz="2400" b="1" i="1">
                <a:solidFill>
                  <a:srgbClr val="FF0000"/>
                </a:solidFill>
              </a:rPr>
              <a:t>döông</a:t>
            </a:r>
            <a:r>
              <a:rPr lang="en-US" altLang="en-US" sz="2400" b="1" i="1">
                <a:solidFill>
                  <a:srgbClr val="002060"/>
                </a:solidFill>
              </a:rPr>
              <a:t>. Hôn nöõa, ta coù : 		sin</a:t>
            </a:r>
            <a:r>
              <a:rPr lang="en-US" altLang="en-US" sz="2400" b="1" i="1">
                <a:solidFill>
                  <a:srgbClr val="002060"/>
                </a:solidFill>
                <a:sym typeface="Symbol" pitchFamily="18" charset="2"/>
              </a:rPr>
              <a:t> &lt; 1  </a:t>
            </a:r>
            <a:br>
              <a:rPr lang="en-US" altLang="en-US" sz="2400" b="1" i="1">
                <a:solidFill>
                  <a:srgbClr val="002060"/>
                </a:solidFill>
                <a:sym typeface="Symbol" pitchFamily="18" charset="2"/>
              </a:rPr>
            </a:br>
            <a:r>
              <a:rPr lang="en-US" altLang="en-US" sz="2400" b="1" i="1">
                <a:solidFill>
                  <a:srgbClr val="002060"/>
                </a:solidFill>
                <a:sym typeface="Symbol" pitchFamily="18" charset="2"/>
              </a:rPr>
              <a:t>					cos &lt; 1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4280" y="1535171"/>
            <a:ext cx="9843793" cy="65823"/>
            <a:chOff x="74280" y="1535171"/>
            <a:chExt cx="9843793" cy="65823"/>
          </a:xfrm>
        </p:grpSpPr>
        <p:cxnSp>
          <p:nvCxnSpPr>
            <p:cNvPr id="4" name="Straight Connector 3"/>
            <p:cNvCxnSpPr/>
            <p:nvPr/>
          </p:nvCxnSpPr>
          <p:spPr bwMode="auto">
            <a:xfrm>
              <a:off x="74280" y="1535171"/>
              <a:ext cx="9843793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Straight Connector 44"/>
            <p:cNvCxnSpPr/>
            <p:nvPr/>
          </p:nvCxnSpPr>
          <p:spPr bwMode="auto">
            <a:xfrm>
              <a:off x="74280" y="1600994"/>
              <a:ext cx="9843793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60CFAC8-39D1-4B91-8967-426AFFF6590D}"/>
                  </a:ext>
                </a:extLst>
              </p14:cNvPr>
              <p14:cNvContentPartPr/>
              <p14:nvPr/>
            </p14:nvContentPartPr>
            <p14:xfrm>
              <a:off x="2381040" y="1115280"/>
              <a:ext cx="8168040" cy="49478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60CFAC8-39D1-4B91-8967-426AFFF6590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71680" y="1105920"/>
                <a:ext cx="8186760" cy="49665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1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1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10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10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10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1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97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297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9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29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6" presetID="3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297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3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297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/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/>
                                        <p:tgtEl>
                                          <p:spTgt spid="29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/>
                                        <p:tgtEl>
                                          <p:spTgt spid="29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297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4" presetID="35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297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29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29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1" presetID="3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000"/>
                                        <p:tgtEl>
                                          <p:spTgt spid="297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2000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297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/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/>
                                        <p:tgtEl>
                                          <p:spTgt spid="29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0"/>
                                        <p:tgtEl>
                                          <p:spTgt spid="29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9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9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0" dur="1000"/>
                                        <p:tgtEl>
                                          <p:spTgt spid="29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35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297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9" presetID="35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2000"/>
                                        <p:tgtEl>
                                          <p:spTgt spid="297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2000" fill="hold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000" fill="hold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66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2000"/>
                                        <p:tgtEl>
                                          <p:spTgt spid="297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2000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0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73" presetID="3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000"/>
                                        <p:tgtEl>
                                          <p:spTgt spid="297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2000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000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0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 nodeType="clickPar">
                      <p:stCondLst>
                        <p:cond delay="indefinite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29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9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5" dur="1000"/>
                                        <p:tgtEl>
                                          <p:spTgt spid="29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35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000"/>
                                        <p:tgtEl>
                                          <p:spTgt spid="297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2000" fill="hold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2000" fill="hold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2000" fill="hold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4" presetID="35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000"/>
                                        <p:tgtEl>
                                          <p:spTgt spid="297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2000" fill="hold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2000" fill="hold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2000" fill="hold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1" presetID="35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2000"/>
                                        <p:tgtEl>
                                          <p:spTgt spid="297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2000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000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2000"/>
                                        <p:tgtEl>
                                          <p:spTgt spid="29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08" presetID="35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2000"/>
                                        <p:tgtEl>
                                          <p:spTgt spid="297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2000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2000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2000"/>
                                        <p:tgtEl>
                                          <p:spTgt spid="29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/>
      <p:bldP spid="29701" grpId="0" autoUpdateAnimBg="0"/>
      <p:bldP spid="29703" grpId="0" animBg="1"/>
      <p:bldP spid="29704" grpId="0" animBg="1"/>
      <p:bldP spid="29705" grpId="0" animBg="1"/>
      <p:bldP spid="29706" grpId="0" animBg="1"/>
      <p:bldP spid="29707" grpId="0" animBg="1"/>
      <p:bldP spid="29708" grpId="0"/>
      <p:bldP spid="29709" grpId="0"/>
      <p:bldP spid="29710" grpId="0"/>
      <p:bldP spid="29716" grpId="0"/>
      <p:bldP spid="29732" grpId="0" animBg="1"/>
      <p:bldP spid="29732" grpId="1" animBg="1"/>
      <p:bldP spid="29732" grpId="2" animBg="1"/>
      <p:bldP spid="29732" grpId="3" animBg="1"/>
      <p:bldP spid="29732" grpId="4" animBg="1"/>
      <p:bldP spid="29732" grpId="5" animBg="1"/>
      <p:bldP spid="29733" grpId="0" animBg="1"/>
      <p:bldP spid="29733" grpId="1" animBg="1"/>
      <p:bldP spid="29733" grpId="2" animBg="1"/>
      <p:bldP spid="29733" grpId="3" animBg="1"/>
      <p:bldP spid="29734" grpId="0" animBg="1"/>
      <p:bldP spid="29734" grpId="1" animBg="1"/>
      <p:bldP spid="29734" grpId="2" animBg="1"/>
      <p:bldP spid="29734" grpId="3" animBg="1"/>
      <p:bldP spid="29734" grpId="4" animBg="1"/>
      <p:bldP spid="29734" grpId="5" animBg="1"/>
      <p:bldP spid="2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2209006" y="762794"/>
            <a:ext cx="8431702" cy="479245"/>
          </a:xfrm>
          <a:prstGeom prst="rect">
            <a:avLst/>
          </a:prstGeom>
          <a:noFill/>
          <a:ln>
            <a:noFill/>
          </a:ln>
          <a:effectLst/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altLang="en-US" b="1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Haõy tính caùc tæ soá löôïng giaùc cuûa goùc B trong hình 15.</a:t>
            </a:r>
            <a:endParaRPr lang="en-US" altLang="en-US" b="1" i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 panose="05050102010706020507" pitchFamily="18" charset="2"/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0048903" y="3736587"/>
            <a:ext cx="880419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FF0000"/>
                </a:solidFill>
              </a:rPr>
              <a:t>45</a:t>
            </a:r>
            <a:r>
              <a:rPr lang="en-US" altLang="en-US" b="1" i="1">
                <a:solidFill>
                  <a:srgbClr val="FF0000"/>
                </a:solidFill>
                <a:sym typeface="Symbol" pitchFamily="18" charset="2"/>
              </a:rPr>
              <a:t>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774083" y="762794"/>
            <a:ext cx="1358723" cy="55399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anchor="ctr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600" b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altLang="en-US" sz="2800" b="1" i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Ví duï 1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406347" y="1829594"/>
            <a:ext cx="2548135" cy="586967"/>
          </a:xfrm>
          <a:prstGeom prst="rect">
            <a:avLst/>
          </a:prstGeom>
          <a:noFill/>
          <a:ln>
            <a:noFill/>
          </a:ln>
          <a:effectLst/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1" lang="en-US" altLang="en-US" sz="31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</a:t>
            </a:r>
            <a:r>
              <a:rPr kumimoji="1" lang="en-US" altLang="en-US" sz="31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 </a:t>
            </a:r>
            <a:r>
              <a:rPr kumimoji="1" lang="en-US" altLang="en-US" sz="3100" b="1" i="1" u="sng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ptima" pitchFamily="2" charset="0"/>
              </a:rPr>
              <a:t>Baøi giaûi</a:t>
            </a:r>
            <a:r>
              <a:rPr kumimoji="1" lang="en-US" altLang="en-US" sz="3100" b="1" i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ptima" pitchFamily="2" charset="0"/>
              </a:rPr>
              <a:t>:</a:t>
            </a:r>
          </a:p>
        </p:txBody>
      </p:sp>
      <p:sp>
        <p:nvSpPr>
          <p:cNvPr id="30726" name="Arc 6"/>
          <p:cNvSpPr>
            <a:spLocks/>
          </p:cNvSpPr>
          <p:nvPr/>
        </p:nvSpPr>
        <p:spPr bwMode="auto">
          <a:xfrm rot="14349474">
            <a:off x="10671874" y="3794618"/>
            <a:ext cx="227065" cy="40634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400"/>
              <a:gd name="T1" fmla="*/ 0 h 21600"/>
              <a:gd name="T2" fmla="*/ 21400 w 21400"/>
              <a:gd name="T3" fmla="*/ 18665 h 21600"/>
              <a:gd name="T4" fmla="*/ 0 w 214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400" h="21600" fill="none" extrusionOk="0">
                <a:moveTo>
                  <a:pt x="-1" y="0"/>
                </a:moveTo>
                <a:cubicBezTo>
                  <a:pt x="10795" y="0"/>
                  <a:pt x="19932" y="7969"/>
                  <a:pt x="21399" y="18665"/>
                </a:cubicBezTo>
              </a:path>
              <a:path w="21400" h="21600" stroke="0" extrusionOk="0">
                <a:moveTo>
                  <a:pt x="-1" y="0"/>
                </a:moveTo>
                <a:cubicBezTo>
                  <a:pt x="10795" y="0"/>
                  <a:pt x="19932" y="7969"/>
                  <a:pt x="21399" y="18665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eaVert" wrap="none" lIns="108850" tIns="54425" rIns="108850" bIns="54425" anchor="ctr"/>
          <a:lstStyle/>
          <a:p>
            <a:pPr algn="ctr">
              <a:defRPr/>
            </a:pPr>
            <a:endParaRPr lang="en-US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>
            <a:off x="8747322" y="4174838"/>
            <a:ext cx="2594696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 flipV="1">
            <a:off x="8738856" y="2431360"/>
            <a:ext cx="0" cy="1753006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>
            <a:off x="8734623" y="2421832"/>
            <a:ext cx="2601045" cy="1748243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30730" name="Line 10"/>
          <p:cNvSpPr>
            <a:spLocks noChangeShapeType="1"/>
          </p:cNvSpPr>
          <p:nvPr/>
        </p:nvSpPr>
        <p:spPr bwMode="auto">
          <a:xfrm>
            <a:off x="8751554" y="3944598"/>
            <a:ext cx="279364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30731" name="Line 11"/>
          <p:cNvSpPr>
            <a:spLocks noChangeShapeType="1"/>
          </p:cNvSpPr>
          <p:nvPr/>
        </p:nvSpPr>
        <p:spPr bwMode="auto">
          <a:xfrm>
            <a:off x="9037268" y="3947774"/>
            <a:ext cx="0" cy="228653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8271135" y="4089094"/>
            <a:ext cx="656081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300" b="1" i="1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11312388" y="4003349"/>
            <a:ext cx="656081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300" b="1" i="1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8446795" y="1981994"/>
            <a:ext cx="656081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0000FF"/>
                </a:solidFill>
              </a:rPr>
              <a:t>C</a:t>
            </a:r>
          </a:p>
        </p:txBody>
      </p:sp>
      <p:grpSp>
        <p:nvGrpSpPr>
          <p:cNvPr id="30735" name="Group 15"/>
          <p:cNvGrpSpPr>
            <a:grpSpLocks/>
          </p:cNvGrpSpPr>
          <p:nvPr/>
        </p:nvGrpSpPr>
        <p:grpSpPr bwMode="auto">
          <a:xfrm>
            <a:off x="8228806" y="2982351"/>
            <a:ext cx="3062418" cy="2196021"/>
            <a:chOff x="3793" y="2225"/>
            <a:chExt cx="1447" cy="1383"/>
          </a:xfrm>
        </p:grpSpPr>
        <p:sp>
          <p:nvSpPr>
            <p:cNvPr id="47227" name="Text Box 16"/>
            <p:cNvSpPr txBox="1">
              <a:spLocks noChangeArrowheads="1"/>
            </p:cNvSpPr>
            <p:nvPr/>
          </p:nvSpPr>
          <p:spPr bwMode="auto">
            <a:xfrm>
              <a:off x="4256" y="3320"/>
              <a:ext cx="9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 i="1">
                  <a:solidFill>
                    <a:srgbClr val="0000FF"/>
                  </a:solidFill>
                </a:rPr>
                <a:t>Hình 15</a:t>
              </a:r>
            </a:p>
          </p:txBody>
        </p:sp>
        <p:sp>
          <p:nvSpPr>
            <p:cNvPr id="47228" name="Text Box 17"/>
            <p:cNvSpPr txBox="1">
              <a:spLocks noChangeArrowheads="1"/>
            </p:cNvSpPr>
            <p:nvPr/>
          </p:nvSpPr>
          <p:spPr bwMode="auto">
            <a:xfrm>
              <a:off x="3793" y="2225"/>
              <a:ext cx="38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 b="1" i="1">
                  <a:solidFill>
                    <a:srgbClr val="0000FF"/>
                  </a:solidFill>
                </a:rPr>
                <a:t>a</a:t>
              </a:r>
            </a:p>
          </p:txBody>
        </p:sp>
        <p:sp>
          <p:nvSpPr>
            <p:cNvPr id="47229" name="Text Box 18"/>
            <p:cNvSpPr txBox="1">
              <a:spLocks noChangeArrowheads="1"/>
            </p:cNvSpPr>
            <p:nvPr/>
          </p:nvSpPr>
          <p:spPr bwMode="auto">
            <a:xfrm>
              <a:off x="4433" y="2899"/>
              <a:ext cx="38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 b="1" i="1">
                  <a:solidFill>
                    <a:srgbClr val="0000FF"/>
                  </a:solidFill>
                </a:rPr>
                <a:t>a</a:t>
              </a:r>
            </a:p>
          </p:txBody>
        </p:sp>
      </p:grpSp>
      <p:sp>
        <p:nvSpPr>
          <p:cNvPr id="30745" name="Text Box 25"/>
          <p:cNvSpPr txBox="1">
            <a:spLocks noChangeArrowheads="1"/>
          </p:cNvSpPr>
          <p:nvPr/>
        </p:nvSpPr>
        <p:spPr bwMode="auto">
          <a:xfrm>
            <a:off x="989806" y="3048794"/>
            <a:ext cx="912164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0000FF"/>
                </a:solidFill>
                <a:sym typeface="Symbol" pitchFamily="18" charset="2"/>
              </a:rPr>
              <a:t>sinB   </a:t>
            </a:r>
            <a:endParaRPr lang="en-US" altLang="en-US">
              <a:sym typeface="Symbol" pitchFamily="18" charset="2"/>
            </a:endParaRPr>
          </a:p>
        </p:txBody>
      </p:sp>
      <p:sp>
        <p:nvSpPr>
          <p:cNvPr id="30746" name="Text Box 26"/>
          <p:cNvSpPr txBox="1">
            <a:spLocks noChangeArrowheads="1"/>
          </p:cNvSpPr>
          <p:nvPr/>
        </p:nvSpPr>
        <p:spPr bwMode="auto">
          <a:xfrm>
            <a:off x="913606" y="4115594"/>
            <a:ext cx="1041265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0000FF"/>
                </a:solidFill>
                <a:sym typeface="Symbol" pitchFamily="18" charset="2"/>
              </a:rPr>
              <a:t> cosB</a:t>
            </a:r>
            <a:endParaRPr lang="en-US" altLang="en-US">
              <a:sym typeface="Symbol" pitchFamily="18" charset="2"/>
            </a:endParaRPr>
          </a:p>
        </p:txBody>
      </p:sp>
      <p:sp>
        <p:nvSpPr>
          <p:cNvPr id="30747" name="Text Box 27"/>
          <p:cNvSpPr txBox="1">
            <a:spLocks noChangeArrowheads="1"/>
          </p:cNvSpPr>
          <p:nvPr/>
        </p:nvSpPr>
        <p:spPr bwMode="auto">
          <a:xfrm>
            <a:off x="989806" y="5106194"/>
            <a:ext cx="1032799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0000FF"/>
                </a:solidFill>
                <a:sym typeface="Symbol" pitchFamily="18" charset="2"/>
              </a:rPr>
              <a:t>tanB  </a:t>
            </a:r>
            <a:endParaRPr lang="en-US" altLang="en-US">
              <a:sym typeface="Symbol" pitchFamily="18" charset="2"/>
            </a:endParaRPr>
          </a:p>
        </p:txBody>
      </p:sp>
      <p:sp>
        <p:nvSpPr>
          <p:cNvPr id="30753" name="Text Box 33"/>
          <p:cNvSpPr txBox="1">
            <a:spLocks noChangeArrowheads="1"/>
          </p:cNvSpPr>
          <p:nvPr/>
        </p:nvSpPr>
        <p:spPr bwMode="auto">
          <a:xfrm>
            <a:off x="385183" y="2515394"/>
            <a:ext cx="1964011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002060"/>
                </a:solidFill>
              </a:rPr>
              <a:t>Ta coù</a:t>
            </a:r>
            <a:r>
              <a:rPr lang="en-US" altLang="en-US" b="1" i="1">
                <a:solidFill>
                  <a:srgbClr val="002060"/>
                </a:solidFill>
                <a:sym typeface="Symbol" pitchFamily="18" charset="2"/>
              </a:rPr>
              <a:t> :</a:t>
            </a:r>
          </a:p>
        </p:txBody>
      </p:sp>
      <p:sp>
        <p:nvSpPr>
          <p:cNvPr id="131" name="Text Box 40" descr="Parchment"/>
          <p:cNvSpPr txBox="1">
            <a:spLocks noChangeArrowheads="1"/>
          </p:cNvSpPr>
          <p:nvPr/>
        </p:nvSpPr>
        <p:spPr bwMode="auto">
          <a:xfrm>
            <a:off x="58201" y="1"/>
            <a:ext cx="12074011" cy="5869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 w="127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108850" tIns="54425" rIns="108850" bIns="5442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1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TỈ SỐ LƯỢNG GIÁC CỦA GÓC NHỌN</a:t>
            </a:r>
            <a:endParaRPr lang="en-US" sz="31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228570" y="1600994"/>
            <a:ext cx="100592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4" name="Straight Connector 133"/>
          <p:cNvCxnSpPr/>
          <p:nvPr/>
        </p:nvCxnSpPr>
        <p:spPr bwMode="auto">
          <a:xfrm>
            <a:off x="151606" y="1677194"/>
            <a:ext cx="100592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Connector 4"/>
          <p:cNvCxnSpPr/>
          <p:nvPr/>
        </p:nvCxnSpPr>
        <p:spPr bwMode="auto">
          <a:xfrm>
            <a:off x="9600406" y="762794"/>
            <a:ext cx="0" cy="1295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7" name="Straight Connector 136"/>
          <p:cNvCxnSpPr/>
          <p:nvPr/>
        </p:nvCxnSpPr>
        <p:spPr bwMode="auto">
          <a:xfrm>
            <a:off x="9678660" y="838994"/>
            <a:ext cx="0" cy="1295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0936280"/>
              </p:ext>
            </p:extLst>
          </p:nvPr>
        </p:nvGraphicFramePr>
        <p:xfrm>
          <a:off x="9934159" y="2717548"/>
          <a:ext cx="923661" cy="6280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5" imgW="317160" imgH="215640" progId="Equation.DSMT4">
                  <p:embed/>
                </p:oleObj>
              </mc:Choice>
              <mc:Fallback>
                <p:oleObj name="Equation" r:id="rId5" imgW="31716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934159" y="2717548"/>
                        <a:ext cx="923661" cy="6280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9" name="Object 1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8173542"/>
              </p:ext>
            </p:extLst>
          </p:nvPr>
        </p:nvGraphicFramePr>
        <p:xfrm>
          <a:off x="1828006" y="2903768"/>
          <a:ext cx="938520" cy="9070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7" imgW="406080" imgH="393480" progId="Equation.DSMT4">
                  <p:embed/>
                </p:oleObj>
              </mc:Choice>
              <mc:Fallback>
                <p:oleObj name="Equation" r:id="rId7" imgW="4060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28006" y="2903768"/>
                        <a:ext cx="938520" cy="9070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0" name="Object 1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2741909"/>
              </p:ext>
            </p:extLst>
          </p:nvPr>
        </p:nvGraphicFramePr>
        <p:xfrm>
          <a:off x="2809875" y="2921794"/>
          <a:ext cx="108426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9" imgW="469800" imgH="419040" progId="Equation.DSMT4">
                  <p:embed/>
                </p:oleObj>
              </mc:Choice>
              <mc:Fallback>
                <p:oleObj name="Equation" r:id="rId9" imgW="46980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809875" y="2921794"/>
                        <a:ext cx="1084263" cy="965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" name="Object 1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5093905"/>
              </p:ext>
            </p:extLst>
          </p:nvPr>
        </p:nvGraphicFramePr>
        <p:xfrm>
          <a:off x="3909219" y="2834481"/>
          <a:ext cx="1728787" cy="105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11" imgW="749160" imgH="457200" progId="Equation.DSMT4">
                  <p:embed/>
                </p:oleObj>
              </mc:Choice>
              <mc:Fallback>
                <p:oleObj name="Equation" r:id="rId11" imgW="74916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909219" y="2834481"/>
                        <a:ext cx="1728787" cy="1052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" name="Object 1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0738390"/>
              </p:ext>
            </p:extLst>
          </p:nvPr>
        </p:nvGraphicFramePr>
        <p:xfrm>
          <a:off x="5714206" y="3101975"/>
          <a:ext cx="1319212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13" imgW="571320" imgH="203040" progId="Equation.DSMT4">
                  <p:embed/>
                </p:oleObj>
              </mc:Choice>
              <mc:Fallback>
                <p:oleObj name="Equation" r:id="rId13" imgW="5713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714206" y="3101975"/>
                        <a:ext cx="1319212" cy="466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" name="Object 1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4995130"/>
              </p:ext>
            </p:extLst>
          </p:nvPr>
        </p:nvGraphicFramePr>
        <p:xfrm>
          <a:off x="1754188" y="3949700"/>
          <a:ext cx="908050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15" imgW="393480" imgH="393480" progId="Equation.DSMT4">
                  <p:embed/>
                </p:oleObj>
              </mc:Choice>
              <mc:Fallback>
                <p:oleObj name="Equation" r:id="rId15" imgW="393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754188" y="3949700"/>
                        <a:ext cx="908050" cy="906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" name="Object 1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1549533"/>
              </p:ext>
            </p:extLst>
          </p:nvPr>
        </p:nvGraphicFramePr>
        <p:xfrm>
          <a:off x="2733675" y="3935413"/>
          <a:ext cx="108426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17" imgW="469800" imgH="419040" progId="Equation.DSMT4">
                  <p:embed/>
                </p:oleObj>
              </mc:Choice>
              <mc:Fallback>
                <p:oleObj name="Equation" r:id="rId17" imgW="46980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733675" y="3935413"/>
                        <a:ext cx="1084263" cy="965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5" name="Object 1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3235573"/>
              </p:ext>
            </p:extLst>
          </p:nvPr>
        </p:nvGraphicFramePr>
        <p:xfrm>
          <a:off x="3833019" y="3848100"/>
          <a:ext cx="1728787" cy="105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19" imgW="749160" imgH="457200" progId="Equation.DSMT4">
                  <p:embed/>
                </p:oleObj>
              </mc:Choice>
              <mc:Fallback>
                <p:oleObj name="Equation" r:id="rId19" imgW="74916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3833019" y="3848100"/>
                        <a:ext cx="1728787" cy="1052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" name="Object 1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8104279"/>
              </p:ext>
            </p:extLst>
          </p:nvPr>
        </p:nvGraphicFramePr>
        <p:xfrm>
          <a:off x="5622925" y="4116388"/>
          <a:ext cx="1347788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21" imgW="583920" imgH="203040" progId="Equation.DSMT4">
                  <p:embed/>
                </p:oleObj>
              </mc:Choice>
              <mc:Fallback>
                <p:oleObj name="Equation" r:id="rId21" imgW="5839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5622925" y="4116388"/>
                        <a:ext cx="1347788" cy="466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" name="Object 1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1582506"/>
              </p:ext>
            </p:extLst>
          </p:nvPr>
        </p:nvGraphicFramePr>
        <p:xfrm>
          <a:off x="1739900" y="4949825"/>
          <a:ext cx="936625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23" imgW="406080" imgH="393480" progId="Equation.DSMT4">
                  <p:embed/>
                </p:oleObj>
              </mc:Choice>
              <mc:Fallback>
                <p:oleObj name="Equation" r:id="rId23" imgW="4060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1739900" y="4949825"/>
                        <a:ext cx="936625" cy="906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" name="Object 1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6121464"/>
              </p:ext>
            </p:extLst>
          </p:nvPr>
        </p:nvGraphicFramePr>
        <p:xfrm>
          <a:off x="2742406" y="4906963"/>
          <a:ext cx="1084263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Equation" r:id="rId25" imgW="469800" imgH="393480" progId="Equation.DSMT4">
                  <p:embed/>
                </p:oleObj>
              </mc:Choice>
              <mc:Fallback>
                <p:oleObj name="Equation" r:id="rId25" imgW="4698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2742406" y="4906963"/>
                        <a:ext cx="1084263" cy="906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0932058"/>
              </p:ext>
            </p:extLst>
          </p:nvPr>
        </p:nvGraphicFramePr>
        <p:xfrm>
          <a:off x="3964772" y="5106194"/>
          <a:ext cx="1347788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Equation" r:id="rId27" imgW="583920" imgH="203040" progId="Equation.DSMT4">
                  <p:embed/>
                </p:oleObj>
              </mc:Choice>
              <mc:Fallback>
                <p:oleObj name="Equation" r:id="rId27" imgW="5839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3964772" y="5106194"/>
                        <a:ext cx="1347788" cy="466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" name="Text Box 27"/>
          <p:cNvSpPr txBox="1">
            <a:spLocks noChangeArrowheads="1"/>
          </p:cNvSpPr>
          <p:nvPr/>
        </p:nvSpPr>
        <p:spPr bwMode="auto">
          <a:xfrm>
            <a:off x="935420" y="5944394"/>
            <a:ext cx="1032799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0000FF"/>
                </a:solidFill>
                <a:sym typeface="Symbol" pitchFamily="18" charset="2"/>
              </a:rPr>
              <a:t>cotB  </a:t>
            </a:r>
            <a:endParaRPr lang="en-US" altLang="en-US">
              <a:sym typeface="Symbol" pitchFamily="18" charset="2"/>
            </a:endParaRPr>
          </a:p>
        </p:txBody>
      </p:sp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1440772"/>
              </p:ext>
            </p:extLst>
          </p:nvPr>
        </p:nvGraphicFramePr>
        <p:xfrm>
          <a:off x="1685514" y="5788025"/>
          <a:ext cx="936625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Equation" r:id="rId29" imgW="406080" imgH="393480" progId="Equation.DSMT4">
                  <p:embed/>
                </p:oleObj>
              </mc:Choice>
              <mc:Fallback>
                <p:oleObj name="Equation" r:id="rId29" imgW="4060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685514" y="5788025"/>
                        <a:ext cx="936625" cy="906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" name="Object 1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5101095"/>
              </p:ext>
            </p:extLst>
          </p:nvPr>
        </p:nvGraphicFramePr>
        <p:xfrm>
          <a:off x="2688020" y="5745163"/>
          <a:ext cx="1084263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Equation" r:id="rId31" imgW="469800" imgH="393480" progId="Equation.DSMT4">
                  <p:embed/>
                </p:oleObj>
              </mc:Choice>
              <mc:Fallback>
                <p:oleObj name="Equation" r:id="rId31" imgW="4698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2688020" y="5745163"/>
                        <a:ext cx="1084263" cy="906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" name="Object 1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6962752"/>
              </p:ext>
            </p:extLst>
          </p:nvPr>
        </p:nvGraphicFramePr>
        <p:xfrm>
          <a:off x="3924300" y="5945188"/>
          <a:ext cx="1319213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Equation" r:id="rId33" imgW="571320" imgH="203040" progId="Equation.DSMT4">
                  <p:embed/>
                </p:oleObj>
              </mc:Choice>
              <mc:Fallback>
                <p:oleObj name="Equation" r:id="rId33" imgW="5713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3924300" y="5945188"/>
                        <a:ext cx="1319213" cy="466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1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1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10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10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10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0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6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1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7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8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8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withGroup">
                            <p:stCondLst>
                              <p:cond delay="17000"/>
                            </p:stCondLst>
                            <p:childTnLst>
                              <p:par>
                                <p:cTn id="9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3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30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6" dur="500"/>
                                        <p:tgtEl>
                                          <p:spTgt spid="30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5" grpId="0" autoUpdateAnimBg="0"/>
      <p:bldP spid="30727" grpId="0" animBg="1"/>
      <p:bldP spid="30728" grpId="0" animBg="1"/>
      <p:bldP spid="30729" grpId="0" animBg="1"/>
      <p:bldP spid="30730" grpId="0" animBg="1"/>
      <p:bldP spid="30731" grpId="0" animBg="1"/>
      <p:bldP spid="30732" grpId="0"/>
      <p:bldP spid="30733" grpId="0"/>
      <p:bldP spid="30734" grpId="0"/>
      <p:bldP spid="30745" grpId="0"/>
      <p:bldP spid="30746" grpId="0"/>
      <p:bldP spid="30747" grpId="0"/>
      <p:bldP spid="30753" grpId="0"/>
      <p:bldP spid="1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2056606" y="838994"/>
            <a:ext cx="7289378" cy="47924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altLang="en-US" b="1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Haõy tính caùc tæ soá löôïng giaùc cuûa goùc B trong hình 16.</a:t>
            </a:r>
            <a:endParaRPr lang="en-US" altLang="en-US" b="1" i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 panose="05050102010706020507" pitchFamily="18" charset="2"/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10277978" y="4922743"/>
            <a:ext cx="880419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FF0000"/>
                </a:solidFill>
              </a:rPr>
              <a:t>60</a:t>
            </a:r>
            <a:r>
              <a:rPr lang="en-US" altLang="en-US" b="1" i="1">
                <a:solidFill>
                  <a:srgbClr val="FF0000"/>
                </a:solidFill>
                <a:sym typeface="Symbol" pitchFamily="18" charset="2"/>
              </a:rPr>
              <a:t>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498932" y="762794"/>
            <a:ext cx="1481474" cy="66391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600" b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altLang="en-US" sz="2800" b="1" i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Ví duï 2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406347" y="1753394"/>
            <a:ext cx="2548135" cy="58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en-US" altLang="en-US" sz="3100">
                <a:solidFill>
                  <a:srgbClr val="002060"/>
                </a:solidFill>
                <a:sym typeface="Symbol" pitchFamily="18" charset="2"/>
              </a:rPr>
              <a:t></a:t>
            </a:r>
            <a:r>
              <a:rPr kumimoji="1" lang="en-US" altLang="en-US" sz="3100" b="1">
                <a:solidFill>
                  <a:srgbClr val="002060"/>
                </a:solidFill>
                <a:sym typeface="Symbol" pitchFamily="18" charset="2"/>
              </a:rPr>
              <a:t> </a:t>
            </a:r>
            <a:r>
              <a:rPr kumimoji="1" lang="en-US" altLang="en-US" sz="3100" b="1" i="1" u="sng">
                <a:solidFill>
                  <a:srgbClr val="002060"/>
                </a:solidFill>
                <a:latin typeface="VNI-Aptima" pitchFamily="2" charset="0"/>
              </a:rPr>
              <a:t>Baøi giaûi</a:t>
            </a:r>
            <a:r>
              <a:rPr kumimoji="1" lang="en-US" altLang="en-US" sz="3100" b="1" i="1">
                <a:solidFill>
                  <a:srgbClr val="002060"/>
                </a:solidFill>
                <a:latin typeface="VNI-Aptima" pitchFamily="2" charset="0"/>
              </a:rPr>
              <a:t>:</a:t>
            </a:r>
          </a:p>
        </p:txBody>
      </p:sp>
      <p:sp>
        <p:nvSpPr>
          <p:cNvPr id="31750" name="Arc 6"/>
          <p:cNvSpPr>
            <a:spLocks/>
          </p:cNvSpPr>
          <p:nvPr/>
        </p:nvSpPr>
        <p:spPr bwMode="auto">
          <a:xfrm rot="14349474">
            <a:off x="10939045" y="4985536"/>
            <a:ext cx="227065" cy="40634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400"/>
              <a:gd name="T1" fmla="*/ 0 h 21600"/>
              <a:gd name="T2" fmla="*/ 21400 w 21400"/>
              <a:gd name="T3" fmla="*/ 18665 h 21600"/>
              <a:gd name="T4" fmla="*/ 0 w 214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400" h="21600" fill="none" extrusionOk="0">
                <a:moveTo>
                  <a:pt x="-1" y="0"/>
                </a:moveTo>
                <a:cubicBezTo>
                  <a:pt x="10795" y="0"/>
                  <a:pt x="19932" y="7969"/>
                  <a:pt x="21399" y="18665"/>
                </a:cubicBezTo>
              </a:path>
              <a:path w="21400" h="21600" stroke="0" extrusionOk="0">
                <a:moveTo>
                  <a:pt x="-1" y="0"/>
                </a:moveTo>
                <a:cubicBezTo>
                  <a:pt x="10795" y="0"/>
                  <a:pt x="19932" y="7969"/>
                  <a:pt x="21399" y="18665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eaVert" wrap="none" lIns="108850" tIns="54425" rIns="108850" bIns="54425" anchor="ctr"/>
          <a:lstStyle/>
          <a:p>
            <a:pPr algn="ctr">
              <a:defRPr/>
            </a:pPr>
            <a:endParaRPr lang="en-US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1751" name="Line 7"/>
          <p:cNvSpPr>
            <a:spLocks noChangeShapeType="1"/>
          </p:cNvSpPr>
          <p:nvPr/>
        </p:nvSpPr>
        <p:spPr bwMode="auto">
          <a:xfrm>
            <a:off x="8817669" y="5380048"/>
            <a:ext cx="2594696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 flipH="1" flipV="1">
            <a:off x="8749944" y="2394857"/>
            <a:ext cx="71957" cy="2974076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>
            <a:off x="8760526" y="2412324"/>
            <a:ext cx="2658187" cy="2983604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>
            <a:off x="8834599" y="5149807"/>
            <a:ext cx="279364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>
            <a:off x="9120313" y="5143455"/>
            <a:ext cx="0" cy="228653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/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8208148" y="5227613"/>
            <a:ext cx="656081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300" b="1" i="1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11458925" y="5227613"/>
            <a:ext cx="656081" cy="61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300" b="1" i="1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8377460" y="1905794"/>
            <a:ext cx="656081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0000FF"/>
                </a:solidFill>
              </a:rPr>
              <a:t>C</a:t>
            </a:r>
          </a:p>
        </p:txBody>
      </p:sp>
      <p:grpSp>
        <p:nvGrpSpPr>
          <p:cNvPr id="31759" name="Group 15"/>
          <p:cNvGrpSpPr>
            <a:grpSpLocks/>
          </p:cNvGrpSpPr>
          <p:nvPr/>
        </p:nvGrpSpPr>
        <p:grpSpPr bwMode="auto">
          <a:xfrm>
            <a:off x="9188036" y="3484135"/>
            <a:ext cx="2082529" cy="2916912"/>
            <a:chOff x="4207" y="1974"/>
            <a:chExt cx="984" cy="1837"/>
          </a:xfrm>
        </p:grpSpPr>
        <p:sp>
          <p:nvSpPr>
            <p:cNvPr id="48255" name="Text Box 16"/>
            <p:cNvSpPr txBox="1">
              <a:spLocks noChangeArrowheads="1"/>
            </p:cNvSpPr>
            <p:nvPr/>
          </p:nvSpPr>
          <p:spPr bwMode="auto">
            <a:xfrm>
              <a:off x="4207" y="3523"/>
              <a:ext cx="9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 i="1">
                  <a:solidFill>
                    <a:srgbClr val="0000FF"/>
                  </a:solidFill>
                </a:rPr>
                <a:t>Hình 16</a:t>
              </a:r>
            </a:p>
          </p:txBody>
        </p:sp>
        <p:sp>
          <p:nvSpPr>
            <p:cNvPr id="48256" name="Text Box 17"/>
            <p:cNvSpPr txBox="1">
              <a:spLocks noChangeArrowheads="1"/>
            </p:cNvSpPr>
            <p:nvPr/>
          </p:nvSpPr>
          <p:spPr bwMode="auto">
            <a:xfrm>
              <a:off x="4674" y="1974"/>
              <a:ext cx="38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 i="1">
                  <a:solidFill>
                    <a:srgbClr val="0000FF"/>
                  </a:solidFill>
                </a:rPr>
                <a:t>2</a:t>
              </a:r>
              <a:r>
                <a:rPr lang="en-US" altLang="en-US" sz="3600" b="1" i="1">
                  <a:solidFill>
                    <a:srgbClr val="0000FF"/>
                  </a:solidFill>
                </a:rPr>
                <a:t>a</a:t>
              </a:r>
            </a:p>
          </p:txBody>
        </p:sp>
        <p:sp>
          <p:nvSpPr>
            <p:cNvPr id="48257" name="Text Box 18"/>
            <p:cNvSpPr txBox="1">
              <a:spLocks noChangeArrowheads="1"/>
            </p:cNvSpPr>
            <p:nvPr/>
          </p:nvSpPr>
          <p:spPr bwMode="auto">
            <a:xfrm>
              <a:off x="4416" y="3168"/>
              <a:ext cx="38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2"/>
                  </a:solidFill>
                  <a:latin typeface="VNI-Times" pitchFamily="2" charset="0"/>
                </a:defRPr>
              </a:lvl1pPr>
              <a:lvl2pPr marL="742950" indent="-285750">
                <a:defRPr sz="2400">
                  <a:solidFill>
                    <a:schemeClr val="tx2"/>
                  </a:solidFill>
                  <a:latin typeface="VNI-Times" pitchFamily="2" charset="0"/>
                </a:defRPr>
              </a:lvl2pPr>
              <a:lvl3pPr marL="11430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3pPr>
              <a:lvl4pPr marL="16002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4pPr>
              <a:lvl5pPr marL="2057400" indent="-228600">
                <a:defRPr sz="2400">
                  <a:solidFill>
                    <a:schemeClr val="tx2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VNI-Times" pitchFamily="2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 b="1" i="1">
                  <a:solidFill>
                    <a:srgbClr val="0000FF"/>
                  </a:solidFill>
                </a:rPr>
                <a:t>a</a:t>
              </a:r>
            </a:p>
          </p:txBody>
        </p:sp>
      </p:grpSp>
      <p:sp>
        <p:nvSpPr>
          <p:cNvPr id="31777" name="Text Box 33"/>
          <p:cNvSpPr txBox="1">
            <a:spLocks noChangeArrowheads="1"/>
          </p:cNvSpPr>
          <p:nvPr/>
        </p:nvSpPr>
        <p:spPr bwMode="auto">
          <a:xfrm>
            <a:off x="385183" y="2362994"/>
            <a:ext cx="1964011" cy="47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002060"/>
                </a:solidFill>
              </a:rPr>
              <a:t>Ta coù</a:t>
            </a:r>
            <a:r>
              <a:rPr lang="en-US" altLang="en-US" b="1" i="1">
                <a:solidFill>
                  <a:srgbClr val="002060"/>
                </a:solidFill>
                <a:sym typeface="Symbol" pitchFamily="18" charset="2"/>
              </a:rPr>
              <a:t> :</a:t>
            </a:r>
          </a:p>
        </p:txBody>
      </p:sp>
      <p:sp>
        <p:nvSpPr>
          <p:cNvPr id="135" name="Text Box 40" descr="Parchment"/>
          <p:cNvSpPr txBox="1">
            <a:spLocks noChangeArrowheads="1"/>
          </p:cNvSpPr>
          <p:nvPr/>
        </p:nvSpPr>
        <p:spPr bwMode="auto">
          <a:xfrm>
            <a:off x="58201" y="1"/>
            <a:ext cx="12074011" cy="5869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 w="127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108850" tIns="54425" rIns="108850" bIns="5442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1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TỈ SỐ LƯỢNG GIÁC CỦA GÓC NHỌN</a:t>
            </a:r>
            <a:endParaRPr lang="en-US" sz="31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300528" y="1600994"/>
            <a:ext cx="953011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8" name="Straight Connector 137"/>
          <p:cNvCxnSpPr/>
          <p:nvPr/>
        </p:nvCxnSpPr>
        <p:spPr bwMode="auto">
          <a:xfrm>
            <a:off x="300528" y="1677194"/>
            <a:ext cx="978090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5"/>
          <p:cNvCxnSpPr/>
          <p:nvPr/>
        </p:nvCxnSpPr>
        <p:spPr bwMode="auto">
          <a:xfrm>
            <a:off x="9345984" y="762794"/>
            <a:ext cx="0" cy="13506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2" name="Straight Connector 141"/>
          <p:cNvCxnSpPr/>
          <p:nvPr/>
        </p:nvCxnSpPr>
        <p:spPr bwMode="auto">
          <a:xfrm>
            <a:off x="9448006" y="762794"/>
            <a:ext cx="0" cy="15348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5196712"/>
              </p:ext>
            </p:extLst>
          </p:nvPr>
        </p:nvGraphicFramePr>
        <p:xfrm>
          <a:off x="7901761" y="3511175"/>
          <a:ext cx="793038" cy="57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5" imgW="317160" imgH="228600" progId="Equation.DSMT4">
                  <p:embed/>
                </p:oleObj>
              </mc:Choice>
              <mc:Fallback>
                <p:oleObj name="Equation" r:id="rId5" imgW="317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901761" y="3511175"/>
                        <a:ext cx="793038" cy="570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0956854"/>
              </p:ext>
            </p:extLst>
          </p:nvPr>
        </p:nvGraphicFramePr>
        <p:xfrm>
          <a:off x="641350" y="2882900"/>
          <a:ext cx="1244600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Equation" r:id="rId7" imgW="469800" imgH="177480" progId="Equation.DSMT4">
                  <p:embed/>
                </p:oleObj>
              </mc:Choice>
              <mc:Fallback>
                <p:oleObj name="Equation" r:id="rId7" imgW="4698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41350" y="2882900"/>
                        <a:ext cx="1244600" cy="471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" name="Object 1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7391258"/>
              </p:ext>
            </p:extLst>
          </p:nvPr>
        </p:nvGraphicFramePr>
        <p:xfrm>
          <a:off x="1995490" y="2584903"/>
          <a:ext cx="1076325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9" imgW="406080" imgH="393480" progId="Equation.DSMT4">
                  <p:embed/>
                </p:oleObj>
              </mc:Choice>
              <mc:Fallback>
                <p:oleObj name="Equation" r:id="rId9" imgW="4060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995490" y="2584903"/>
                        <a:ext cx="1076325" cy="1042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" name="Object 1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1104302"/>
              </p:ext>
            </p:extLst>
          </p:nvPr>
        </p:nvGraphicFramePr>
        <p:xfrm>
          <a:off x="3101181" y="2515394"/>
          <a:ext cx="18510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11" imgW="698400" imgH="431640" progId="Equation.DSMT4">
                  <p:embed/>
                </p:oleObj>
              </mc:Choice>
              <mc:Fallback>
                <p:oleObj name="Equation" r:id="rId11" imgW="69840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101181" y="2515394"/>
                        <a:ext cx="1851025" cy="1143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" name="Object 1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263099"/>
              </p:ext>
            </p:extLst>
          </p:nvPr>
        </p:nvGraphicFramePr>
        <p:xfrm>
          <a:off x="4938713" y="2820194"/>
          <a:ext cx="1512887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Equation" r:id="rId13" imgW="571320" imgH="203040" progId="Equation.DSMT4">
                  <p:embed/>
                </p:oleObj>
              </mc:Choice>
              <mc:Fallback>
                <p:oleObj name="Equation" r:id="rId13" imgW="5713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938713" y="2820194"/>
                        <a:ext cx="1512887" cy="536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0567484"/>
              </p:ext>
            </p:extLst>
          </p:nvPr>
        </p:nvGraphicFramePr>
        <p:xfrm>
          <a:off x="592138" y="3977481"/>
          <a:ext cx="1312862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Equation" r:id="rId15" imgW="495000" imgH="177480" progId="Equation.DSMT4">
                  <p:embed/>
                </p:oleObj>
              </mc:Choice>
              <mc:Fallback>
                <p:oleObj name="Equation" r:id="rId15" imgW="4950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92138" y="3977481"/>
                        <a:ext cx="1312862" cy="471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6915819"/>
              </p:ext>
            </p:extLst>
          </p:nvPr>
        </p:nvGraphicFramePr>
        <p:xfrm>
          <a:off x="1995488" y="3679031"/>
          <a:ext cx="1042987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Equation" r:id="rId17" imgW="393480" imgH="393480" progId="Equation.DSMT4">
                  <p:embed/>
                </p:oleObj>
              </mc:Choice>
              <mc:Fallback>
                <p:oleObj name="Equation" r:id="rId17" imgW="393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995488" y="3679031"/>
                        <a:ext cx="1042987" cy="1042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7132364"/>
              </p:ext>
            </p:extLst>
          </p:nvPr>
        </p:nvGraphicFramePr>
        <p:xfrm>
          <a:off x="3199606" y="3658394"/>
          <a:ext cx="1279525" cy="1042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Equation" r:id="rId19" imgW="482400" imgH="393480" progId="Equation.DSMT4">
                  <p:embed/>
                </p:oleObj>
              </mc:Choice>
              <mc:Fallback>
                <p:oleObj name="Equation" r:id="rId19" imgW="4824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3199606" y="3658394"/>
                        <a:ext cx="1279525" cy="1042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" name="Object 1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0672877"/>
              </p:ext>
            </p:extLst>
          </p:nvPr>
        </p:nvGraphicFramePr>
        <p:xfrm>
          <a:off x="4706938" y="3909219"/>
          <a:ext cx="1546225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Equation" r:id="rId21" imgW="583920" imgH="203040" progId="Equation.DSMT4">
                  <p:embed/>
                </p:oleObj>
              </mc:Choice>
              <mc:Fallback>
                <p:oleObj name="Equation" r:id="rId21" imgW="5839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4706938" y="3909219"/>
                        <a:ext cx="1546225" cy="536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" name="Object 1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3364475"/>
              </p:ext>
            </p:extLst>
          </p:nvPr>
        </p:nvGraphicFramePr>
        <p:xfrm>
          <a:off x="520700" y="5043488"/>
          <a:ext cx="127952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Equation" r:id="rId23" imgW="482400" imgH="177480" progId="Equation.DSMT4">
                  <p:embed/>
                </p:oleObj>
              </mc:Choice>
              <mc:Fallback>
                <p:oleObj name="Equation" r:id="rId23" imgW="4824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520700" y="5043488"/>
                        <a:ext cx="1279525" cy="473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" name="Object 1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6693453"/>
              </p:ext>
            </p:extLst>
          </p:nvPr>
        </p:nvGraphicFramePr>
        <p:xfrm>
          <a:off x="1892300" y="4745038"/>
          <a:ext cx="1076325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Equation" r:id="rId25" imgW="406080" imgH="393480" progId="Equation.DSMT4">
                  <p:embed/>
                </p:oleObj>
              </mc:Choice>
              <mc:Fallback>
                <p:oleObj name="Equation" r:id="rId25" imgW="4060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892300" y="4745038"/>
                        <a:ext cx="1076325" cy="1044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" name="Object 1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4944081"/>
              </p:ext>
            </p:extLst>
          </p:nvPr>
        </p:nvGraphicFramePr>
        <p:xfrm>
          <a:off x="2939256" y="4675188"/>
          <a:ext cx="178435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Equation" r:id="rId27" imgW="672840" imgH="431640" progId="Equation.DSMT4">
                  <p:embed/>
                </p:oleObj>
              </mc:Choice>
              <mc:Fallback>
                <p:oleObj name="Equation" r:id="rId27" imgW="6728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2939256" y="4675188"/>
                        <a:ext cx="1784350" cy="1143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" name="Object 1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4397837"/>
              </p:ext>
            </p:extLst>
          </p:nvPr>
        </p:nvGraphicFramePr>
        <p:xfrm>
          <a:off x="4777581" y="4976019"/>
          <a:ext cx="1546225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Equation" r:id="rId29" imgW="583920" imgH="203040" progId="Equation.DSMT4">
                  <p:embed/>
                </p:oleObj>
              </mc:Choice>
              <mc:Fallback>
                <p:oleObj name="Equation" r:id="rId29" imgW="5839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4777581" y="4976019"/>
                        <a:ext cx="1546225" cy="536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" name="Object 1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5811859"/>
              </p:ext>
            </p:extLst>
          </p:nvPr>
        </p:nvGraphicFramePr>
        <p:xfrm>
          <a:off x="530795" y="6011210"/>
          <a:ext cx="127952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Equation" r:id="rId31" imgW="482400" imgH="177480" progId="Equation.DSMT4">
                  <p:embed/>
                </p:oleObj>
              </mc:Choice>
              <mc:Fallback>
                <p:oleObj name="Equation" r:id="rId31" imgW="4824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530795" y="6011210"/>
                        <a:ext cx="1279525" cy="473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" name="Object 1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8975948"/>
              </p:ext>
            </p:extLst>
          </p:nvPr>
        </p:nvGraphicFramePr>
        <p:xfrm>
          <a:off x="1902395" y="5712760"/>
          <a:ext cx="1076325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Equation" r:id="rId33" imgW="406080" imgH="393480" progId="Equation.DSMT4">
                  <p:embed/>
                </p:oleObj>
              </mc:Choice>
              <mc:Fallback>
                <p:oleObj name="Equation" r:id="rId33" imgW="4060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1902395" y="5712760"/>
                        <a:ext cx="1076325" cy="1044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" name="Object 1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8658973"/>
              </p:ext>
            </p:extLst>
          </p:nvPr>
        </p:nvGraphicFramePr>
        <p:xfrm>
          <a:off x="2997993" y="5608638"/>
          <a:ext cx="2792413" cy="1211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Equation" r:id="rId35" imgW="1054080" imgH="457200" progId="Equation.DSMT4">
                  <p:embed/>
                </p:oleObj>
              </mc:Choice>
              <mc:Fallback>
                <p:oleObj name="Equation" r:id="rId35" imgW="10540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2997993" y="5608638"/>
                        <a:ext cx="2792413" cy="1211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" name="Object 1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8499579"/>
              </p:ext>
            </p:extLst>
          </p:nvPr>
        </p:nvGraphicFramePr>
        <p:xfrm>
          <a:off x="5783263" y="5943600"/>
          <a:ext cx="1512887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Equation" r:id="rId37" imgW="571320" imgH="203040" progId="Equation.DSMT4">
                  <p:embed/>
                </p:oleObj>
              </mc:Choice>
              <mc:Fallback>
                <p:oleObj name="Equation" r:id="rId37" imgW="5713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5783263" y="5943600"/>
                        <a:ext cx="1512887" cy="536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1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1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1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10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10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6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6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1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7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7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8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9" grpId="0" autoUpdateAnimBg="0"/>
      <p:bldP spid="31751" grpId="0" animBg="1"/>
      <p:bldP spid="31752" grpId="0" animBg="1"/>
      <p:bldP spid="31753" grpId="0" animBg="1"/>
      <p:bldP spid="31754" grpId="0" animBg="1"/>
      <p:bldP spid="31755" grpId="0" animBg="1"/>
      <p:bldP spid="31756" grpId="0"/>
      <p:bldP spid="31757" grpId="0"/>
      <p:bldP spid="31758" grpId="0"/>
      <p:bldP spid="31777" grpId="0"/>
    </p:bld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k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>
          <a:solidFill>
            <a:schemeClr val="tx1"/>
          </a:solidFill>
          <a:headEnd type="none" w="med" len="med"/>
          <a:tailEnd type="triangle" w="med" len="med"/>
        </a:ln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VNI-Times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VNI-Times" pitchFamily="2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VNI-Times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VNI-Times" pitchFamily="2" charset="0"/>
          </a:defRPr>
        </a:defPPr>
      </a:lstStyle>
    </a:lnDef>
  </a:objectDefaults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6.xml><?xml version="1.0" encoding="utf-8"?>
<a:theme xmlns:a="http://schemas.openxmlformats.org/drawingml/2006/main" name="1_Parce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2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3.xml><?xml version="1.0" encoding="utf-8"?>
<a:themeOverride xmlns:a="http://schemas.openxmlformats.org/drawingml/2006/main">
  <a:clrScheme name="Grayscale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ppt/theme/themeOverride4.xml><?xml version="1.0" encoding="utf-8"?>
<a:themeOverride xmlns:a="http://schemas.openxmlformats.org/drawingml/2006/main">
  <a:clrScheme name="Grayscale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982</TotalTime>
  <Words>1362</Words>
  <Application>Microsoft Office PowerPoint</Application>
  <PresentationFormat>Custom</PresentationFormat>
  <Paragraphs>306</Paragraphs>
  <Slides>20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9" baseType="lpstr">
      <vt:lpstr>Wingdings</vt:lpstr>
      <vt:lpstr>Garamond</vt:lpstr>
      <vt:lpstr>Times New Roman</vt:lpstr>
      <vt:lpstr>Gill Sans MT</vt:lpstr>
      <vt:lpstr>VNI-Times</vt:lpstr>
      <vt:lpstr>Arial</vt:lpstr>
      <vt:lpstr>Cambria Math</vt:lpstr>
      <vt:lpstr>Arial Unicode MS</vt:lpstr>
      <vt:lpstr>VNI-Book</vt:lpstr>
      <vt:lpstr>VNI-Aptima</vt:lpstr>
      <vt:lpstr>Calibri Light</vt:lpstr>
      <vt:lpstr>Calibri</vt:lpstr>
      <vt:lpstr>Blank Presentation</vt:lpstr>
      <vt:lpstr>Layers</vt:lpstr>
      <vt:lpstr>Organic</vt:lpstr>
      <vt:lpstr>Office Theme</vt:lpstr>
      <vt:lpstr>Parcel</vt:lpstr>
      <vt:lpstr>1_Parcel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Nếu hai góc nhọn α và  β có: sinα =sinβ (hoặc cosα = cosβ, hoặc tanα=tanβ, hoặc cotα=cotβ) thì α=β vì chúng là hai góc tương ứng của hai tam giác vuông đồng dạng.     </vt:lpstr>
      <vt:lpstr>PowerPoint Presentation</vt:lpstr>
      <vt:lpstr>PowerPoint Presentation</vt:lpstr>
      <vt:lpstr>CAÂU HOÛI TRAÉC NGHIEÄM</vt:lpstr>
      <vt:lpstr>CAÂU HOÛI TRAÉC NGHIEÄM</vt:lpstr>
      <vt:lpstr>PowerPoint Presentation</vt:lpstr>
      <vt:lpstr>PowerPoint Presentation</vt:lpstr>
    </vt:vector>
  </TitlesOfParts>
  <Manager>DOAN NGOC DUNG</Manager>
  <Company>TRUONG THCS PHAM DINH HO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 THUC LUONG TRONG TAM GIAC VUONG</dc:title>
  <dc:subject>HINH HOC 9</dc:subject>
  <dc:creator>DOAN NGOC DUNG</dc:creator>
  <cp:lastModifiedBy>vanhiep</cp:lastModifiedBy>
  <cp:revision>621</cp:revision>
  <dcterms:created xsi:type="dcterms:W3CDTF">2005-12-11T16:10:25Z</dcterms:created>
  <dcterms:modified xsi:type="dcterms:W3CDTF">2021-09-30T04:32:29Z</dcterms:modified>
</cp:coreProperties>
</file>