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73" d="100"/>
          <a:sy n="73" d="100"/>
        </p:scale>
        <p:origin x="8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9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5" Type="http://schemas.openxmlformats.org/officeDocument/2006/relationships/image" Target="../media/image2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Relationship Id="rId1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image" Target="../media/image31.wmf"/><Relationship Id="rId3" Type="http://schemas.openxmlformats.org/officeDocument/2006/relationships/image" Target="../media/image10.wmf"/><Relationship Id="rId7" Type="http://schemas.openxmlformats.org/officeDocument/2006/relationships/image" Target="../media/image25.wmf"/><Relationship Id="rId12" Type="http://schemas.openxmlformats.org/officeDocument/2006/relationships/image" Target="../media/image30.wmf"/><Relationship Id="rId2" Type="http://schemas.openxmlformats.org/officeDocument/2006/relationships/image" Target="../media/image9.wmf"/><Relationship Id="rId16" Type="http://schemas.openxmlformats.org/officeDocument/2006/relationships/image" Target="../media/image34.wmf"/><Relationship Id="rId1" Type="http://schemas.openxmlformats.org/officeDocument/2006/relationships/image" Target="../media/image23.wmf"/><Relationship Id="rId6" Type="http://schemas.openxmlformats.org/officeDocument/2006/relationships/image" Target="../media/image24.wmf"/><Relationship Id="rId11" Type="http://schemas.openxmlformats.org/officeDocument/2006/relationships/image" Target="../media/image29.wmf"/><Relationship Id="rId5" Type="http://schemas.openxmlformats.org/officeDocument/2006/relationships/image" Target="../media/image12.wmf"/><Relationship Id="rId15" Type="http://schemas.openxmlformats.org/officeDocument/2006/relationships/image" Target="../media/image33.wmf"/><Relationship Id="rId10" Type="http://schemas.openxmlformats.org/officeDocument/2006/relationships/image" Target="../media/image28.wmf"/><Relationship Id="rId4" Type="http://schemas.openxmlformats.org/officeDocument/2006/relationships/image" Target="../media/image11.wmf"/><Relationship Id="rId9" Type="http://schemas.openxmlformats.org/officeDocument/2006/relationships/image" Target="../media/image27.wmf"/><Relationship Id="rId14" Type="http://schemas.openxmlformats.org/officeDocument/2006/relationships/image" Target="../media/image32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10.wmf"/><Relationship Id="rId7" Type="http://schemas.openxmlformats.org/officeDocument/2006/relationships/image" Target="../media/image37.wmf"/><Relationship Id="rId12" Type="http://schemas.openxmlformats.org/officeDocument/2006/relationships/image" Target="../media/image42.wmf"/><Relationship Id="rId2" Type="http://schemas.openxmlformats.org/officeDocument/2006/relationships/image" Target="../media/image9.wmf"/><Relationship Id="rId1" Type="http://schemas.openxmlformats.org/officeDocument/2006/relationships/image" Target="../media/image35.wmf"/><Relationship Id="rId6" Type="http://schemas.openxmlformats.org/officeDocument/2006/relationships/image" Target="../media/image36.wmf"/><Relationship Id="rId11" Type="http://schemas.openxmlformats.org/officeDocument/2006/relationships/image" Target="../media/image41.wmf"/><Relationship Id="rId5" Type="http://schemas.openxmlformats.org/officeDocument/2006/relationships/image" Target="../media/image12.wmf"/><Relationship Id="rId10" Type="http://schemas.openxmlformats.org/officeDocument/2006/relationships/image" Target="../media/image40.wmf"/><Relationship Id="rId4" Type="http://schemas.openxmlformats.org/officeDocument/2006/relationships/image" Target="../media/image11.wmf"/><Relationship Id="rId9" Type="http://schemas.openxmlformats.org/officeDocument/2006/relationships/image" Target="../media/image39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12" Type="http://schemas.openxmlformats.org/officeDocument/2006/relationships/image" Target="../media/image54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0" Type="http://schemas.openxmlformats.org/officeDocument/2006/relationships/image" Target="../media/image52.wmf"/><Relationship Id="rId4" Type="http://schemas.openxmlformats.org/officeDocument/2006/relationships/image" Target="../media/image46.wmf"/><Relationship Id="rId9" Type="http://schemas.openxmlformats.org/officeDocument/2006/relationships/image" Target="../media/image5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5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677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96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3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7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86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1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8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2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37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24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00CF6-8847-4A34-BB1D-744AA1011E73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747E9-D4CD-4D76-8774-C3F4F9C0B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3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6.emf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1.wmf"/><Relationship Id="rId18" Type="http://schemas.openxmlformats.org/officeDocument/2006/relationships/oleObject" Target="../embeddings/oleObject12.bin"/><Relationship Id="rId26" Type="http://schemas.openxmlformats.org/officeDocument/2006/relationships/oleObject" Target="../embeddings/oleObject16.bin"/><Relationship Id="rId3" Type="http://schemas.openxmlformats.org/officeDocument/2006/relationships/oleObject" Target="../embeddings/oleObject5.bin"/><Relationship Id="rId21" Type="http://schemas.openxmlformats.org/officeDocument/2006/relationships/image" Target="../media/image15.wmf"/><Relationship Id="rId7" Type="http://schemas.openxmlformats.org/officeDocument/2006/relationships/image" Target="../media/image22.e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3.wmf"/><Relationship Id="rId25" Type="http://schemas.openxmlformats.org/officeDocument/2006/relationships/image" Target="../media/image17.wmf"/><Relationship Id="rId33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1.bin"/><Relationship Id="rId20" Type="http://schemas.openxmlformats.org/officeDocument/2006/relationships/oleObject" Target="../embeddings/oleObject13.bin"/><Relationship Id="rId29" Type="http://schemas.openxmlformats.org/officeDocument/2006/relationships/image" Target="../media/image1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image" Target="../media/image10.wmf"/><Relationship Id="rId24" Type="http://schemas.openxmlformats.org/officeDocument/2006/relationships/oleObject" Target="../embeddings/oleObject15.bin"/><Relationship Id="rId32" Type="http://schemas.openxmlformats.org/officeDocument/2006/relationships/oleObject" Target="../embeddings/oleObject19.bin"/><Relationship Id="rId5" Type="http://schemas.openxmlformats.org/officeDocument/2006/relationships/oleObject" Target="../embeddings/oleObject6.bin"/><Relationship Id="rId15" Type="http://schemas.openxmlformats.org/officeDocument/2006/relationships/image" Target="../media/image12.wmf"/><Relationship Id="rId23" Type="http://schemas.openxmlformats.org/officeDocument/2006/relationships/image" Target="../media/image16.wmf"/><Relationship Id="rId28" Type="http://schemas.openxmlformats.org/officeDocument/2006/relationships/oleObject" Target="../embeddings/oleObject17.bin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14.wmf"/><Relationship Id="rId31" Type="http://schemas.openxmlformats.org/officeDocument/2006/relationships/image" Target="../media/image20.wmf"/><Relationship Id="rId4" Type="http://schemas.openxmlformats.org/officeDocument/2006/relationships/image" Target="../media/image7.wmf"/><Relationship Id="rId9" Type="http://schemas.openxmlformats.org/officeDocument/2006/relationships/image" Target="../media/image9.wmf"/><Relationship Id="rId14" Type="http://schemas.openxmlformats.org/officeDocument/2006/relationships/oleObject" Target="../embeddings/oleObject10.bin"/><Relationship Id="rId22" Type="http://schemas.openxmlformats.org/officeDocument/2006/relationships/oleObject" Target="../embeddings/oleObject14.bin"/><Relationship Id="rId27" Type="http://schemas.openxmlformats.org/officeDocument/2006/relationships/image" Target="../media/image18.wmf"/><Relationship Id="rId30" Type="http://schemas.openxmlformats.org/officeDocument/2006/relationships/oleObject" Target="../embeddings/oleObject18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2.wmf"/><Relationship Id="rId18" Type="http://schemas.openxmlformats.org/officeDocument/2006/relationships/oleObject" Target="../embeddings/oleObject24.bin"/><Relationship Id="rId26" Type="http://schemas.openxmlformats.org/officeDocument/2006/relationships/oleObject" Target="../embeddings/oleObject28.bin"/><Relationship Id="rId3" Type="http://schemas.openxmlformats.org/officeDocument/2006/relationships/oleObject" Target="../embeddings/oleObject20.bin"/><Relationship Id="rId21" Type="http://schemas.openxmlformats.org/officeDocument/2006/relationships/image" Target="../media/image27.wmf"/><Relationship Id="rId34" Type="http://schemas.openxmlformats.org/officeDocument/2006/relationships/oleObject" Target="../embeddings/oleObject32.bin"/><Relationship Id="rId7" Type="http://schemas.openxmlformats.org/officeDocument/2006/relationships/image" Target="../media/image9.w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25.wmf"/><Relationship Id="rId25" Type="http://schemas.openxmlformats.org/officeDocument/2006/relationships/image" Target="../media/image29.wmf"/><Relationship Id="rId33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29" Type="http://schemas.openxmlformats.org/officeDocument/2006/relationships/image" Target="../media/image31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wmf"/><Relationship Id="rId24" Type="http://schemas.openxmlformats.org/officeDocument/2006/relationships/oleObject" Target="../embeddings/oleObject27.bin"/><Relationship Id="rId32" Type="http://schemas.openxmlformats.org/officeDocument/2006/relationships/oleObject" Target="../embeddings/oleObject31.bin"/><Relationship Id="rId5" Type="http://schemas.openxmlformats.org/officeDocument/2006/relationships/image" Target="../media/image22.emf"/><Relationship Id="rId15" Type="http://schemas.openxmlformats.org/officeDocument/2006/relationships/image" Target="../media/image24.wmf"/><Relationship Id="rId23" Type="http://schemas.openxmlformats.org/officeDocument/2006/relationships/image" Target="../media/image28.wmf"/><Relationship Id="rId28" Type="http://schemas.openxmlformats.org/officeDocument/2006/relationships/oleObject" Target="../embeddings/oleObject29.bin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26.wmf"/><Relationship Id="rId31" Type="http://schemas.openxmlformats.org/officeDocument/2006/relationships/image" Target="../media/image32.wmf"/><Relationship Id="rId4" Type="http://schemas.openxmlformats.org/officeDocument/2006/relationships/image" Target="../media/image23.wmf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22.bin"/><Relationship Id="rId22" Type="http://schemas.openxmlformats.org/officeDocument/2006/relationships/oleObject" Target="../embeddings/oleObject26.bin"/><Relationship Id="rId27" Type="http://schemas.openxmlformats.org/officeDocument/2006/relationships/image" Target="../media/image30.wmf"/><Relationship Id="rId30" Type="http://schemas.openxmlformats.org/officeDocument/2006/relationships/oleObject" Target="../embeddings/oleObject30.bin"/><Relationship Id="rId35" Type="http://schemas.openxmlformats.org/officeDocument/2006/relationships/image" Target="../media/image3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2.wmf"/><Relationship Id="rId18" Type="http://schemas.openxmlformats.org/officeDocument/2006/relationships/oleObject" Target="../embeddings/oleObject36.bin"/><Relationship Id="rId26" Type="http://schemas.openxmlformats.org/officeDocument/2006/relationships/oleObject" Target="../embeddings/oleObject40.bin"/><Relationship Id="rId3" Type="http://schemas.openxmlformats.org/officeDocument/2006/relationships/oleObject" Target="../embeddings/oleObject33.bin"/><Relationship Id="rId21" Type="http://schemas.openxmlformats.org/officeDocument/2006/relationships/image" Target="../media/image39.wmf"/><Relationship Id="rId7" Type="http://schemas.openxmlformats.org/officeDocument/2006/relationships/image" Target="../media/image9.w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37.wmf"/><Relationship Id="rId25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5.bin"/><Relationship Id="rId20" Type="http://schemas.openxmlformats.org/officeDocument/2006/relationships/oleObject" Target="../embeddings/oleObject37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wmf"/><Relationship Id="rId24" Type="http://schemas.openxmlformats.org/officeDocument/2006/relationships/oleObject" Target="../embeddings/oleObject39.bin"/><Relationship Id="rId5" Type="http://schemas.openxmlformats.org/officeDocument/2006/relationships/image" Target="../media/image22.emf"/><Relationship Id="rId15" Type="http://schemas.openxmlformats.org/officeDocument/2006/relationships/image" Target="../media/image36.wmf"/><Relationship Id="rId23" Type="http://schemas.openxmlformats.org/officeDocument/2006/relationships/image" Target="../media/image40.w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38.wmf"/><Relationship Id="rId4" Type="http://schemas.openxmlformats.org/officeDocument/2006/relationships/image" Target="../media/image35.wmf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34.bin"/><Relationship Id="rId22" Type="http://schemas.openxmlformats.org/officeDocument/2006/relationships/oleObject" Target="../embeddings/oleObject38.bin"/><Relationship Id="rId27" Type="http://schemas.openxmlformats.org/officeDocument/2006/relationships/image" Target="../media/image4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8.bin"/><Relationship Id="rId26" Type="http://schemas.openxmlformats.org/officeDocument/2006/relationships/oleObject" Target="../embeddings/oleObject52.bin"/><Relationship Id="rId3" Type="http://schemas.openxmlformats.org/officeDocument/2006/relationships/oleObject" Target="../embeddings/oleObject41.bin"/><Relationship Id="rId21" Type="http://schemas.openxmlformats.org/officeDocument/2006/relationships/image" Target="../media/image51.wmf"/><Relationship Id="rId7" Type="http://schemas.openxmlformats.org/officeDocument/2006/relationships/image" Target="../media/image55.emf"/><Relationship Id="rId12" Type="http://schemas.openxmlformats.org/officeDocument/2006/relationships/oleObject" Target="../embeddings/oleObject45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7.bin"/><Relationship Id="rId20" Type="http://schemas.openxmlformats.org/officeDocument/2006/relationships/oleObject" Target="../embeddings/oleObject49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44.wmf"/><Relationship Id="rId11" Type="http://schemas.openxmlformats.org/officeDocument/2006/relationships/image" Target="../media/image46.wmf"/><Relationship Id="rId24" Type="http://schemas.openxmlformats.org/officeDocument/2006/relationships/oleObject" Target="../embeddings/oleObject51.bin"/><Relationship Id="rId5" Type="http://schemas.openxmlformats.org/officeDocument/2006/relationships/oleObject" Target="../embeddings/oleObject42.bin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10" Type="http://schemas.openxmlformats.org/officeDocument/2006/relationships/oleObject" Target="../embeddings/oleObject44.bin"/><Relationship Id="rId19" Type="http://schemas.openxmlformats.org/officeDocument/2006/relationships/image" Target="../media/image50.wmf"/><Relationship Id="rId4" Type="http://schemas.openxmlformats.org/officeDocument/2006/relationships/image" Target="../media/image43.wmf"/><Relationship Id="rId9" Type="http://schemas.openxmlformats.org/officeDocument/2006/relationships/image" Target="../media/image45.wmf"/><Relationship Id="rId14" Type="http://schemas.openxmlformats.org/officeDocument/2006/relationships/oleObject" Target="../embeddings/oleObject46.bin"/><Relationship Id="rId22" Type="http://schemas.openxmlformats.org/officeDocument/2006/relationships/oleObject" Target="../embeddings/oleObject50.bin"/><Relationship Id="rId27" Type="http://schemas.openxmlformats.org/officeDocument/2006/relationships/image" Target="../media/image5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image" Target="../media/image60.emf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59.wmf"/><Relationship Id="rId5" Type="http://schemas.openxmlformats.org/officeDocument/2006/relationships/image" Target="../media/image56.w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3.bin"/><Relationship Id="rId9" Type="http://schemas.openxmlformats.org/officeDocument/2006/relationships/image" Target="../media/image5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 descr="hình nền màu xá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WordArt 10"/>
          <p:cNvSpPr>
            <a:spLocks noChangeArrowheads="1" noChangeShapeType="1" noTextEdit="1"/>
          </p:cNvSpPr>
          <p:nvPr/>
        </p:nvSpPr>
        <p:spPr bwMode="auto">
          <a:xfrm>
            <a:off x="3243264" y="806450"/>
            <a:ext cx="6162675" cy="1600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66"/>
                    </a:gs>
                    <a:gs pos="50000">
                      <a:srgbClr val="410041"/>
                    </a:gs>
                    <a:gs pos="100000">
                      <a:srgbClr val="660066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Chào CÁC EM</a:t>
            </a:r>
          </a:p>
        </p:txBody>
      </p:sp>
      <p:sp>
        <p:nvSpPr>
          <p:cNvPr id="3077" name="Text Box 13"/>
          <p:cNvSpPr txBox="1">
            <a:spLocks noChangeArrowheads="1"/>
          </p:cNvSpPr>
          <p:nvPr/>
        </p:nvSpPr>
        <p:spPr bwMode="auto">
          <a:xfrm>
            <a:off x="4876800" y="2241550"/>
            <a:ext cx="34290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900" b="1">
                <a:solidFill>
                  <a:schemeClr val="accent2"/>
                </a:solidFill>
                <a:latin typeface="Times New Roman" panose="02020603050405020304" pitchFamily="18" charset="0"/>
              </a:rPr>
              <a:t>LỚP 9/1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343400" y="3200400"/>
            <a:ext cx="2971800" cy="762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HÌNH HỌC 9 </a:t>
            </a:r>
          </a:p>
        </p:txBody>
      </p:sp>
      <p:sp>
        <p:nvSpPr>
          <p:cNvPr id="3079" name="WordArt 4" descr="Purple mesh"/>
          <p:cNvSpPr>
            <a:spLocks noChangeArrowheads="1" noChangeShapeType="1" noTextEdit="1"/>
          </p:cNvSpPr>
          <p:nvPr/>
        </p:nvSpPr>
        <p:spPr bwMode="auto">
          <a:xfrm>
            <a:off x="2438400" y="4756150"/>
            <a:ext cx="7943850" cy="838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solidFill>
                  <a:srgbClr val="73457B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TIẾT 7 : LUYỆN TẬP TỈ SỐ LƯỢNG GIÁC CỦA GÓC NHỌN</a:t>
            </a:r>
            <a:r>
              <a:rPr lang="vi-VN" sz="3600" b="1" kern="10" dirty="0">
                <a:solidFill>
                  <a:srgbClr val="73457B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endParaRPr lang="en-US" sz="3600" b="1" kern="10" dirty="0">
              <a:solidFill>
                <a:srgbClr val="73457B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90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1125" y="304800"/>
            <a:ext cx="8439150" cy="6858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5818" y="2290603"/>
            <a:ext cx="3089607" cy="19480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8004" y="1264691"/>
            <a:ext cx="10851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A?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187550"/>
              </p:ext>
            </p:extLst>
          </p:nvPr>
        </p:nvGraphicFramePr>
        <p:xfrm>
          <a:off x="2316163" y="2134259"/>
          <a:ext cx="1819275" cy="1035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6" name="Equation" r:id="rId4" imgW="736560" imgH="419040" progId="Equation.DSMT4">
                  <p:embed/>
                </p:oleObj>
              </mc:Choice>
              <mc:Fallback>
                <p:oleObj name="Equation" r:id="rId4" imgW="7365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16163" y="2134259"/>
                        <a:ext cx="1819275" cy="1035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209920"/>
              </p:ext>
            </p:extLst>
          </p:nvPr>
        </p:nvGraphicFramePr>
        <p:xfrm>
          <a:off x="2316163" y="3264614"/>
          <a:ext cx="1912937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7" name="Equation" r:id="rId6" imgW="774360" imgH="419040" progId="Equation.DSMT4">
                  <p:embed/>
                </p:oleObj>
              </mc:Choice>
              <mc:Fallback>
                <p:oleObj name="Equation" r:id="rId6" imgW="774360" imgH="41904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16163" y="3264614"/>
                        <a:ext cx="1912937" cy="103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8865899"/>
              </p:ext>
            </p:extLst>
          </p:nvPr>
        </p:nvGraphicFramePr>
        <p:xfrm>
          <a:off x="2392363" y="4388564"/>
          <a:ext cx="1851025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" name="Equation" r:id="rId8" imgW="749160" imgH="419040" progId="Equation.DSMT4">
                  <p:embed/>
                </p:oleObj>
              </mc:Choice>
              <mc:Fallback>
                <p:oleObj name="Equation" r:id="rId8" imgW="749160" imgH="41904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92363" y="4388564"/>
                        <a:ext cx="1851025" cy="103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439337"/>
              </p:ext>
            </p:extLst>
          </p:nvPr>
        </p:nvGraphicFramePr>
        <p:xfrm>
          <a:off x="2378075" y="5614114"/>
          <a:ext cx="1851025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" name="Equation" r:id="rId10" imgW="749160" imgH="419040" progId="Equation.DSMT4">
                  <p:embed/>
                </p:oleObj>
              </mc:Choice>
              <mc:Fallback>
                <p:oleObj name="Equation" r:id="rId10" imgW="749160" imgH="419040" progId="Equation.DSMT4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378075" y="5614114"/>
                        <a:ext cx="1851025" cy="103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235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1125" y="304800"/>
            <a:ext cx="8439150" cy="6858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004" y="1264691"/>
            <a:ext cx="10851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894379"/>
              </p:ext>
            </p:extLst>
          </p:nvPr>
        </p:nvGraphicFramePr>
        <p:xfrm>
          <a:off x="2638425" y="2176991"/>
          <a:ext cx="5381626" cy="3776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0813">
                  <a:extLst>
                    <a:ext uri="{9D8B030D-6E8A-4147-A177-3AD203B41FA5}">
                      <a16:colId xmlns:a16="http://schemas.microsoft.com/office/drawing/2014/main" val="3857444427"/>
                    </a:ext>
                  </a:extLst>
                </a:gridCol>
                <a:gridCol w="2690813">
                  <a:extLst>
                    <a:ext uri="{9D8B030D-6E8A-4147-A177-3AD203B41FA5}">
                      <a16:colId xmlns:a16="http://schemas.microsoft.com/office/drawing/2014/main" val="2894368850"/>
                    </a:ext>
                  </a:extLst>
                </a:gridCol>
              </a:tblGrid>
              <a:tr h="6293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CỘT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887885"/>
                  </a:ext>
                </a:extLst>
              </a:tr>
              <a:tr h="6293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 60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cot 10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81404"/>
                  </a:ext>
                </a:extLst>
              </a:tr>
              <a:tr h="6293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75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tan8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711378"/>
                  </a:ext>
                </a:extLst>
              </a:tr>
              <a:tr h="6293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 52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30’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442279"/>
                  </a:ext>
                </a:extLst>
              </a:tr>
              <a:tr h="6293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cot 82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 15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665994"/>
                  </a:ext>
                </a:extLst>
              </a:tr>
              <a:tr h="62935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 80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37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30’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772184"/>
                  </a:ext>
                </a:extLst>
              </a:tr>
            </a:tbl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4991100" y="3124200"/>
            <a:ext cx="885825" cy="12858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829175" y="3767137"/>
            <a:ext cx="1123950" cy="130016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924425" y="3124200"/>
            <a:ext cx="952500" cy="263842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24425" y="3767137"/>
            <a:ext cx="790575" cy="1300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924425" y="4443412"/>
            <a:ext cx="952500" cy="120491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09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7. LUYỆN TẬP TỈ SỐ LƯỢNG GIÁC CỦA GÓC NHỌN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1390910"/>
            <a:ext cx="8734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62" y="1914130"/>
            <a:ext cx="11382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14/ tr77 SGK.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minh: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785282"/>
              </p:ext>
            </p:extLst>
          </p:nvPr>
        </p:nvGraphicFramePr>
        <p:xfrm>
          <a:off x="566738" y="2716213"/>
          <a:ext cx="1901825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" name="Equation" r:id="rId3" imgW="990360" imgH="419040" progId="Equation.DSMT4">
                  <p:embed/>
                </p:oleObj>
              </mc:Choice>
              <mc:Fallback>
                <p:oleObj name="Equation" r:id="rId3" imgW="9903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6738" y="2716213"/>
                        <a:ext cx="1901825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1109882"/>
              </p:ext>
            </p:extLst>
          </p:nvPr>
        </p:nvGraphicFramePr>
        <p:xfrm>
          <a:off x="2879877" y="2733206"/>
          <a:ext cx="1963585" cy="799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" name="Equation" r:id="rId5" imgW="1028520" imgH="419040" progId="Equation.DSMT4">
                  <p:embed/>
                </p:oleObj>
              </mc:Choice>
              <mc:Fallback>
                <p:oleObj name="Equation" r:id="rId5" imgW="1028520" imgH="419040" progId="Equation.DSMT4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79877" y="2733206"/>
                        <a:ext cx="1963585" cy="799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33036" y="2418962"/>
            <a:ext cx="2822299" cy="1886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738" y="3532485"/>
            <a:ext cx="595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2020206"/>
              </p:ext>
            </p:extLst>
          </p:nvPr>
        </p:nvGraphicFramePr>
        <p:xfrm>
          <a:off x="352425" y="4010025"/>
          <a:ext cx="123825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" name="Equation" r:id="rId8" imgW="787320" imgH="419040" progId="Equation.DSMT4">
                  <p:embed/>
                </p:oleObj>
              </mc:Choice>
              <mc:Fallback>
                <p:oleObj name="Equation" r:id="rId8" imgW="7873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2425" y="4010025"/>
                        <a:ext cx="1238250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090150"/>
              </p:ext>
            </p:extLst>
          </p:nvPr>
        </p:nvGraphicFramePr>
        <p:xfrm>
          <a:off x="1785938" y="3994150"/>
          <a:ext cx="12985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" name="Equation" r:id="rId10" imgW="825480" imgH="419040" progId="Equation.DSMT4">
                  <p:embed/>
                </p:oleObj>
              </mc:Choice>
              <mc:Fallback>
                <p:oleObj name="Equation" r:id="rId10" imgW="825480" imgH="41904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785938" y="3994150"/>
                        <a:ext cx="1298575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026651"/>
              </p:ext>
            </p:extLst>
          </p:nvPr>
        </p:nvGraphicFramePr>
        <p:xfrm>
          <a:off x="3260725" y="3994150"/>
          <a:ext cx="1255713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" name="Equation" r:id="rId12" imgW="799920" imgH="419040" progId="Equation.DSMT4">
                  <p:embed/>
                </p:oleObj>
              </mc:Choice>
              <mc:Fallback>
                <p:oleObj name="Equation" r:id="rId12" imgW="799920" imgH="419040" progId="Equation.DSMT4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60725" y="3994150"/>
                        <a:ext cx="1255713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541537"/>
              </p:ext>
            </p:extLst>
          </p:nvPr>
        </p:nvGraphicFramePr>
        <p:xfrm>
          <a:off x="4775337" y="3976045"/>
          <a:ext cx="11969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" name="Equation" r:id="rId14" imgW="761760" imgH="419040" progId="Equation.DSMT4">
                  <p:embed/>
                </p:oleObj>
              </mc:Choice>
              <mc:Fallback>
                <p:oleObj name="Equation" r:id="rId14" imgW="761760" imgH="419040" progId="Equation.DSMT4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775337" y="3976045"/>
                        <a:ext cx="1196975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7632959"/>
              </p:ext>
            </p:extLst>
          </p:nvPr>
        </p:nvGraphicFramePr>
        <p:xfrm>
          <a:off x="367507" y="4554538"/>
          <a:ext cx="1901825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" name="Equation" r:id="rId16" imgW="990360" imgH="419040" progId="Equation.DSMT4">
                  <p:embed/>
                </p:oleObj>
              </mc:Choice>
              <mc:Fallback>
                <p:oleObj name="Equation" r:id="rId16" imgW="990360" imgH="419040" progId="Equation.DSMT4">
                  <p:embed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67507" y="4554538"/>
                        <a:ext cx="1901825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09562" y="5372400"/>
            <a:ext cx="595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325101"/>
              </p:ext>
            </p:extLst>
          </p:nvPr>
        </p:nvGraphicFramePr>
        <p:xfrm>
          <a:off x="1413669" y="5392319"/>
          <a:ext cx="976313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7" name="Equation" r:id="rId18" imgW="507960" imgH="419040" progId="Equation.DSMT4">
                  <p:embed/>
                </p:oleObj>
              </mc:Choice>
              <mc:Fallback>
                <p:oleObj name="Equation" r:id="rId18" imgW="507960" imgH="419040" progId="Equation.DSMT4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413669" y="5392319"/>
                        <a:ext cx="976313" cy="80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793817"/>
              </p:ext>
            </p:extLst>
          </p:nvPr>
        </p:nvGraphicFramePr>
        <p:xfrm>
          <a:off x="2498726" y="5038306"/>
          <a:ext cx="585787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" name="Equation" r:id="rId20" imgW="304560" imgH="787320" progId="Equation.DSMT4">
                  <p:embed/>
                </p:oleObj>
              </mc:Choice>
              <mc:Fallback>
                <p:oleObj name="Equation" r:id="rId20" imgW="304560" imgH="78732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498726" y="5038306"/>
                        <a:ext cx="585787" cy="1512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47263"/>
              </p:ext>
            </p:extLst>
          </p:nvPr>
        </p:nvGraphicFramePr>
        <p:xfrm>
          <a:off x="3193257" y="5390732"/>
          <a:ext cx="13922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" name="Equation" r:id="rId22" imgW="723600" imgH="419040" progId="Equation.DSMT4">
                  <p:embed/>
                </p:oleObj>
              </mc:Choice>
              <mc:Fallback>
                <p:oleObj name="Equation" r:id="rId22" imgW="723600" imgH="419040" progId="Equation.DSMT4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3193257" y="5390732"/>
                        <a:ext cx="1392237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152234"/>
              </p:ext>
            </p:extLst>
          </p:nvPr>
        </p:nvGraphicFramePr>
        <p:xfrm>
          <a:off x="4758011" y="5390732"/>
          <a:ext cx="7826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0" name="Equation" r:id="rId24" imgW="406080" imgH="419040" progId="Equation.DSMT4">
                  <p:embed/>
                </p:oleObj>
              </mc:Choice>
              <mc:Fallback>
                <p:oleObj name="Equation" r:id="rId24" imgW="406080" imgH="419040" progId="Equation.DSMT4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758011" y="5390732"/>
                        <a:ext cx="782637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738760"/>
              </p:ext>
            </p:extLst>
          </p:nvPr>
        </p:nvGraphicFramePr>
        <p:xfrm>
          <a:off x="5540648" y="5617504"/>
          <a:ext cx="1261434" cy="398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1" name="Equation" r:id="rId26" imgW="482400" imgH="152280" progId="Equation.DSMT4">
                  <p:embed/>
                </p:oleObj>
              </mc:Choice>
              <mc:Fallback>
                <p:oleObj name="Equation" r:id="rId26" imgW="482400" imgH="152280" progId="Equation.DSMT4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5540648" y="5617504"/>
                        <a:ext cx="1261434" cy="398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7899401" y="5553959"/>
            <a:ext cx="595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460770"/>
              </p:ext>
            </p:extLst>
          </p:nvPr>
        </p:nvGraphicFramePr>
        <p:xfrm>
          <a:off x="8736013" y="5372041"/>
          <a:ext cx="1657350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2" name="Equation" r:id="rId28" imgW="863280" imgH="419040" progId="Equation.DSMT4">
                  <p:embed/>
                </p:oleObj>
              </mc:Choice>
              <mc:Fallback>
                <p:oleObj name="Equation" r:id="rId28" imgW="863280" imgH="419040" progId="Equation.DSMT4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8736013" y="5372041"/>
                        <a:ext cx="1657350" cy="80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27521"/>
              </p:ext>
            </p:extLst>
          </p:nvPr>
        </p:nvGraphicFramePr>
        <p:xfrm>
          <a:off x="5149329" y="2954756"/>
          <a:ext cx="206057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3" name="Equation" r:id="rId30" imgW="1079280" imgH="203040" progId="Equation.DSMT4">
                  <p:embed/>
                </p:oleObj>
              </mc:Choice>
              <mc:Fallback>
                <p:oleObj name="Equation" r:id="rId30" imgW="1079280" imgH="203040" progId="Equation.DSMT4">
                  <p:embed/>
                  <p:pic>
                    <p:nvPicPr>
                      <p:cNvPr id="26" name="Object 25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149329" y="2954756"/>
                        <a:ext cx="2060575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3773187"/>
              </p:ext>
            </p:extLst>
          </p:nvPr>
        </p:nvGraphicFramePr>
        <p:xfrm>
          <a:off x="7400925" y="2896281"/>
          <a:ext cx="2398712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" name="Equation" r:id="rId32" imgW="1257120" imgH="241200" progId="Equation.DSMT4">
                  <p:embed/>
                </p:oleObj>
              </mc:Choice>
              <mc:Fallback>
                <p:oleObj name="Equation" r:id="rId32" imgW="1257120" imgH="241200" progId="Equation.DSMT4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7400925" y="2896281"/>
                        <a:ext cx="2398712" cy="46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211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8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745921" y="2459354"/>
            <a:ext cx="5731454" cy="11423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7. LUYỆN TẬP TỈ SỐ LƯỢNG GIÁC CỦA GÓC NHỌN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1390910"/>
            <a:ext cx="8734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62" y="1914130"/>
            <a:ext cx="11382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14/ tr77 SGK.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minh: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617293"/>
              </p:ext>
            </p:extLst>
          </p:nvPr>
        </p:nvGraphicFramePr>
        <p:xfrm>
          <a:off x="339341" y="3581969"/>
          <a:ext cx="1963585" cy="799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" name="Equation" r:id="rId3" imgW="1028520" imgH="419040" progId="Equation.DSMT4">
                  <p:embed/>
                </p:oleObj>
              </mc:Choice>
              <mc:Fallback>
                <p:oleObj name="Equation" r:id="rId3" imgW="1028520" imgH="419040" progId="Equation.DSMT4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341" y="3581969"/>
                        <a:ext cx="1963585" cy="799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8436" y="2257117"/>
            <a:ext cx="2437204" cy="1629083"/>
          </a:xfrm>
          <a:prstGeom prst="rect">
            <a:avLst/>
          </a:prstGeom>
        </p:spPr>
      </p:pic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3176964"/>
              </p:ext>
            </p:extLst>
          </p:nvPr>
        </p:nvGraphicFramePr>
        <p:xfrm>
          <a:off x="3889375" y="2648439"/>
          <a:ext cx="123825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" name="Equation" r:id="rId6" imgW="787320" imgH="419040" progId="Equation.DSMT4">
                  <p:embed/>
                </p:oleObj>
              </mc:Choice>
              <mc:Fallback>
                <p:oleObj name="Equation" r:id="rId6" imgW="787320" imgH="41904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89375" y="2648439"/>
                        <a:ext cx="1238250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169828"/>
              </p:ext>
            </p:extLst>
          </p:nvPr>
        </p:nvGraphicFramePr>
        <p:xfrm>
          <a:off x="5226050" y="2655229"/>
          <a:ext cx="12985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9" name="Equation" r:id="rId8" imgW="825480" imgH="419040" progId="Equation.DSMT4">
                  <p:embed/>
                </p:oleObj>
              </mc:Choice>
              <mc:Fallback>
                <p:oleObj name="Equation" r:id="rId8" imgW="825480" imgH="419040" progId="Equation.DSMT4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26050" y="2655229"/>
                        <a:ext cx="1298575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8968652"/>
              </p:ext>
            </p:extLst>
          </p:nvPr>
        </p:nvGraphicFramePr>
        <p:xfrm>
          <a:off x="6524625" y="2649487"/>
          <a:ext cx="1255713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0" name="Equation" r:id="rId10" imgW="799920" imgH="419040" progId="Equation.DSMT4">
                  <p:embed/>
                </p:oleObj>
              </mc:Choice>
              <mc:Fallback>
                <p:oleObj name="Equation" r:id="rId10" imgW="799920" imgH="419040" progId="Equation.DSMT4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524625" y="2649487"/>
                        <a:ext cx="1255713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512698"/>
              </p:ext>
            </p:extLst>
          </p:nvPr>
        </p:nvGraphicFramePr>
        <p:xfrm>
          <a:off x="7899401" y="2610508"/>
          <a:ext cx="11969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1" name="Equation" r:id="rId12" imgW="761760" imgH="419040" progId="Equation.DSMT4">
                  <p:embed/>
                </p:oleObj>
              </mc:Choice>
              <mc:Fallback>
                <p:oleObj name="Equation" r:id="rId12" imgW="761760" imgH="419040" progId="Equation.DSMT4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899401" y="2610508"/>
                        <a:ext cx="1196975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39341" y="4345335"/>
            <a:ext cx="1737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1413795"/>
              </p:ext>
            </p:extLst>
          </p:nvPr>
        </p:nvGraphicFramePr>
        <p:xfrm>
          <a:off x="414337" y="4768791"/>
          <a:ext cx="10239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" name="Equation" r:id="rId14" imgW="533160" imgH="419040" progId="Equation.DSMT4">
                  <p:embed/>
                </p:oleObj>
              </mc:Choice>
              <mc:Fallback>
                <p:oleObj name="Equation" r:id="rId14" imgW="533160" imgH="41904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14337" y="4768791"/>
                        <a:ext cx="1023938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794433"/>
              </p:ext>
            </p:extLst>
          </p:nvPr>
        </p:nvGraphicFramePr>
        <p:xfrm>
          <a:off x="1522413" y="4414359"/>
          <a:ext cx="585787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3" name="Equation" r:id="rId16" imgW="304560" imgH="787320" progId="Equation.DSMT4">
                  <p:embed/>
                </p:oleObj>
              </mc:Choice>
              <mc:Fallback>
                <p:oleObj name="Equation" r:id="rId16" imgW="304560" imgH="787320" progId="Equation.DSMT4">
                  <p:embed/>
                  <p:pic>
                    <p:nvPicPr>
                      <p:cNvPr id="20" name="Object 19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22413" y="4414359"/>
                        <a:ext cx="585787" cy="1512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013943"/>
              </p:ext>
            </p:extLst>
          </p:nvPr>
        </p:nvGraphicFramePr>
        <p:xfrm>
          <a:off x="2216944" y="4766785"/>
          <a:ext cx="13922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" name="Equation" r:id="rId18" imgW="723600" imgH="419040" progId="Equation.DSMT4">
                  <p:embed/>
                </p:oleObj>
              </mc:Choice>
              <mc:Fallback>
                <p:oleObj name="Equation" r:id="rId18" imgW="723600" imgH="419040" progId="Equation.DSMT4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216944" y="4766785"/>
                        <a:ext cx="1392237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799407"/>
              </p:ext>
            </p:extLst>
          </p:nvPr>
        </p:nvGraphicFramePr>
        <p:xfrm>
          <a:off x="3781698" y="4766785"/>
          <a:ext cx="7826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" name="Equation" r:id="rId20" imgW="406080" imgH="419040" progId="Equation.DSMT4">
                  <p:embed/>
                </p:oleObj>
              </mc:Choice>
              <mc:Fallback>
                <p:oleObj name="Equation" r:id="rId20" imgW="406080" imgH="419040" progId="Equation.DSMT4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781698" y="4766785"/>
                        <a:ext cx="782637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409155"/>
              </p:ext>
            </p:extLst>
          </p:nvPr>
        </p:nvGraphicFramePr>
        <p:xfrm>
          <a:off x="4530726" y="4994216"/>
          <a:ext cx="128905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" name="Equation" r:id="rId22" imgW="507960" imgH="152280" progId="Equation.DSMT4">
                  <p:embed/>
                </p:oleObj>
              </mc:Choice>
              <mc:Fallback>
                <p:oleObj name="Equation" r:id="rId22" imgW="507960" imgH="152280" progId="Equation.DSMT4">
                  <p:embed/>
                  <p:pic>
                    <p:nvPicPr>
                      <p:cNvPr id="23" name="Object 22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530726" y="4994216"/>
                        <a:ext cx="1289050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14337" y="6077093"/>
            <a:ext cx="595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627896"/>
              </p:ext>
            </p:extLst>
          </p:nvPr>
        </p:nvGraphicFramePr>
        <p:xfrm>
          <a:off x="1438275" y="5913438"/>
          <a:ext cx="1730375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7" name="Equation" r:id="rId24" imgW="901440" imgH="419040" progId="Equation.DSMT4">
                  <p:embed/>
                </p:oleObj>
              </mc:Choice>
              <mc:Fallback>
                <p:oleObj name="Equation" r:id="rId24" imgW="901440" imgH="419040" progId="Equation.DSMT4">
                  <p:embed/>
                  <p:pic>
                    <p:nvPicPr>
                      <p:cNvPr id="25" name="Object 24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438275" y="5913438"/>
                        <a:ext cx="1730375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/>
          <p:cNvCxnSpPr/>
          <p:nvPr/>
        </p:nvCxnSpPr>
        <p:spPr>
          <a:xfrm flipH="1">
            <a:off x="6019800" y="3743325"/>
            <a:ext cx="9525" cy="2974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131785"/>
              </p:ext>
            </p:extLst>
          </p:nvPr>
        </p:nvGraphicFramePr>
        <p:xfrm>
          <a:off x="6214526" y="3981608"/>
          <a:ext cx="206057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8" name="Equation" r:id="rId26" imgW="1079280" imgH="203040" progId="Equation.DSMT4">
                  <p:embed/>
                </p:oleObj>
              </mc:Choice>
              <mc:Fallback>
                <p:oleObj name="Equation" r:id="rId26" imgW="1079280" imgH="203040" progId="Equation.DSMT4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6214526" y="3981608"/>
                        <a:ext cx="2060575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6193096" y="4342529"/>
            <a:ext cx="1737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498190"/>
              </p:ext>
            </p:extLst>
          </p:nvPr>
        </p:nvGraphicFramePr>
        <p:xfrm>
          <a:off x="6051549" y="4934754"/>
          <a:ext cx="1802249" cy="372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" name="Equation" r:id="rId28" imgW="736560" imgH="152280" progId="Equation.DSMT4">
                  <p:embed/>
                </p:oleObj>
              </mc:Choice>
              <mc:Fallback>
                <p:oleObj name="Equation" r:id="rId28" imgW="736560" imgH="152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6051549" y="4934754"/>
                        <a:ext cx="1802249" cy="3728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526084"/>
              </p:ext>
            </p:extLst>
          </p:nvPr>
        </p:nvGraphicFramePr>
        <p:xfrm>
          <a:off x="7912100" y="4706938"/>
          <a:ext cx="136683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" name="Equation" r:id="rId30" imgW="711000" imgH="419040" progId="Equation.DSMT4">
                  <p:embed/>
                </p:oleObj>
              </mc:Choice>
              <mc:Fallback>
                <p:oleObj name="Equation" r:id="rId30" imgW="711000" imgH="419040" progId="Equation.DSMT4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7912100" y="4706938"/>
                        <a:ext cx="1366838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076856"/>
              </p:ext>
            </p:extLst>
          </p:nvPr>
        </p:nvGraphicFramePr>
        <p:xfrm>
          <a:off x="9458324" y="4912689"/>
          <a:ext cx="515401" cy="394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" name="Equation" r:id="rId32" imgW="215640" imgH="164880" progId="Equation.DSMT4">
                  <p:embed/>
                </p:oleObj>
              </mc:Choice>
              <mc:Fallback>
                <p:oleObj name="Equation" r:id="rId32" imgW="215640" imgH="164880" progId="Equation.DSMT4">
                  <p:embed/>
                  <p:pic>
                    <p:nvPicPr>
                      <p:cNvPr id="28" name="Object 27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9458324" y="4912689"/>
                        <a:ext cx="515401" cy="394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6117432" y="5910810"/>
            <a:ext cx="595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139103"/>
              </p:ext>
            </p:extLst>
          </p:nvPr>
        </p:nvGraphicFramePr>
        <p:xfrm>
          <a:off x="6894513" y="5921375"/>
          <a:ext cx="229870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2" name="Equation" r:id="rId34" imgW="939600" imgH="177480" progId="Equation.DSMT4">
                  <p:embed/>
                </p:oleObj>
              </mc:Choice>
              <mc:Fallback>
                <p:oleObj name="Equation" r:id="rId34" imgW="939600" imgH="177480" progId="Equation.DSMT4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6894513" y="5921375"/>
                        <a:ext cx="2298700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700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7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745921" y="2459354"/>
            <a:ext cx="5731454" cy="11423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7. LUYỆN TẬP TỈ SỐ LƯỢNG GIÁC CỦA GÓC NHỌN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1390910"/>
            <a:ext cx="8734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62" y="1914130"/>
            <a:ext cx="11382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14/ tr77 SGK.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minh: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585244"/>
              </p:ext>
            </p:extLst>
          </p:nvPr>
        </p:nvGraphicFramePr>
        <p:xfrm>
          <a:off x="457200" y="3391457"/>
          <a:ext cx="2398712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2" name="Equation" r:id="rId3" imgW="1257120" imgH="241200" progId="Equation.DSMT4">
                  <p:embed/>
                </p:oleObj>
              </mc:Choice>
              <mc:Fallback>
                <p:oleObj name="Equation" r:id="rId3" imgW="1257120" imgH="241200" progId="Equation.DSMT4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3391457"/>
                        <a:ext cx="2398712" cy="460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8436" y="2257117"/>
            <a:ext cx="2437204" cy="1629083"/>
          </a:xfrm>
          <a:prstGeom prst="rect">
            <a:avLst/>
          </a:prstGeom>
        </p:spPr>
      </p:pic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889375" y="2648439"/>
          <a:ext cx="1238250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3" name="Equation" r:id="rId6" imgW="787320" imgH="419040" progId="Equation.DSMT4">
                  <p:embed/>
                </p:oleObj>
              </mc:Choice>
              <mc:Fallback>
                <p:oleObj name="Equation" r:id="rId6" imgW="787320" imgH="41904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89375" y="2648439"/>
                        <a:ext cx="1238250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5226050" y="2655229"/>
          <a:ext cx="12985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4" name="Equation" r:id="rId8" imgW="825480" imgH="419040" progId="Equation.DSMT4">
                  <p:embed/>
                </p:oleObj>
              </mc:Choice>
              <mc:Fallback>
                <p:oleObj name="Equation" r:id="rId8" imgW="825480" imgH="419040" progId="Equation.DSMT4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26050" y="2655229"/>
                        <a:ext cx="1298575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6524625" y="2649487"/>
          <a:ext cx="1255713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5" name="Equation" r:id="rId10" imgW="799920" imgH="419040" progId="Equation.DSMT4">
                  <p:embed/>
                </p:oleObj>
              </mc:Choice>
              <mc:Fallback>
                <p:oleObj name="Equation" r:id="rId10" imgW="799920" imgH="419040" progId="Equation.DSMT4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524625" y="2649487"/>
                        <a:ext cx="1255713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7899401" y="2610508"/>
          <a:ext cx="11969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6" name="Equation" r:id="rId12" imgW="761760" imgH="419040" progId="Equation.DSMT4">
                  <p:embed/>
                </p:oleObj>
              </mc:Choice>
              <mc:Fallback>
                <p:oleObj name="Equation" r:id="rId12" imgW="761760" imgH="419040" progId="Equation.DSMT4">
                  <p:embed/>
                  <p:pic>
                    <p:nvPicPr>
                      <p:cNvPr id="16" name="Object 15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899401" y="2610508"/>
                        <a:ext cx="1196975" cy="658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37176" y="4519219"/>
            <a:ext cx="1737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199490"/>
              </p:ext>
            </p:extLst>
          </p:nvPr>
        </p:nvGraphicFramePr>
        <p:xfrm>
          <a:off x="457200" y="4915817"/>
          <a:ext cx="1755775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7" name="Equation" r:id="rId14" imgW="914400" imgH="215640" progId="Equation.DSMT4">
                  <p:embed/>
                </p:oleObj>
              </mc:Choice>
              <mc:Fallback>
                <p:oleObj name="Equation" r:id="rId14" imgW="914400" imgH="21564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57200" y="4915817"/>
                        <a:ext cx="1755775" cy="414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586988"/>
              </p:ext>
            </p:extLst>
          </p:nvPr>
        </p:nvGraphicFramePr>
        <p:xfrm>
          <a:off x="2303462" y="4672426"/>
          <a:ext cx="2270125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8" name="Equation" r:id="rId16" imgW="1180800" imgH="520560" progId="Equation.DSMT4">
                  <p:embed/>
                </p:oleObj>
              </mc:Choice>
              <mc:Fallback>
                <p:oleObj name="Equation" r:id="rId16" imgW="1180800" imgH="520560" progId="Equation.DSMT4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303462" y="4672426"/>
                        <a:ext cx="2270125" cy="1001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112793"/>
              </p:ext>
            </p:extLst>
          </p:nvPr>
        </p:nvGraphicFramePr>
        <p:xfrm>
          <a:off x="4553743" y="4774600"/>
          <a:ext cx="1736725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69" name="Equation" r:id="rId18" imgW="901440" imgH="444240" progId="Equation.DSMT4">
                  <p:embed/>
                </p:oleObj>
              </mc:Choice>
              <mc:Fallback>
                <p:oleObj name="Equation" r:id="rId18" imgW="901440" imgH="444240" progId="Equation.DSMT4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553743" y="4774600"/>
                        <a:ext cx="1736725" cy="855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06544"/>
              </p:ext>
            </p:extLst>
          </p:nvPr>
        </p:nvGraphicFramePr>
        <p:xfrm>
          <a:off x="9023351" y="5008562"/>
          <a:ext cx="547687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0" name="Equation" r:id="rId20" imgW="215640" imgH="164880" progId="Equation.DSMT4">
                  <p:embed/>
                </p:oleObj>
              </mc:Choice>
              <mc:Fallback>
                <p:oleObj name="Equation" r:id="rId20" imgW="215640" imgH="164880" progId="Equation.DSMT4">
                  <p:embed/>
                  <p:pic>
                    <p:nvPicPr>
                      <p:cNvPr id="23" name="Object 22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023351" y="5008562"/>
                        <a:ext cx="547687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76250" y="5675057"/>
            <a:ext cx="595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371387"/>
              </p:ext>
            </p:extLst>
          </p:nvPr>
        </p:nvGraphicFramePr>
        <p:xfrm>
          <a:off x="6326188" y="4795838"/>
          <a:ext cx="1662112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1" name="Equation" r:id="rId22" imgW="863280" imgH="444240" progId="Equation.DSMT4">
                  <p:embed/>
                </p:oleObj>
              </mc:Choice>
              <mc:Fallback>
                <p:oleObj name="Equation" r:id="rId22" imgW="863280" imgH="444240" progId="Equation.DSMT4">
                  <p:embed/>
                  <p:pic>
                    <p:nvPicPr>
                      <p:cNvPr id="22" name="Object 2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6326188" y="4795838"/>
                        <a:ext cx="1662112" cy="85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933803"/>
              </p:ext>
            </p:extLst>
          </p:nvPr>
        </p:nvGraphicFramePr>
        <p:xfrm>
          <a:off x="8045450" y="4775200"/>
          <a:ext cx="904875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2" name="Equation" r:id="rId24" imgW="469800" imgH="444240" progId="Equation.DSMT4">
                  <p:embed/>
                </p:oleObj>
              </mc:Choice>
              <mc:Fallback>
                <p:oleObj name="Equation" r:id="rId24" imgW="469800" imgH="444240" progId="Equation.DSMT4">
                  <p:embed/>
                  <p:pic>
                    <p:nvPicPr>
                      <p:cNvPr id="32" name="Object 31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8045450" y="4775200"/>
                        <a:ext cx="904875" cy="855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371857"/>
              </p:ext>
            </p:extLst>
          </p:nvPr>
        </p:nvGraphicFramePr>
        <p:xfrm>
          <a:off x="1409700" y="5697696"/>
          <a:ext cx="2132013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3" name="Equation" r:id="rId26" imgW="1117440" imgH="215640" progId="Equation.DSMT4">
                  <p:embed/>
                </p:oleObj>
              </mc:Choice>
              <mc:Fallback>
                <p:oleObj name="Equation" r:id="rId26" imgW="1117440" imgH="215640" progId="Equation.DSMT4">
                  <p:embed/>
                  <p:pic>
                    <p:nvPicPr>
                      <p:cNvPr id="9" name="Object 8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409700" y="5697696"/>
                        <a:ext cx="2132013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409574" y="4031296"/>
            <a:ext cx="771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Pytago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BC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AB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AC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888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7. LUYỆN TẬP TỈ SỐ LƯỢNG GIÁC CỦA GÓC NHỌN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1390910"/>
            <a:ext cx="8734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62" y="1914130"/>
            <a:ext cx="11382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15/ tr77 SGK. Cho tam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cosB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0,8;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C.</a:t>
            </a: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795016"/>
              </p:ext>
            </p:extLst>
          </p:nvPr>
        </p:nvGraphicFramePr>
        <p:xfrm>
          <a:off x="649288" y="5286375"/>
          <a:ext cx="165735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" name="Equation" r:id="rId3" imgW="863280" imgH="495000" progId="Equation.DSMT4">
                  <p:embed/>
                </p:oleObj>
              </mc:Choice>
              <mc:Fallback>
                <p:oleObj name="Equation" r:id="rId3" imgW="863280" imgH="49500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9288" y="5286375"/>
                        <a:ext cx="1657350" cy="95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457200" y="3398221"/>
            <a:ext cx="595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189347"/>
              </p:ext>
            </p:extLst>
          </p:nvPr>
        </p:nvGraphicFramePr>
        <p:xfrm>
          <a:off x="1278288" y="4311899"/>
          <a:ext cx="215582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" name="Equation" r:id="rId5" imgW="1130040" imgH="241200" progId="Equation.DSMT4">
                  <p:embed/>
                </p:oleObj>
              </mc:Choice>
              <mc:Fallback>
                <p:oleObj name="Equation" r:id="rId5" imgW="1130040" imgH="241200" progId="Equation.DSMT4">
                  <p:embed/>
                  <p:pic>
                    <p:nvPicPr>
                      <p:cNvPr id="34" name="Object 3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78288" y="4311899"/>
                        <a:ext cx="2155825" cy="458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5769" y="2655993"/>
            <a:ext cx="1775686" cy="21146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2575" y="2982307"/>
            <a:ext cx="1647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9562" y="4331255"/>
            <a:ext cx="1737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634159"/>
              </p:ext>
            </p:extLst>
          </p:nvPr>
        </p:nvGraphicFramePr>
        <p:xfrm>
          <a:off x="4896711" y="3441723"/>
          <a:ext cx="1298507" cy="4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7" name="Equation" r:id="rId8" imgW="749160" imgH="241200" progId="Equation.DSMT4">
                  <p:embed/>
                </p:oleObj>
              </mc:Choice>
              <mc:Fallback>
                <p:oleObj name="Equation" r:id="rId8" imgW="7491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96711" y="3441723"/>
                        <a:ext cx="1298507" cy="418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076129"/>
              </p:ext>
            </p:extLst>
          </p:nvPr>
        </p:nvGraphicFramePr>
        <p:xfrm>
          <a:off x="642949" y="3816780"/>
          <a:ext cx="2557451" cy="48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8" name="Equation" r:id="rId10" imgW="1346040" imgH="253800" progId="Equation.DSMT4">
                  <p:embed/>
                </p:oleObj>
              </mc:Choice>
              <mc:Fallback>
                <p:oleObj name="Equation" r:id="rId10" imgW="13460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42949" y="3816780"/>
                        <a:ext cx="2557451" cy="482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891497"/>
              </p:ext>
            </p:extLst>
          </p:nvPr>
        </p:nvGraphicFramePr>
        <p:xfrm>
          <a:off x="476250" y="4806735"/>
          <a:ext cx="2493963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9" name="Equation" r:id="rId12" imgW="1307880" imgH="241200" progId="Equation.DSMT4">
                  <p:embed/>
                </p:oleObj>
              </mc:Choice>
              <mc:Fallback>
                <p:oleObj name="Equation" r:id="rId12" imgW="1307880" imgH="241200" progId="Equation.DSMT4">
                  <p:embed/>
                  <p:pic>
                    <p:nvPicPr>
                      <p:cNvPr id="34" name="Object 33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76250" y="4806735"/>
                        <a:ext cx="2493963" cy="458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2069422"/>
              </p:ext>
            </p:extLst>
          </p:nvPr>
        </p:nvGraphicFramePr>
        <p:xfrm>
          <a:off x="2970213" y="4866596"/>
          <a:ext cx="200977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0" name="Equation" r:id="rId14" imgW="1054080" imgH="228600" progId="Equation.DSMT4">
                  <p:embed/>
                </p:oleObj>
              </mc:Choice>
              <mc:Fallback>
                <p:oleObj name="Equation" r:id="rId14" imgW="1054080" imgH="228600" progId="Equation.DSMT4">
                  <p:embed/>
                  <p:pic>
                    <p:nvPicPr>
                      <p:cNvPr id="27" name="Object 26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970213" y="4866596"/>
                        <a:ext cx="2009775" cy="43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1600139"/>
              </p:ext>
            </p:extLst>
          </p:nvPr>
        </p:nvGraphicFramePr>
        <p:xfrm>
          <a:off x="5071960" y="4806735"/>
          <a:ext cx="2686253" cy="4948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1" name="Equation" r:id="rId16" imgW="1447560" imgH="266400" progId="Equation.DSMT4">
                  <p:embed/>
                </p:oleObj>
              </mc:Choice>
              <mc:Fallback>
                <p:oleObj name="Equation" r:id="rId16" imgW="144756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071960" y="4806735"/>
                        <a:ext cx="2686253" cy="4948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279966"/>
              </p:ext>
            </p:extLst>
          </p:nvPr>
        </p:nvGraphicFramePr>
        <p:xfrm>
          <a:off x="2383188" y="5347493"/>
          <a:ext cx="75565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2" name="Equation" r:id="rId18" imgW="393480" imgH="431640" progId="Equation.DSMT4">
                  <p:embed/>
                </p:oleObj>
              </mc:Choice>
              <mc:Fallback>
                <p:oleObj name="Equation" r:id="rId18" imgW="393480" imgH="43164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383188" y="5347493"/>
                        <a:ext cx="755650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573354"/>
              </p:ext>
            </p:extLst>
          </p:nvPr>
        </p:nvGraphicFramePr>
        <p:xfrm>
          <a:off x="3341688" y="5357813"/>
          <a:ext cx="511175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3" name="Equation" r:id="rId20" imgW="266400" imgH="419040" progId="Equation.DSMT4">
                  <p:embed/>
                </p:oleObj>
              </mc:Choice>
              <mc:Fallback>
                <p:oleObj name="Equation" r:id="rId20" imgW="266400" imgH="419040" progId="Equation.DSMT4">
                  <p:embed/>
                  <p:pic>
                    <p:nvPicPr>
                      <p:cNvPr id="30" name="Object 29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3341688" y="5357813"/>
                        <a:ext cx="511175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565361"/>
              </p:ext>
            </p:extLst>
          </p:nvPr>
        </p:nvGraphicFramePr>
        <p:xfrm>
          <a:off x="4956175" y="5224463"/>
          <a:ext cx="1706563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4" name="Equation" r:id="rId22" imgW="888840" imgH="495000" progId="Equation.DSMT4">
                  <p:embed/>
                </p:oleObj>
              </mc:Choice>
              <mc:Fallback>
                <p:oleObj name="Equation" r:id="rId22" imgW="888840" imgH="495000" progId="Equation.DSMT4">
                  <p:embed/>
                  <p:pic>
                    <p:nvPicPr>
                      <p:cNvPr id="19" name="Object 18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4956175" y="5224463"/>
                        <a:ext cx="1706563" cy="95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9990977"/>
              </p:ext>
            </p:extLst>
          </p:nvPr>
        </p:nvGraphicFramePr>
        <p:xfrm>
          <a:off x="6718301" y="5286375"/>
          <a:ext cx="75565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5" name="Equation" r:id="rId24" imgW="393480" imgH="431640" progId="Equation.DSMT4">
                  <p:embed/>
                </p:oleObj>
              </mc:Choice>
              <mc:Fallback>
                <p:oleObj name="Equation" r:id="rId24" imgW="393480" imgH="431640" progId="Equation.DSMT4">
                  <p:embed/>
                  <p:pic>
                    <p:nvPicPr>
                      <p:cNvPr id="30" name="Object 29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6718301" y="5286375"/>
                        <a:ext cx="755650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093583"/>
              </p:ext>
            </p:extLst>
          </p:nvPr>
        </p:nvGraphicFramePr>
        <p:xfrm>
          <a:off x="7594597" y="5265523"/>
          <a:ext cx="511175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56" name="Equation" r:id="rId26" imgW="266400" imgH="419040" progId="Equation.DSMT4">
                  <p:embed/>
                </p:oleObj>
              </mc:Choice>
              <mc:Fallback>
                <p:oleObj name="Equation" r:id="rId26" imgW="266400" imgH="419040" progId="Equation.DSMT4">
                  <p:embed/>
                  <p:pic>
                    <p:nvPicPr>
                      <p:cNvPr id="31" name="Object 30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7594597" y="5265523"/>
                        <a:ext cx="511175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790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4" grpId="0"/>
      <p:bldP spid="7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7. LUYỆN TẬP TỈ SỐ LƯỢNG GIÁC CỦA GÓC NHỌN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250" y="1390910"/>
            <a:ext cx="8734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endParaRPr lang="en-US" sz="2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62" y="1914130"/>
            <a:ext cx="11382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16/ tr77 SGK. Cho tam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</a:t>
            </a:r>
            <a:r>
              <a:rPr lang="en-US" sz="2800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</a:t>
            </a:r>
            <a:r>
              <a:rPr lang="en-US" sz="2800" baseline="30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501" y="2590068"/>
            <a:ext cx="1733218" cy="23534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90675" y="2939915"/>
            <a:ext cx="1971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982" y="3566866"/>
            <a:ext cx="6181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E,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580214"/>
              </p:ext>
            </p:extLst>
          </p:nvPr>
        </p:nvGraphicFramePr>
        <p:xfrm>
          <a:off x="5164347" y="3429416"/>
          <a:ext cx="1316887" cy="736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Equation" r:id="rId4" imgW="749160" imgH="419040" progId="Equation.DSMT4">
                  <p:embed/>
                </p:oleObj>
              </mc:Choice>
              <mc:Fallback>
                <p:oleObj name="Equation" r:id="rId4" imgW="7491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64347" y="3429416"/>
                        <a:ext cx="1316887" cy="7365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647868"/>
              </p:ext>
            </p:extLst>
          </p:nvPr>
        </p:nvGraphicFramePr>
        <p:xfrm>
          <a:off x="1111250" y="4132263"/>
          <a:ext cx="2421733" cy="512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Equation" r:id="rId6" imgW="1143000" imgH="241200" progId="Equation.DSMT4">
                  <p:embed/>
                </p:oleObj>
              </mc:Choice>
              <mc:Fallback>
                <p:oleObj name="Equation" r:id="rId6" imgW="1143000" imgH="24120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11250" y="4132263"/>
                        <a:ext cx="2421733" cy="5125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622595"/>
              </p:ext>
            </p:extLst>
          </p:nvPr>
        </p:nvGraphicFramePr>
        <p:xfrm>
          <a:off x="1164828" y="4795330"/>
          <a:ext cx="23145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Equation" r:id="rId8" imgW="1091880" imgH="215640" progId="Equation.DSMT4">
                  <p:embed/>
                </p:oleObj>
              </mc:Choice>
              <mc:Fallback>
                <p:oleObj name="Equation" r:id="rId8" imgW="1091880" imgH="215640" progId="Equation.DSMT4">
                  <p:embed/>
                  <p:pic>
                    <p:nvPicPr>
                      <p:cNvPr id="26" name="Object 2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64828" y="4795330"/>
                        <a:ext cx="2314575" cy="458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761671"/>
              </p:ext>
            </p:extLst>
          </p:nvPr>
        </p:nvGraphicFramePr>
        <p:xfrm>
          <a:off x="1125537" y="5404603"/>
          <a:ext cx="2825750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Equation" r:id="rId10" imgW="1333440" imgH="444240" progId="Equation.DSMT4">
                  <p:embed/>
                </p:oleObj>
              </mc:Choice>
              <mc:Fallback>
                <p:oleObj name="Equation" r:id="rId10" imgW="1333440" imgH="444240" progId="Equation.DSMT4">
                  <p:embed/>
                  <p:pic>
                    <p:nvPicPr>
                      <p:cNvPr id="29" name="Object 28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125537" y="5404603"/>
                        <a:ext cx="2825750" cy="944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402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75" y="15557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850" y="1296472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BT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47850" y="1972747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850" y="2698979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BT17/tr77 SGK.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47850" y="3425211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17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440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Equation</vt:lpstr>
      <vt:lpstr>PowerPoint Presentation</vt:lpstr>
      <vt:lpstr>KIỂM TRA BÀI CŨ</vt:lpstr>
      <vt:lpstr>KIỂM TRA BÀI CŨ</vt:lpstr>
      <vt:lpstr>TIẾT 7. LUYỆN TẬP TỈ SỐ LƯỢNG GIÁC CỦA GÓC NHỌN</vt:lpstr>
      <vt:lpstr>TIẾT 7. LUYỆN TẬP TỈ SỐ LƯỢNG GIÁC CỦA GÓC NHỌN</vt:lpstr>
      <vt:lpstr>TIẾT 7. LUYỆN TẬP TỈ SỐ LƯỢNG GIÁC CỦA GÓC NHỌN</vt:lpstr>
      <vt:lpstr>TIẾT 7. LUYỆN TẬP TỈ SỐ LƯỢNG GIÁC CỦA GÓC NHỌN</vt:lpstr>
      <vt:lpstr>TIẾT 7. LUYỆN TẬP TỈ SỐ LƯỢNG GIÁC CỦA GÓC NHỌN</vt:lpstr>
      <vt:lpstr>HƯỚNG DẪN VỀ NHÀ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KIỂM TRA BÀI CŨ</dc:title>
  <dc:creator>Admin</dc:creator>
  <cp:lastModifiedBy>vanhiep</cp:lastModifiedBy>
  <cp:revision>42</cp:revision>
  <dcterms:created xsi:type="dcterms:W3CDTF">2021-09-28T01:04:34Z</dcterms:created>
  <dcterms:modified xsi:type="dcterms:W3CDTF">2024-02-27T00:38:13Z</dcterms:modified>
</cp:coreProperties>
</file>