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5"/>
  </p:notesMasterIdLst>
  <p:sldIdLst>
    <p:sldId id="3093" r:id="rId2"/>
    <p:sldId id="3123" r:id="rId3"/>
    <p:sldId id="3124" r:id="rId4"/>
    <p:sldId id="3125" r:id="rId5"/>
    <p:sldId id="3119" r:id="rId6"/>
    <p:sldId id="3127" r:id="rId7"/>
    <p:sldId id="3126" r:id="rId8"/>
    <p:sldId id="3128" r:id="rId9"/>
    <p:sldId id="3129" r:id="rId10"/>
    <p:sldId id="3130" r:id="rId11"/>
    <p:sldId id="3131" r:id="rId12"/>
    <p:sldId id="3132" r:id="rId13"/>
    <p:sldId id="28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677C"/>
    <a:srgbClr val="FF3399"/>
    <a:srgbClr val="0998D7"/>
    <a:srgbClr val="F18105"/>
    <a:srgbClr val="0000FF"/>
    <a:srgbClr val="FCBB75"/>
    <a:srgbClr val="0C6D39"/>
    <a:srgbClr val="ED3376"/>
    <a:srgbClr val="00918A"/>
    <a:srgbClr val="C2E2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7" autoAdjust="0"/>
    <p:restoredTop sz="94660"/>
  </p:normalViewPr>
  <p:slideViewPr>
    <p:cSldViewPr snapToGrid="0">
      <p:cViewPr varScale="1">
        <p:scale>
          <a:sx n="61" d="100"/>
          <a:sy n="61" d="100"/>
        </p:scale>
        <p:origin x="70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21363-4EE3-49AE-BA04-164DB83892F6}" type="datetimeFigureOut">
              <a:rPr lang="en-GB" smtClean="0"/>
              <a:t>29/03/2022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B0E19-C2A7-4FE4-8BEE-17463F03FF49}" type="slidenum">
              <a:rPr lang="en-GB" smtClean="0"/>
              <a:t>‹#›</a:t>
            </a:fld>
            <a:endParaRPr lang="en-GB"/>
          </a:p>
        </p:txBody>
      </p:sp>
    </p:spTree>
    <p:extLst>
      <p:ext uri="{BB962C8B-B14F-4D97-AF65-F5344CB8AC3E}">
        <p14:creationId xmlns:p14="http://schemas.microsoft.com/office/powerpoint/2010/main" val="1920977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58269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6.jpe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emf"/><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395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C8D2E1-81FD-4254-B75A-A7FE8D916632}"/>
              </a:ext>
            </a:extLst>
          </p:cNvPr>
          <p:cNvPicPr>
            <a:picLocks noChangeAspect="1"/>
          </p:cNvPicPr>
          <p:nvPr userDrawn="1"/>
        </p:nvPicPr>
        <p:blipFill rotWithShape="1">
          <a:blip r:embed="rId2"/>
          <a:srcRect r="868"/>
          <a:stretch/>
        </p:blipFill>
        <p:spPr>
          <a:xfrm>
            <a:off x="0" y="0"/>
            <a:ext cx="12192000" cy="6858000"/>
          </a:xfrm>
          <a:prstGeom prst="rect">
            <a:avLst/>
          </a:prstGeom>
        </p:spPr>
      </p:pic>
      <p:sp>
        <p:nvSpPr>
          <p:cNvPr id="5" name="Rectangle: Diagonal Corners Rounded 4">
            <a:extLst>
              <a:ext uri="{FF2B5EF4-FFF2-40B4-BE49-F238E27FC236}">
                <a16:creationId xmlns:a16="http://schemas.microsoft.com/office/drawing/2014/main" id="{F271E19D-841E-469E-958F-AD5A7E90F8BB}"/>
              </a:ext>
            </a:extLst>
          </p:cNvPr>
          <p:cNvSpPr/>
          <p:nvPr userDrawn="1"/>
        </p:nvSpPr>
        <p:spPr>
          <a:xfrm>
            <a:off x="236375" y="228600"/>
            <a:ext cx="11719249" cy="6400800"/>
          </a:xfrm>
          <a:prstGeom prst="round2DiagRect">
            <a:avLst>
              <a:gd name="adj1" fmla="val 5476"/>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7FCD921-8FD6-4674-B47D-E6291CBA789B}"/>
              </a:ext>
            </a:extLst>
          </p:cNvPr>
          <p:cNvPicPr>
            <a:picLocks noChangeAspect="1"/>
          </p:cNvPicPr>
          <p:nvPr userDrawn="1"/>
        </p:nvPicPr>
        <p:blipFill>
          <a:blip r:embed="rId3"/>
          <a:stretch>
            <a:fillRect/>
          </a:stretch>
        </p:blipFill>
        <p:spPr>
          <a:xfrm>
            <a:off x="11295235" y="283866"/>
            <a:ext cx="589731" cy="520622"/>
          </a:xfrm>
          <a:prstGeom prst="rect">
            <a:avLst/>
          </a:prstGeom>
        </p:spPr>
      </p:pic>
      <p:pic>
        <p:nvPicPr>
          <p:cNvPr id="7" name="Picture 6">
            <a:extLst>
              <a:ext uri="{FF2B5EF4-FFF2-40B4-BE49-F238E27FC236}">
                <a16:creationId xmlns:a16="http://schemas.microsoft.com/office/drawing/2014/main" id="{C9BA255E-1E6C-4596-8CAD-67CE4A1C592F}"/>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11523983" y="20407"/>
            <a:ext cx="632267" cy="208193"/>
          </a:xfrm>
          <a:prstGeom prst="rect">
            <a:avLst/>
          </a:prstGeom>
        </p:spPr>
      </p:pic>
    </p:spTree>
    <p:extLst>
      <p:ext uri="{BB962C8B-B14F-4D97-AF65-F5344CB8AC3E}">
        <p14:creationId xmlns:p14="http://schemas.microsoft.com/office/powerpoint/2010/main" val="21474940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6" name="Picture 5">
            <a:extLst>
              <a:ext uri="{FF2B5EF4-FFF2-40B4-BE49-F238E27FC236}">
                <a16:creationId xmlns:a16="http://schemas.microsoft.com/office/drawing/2014/main" id="{98C32674-8B0B-4A16-BA70-6C2CD890B228}"/>
              </a:ext>
            </a:extLst>
          </p:cNvPr>
          <p:cNvPicPr>
            <a:picLocks noChangeAspect="1"/>
          </p:cNvPicPr>
          <p:nvPr userDrawn="1"/>
        </p:nvPicPr>
        <p:blipFill>
          <a:blip r:embed="rId5">
            <a:extLst>
              <a:ext uri="{BEBA8EAE-BF5A-486C-A8C5-ECC9F3942E4B}">
                <a14:imgProps xmlns:a14="http://schemas.microsoft.com/office/drawing/2010/main">
                  <a14:imgLayer r:embed="rId6">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37946735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6" name="Picture 5" descr="A picture containing icon&#10;&#10;Description automatically generated">
            <a:extLst>
              <a:ext uri="{FF2B5EF4-FFF2-40B4-BE49-F238E27FC236}">
                <a16:creationId xmlns:a16="http://schemas.microsoft.com/office/drawing/2014/main" id="{8A9C3291-6F02-4968-972D-98E51A26216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589203" y="5288973"/>
            <a:ext cx="1256433" cy="1256433"/>
          </a:xfrm>
          <a:prstGeom prst="rect">
            <a:avLst/>
          </a:prstGeom>
        </p:spPr>
      </p:pic>
      <p:pic>
        <p:nvPicPr>
          <p:cNvPr id="7" name="Picture 6">
            <a:extLst>
              <a:ext uri="{FF2B5EF4-FFF2-40B4-BE49-F238E27FC236}">
                <a16:creationId xmlns:a16="http://schemas.microsoft.com/office/drawing/2014/main" id="{2C754DA5-A8B1-47C6-91BC-8EE486452E58}"/>
              </a:ext>
            </a:extLst>
          </p:cNvPr>
          <p:cNvPicPr>
            <a:picLocks noChangeAspect="1"/>
          </p:cNvPicPr>
          <p:nvPr userDrawn="1"/>
        </p:nvPicPr>
        <p:blipFill>
          <a:blip r:embed="rId6">
            <a:extLst>
              <a:ext uri="{BEBA8EAE-BF5A-486C-A8C5-ECC9F3942E4B}">
                <a14:imgProps xmlns:a14="http://schemas.microsoft.com/office/drawing/2010/main">
                  <a14:imgLayer r:embed="rId7">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1305573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9" name="Picture 8" descr="A picture containing toy, vector graphics, doll&#10;&#10;Description automatically generated">
            <a:extLst>
              <a:ext uri="{FF2B5EF4-FFF2-40B4-BE49-F238E27FC236}">
                <a16:creationId xmlns:a16="http://schemas.microsoft.com/office/drawing/2014/main" id="{9177DC3B-5747-449F-8020-0C394E86E21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281697" y="4174916"/>
            <a:ext cx="2524990" cy="2524990"/>
          </a:xfrm>
          <a:prstGeom prst="rect">
            <a:avLst/>
          </a:prstGeom>
        </p:spPr>
      </p:pic>
      <p:pic>
        <p:nvPicPr>
          <p:cNvPr id="6" name="Picture 5">
            <a:extLst>
              <a:ext uri="{FF2B5EF4-FFF2-40B4-BE49-F238E27FC236}">
                <a16:creationId xmlns:a16="http://schemas.microsoft.com/office/drawing/2014/main" id="{0D3D1195-218E-4222-A5DA-70726D4831D9}"/>
              </a:ext>
            </a:extLst>
          </p:cNvPr>
          <p:cNvPicPr>
            <a:picLocks noChangeAspect="1"/>
          </p:cNvPicPr>
          <p:nvPr userDrawn="1"/>
        </p:nvPicPr>
        <p:blipFill>
          <a:blip r:embed="rId6">
            <a:extLst>
              <a:ext uri="{BEBA8EAE-BF5A-486C-A8C5-ECC9F3942E4B}">
                <a14:imgProps xmlns:a14="http://schemas.microsoft.com/office/drawing/2010/main">
                  <a14:imgLayer r:embed="rId7">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17117874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14:presetBounceEnd="66000">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66000">
                                          <p:cBhvr additive="base">
                                            <p:cTn id="7" dur="750" fill="hold"/>
                                            <p:tgtEl>
                                              <p:spTgt spid="9"/>
                                            </p:tgtEl>
                                            <p:attrNameLst>
                                              <p:attrName>ppt_x</p:attrName>
                                            </p:attrNameLst>
                                          </p:cBhvr>
                                          <p:tavLst>
                                            <p:tav tm="0">
                                              <p:val>
                                                <p:strVal val="1+#ppt_w/2"/>
                                              </p:val>
                                            </p:tav>
                                            <p:tav tm="100000">
                                              <p:val>
                                                <p:strVal val="#ppt_x"/>
                                              </p:val>
                                            </p:tav>
                                          </p:tavLst>
                                        </p:anim>
                                        <p:anim calcmode="lin" valueType="num" p14:bounceEnd="66000">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1+#ppt_w/2"/>
                                              </p:val>
                                            </p:tav>
                                            <p:tav tm="100000">
                                              <p:val>
                                                <p:strVal val="#ppt_x"/>
                                              </p:val>
                                            </p:tav>
                                          </p:tavLst>
                                        </p:anim>
                                        <p:anim calcmode="lin" valueType="num">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grpSp>
        <p:nvGrpSpPr>
          <p:cNvPr id="6" name="Group 5">
            <a:extLst>
              <a:ext uri="{FF2B5EF4-FFF2-40B4-BE49-F238E27FC236}">
                <a16:creationId xmlns:a16="http://schemas.microsoft.com/office/drawing/2014/main" id="{2C18A811-DE77-4C32-9E2D-64F132EA7AF0}"/>
              </a:ext>
            </a:extLst>
          </p:cNvPr>
          <p:cNvGrpSpPr/>
          <p:nvPr userDrawn="1"/>
        </p:nvGrpSpPr>
        <p:grpSpPr>
          <a:xfrm>
            <a:off x="135255" y="15198"/>
            <a:ext cx="11894186" cy="6825343"/>
            <a:chOff x="217756" y="65357"/>
            <a:chExt cx="11993313" cy="6473286"/>
          </a:xfrm>
          <a:noFill/>
        </p:grpSpPr>
        <p:sp>
          <p:nvSpPr>
            <p:cNvPr id="7" name="Rectangle: Rounded Corners 6">
              <a:extLst>
                <a:ext uri="{FF2B5EF4-FFF2-40B4-BE49-F238E27FC236}">
                  <a16:creationId xmlns:a16="http://schemas.microsoft.com/office/drawing/2014/main" id="{9CB2999E-0BA1-4C89-A59F-8A54F4BE306E}"/>
                </a:ext>
              </a:extLst>
            </p:cNvPr>
            <p:cNvSpPr/>
            <p:nvPr/>
          </p:nvSpPr>
          <p:spPr>
            <a:xfrm>
              <a:off x="472134" y="220134"/>
              <a:ext cx="11738935" cy="6163734"/>
            </a:xfrm>
            <a:custGeom>
              <a:avLst/>
              <a:gdLst>
                <a:gd name="connsiteX0" fmla="*/ 0 w 11738935"/>
                <a:gd name="connsiteY0" fmla="*/ 1027310 h 6163734"/>
                <a:gd name="connsiteX1" fmla="*/ 1027310 w 11738935"/>
                <a:gd name="connsiteY1" fmla="*/ 0 h 6163734"/>
                <a:gd name="connsiteX2" fmla="*/ 10711625 w 11738935"/>
                <a:gd name="connsiteY2" fmla="*/ 0 h 6163734"/>
                <a:gd name="connsiteX3" fmla="*/ 11738935 w 11738935"/>
                <a:gd name="connsiteY3" fmla="*/ 1027310 h 6163734"/>
                <a:gd name="connsiteX4" fmla="*/ 11738935 w 11738935"/>
                <a:gd name="connsiteY4" fmla="*/ 5136424 h 6163734"/>
                <a:gd name="connsiteX5" fmla="*/ 10711625 w 11738935"/>
                <a:gd name="connsiteY5" fmla="*/ 6163734 h 6163734"/>
                <a:gd name="connsiteX6" fmla="*/ 1027310 w 11738935"/>
                <a:gd name="connsiteY6" fmla="*/ 6163734 h 6163734"/>
                <a:gd name="connsiteX7" fmla="*/ 0 w 11738935"/>
                <a:gd name="connsiteY7" fmla="*/ 5136424 h 6163734"/>
                <a:gd name="connsiteX8" fmla="*/ 0 w 11738935"/>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8935" h="6163734" fill="none" extrusionOk="0">
                  <a:moveTo>
                    <a:pt x="0" y="1027310"/>
                  </a:moveTo>
                  <a:cubicBezTo>
                    <a:pt x="74804" y="461661"/>
                    <a:pt x="395065" y="66048"/>
                    <a:pt x="1027310" y="0"/>
                  </a:cubicBezTo>
                  <a:cubicBezTo>
                    <a:pt x="4837526" y="-149292"/>
                    <a:pt x="6070245" y="-15801"/>
                    <a:pt x="10711625" y="0"/>
                  </a:cubicBezTo>
                  <a:cubicBezTo>
                    <a:pt x="11268774" y="43553"/>
                    <a:pt x="11820856" y="457479"/>
                    <a:pt x="11738935" y="1027310"/>
                  </a:cubicBezTo>
                  <a:cubicBezTo>
                    <a:pt x="11666246" y="1764727"/>
                    <a:pt x="11830899" y="3092001"/>
                    <a:pt x="11738935" y="5136424"/>
                  </a:cubicBezTo>
                  <a:cubicBezTo>
                    <a:pt x="11703695" y="5706754"/>
                    <a:pt x="11268353" y="6170046"/>
                    <a:pt x="10711625" y="6163734"/>
                  </a:cubicBezTo>
                  <a:cubicBezTo>
                    <a:pt x="6031130" y="6133955"/>
                    <a:pt x="4424824" y="6071973"/>
                    <a:pt x="1027310" y="6163734"/>
                  </a:cubicBezTo>
                  <a:cubicBezTo>
                    <a:pt x="469192" y="6148488"/>
                    <a:pt x="-45324" y="5718171"/>
                    <a:pt x="0" y="5136424"/>
                  </a:cubicBezTo>
                  <a:cubicBezTo>
                    <a:pt x="-30974" y="4677568"/>
                    <a:pt x="-62159" y="3054072"/>
                    <a:pt x="0" y="1027310"/>
                  </a:cubicBezTo>
                  <a:close/>
                </a:path>
                <a:path w="11738935" h="6163734" stroke="0" extrusionOk="0">
                  <a:moveTo>
                    <a:pt x="0" y="1027310"/>
                  </a:moveTo>
                  <a:cubicBezTo>
                    <a:pt x="-32305" y="467790"/>
                    <a:pt x="535297" y="-74531"/>
                    <a:pt x="1027310" y="0"/>
                  </a:cubicBezTo>
                  <a:cubicBezTo>
                    <a:pt x="5849419" y="28352"/>
                    <a:pt x="8079587" y="106290"/>
                    <a:pt x="10711625" y="0"/>
                  </a:cubicBezTo>
                  <a:cubicBezTo>
                    <a:pt x="11349642" y="-66416"/>
                    <a:pt x="11718134" y="418924"/>
                    <a:pt x="11738935" y="1027310"/>
                  </a:cubicBezTo>
                  <a:cubicBezTo>
                    <a:pt x="11619338" y="2267528"/>
                    <a:pt x="11577927" y="4307684"/>
                    <a:pt x="11738935" y="5136424"/>
                  </a:cubicBezTo>
                  <a:cubicBezTo>
                    <a:pt x="11789297" y="5648271"/>
                    <a:pt x="11224653" y="6130587"/>
                    <a:pt x="10711625" y="6163734"/>
                  </a:cubicBezTo>
                  <a:cubicBezTo>
                    <a:pt x="9604187" y="6046505"/>
                    <a:pt x="2381048" y="6131497"/>
                    <a:pt x="1027310" y="6163734"/>
                  </a:cubicBezTo>
                  <a:cubicBezTo>
                    <a:pt x="475657" y="6078151"/>
                    <a:pt x="-41870" y="5752482"/>
                    <a:pt x="0" y="5136424"/>
                  </a:cubicBezTo>
                  <a:cubicBezTo>
                    <a:pt x="-57225" y="4632224"/>
                    <a:pt x="130478" y="2856224"/>
                    <a:pt x="0" y="1027310"/>
                  </a:cubicBezTo>
                  <a:close/>
                </a:path>
              </a:pathLst>
            </a:custGeom>
            <a:solidFill>
              <a:schemeClr val="bg1"/>
            </a:solidFill>
            <a:ln w="57150">
              <a:solidFill>
                <a:srgbClr val="A3A901"/>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9" name="Rectangle: Rounded Corners 8">
              <a:extLst>
                <a:ext uri="{FF2B5EF4-FFF2-40B4-BE49-F238E27FC236}">
                  <a16:creationId xmlns:a16="http://schemas.microsoft.com/office/drawing/2014/main" id="{8B57871C-7653-40D9-881B-8AD5E6D85701}"/>
                </a:ext>
              </a:extLst>
            </p:cNvPr>
            <p:cNvSpPr/>
            <p:nvPr/>
          </p:nvSpPr>
          <p:spPr>
            <a:xfrm>
              <a:off x="372533" y="220134"/>
              <a:ext cx="11684000" cy="6163734"/>
            </a:xfrm>
            <a:custGeom>
              <a:avLst/>
              <a:gdLst>
                <a:gd name="connsiteX0" fmla="*/ 0 w 11684000"/>
                <a:gd name="connsiteY0" fmla="*/ 1027310 h 6163734"/>
                <a:gd name="connsiteX1" fmla="*/ 1027310 w 11684000"/>
                <a:gd name="connsiteY1" fmla="*/ 0 h 6163734"/>
                <a:gd name="connsiteX2" fmla="*/ 10656690 w 11684000"/>
                <a:gd name="connsiteY2" fmla="*/ 0 h 6163734"/>
                <a:gd name="connsiteX3" fmla="*/ 11684000 w 11684000"/>
                <a:gd name="connsiteY3" fmla="*/ 1027310 h 6163734"/>
                <a:gd name="connsiteX4" fmla="*/ 11684000 w 11684000"/>
                <a:gd name="connsiteY4" fmla="*/ 5136424 h 6163734"/>
                <a:gd name="connsiteX5" fmla="*/ 10656690 w 11684000"/>
                <a:gd name="connsiteY5" fmla="*/ 6163734 h 6163734"/>
                <a:gd name="connsiteX6" fmla="*/ 1027310 w 11684000"/>
                <a:gd name="connsiteY6" fmla="*/ 6163734 h 6163734"/>
                <a:gd name="connsiteX7" fmla="*/ 0 w 11684000"/>
                <a:gd name="connsiteY7" fmla="*/ 5136424 h 6163734"/>
                <a:gd name="connsiteX8" fmla="*/ 0 w 11684000"/>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84000" h="6163734" fill="none" extrusionOk="0">
                  <a:moveTo>
                    <a:pt x="0" y="1027310"/>
                  </a:moveTo>
                  <a:cubicBezTo>
                    <a:pt x="74804" y="461661"/>
                    <a:pt x="395065" y="66048"/>
                    <a:pt x="1027310" y="0"/>
                  </a:cubicBezTo>
                  <a:cubicBezTo>
                    <a:pt x="5305919" y="-149292"/>
                    <a:pt x="6595192" y="-15801"/>
                    <a:pt x="10656690" y="0"/>
                  </a:cubicBezTo>
                  <a:cubicBezTo>
                    <a:pt x="11213839" y="43553"/>
                    <a:pt x="11765921" y="457479"/>
                    <a:pt x="11684000" y="1027310"/>
                  </a:cubicBezTo>
                  <a:cubicBezTo>
                    <a:pt x="11611311" y="1764727"/>
                    <a:pt x="11775964" y="3092001"/>
                    <a:pt x="11684000" y="5136424"/>
                  </a:cubicBezTo>
                  <a:cubicBezTo>
                    <a:pt x="11648760" y="5706754"/>
                    <a:pt x="11213418" y="6170046"/>
                    <a:pt x="10656690" y="6163734"/>
                  </a:cubicBezTo>
                  <a:cubicBezTo>
                    <a:pt x="8527607" y="6133955"/>
                    <a:pt x="3810361" y="6071973"/>
                    <a:pt x="1027310" y="6163734"/>
                  </a:cubicBezTo>
                  <a:cubicBezTo>
                    <a:pt x="469192" y="6148488"/>
                    <a:pt x="-45324" y="5718171"/>
                    <a:pt x="0" y="5136424"/>
                  </a:cubicBezTo>
                  <a:cubicBezTo>
                    <a:pt x="-30974" y="4677568"/>
                    <a:pt x="-62159" y="3054072"/>
                    <a:pt x="0" y="1027310"/>
                  </a:cubicBezTo>
                  <a:close/>
                </a:path>
                <a:path w="11684000" h="6163734" stroke="0" extrusionOk="0">
                  <a:moveTo>
                    <a:pt x="0" y="1027310"/>
                  </a:moveTo>
                  <a:cubicBezTo>
                    <a:pt x="-32305" y="467790"/>
                    <a:pt x="535297" y="-74531"/>
                    <a:pt x="1027310" y="0"/>
                  </a:cubicBezTo>
                  <a:cubicBezTo>
                    <a:pt x="3062595" y="28352"/>
                    <a:pt x="6739809" y="106290"/>
                    <a:pt x="10656690" y="0"/>
                  </a:cubicBezTo>
                  <a:cubicBezTo>
                    <a:pt x="11294707" y="-66416"/>
                    <a:pt x="11663199" y="418924"/>
                    <a:pt x="11684000" y="1027310"/>
                  </a:cubicBezTo>
                  <a:cubicBezTo>
                    <a:pt x="11564403" y="2267528"/>
                    <a:pt x="11522992" y="4307684"/>
                    <a:pt x="11684000" y="5136424"/>
                  </a:cubicBezTo>
                  <a:cubicBezTo>
                    <a:pt x="11734362" y="5648271"/>
                    <a:pt x="11169718" y="6130587"/>
                    <a:pt x="10656690" y="6163734"/>
                  </a:cubicBezTo>
                  <a:cubicBezTo>
                    <a:pt x="6042143" y="6046505"/>
                    <a:pt x="4670391" y="6131497"/>
                    <a:pt x="1027310" y="6163734"/>
                  </a:cubicBezTo>
                  <a:cubicBezTo>
                    <a:pt x="475657" y="6078151"/>
                    <a:pt x="-41870" y="5752482"/>
                    <a:pt x="0" y="5136424"/>
                  </a:cubicBezTo>
                  <a:cubicBezTo>
                    <a:pt x="-57225" y="4632224"/>
                    <a:pt x="130478" y="2856224"/>
                    <a:pt x="0" y="1027310"/>
                  </a:cubicBezTo>
                  <a:close/>
                </a:path>
              </a:pathLst>
            </a:custGeom>
            <a:grpFill/>
            <a:ln w="57150">
              <a:solidFill>
                <a:srgbClr val="F2D670"/>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0" name="Oval 9">
              <a:extLst>
                <a:ext uri="{FF2B5EF4-FFF2-40B4-BE49-F238E27FC236}">
                  <a16:creationId xmlns:a16="http://schemas.microsoft.com/office/drawing/2014/main" id="{D411FB22-5166-4936-BC07-4E607039B275}"/>
                </a:ext>
              </a:extLst>
            </p:cNvPr>
            <p:cNvSpPr/>
            <p:nvPr/>
          </p:nvSpPr>
          <p:spPr>
            <a:xfrm>
              <a:off x="11284753" y="6074315"/>
              <a:ext cx="309553" cy="309553"/>
            </a:xfrm>
            <a:prstGeom prst="ellipse">
              <a:avLst/>
            </a:prstGeom>
            <a:solidFill>
              <a:srgbClr val="F89F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1" name="Oval 10">
              <a:extLst>
                <a:ext uri="{FF2B5EF4-FFF2-40B4-BE49-F238E27FC236}">
                  <a16:creationId xmlns:a16="http://schemas.microsoft.com/office/drawing/2014/main" id="{7E4A763F-F403-4B7C-80F8-8C9FFF0BCBD8}"/>
                </a:ext>
              </a:extLst>
            </p:cNvPr>
            <p:cNvSpPr/>
            <p:nvPr/>
          </p:nvSpPr>
          <p:spPr>
            <a:xfrm>
              <a:off x="11824248" y="807775"/>
              <a:ext cx="309553" cy="309553"/>
            </a:xfrm>
            <a:prstGeom prst="ellipse">
              <a:avLst/>
            </a:prstGeom>
            <a:solidFill>
              <a:srgbClr val="A3A901"/>
            </a:solidFill>
            <a:ln>
              <a:solidFill>
                <a:srgbClr val="A3A9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2" name="Oval 11">
              <a:extLst>
                <a:ext uri="{FF2B5EF4-FFF2-40B4-BE49-F238E27FC236}">
                  <a16:creationId xmlns:a16="http://schemas.microsoft.com/office/drawing/2014/main" id="{A230B091-3795-4736-B507-FB3D584C99B5}"/>
                </a:ext>
              </a:extLst>
            </p:cNvPr>
            <p:cNvSpPr/>
            <p:nvPr/>
          </p:nvSpPr>
          <p:spPr>
            <a:xfrm>
              <a:off x="217756" y="966907"/>
              <a:ext cx="309553" cy="309553"/>
            </a:xfrm>
            <a:prstGeom prst="ellipse">
              <a:avLst/>
            </a:prstGeom>
            <a:solidFill>
              <a:srgbClr val="F2D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3" name="Oval 12">
              <a:extLst>
                <a:ext uri="{FF2B5EF4-FFF2-40B4-BE49-F238E27FC236}">
                  <a16:creationId xmlns:a16="http://schemas.microsoft.com/office/drawing/2014/main" id="{155B6E81-4FFA-414A-A5D4-38B9D77F9156}"/>
                </a:ext>
              </a:extLst>
            </p:cNvPr>
            <p:cNvSpPr/>
            <p:nvPr/>
          </p:nvSpPr>
          <p:spPr>
            <a:xfrm>
              <a:off x="802603" y="6074314"/>
              <a:ext cx="309553" cy="309553"/>
            </a:xfrm>
            <a:prstGeom prst="ellipse">
              <a:avLst/>
            </a:prstGeom>
            <a:solidFill>
              <a:srgbClr val="F2D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4" name="Oval 13">
              <a:extLst>
                <a:ext uri="{FF2B5EF4-FFF2-40B4-BE49-F238E27FC236}">
                  <a16:creationId xmlns:a16="http://schemas.microsoft.com/office/drawing/2014/main" id="{E2CA32BB-4998-4F83-9EBB-E2B72CA98F3D}"/>
                </a:ext>
              </a:extLst>
            </p:cNvPr>
            <p:cNvSpPr/>
            <p:nvPr/>
          </p:nvSpPr>
          <p:spPr>
            <a:xfrm>
              <a:off x="4184438" y="65357"/>
              <a:ext cx="309553" cy="309553"/>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5" name="Oval 14">
              <a:extLst>
                <a:ext uri="{FF2B5EF4-FFF2-40B4-BE49-F238E27FC236}">
                  <a16:creationId xmlns:a16="http://schemas.microsoft.com/office/drawing/2014/main" id="{B2F78BA3-2706-4830-800A-6821A19AC792}"/>
                </a:ext>
              </a:extLst>
            </p:cNvPr>
            <p:cNvSpPr/>
            <p:nvPr/>
          </p:nvSpPr>
          <p:spPr>
            <a:xfrm>
              <a:off x="7980920" y="6229090"/>
              <a:ext cx="309553" cy="309553"/>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6" name="Oval 15">
              <a:extLst>
                <a:ext uri="{FF2B5EF4-FFF2-40B4-BE49-F238E27FC236}">
                  <a16:creationId xmlns:a16="http://schemas.microsoft.com/office/drawing/2014/main" id="{1638BB94-6CDF-4792-B0E7-56C600D94BD2}"/>
                </a:ext>
              </a:extLst>
            </p:cNvPr>
            <p:cNvSpPr/>
            <p:nvPr/>
          </p:nvSpPr>
          <p:spPr>
            <a:xfrm>
              <a:off x="267677" y="860323"/>
              <a:ext cx="204457" cy="204457"/>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grpSp>
      <p:pic>
        <p:nvPicPr>
          <p:cNvPr id="17" name="Picture 16">
            <a:extLst>
              <a:ext uri="{FF2B5EF4-FFF2-40B4-BE49-F238E27FC236}">
                <a16:creationId xmlns:a16="http://schemas.microsoft.com/office/drawing/2014/main" id="{EE173351-2319-4C54-A582-6CAD67FEC188}"/>
              </a:ext>
            </a:extLst>
          </p:cNvPr>
          <p:cNvPicPr>
            <a:picLocks noChangeAspect="1"/>
          </p:cNvPicPr>
          <p:nvPr userDrawn="1"/>
        </p:nvPicPr>
        <p:blipFill>
          <a:blip r:embed="rId4"/>
          <a:stretch>
            <a:fillRect/>
          </a:stretch>
        </p:blipFill>
        <p:spPr>
          <a:xfrm>
            <a:off x="10644478" y="657318"/>
            <a:ext cx="932605" cy="823316"/>
          </a:xfrm>
          <a:prstGeom prst="rect">
            <a:avLst/>
          </a:prstGeom>
        </p:spPr>
      </p:pic>
      <p:pic>
        <p:nvPicPr>
          <p:cNvPr id="18" name="Picture 17">
            <a:extLst>
              <a:ext uri="{FF2B5EF4-FFF2-40B4-BE49-F238E27FC236}">
                <a16:creationId xmlns:a16="http://schemas.microsoft.com/office/drawing/2014/main" id="{CA8D1C36-56A8-43C3-B713-18F36105BA39}"/>
              </a:ext>
            </a:extLst>
          </p:cNvPr>
          <p:cNvPicPr>
            <a:picLocks noChangeAspect="1"/>
          </p:cNvPicPr>
          <p:nvPr userDrawn="1"/>
        </p:nvPicPr>
        <p:blipFill>
          <a:blip r:embed="rId5"/>
          <a:stretch>
            <a:fillRect/>
          </a:stretch>
        </p:blipFill>
        <p:spPr>
          <a:xfrm rot="20806844">
            <a:off x="693828" y="5450610"/>
            <a:ext cx="1111380" cy="1090410"/>
          </a:xfrm>
          <a:prstGeom prst="rect">
            <a:avLst/>
          </a:prstGeom>
        </p:spPr>
      </p:pic>
    </p:spTree>
    <p:extLst>
      <p:ext uri="{BB962C8B-B14F-4D97-AF65-F5344CB8AC3E}">
        <p14:creationId xmlns:p14="http://schemas.microsoft.com/office/powerpoint/2010/main" val="27547417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14:presetBounceEnd="62000">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14:bounceEnd="62000">
                                          <p:cBhvr additive="base">
                                            <p:cTn id="7" dur="1000" fill="hold"/>
                                            <p:tgtEl>
                                              <p:spTgt spid="18"/>
                                            </p:tgtEl>
                                            <p:attrNameLst>
                                              <p:attrName>ppt_x</p:attrName>
                                            </p:attrNameLst>
                                          </p:cBhvr>
                                          <p:tavLst>
                                            <p:tav tm="0">
                                              <p:val>
                                                <p:strVal val="1+#ppt_w/2"/>
                                              </p:val>
                                            </p:tav>
                                            <p:tav tm="100000">
                                              <p:val>
                                                <p:strVal val="#ppt_x"/>
                                              </p:val>
                                            </p:tav>
                                          </p:tavLst>
                                        </p:anim>
                                        <p:anim calcmode="lin" valueType="num" p14:bounceEnd="62000">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1000" fill="hold"/>
                                            <p:tgtEl>
                                              <p:spTgt spid="18"/>
                                            </p:tgtEl>
                                            <p:attrNameLst>
                                              <p:attrName>ppt_x</p:attrName>
                                            </p:attrNameLst>
                                          </p:cBhvr>
                                          <p:tavLst>
                                            <p:tav tm="0">
                                              <p:val>
                                                <p:strVal val="1+#ppt_w/2"/>
                                              </p:val>
                                            </p:tav>
                                            <p:tav tm="100000">
                                              <p:val>
                                                <p:strVal val="#ppt_x"/>
                                              </p:val>
                                            </p:tav>
                                          </p:tavLst>
                                        </p:anim>
                                        <p:anim calcmode="lin" valueType="num">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398956"/>
      </p:ext>
    </p:extLst>
  </p:cSld>
  <p:clrMap bg1="lt1" tx1="dk1" bg2="lt2" tx2="dk2" accent1="accent1" accent2="accent2" accent3="accent3" accent4="accent4" accent5="accent5" accent6="accent6" hlink="hlink" folHlink="folHlink"/>
  <p:sldLayoutIdLst>
    <p:sldLayoutId id="2147483690" r:id="rId1"/>
    <p:sldLayoutId id="2147483758" r:id="rId2"/>
    <p:sldLayoutId id="2147483759" r:id="rId3"/>
    <p:sldLayoutId id="2147483754" r:id="rId4"/>
    <p:sldLayoutId id="2147483757" r:id="rId5"/>
    <p:sldLayoutId id="2147483756" r:id="rId6"/>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B70600B9-3D3C-4F35-B55B-D4EE87ED381F}"/>
              </a:ext>
            </a:extLst>
          </p:cNvPr>
          <p:cNvGrpSpPr/>
          <p:nvPr/>
        </p:nvGrpSpPr>
        <p:grpSpPr>
          <a:xfrm>
            <a:off x="1767840" y="726932"/>
            <a:ext cx="10190480" cy="1990674"/>
            <a:chOff x="1778000" y="1519412"/>
            <a:chExt cx="10190480" cy="1990674"/>
          </a:xfrm>
        </p:grpSpPr>
        <p:grpSp>
          <p:nvGrpSpPr>
            <p:cNvPr id="8" name="Group 7">
              <a:extLst>
                <a:ext uri="{FF2B5EF4-FFF2-40B4-BE49-F238E27FC236}">
                  <a16:creationId xmlns:a16="http://schemas.microsoft.com/office/drawing/2014/main" id="{0E84F1B7-72F7-4D57-B2AF-C01B5AEE5DBC}"/>
                </a:ext>
              </a:extLst>
            </p:cNvPr>
            <p:cNvGrpSpPr/>
            <p:nvPr/>
          </p:nvGrpSpPr>
          <p:grpSpPr>
            <a:xfrm>
              <a:off x="1778000" y="1519412"/>
              <a:ext cx="10190480" cy="1990674"/>
              <a:chOff x="1442720" y="3140126"/>
              <a:chExt cx="10190480" cy="1990674"/>
            </a:xfrm>
          </p:grpSpPr>
          <p:sp>
            <p:nvSpPr>
              <p:cNvPr id="6" name="Freeform: Shape 5">
                <a:extLst>
                  <a:ext uri="{FF2B5EF4-FFF2-40B4-BE49-F238E27FC236}">
                    <a16:creationId xmlns:a16="http://schemas.microsoft.com/office/drawing/2014/main" id="{43C6DB78-B927-4A90-AB8E-23FF44CE8959}"/>
                  </a:ext>
                </a:extLst>
              </p:cNvPr>
              <p:cNvSpPr/>
              <p:nvPr/>
            </p:nvSpPr>
            <p:spPr>
              <a:xfrm>
                <a:off x="1686560" y="3309963"/>
                <a:ext cx="9946640" cy="1651000"/>
              </a:xfrm>
              <a:custGeom>
                <a:avLst/>
                <a:gdLst>
                  <a:gd name="connsiteX0" fmla="*/ 237496 w 9347200"/>
                  <a:gd name="connsiteY0" fmla="*/ 0 h 1651000"/>
                  <a:gd name="connsiteX1" fmla="*/ 1330960 w 9347200"/>
                  <a:gd name="connsiteY1" fmla="*/ 0 h 1651000"/>
                  <a:gd name="connsiteX2" fmla="*/ 7778744 w 9347200"/>
                  <a:gd name="connsiteY2" fmla="*/ 0 h 1651000"/>
                  <a:gd name="connsiteX3" fmla="*/ 9347200 w 9347200"/>
                  <a:gd name="connsiteY3" fmla="*/ 0 h 1651000"/>
                  <a:gd name="connsiteX4" fmla="*/ 9347200 w 9347200"/>
                  <a:gd name="connsiteY4" fmla="*/ 1651000 h 1651000"/>
                  <a:gd name="connsiteX5" fmla="*/ 7778744 w 9347200"/>
                  <a:gd name="connsiteY5" fmla="*/ 1651000 h 1651000"/>
                  <a:gd name="connsiteX6" fmla="*/ 1330960 w 9347200"/>
                  <a:gd name="connsiteY6" fmla="*/ 1651000 h 1651000"/>
                  <a:gd name="connsiteX7" fmla="*/ 237496 w 9347200"/>
                  <a:gd name="connsiteY7" fmla="*/ 1651000 h 1651000"/>
                  <a:gd name="connsiteX8" fmla="*/ 0 w 9347200"/>
                  <a:gd name="connsiteY8" fmla="*/ 1413504 h 1651000"/>
                  <a:gd name="connsiteX9" fmla="*/ 0 w 9347200"/>
                  <a:gd name="connsiteY9" fmla="*/ 237496 h 1651000"/>
                  <a:gd name="connsiteX10" fmla="*/ 237496 w 9347200"/>
                  <a:gd name="connsiteY10" fmla="*/ 0 h 165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47200" h="1651000">
                    <a:moveTo>
                      <a:pt x="237496" y="0"/>
                    </a:moveTo>
                    <a:lnTo>
                      <a:pt x="1330960" y="0"/>
                    </a:lnTo>
                    <a:lnTo>
                      <a:pt x="7778744" y="0"/>
                    </a:lnTo>
                    <a:lnTo>
                      <a:pt x="9347200" y="0"/>
                    </a:lnTo>
                    <a:lnTo>
                      <a:pt x="9347200" y="1651000"/>
                    </a:lnTo>
                    <a:lnTo>
                      <a:pt x="7778744" y="1651000"/>
                    </a:lnTo>
                    <a:lnTo>
                      <a:pt x="1330960" y="1651000"/>
                    </a:lnTo>
                    <a:lnTo>
                      <a:pt x="237496" y="1651000"/>
                    </a:lnTo>
                    <a:cubicBezTo>
                      <a:pt x="106331" y="1651000"/>
                      <a:pt x="0" y="1544669"/>
                      <a:pt x="0" y="1413504"/>
                    </a:cubicBezTo>
                    <a:lnTo>
                      <a:pt x="0" y="237496"/>
                    </a:lnTo>
                    <a:cubicBezTo>
                      <a:pt x="0" y="106331"/>
                      <a:pt x="106331" y="0"/>
                      <a:pt x="237496" y="0"/>
                    </a:cubicBezTo>
                    <a:close/>
                  </a:path>
                </a:pathLst>
              </a:custGeom>
              <a:solidFill>
                <a:srgbClr val="1BB0A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Speech Bubble: Rectangle with Corners Rounded 6">
                <a:extLst>
                  <a:ext uri="{FF2B5EF4-FFF2-40B4-BE49-F238E27FC236}">
                    <a16:creationId xmlns:a16="http://schemas.microsoft.com/office/drawing/2014/main" id="{902E86B7-7CA2-4FC5-8F44-27C987D77088}"/>
                  </a:ext>
                </a:extLst>
              </p:cNvPr>
              <p:cNvSpPr/>
              <p:nvPr/>
            </p:nvSpPr>
            <p:spPr>
              <a:xfrm>
                <a:off x="1442720" y="3140126"/>
                <a:ext cx="2042160" cy="1990674"/>
              </a:xfrm>
              <a:prstGeom prst="wedgeRoundRectCallout">
                <a:avLst>
                  <a:gd name="adj1" fmla="val 20461"/>
                  <a:gd name="adj2" fmla="val 65052"/>
                  <a:gd name="adj3" fmla="val 16667"/>
                </a:avLst>
              </a:prstGeom>
              <a:noFill/>
              <a:ln w="57150">
                <a:solidFill>
                  <a:srgbClr val="ED33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C5E2E939-6AA2-4CD2-A5D0-D37A46E6ECB1}"/>
                </a:ext>
              </a:extLst>
            </p:cNvPr>
            <p:cNvGrpSpPr/>
            <p:nvPr/>
          </p:nvGrpSpPr>
          <p:grpSpPr>
            <a:xfrm>
              <a:off x="2285505" y="1773525"/>
              <a:ext cx="1240510" cy="1482448"/>
              <a:chOff x="700050" y="3208754"/>
              <a:chExt cx="935710" cy="1482448"/>
            </a:xfrm>
          </p:grpSpPr>
          <p:sp>
            <p:nvSpPr>
              <p:cNvPr id="11" name="Rectangle 10">
                <a:extLst>
                  <a:ext uri="{FF2B5EF4-FFF2-40B4-BE49-F238E27FC236}">
                    <a16:creationId xmlns:a16="http://schemas.microsoft.com/office/drawing/2014/main" id="{367EC42D-815B-4892-AB46-0F1E09B1F77C}"/>
                  </a:ext>
                </a:extLst>
              </p:cNvPr>
              <p:cNvSpPr/>
              <p:nvPr/>
            </p:nvSpPr>
            <p:spPr>
              <a:xfrm>
                <a:off x="700050" y="3208754"/>
                <a:ext cx="935710" cy="707886"/>
              </a:xfrm>
              <a:prstGeom prst="rect">
                <a:avLst/>
              </a:prstGeom>
            </p:spPr>
            <p:txBody>
              <a:bodyPr wrap="square">
                <a:spAutoFit/>
              </a:bodyPr>
              <a:lstStyle/>
              <a:p>
                <a:pPr algn="ctr" defTabSz="342900"/>
                <a:r>
                  <a:rPr lang="en-US" sz="3600" b="1">
                    <a:ln w="19050">
                      <a:solidFill>
                        <a:schemeClr val="bg1"/>
                      </a:solidFill>
                    </a:ln>
                    <a:latin typeface="UTM Kabel KT" panose="02040603050506020204" pitchFamily="18" charset="0"/>
                    <a:cs typeface="Times New Roman" panose="02020603050405020304" pitchFamily="18" charset="0"/>
                  </a:rPr>
                  <a:t>BÀI</a:t>
                </a:r>
                <a:r>
                  <a:rPr lang="en-US" sz="4000" b="1">
                    <a:ln w="19050">
                      <a:solidFill>
                        <a:schemeClr val="bg1"/>
                      </a:solidFill>
                    </a:ln>
                    <a:latin typeface="UTM Kabel KT" panose="02040603050506020204" pitchFamily="18" charset="0"/>
                    <a:cs typeface="Times New Roman" panose="02020603050405020304" pitchFamily="18" charset="0"/>
                  </a:rPr>
                  <a:t> </a:t>
                </a:r>
              </a:p>
            </p:txBody>
          </p:sp>
          <p:sp>
            <p:nvSpPr>
              <p:cNvPr id="12" name="Rectangle 11">
                <a:extLst>
                  <a:ext uri="{FF2B5EF4-FFF2-40B4-BE49-F238E27FC236}">
                    <a16:creationId xmlns:a16="http://schemas.microsoft.com/office/drawing/2014/main" id="{BB97732D-B6B9-4505-AF9F-CD4014C203E5}"/>
                  </a:ext>
                </a:extLst>
              </p:cNvPr>
              <p:cNvSpPr/>
              <p:nvPr/>
            </p:nvSpPr>
            <p:spPr>
              <a:xfrm>
                <a:off x="700050" y="3583206"/>
                <a:ext cx="935710" cy="1107996"/>
              </a:xfrm>
              <a:prstGeom prst="rect">
                <a:avLst/>
              </a:prstGeom>
            </p:spPr>
            <p:txBody>
              <a:bodyPr wrap="square">
                <a:spAutoFit/>
              </a:bodyPr>
              <a:lstStyle/>
              <a:p>
                <a:pPr algn="ctr" defTabSz="342900"/>
                <a:r>
                  <a:rPr lang="en-US" sz="6600" b="1">
                    <a:ln w="19050">
                      <a:solidFill>
                        <a:schemeClr val="bg1"/>
                      </a:solidFill>
                    </a:ln>
                    <a:latin typeface="UTM Kabel KT" panose="02040603050506020204" pitchFamily="18" charset="0"/>
                    <a:cs typeface="Times New Roman" panose="02020603050405020304" pitchFamily="18" charset="0"/>
                  </a:rPr>
                  <a:t>3</a:t>
                </a:r>
                <a:endParaRPr lang="vi-VN" sz="4000" b="1">
                  <a:ln w="19050">
                    <a:solidFill>
                      <a:schemeClr val="bg1"/>
                    </a:solidFill>
                  </a:ln>
                  <a:latin typeface="SVN-SAF" panose="02040603050506020204" pitchFamily="18" charset="0"/>
                  <a:cs typeface="Times New Roman" panose="02020603050405020304" pitchFamily="18" charset="0"/>
                </a:endParaRPr>
              </a:p>
            </p:txBody>
          </p:sp>
        </p:grpSp>
      </p:grpSp>
      <p:pic>
        <p:nvPicPr>
          <p:cNvPr id="21" name="Picture 20" descr="Graphical user interface, application&#10;&#10;Description automatically generated">
            <a:extLst>
              <a:ext uri="{FF2B5EF4-FFF2-40B4-BE49-F238E27FC236}">
                <a16:creationId xmlns:a16="http://schemas.microsoft.com/office/drawing/2014/main" id="{1652DDDD-4BE5-4248-9D09-2AB7DD2A0F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2126" y="3049336"/>
            <a:ext cx="3160048" cy="3150569"/>
          </a:xfrm>
          <a:prstGeom prst="rect">
            <a:avLst/>
          </a:prstGeom>
        </p:spPr>
      </p:pic>
      <p:pic>
        <p:nvPicPr>
          <p:cNvPr id="4" name="Picture 3">
            <a:extLst>
              <a:ext uri="{FF2B5EF4-FFF2-40B4-BE49-F238E27FC236}">
                <a16:creationId xmlns:a16="http://schemas.microsoft.com/office/drawing/2014/main" id="{9FCD3D39-8367-447D-9211-D0F7121B6D32}"/>
              </a:ext>
            </a:extLst>
          </p:cNvPr>
          <p:cNvPicPr>
            <a:picLocks noChangeAspect="1"/>
          </p:cNvPicPr>
          <p:nvPr/>
        </p:nvPicPr>
        <p:blipFill>
          <a:blip r:embed="rId3"/>
          <a:stretch>
            <a:fillRect/>
          </a:stretch>
        </p:blipFill>
        <p:spPr>
          <a:xfrm>
            <a:off x="3937299" y="1057079"/>
            <a:ext cx="7960556" cy="1436215"/>
          </a:xfrm>
          <a:prstGeom prst="rect">
            <a:avLst/>
          </a:prstGeom>
        </p:spPr>
      </p:pic>
      <p:pic>
        <p:nvPicPr>
          <p:cNvPr id="3" name="Picture 2">
            <a:extLst>
              <a:ext uri="{FF2B5EF4-FFF2-40B4-BE49-F238E27FC236}">
                <a16:creationId xmlns:a16="http://schemas.microsoft.com/office/drawing/2014/main" id="{8C03C630-1729-42C1-8F38-BEB5DA3E5FB1}"/>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6096000" y="2844561"/>
            <a:ext cx="3365610" cy="3437388"/>
          </a:xfrm>
          <a:prstGeom prst="rect">
            <a:avLst/>
          </a:prstGeom>
        </p:spPr>
      </p:pic>
    </p:spTree>
    <p:extLst>
      <p:ext uri="{BB962C8B-B14F-4D97-AF65-F5344CB8AC3E}">
        <p14:creationId xmlns:p14="http://schemas.microsoft.com/office/powerpoint/2010/main" val="8642935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F05CACA-FC86-4A09-99C8-53DEEE45480F}"/>
              </a:ext>
            </a:extLst>
          </p:cNvPr>
          <p:cNvSpPr/>
          <p:nvPr/>
        </p:nvSpPr>
        <p:spPr>
          <a:xfrm>
            <a:off x="614526" y="292955"/>
            <a:ext cx="9118754" cy="642933"/>
          </a:xfrm>
          <a:prstGeom prst="rect">
            <a:avLst/>
          </a:prstGeom>
        </p:spPr>
        <p:txBody>
          <a:bodyPr wrap="square">
            <a:spAutoFit/>
          </a:bodyPr>
          <a:lstStyle/>
          <a:p>
            <a:pPr defTabSz="342900">
              <a:lnSpc>
                <a:spcPct val="150000"/>
              </a:lnSpc>
            </a:pPr>
            <a:r>
              <a:rPr lang="vi-VN" sz="2800" b="1">
                <a:solidFill>
                  <a:srgbClr val="F03C69"/>
                </a:solidFill>
                <a:latin typeface="SVN-SAF" panose="02040603050506020204" pitchFamily="18" charset="0"/>
                <a:cs typeface="Times New Roman" panose="02020603050405020304" pitchFamily="18" charset="0"/>
              </a:rPr>
              <a:t>3. THỰC HÀNH: QUẢN LÝ DỮ LIỆU TRONG MÁY TÍNH </a:t>
            </a:r>
          </a:p>
        </p:txBody>
      </p:sp>
      <p:sp>
        <p:nvSpPr>
          <p:cNvPr id="20" name="Rectangle 19">
            <a:extLst>
              <a:ext uri="{FF2B5EF4-FFF2-40B4-BE49-F238E27FC236}">
                <a16:creationId xmlns:a16="http://schemas.microsoft.com/office/drawing/2014/main" id="{398E869B-F65A-4254-A3E0-2B78A1C9C21C}"/>
              </a:ext>
            </a:extLst>
          </p:cNvPr>
          <p:cNvSpPr/>
          <p:nvPr/>
        </p:nvSpPr>
        <p:spPr>
          <a:xfrm>
            <a:off x="614526" y="935888"/>
            <a:ext cx="11079634" cy="2116028"/>
          </a:xfrm>
          <a:prstGeom prst="rect">
            <a:avLst/>
          </a:prstGeom>
        </p:spPr>
        <p:txBody>
          <a:bodyPr wrap="square">
            <a:spAutoFit/>
          </a:bodyPr>
          <a:lstStyle/>
          <a:p>
            <a:pPr algn="just" defTabSz="342900">
              <a:lnSpc>
                <a:spcPct val="135000"/>
              </a:lnSpc>
            </a:pPr>
            <a:r>
              <a:rPr lang="vi-VN" sz="2000" b="1">
                <a:latin typeface="UTM Avo" panose="02040603050506020204" pitchFamily="18" charset="0"/>
                <a:cs typeface="Times New Roman" panose="02020603050405020304" pitchFamily="18" charset="0"/>
              </a:rPr>
              <a:t>Nhiệm vụ </a:t>
            </a:r>
            <a:endParaRPr lang="en-US" sz="2000" b="1">
              <a:latin typeface="UTM Avo" panose="02040603050506020204" pitchFamily="18" charset="0"/>
              <a:cs typeface="Times New Roman" panose="02020603050405020304" pitchFamily="18" charset="0"/>
            </a:endParaRPr>
          </a:p>
          <a:p>
            <a:pPr algn="just" defTabSz="342900">
              <a:lnSpc>
                <a:spcPct val="135000"/>
              </a:lnSpc>
            </a:pPr>
            <a:r>
              <a:rPr lang="vi-VN" sz="2000">
                <a:latin typeface="UTM Avo" panose="02040603050506020204" pitchFamily="18" charset="0"/>
                <a:cs typeface="Times New Roman" panose="02020603050405020304" pitchFamily="18" charset="0"/>
              </a:rPr>
              <a:t>Em hãy tạo cây thư mục như Hình 3.3 và</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thực hiện: </a:t>
            </a:r>
            <a:endParaRPr lang="en-US" sz="2000">
              <a:latin typeface="UTM Avo" panose="02040603050506020204" pitchFamily="18" charset="0"/>
              <a:cs typeface="Times New Roman" panose="02020603050405020304" pitchFamily="18" charset="0"/>
            </a:endParaRPr>
          </a:p>
          <a:p>
            <a:pPr algn="just" defTabSz="342900">
              <a:lnSpc>
                <a:spcPct val="135000"/>
              </a:lnSpc>
            </a:pPr>
            <a:r>
              <a:rPr lang="vi-VN" sz="2000">
                <a:latin typeface="UTM Avo" panose="02040603050506020204" pitchFamily="18" charset="0"/>
                <a:cs typeface="Times New Roman" panose="02020603050405020304" pitchFamily="18" charset="0"/>
              </a:rPr>
              <a:t>- Đổi tên thư mục “HoangHon” thành “ChieuToi”.</a:t>
            </a:r>
          </a:p>
          <a:p>
            <a:pPr algn="just" defTabSz="342900">
              <a:lnSpc>
                <a:spcPct val="135000"/>
              </a:lnSpc>
            </a:pPr>
            <a:r>
              <a:rPr lang="vi-VN" sz="2000">
                <a:latin typeface="UTM Avo" panose="02040603050506020204" pitchFamily="18" charset="0"/>
                <a:cs typeface="Times New Roman" panose="02020603050405020304" pitchFamily="18" charset="0"/>
              </a:rPr>
              <a:t>- Di chuyển các tệp và thư mục con của thư</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mục “BinhMinh” sang thư mục “BanNgay”. </a:t>
            </a:r>
            <a:endParaRPr lang="en-US" sz="2000">
              <a:latin typeface="UTM Avo" panose="02040603050506020204" pitchFamily="18" charset="0"/>
              <a:cs typeface="Times New Roman" panose="02020603050405020304" pitchFamily="18" charset="0"/>
            </a:endParaRPr>
          </a:p>
          <a:p>
            <a:pPr algn="just" defTabSz="342900">
              <a:lnSpc>
                <a:spcPct val="135000"/>
              </a:lnSpc>
            </a:pPr>
            <a:r>
              <a:rPr lang="vi-VN" sz="2000">
                <a:latin typeface="UTM Avo" panose="02040603050506020204" pitchFamily="18" charset="0"/>
                <a:cs typeface="Times New Roman" panose="02020603050405020304" pitchFamily="18" charset="0"/>
              </a:rPr>
              <a:t>- Xoá thư mục “BinhMinh”.</a:t>
            </a:r>
          </a:p>
        </p:txBody>
      </p:sp>
      <p:pic>
        <p:nvPicPr>
          <p:cNvPr id="7" name="Picture 6" descr="A group of kids sitting at a table with laptops&#10;&#10;Description automatically generated with low confidence">
            <a:extLst>
              <a:ext uri="{FF2B5EF4-FFF2-40B4-BE49-F238E27FC236}">
                <a16:creationId xmlns:a16="http://schemas.microsoft.com/office/drawing/2014/main" id="{5F38EDDD-03B6-444A-823A-487E4E86FE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9943" y="3260834"/>
            <a:ext cx="3904239" cy="3188594"/>
          </a:xfrm>
          <a:prstGeom prst="rect">
            <a:avLst/>
          </a:prstGeom>
        </p:spPr>
      </p:pic>
      <p:pic>
        <p:nvPicPr>
          <p:cNvPr id="4" name="Picture 3">
            <a:extLst>
              <a:ext uri="{FF2B5EF4-FFF2-40B4-BE49-F238E27FC236}">
                <a16:creationId xmlns:a16="http://schemas.microsoft.com/office/drawing/2014/main" id="{5402B45B-87D9-48A6-AB3E-2184A571BE47}"/>
              </a:ext>
            </a:extLst>
          </p:cNvPr>
          <p:cNvPicPr>
            <a:picLocks noChangeAspect="1"/>
          </p:cNvPicPr>
          <p:nvPr/>
        </p:nvPicPr>
        <p:blipFill>
          <a:blip r:embed="rId3"/>
          <a:stretch>
            <a:fillRect/>
          </a:stretch>
        </p:blipFill>
        <p:spPr>
          <a:xfrm>
            <a:off x="5367730" y="2864208"/>
            <a:ext cx="5314278" cy="3416322"/>
          </a:xfrm>
          <a:prstGeom prst="rect">
            <a:avLst/>
          </a:prstGeom>
        </p:spPr>
      </p:pic>
    </p:spTree>
    <p:extLst>
      <p:ext uri="{BB962C8B-B14F-4D97-AF65-F5344CB8AC3E}">
        <p14:creationId xmlns:p14="http://schemas.microsoft.com/office/powerpoint/2010/main" val="31057651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1" nodeType="clickEffect">
                                  <p:stCondLst>
                                    <p:cond delay="0"/>
                                  </p:stCondLst>
                                  <p:childTnLst>
                                    <p:set>
                                      <p:cBhvr>
                                        <p:cTn id="15" dur="1" fill="hold">
                                          <p:stCondLst>
                                            <p:cond delay="0"/>
                                          </p:stCondLst>
                                        </p:cTn>
                                        <p:tgtEl>
                                          <p:spTgt spid="20">
                                            <p:txEl>
                                              <p:pRg st="0" end="0"/>
                                            </p:txEl>
                                          </p:spTgt>
                                        </p:tgtEl>
                                        <p:attrNameLst>
                                          <p:attrName>style.visibility</p:attrName>
                                        </p:attrNameLst>
                                      </p:cBhvr>
                                      <p:to>
                                        <p:strVal val="visible"/>
                                      </p:to>
                                    </p:set>
                                    <p:animEffect transition="in" filter="fade">
                                      <p:cBhvr>
                                        <p:cTn id="16" dur="500"/>
                                        <p:tgtEl>
                                          <p:spTgt spid="20">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1" nodeType="clickEffect">
                                  <p:stCondLst>
                                    <p:cond delay="0"/>
                                  </p:stCondLst>
                                  <p:childTnLst>
                                    <p:set>
                                      <p:cBhvr>
                                        <p:cTn id="20" dur="1" fill="hold">
                                          <p:stCondLst>
                                            <p:cond delay="0"/>
                                          </p:stCondLst>
                                        </p:cTn>
                                        <p:tgtEl>
                                          <p:spTgt spid="20">
                                            <p:txEl>
                                              <p:pRg st="1" end="1"/>
                                            </p:txEl>
                                          </p:spTgt>
                                        </p:tgtEl>
                                        <p:attrNameLst>
                                          <p:attrName>style.visibility</p:attrName>
                                        </p:attrNameLst>
                                      </p:cBhvr>
                                      <p:to>
                                        <p:strVal val="visible"/>
                                      </p:to>
                                    </p:set>
                                    <p:animEffect transition="in" filter="fade">
                                      <p:cBhvr>
                                        <p:cTn id="21" dur="500"/>
                                        <p:tgtEl>
                                          <p:spTgt spid="20">
                                            <p:txEl>
                                              <p:pRg st="1" end="1"/>
                                            </p:txEl>
                                          </p:spTgt>
                                        </p:tgtEl>
                                      </p:cBhvr>
                                    </p:animEffect>
                                  </p:childTnLst>
                                </p:cTn>
                              </p:par>
                            </p:childTnLst>
                          </p:cTn>
                        </p:par>
                        <p:par>
                          <p:cTn id="22" fill="hold">
                            <p:stCondLst>
                              <p:cond delay="500"/>
                            </p:stCondLst>
                            <p:childTnLst>
                              <p:par>
                                <p:cTn id="23" presetID="53" presetClass="entr" presetSubtype="16" fill="hold" nodeType="after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fltVal val="0"/>
                                          </p:val>
                                        </p:tav>
                                        <p:tav tm="100000">
                                          <p:val>
                                            <p:strVal val="#ppt_w"/>
                                          </p:val>
                                        </p:tav>
                                      </p:tavLst>
                                    </p:anim>
                                    <p:anim calcmode="lin" valueType="num">
                                      <p:cBhvr>
                                        <p:cTn id="26" dur="500" fill="hold"/>
                                        <p:tgtEl>
                                          <p:spTgt spid="4"/>
                                        </p:tgtEl>
                                        <p:attrNameLst>
                                          <p:attrName>ppt_h</p:attrName>
                                        </p:attrNameLst>
                                      </p:cBhvr>
                                      <p:tavLst>
                                        <p:tav tm="0">
                                          <p:val>
                                            <p:fltVal val="0"/>
                                          </p:val>
                                        </p:tav>
                                        <p:tav tm="100000">
                                          <p:val>
                                            <p:strVal val="#ppt_h"/>
                                          </p:val>
                                        </p:tav>
                                      </p:tavLst>
                                    </p:anim>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1" nodeType="clickEffect">
                                  <p:stCondLst>
                                    <p:cond delay="0"/>
                                  </p:stCondLst>
                                  <p:childTnLst>
                                    <p:set>
                                      <p:cBhvr>
                                        <p:cTn id="31" dur="1" fill="hold">
                                          <p:stCondLst>
                                            <p:cond delay="0"/>
                                          </p:stCondLst>
                                        </p:cTn>
                                        <p:tgtEl>
                                          <p:spTgt spid="20">
                                            <p:txEl>
                                              <p:pRg st="2" end="2"/>
                                            </p:txEl>
                                          </p:spTgt>
                                        </p:tgtEl>
                                        <p:attrNameLst>
                                          <p:attrName>style.visibility</p:attrName>
                                        </p:attrNameLst>
                                      </p:cBhvr>
                                      <p:to>
                                        <p:strVal val="visible"/>
                                      </p:to>
                                    </p:set>
                                    <p:animEffect transition="in" filter="fade">
                                      <p:cBhvr>
                                        <p:cTn id="32" dur="500"/>
                                        <p:tgtEl>
                                          <p:spTgt spid="20">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1" nodeType="clickEffect">
                                  <p:stCondLst>
                                    <p:cond delay="0"/>
                                  </p:stCondLst>
                                  <p:childTnLst>
                                    <p:set>
                                      <p:cBhvr>
                                        <p:cTn id="36" dur="1" fill="hold">
                                          <p:stCondLst>
                                            <p:cond delay="0"/>
                                          </p:stCondLst>
                                        </p:cTn>
                                        <p:tgtEl>
                                          <p:spTgt spid="20">
                                            <p:txEl>
                                              <p:pRg st="3" end="3"/>
                                            </p:txEl>
                                          </p:spTgt>
                                        </p:tgtEl>
                                        <p:attrNameLst>
                                          <p:attrName>style.visibility</p:attrName>
                                        </p:attrNameLst>
                                      </p:cBhvr>
                                      <p:to>
                                        <p:strVal val="visible"/>
                                      </p:to>
                                    </p:set>
                                    <p:animEffect transition="in" filter="fade">
                                      <p:cBhvr>
                                        <p:cTn id="37" dur="500"/>
                                        <p:tgtEl>
                                          <p:spTgt spid="20">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1" nodeType="clickEffect">
                                  <p:stCondLst>
                                    <p:cond delay="0"/>
                                  </p:stCondLst>
                                  <p:childTnLst>
                                    <p:set>
                                      <p:cBhvr>
                                        <p:cTn id="41" dur="1" fill="hold">
                                          <p:stCondLst>
                                            <p:cond delay="0"/>
                                          </p:stCondLst>
                                        </p:cTn>
                                        <p:tgtEl>
                                          <p:spTgt spid="20">
                                            <p:txEl>
                                              <p:pRg st="4" end="4"/>
                                            </p:txEl>
                                          </p:spTgt>
                                        </p:tgtEl>
                                        <p:attrNameLst>
                                          <p:attrName>style.visibility</p:attrName>
                                        </p:attrNameLst>
                                      </p:cBhvr>
                                      <p:to>
                                        <p:strVal val="visible"/>
                                      </p:to>
                                    </p:set>
                                    <p:animEffect transition="in" filter="fade">
                                      <p:cBhvr>
                                        <p:cTn id="42" dur="500"/>
                                        <p:tgtEl>
                                          <p:spTgt spid="20">
                                            <p:txEl>
                                              <p:pRg st="4" end="4"/>
                                            </p:txEl>
                                          </p:spTgt>
                                        </p:tgtEl>
                                      </p:cBhvr>
                                    </p:animEffect>
                                  </p:childTnLst>
                                </p:cTn>
                              </p:par>
                            </p:childTnLst>
                          </p:cTn>
                        </p:par>
                        <p:par>
                          <p:cTn id="43" fill="hold">
                            <p:stCondLst>
                              <p:cond delay="500"/>
                            </p:stCondLst>
                            <p:childTnLst>
                              <p:par>
                                <p:cTn id="44" presetID="10" presetClass="entr" presetSubtype="0" fill="hold" grpId="0" nodeType="after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fade">
                                      <p:cBhvr>
                                        <p:cTn id="4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0" grpId="0"/>
      <p:bldP spid="20" grpId="1" uiExpand="1" build="allAtOnce"/>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AE2BC4A-6E16-4095-9441-F9B03158E971}"/>
              </a:ext>
            </a:extLst>
          </p:cNvPr>
          <p:cNvSpPr/>
          <p:nvPr/>
        </p:nvSpPr>
        <p:spPr>
          <a:xfrm>
            <a:off x="556183" y="387078"/>
            <a:ext cx="11079634" cy="791820"/>
          </a:xfrm>
          <a:prstGeom prst="rect">
            <a:avLst/>
          </a:prstGeom>
        </p:spPr>
        <p:txBody>
          <a:bodyPr wrap="square">
            <a:spAutoFit/>
          </a:bodyPr>
          <a:lstStyle/>
          <a:p>
            <a:pPr algn="just" defTabSz="342900">
              <a:lnSpc>
                <a:spcPct val="135000"/>
              </a:lnSpc>
            </a:pPr>
            <a:r>
              <a:rPr lang="vi-VN" b="1">
                <a:latin typeface="UTM Avo" panose="02040603050506020204" pitchFamily="18" charset="0"/>
                <a:cs typeface="Times New Roman" panose="02020603050405020304" pitchFamily="18" charset="0"/>
              </a:rPr>
              <a:t>a) Tạo thư mục </a:t>
            </a:r>
            <a:endParaRPr lang="en-US" b="1">
              <a:latin typeface="UTM Avo" panose="02040603050506020204" pitchFamily="18" charset="0"/>
              <a:cs typeface="Times New Roman" panose="02020603050405020304" pitchFamily="18" charset="0"/>
            </a:endParaRPr>
          </a:p>
          <a:p>
            <a:pPr algn="just" defTabSz="342900">
              <a:lnSpc>
                <a:spcPct val="135000"/>
              </a:lnSpc>
            </a:pPr>
            <a:r>
              <a:rPr lang="vi-VN">
                <a:latin typeface="UTM Avo" panose="02040603050506020204" pitchFamily="18" charset="0"/>
                <a:cs typeface="Times New Roman" panose="02020603050405020304" pitchFamily="18" charset="0"/>
              </a:rPr>
              <a:t>- Trên màn hình nền, nháy nút phải chuột, chọn </a:t>
            </a:r>
            <a:r>
              <a:rPr lang="vi-VN">
                <a:solidFill>
                  <a:srgbClr val="0070C0"/>
                </a:solidFill>
                <a:latin typeface="UTM Avo" panose="02040603050506020204" pitchFamily="18" charset="0"/>
                <a:cs typeface="Times New Roman" panose="02020603050405020304" pitchFamily="18" charset="0"/>
              </a:rPr>
              <a:t>New</a:t>
            </a:r>
            <a:r>
              <a:rPr lang="en-US">
                <a:solidFill>
                  <a:srgbClr val="0070C0"/>
                </a:solidFill>
                <a:latin typeface="UTM Avo" panose="02040603050506020204" pitchFamily="18" charset="0"/>
                <a:cs typeface="Times New Roman" panose="02020603050405020304" pitchFamily="18" charset="0"/>
              </a:rPr>
              <a:t> </a:t>
            </a:r>
            <a:r>
              <a:rPr lang="vi-VN">
                <a:solidFill>
                  <a:srgbClr val="0070C0"/>
                </a:solidFill>
                <a:latin typeface="UTM Avo" panose="02040603050506020204" pitchFamily="18" charset="0"/>
                <a:cs typeface="Times New Roman" panose="02020603050405020304" pitchFamily="18" charset="0"/>
              </a:rPr>
              <a:t>Folder</a:t>
            </a:r>
            <a:r>
              <a:rPr lang="vi-VN">
                <a:latin typeface="UTM Avo" panose="02040603050506020204" pitchFamily="18" charset="0"/>
                <a:cs typeface="Times New Roman" panose="02020603050405020304" pitchFamily="18" charset="0"/>
              </a:rPr>
              <a:t>.</a:t>
            </a:r>
          </a:p>
        </p:txBody>
      </p:sp>
      <p:pic>
        <p:nvPicPr>
          <p:cNvPr id="6" name="Picture 5">
            <a:extLst>
              <a:ext uri="{FF2B5EF4-FFF2-40B4-BE49-F238E27FC236}">
                <a16:creationId xmlns:a16="http://schemas.microsoft.com/office/drawing/2014/main" id="{7C519892-ED2D-42DB-9D2B-41C807C3E2AB}"/>
              </a:ext>
            </a:extLst>
          </p:cNvPr>
          <p:cNvPicPr>
            <a:picLocks noChangeAspect="1"/>
          </p:cNvPicPr>
          <p:nvPr/>
        </p:nvPicPr>
        <p:blipFill rotWithShape="1">
          <a:blip r:embed="rId2"/>
          <a:srcRect r="154"/>
          <a:stretch/>
        </p:blipFill>
        <p:spPr>
          <a:xfrm>
            <a:off x="2327377" y="1211171"/>
            <a:ext cx="7537245" cy="1977697"/>
          </a:xfrm>
          <a:prstGeom prst="rect">
            <a:avLst/>
          </a:prstGeom>
        </p:spPr>
      </p:pic>
      <p:sp>
        <p:nvSpPr>
          <p:cNvPr id="7" name="Rectangle 6">
            <a:extLst>
              <a:ext uri="{FF2B5EF4-FFF2-40B4-BE49-F238E27FC236}">
                <a16:creationId xmlns:a16="http://schemas.microsoft.com/office/drawing/2014/main" id="{A2040D4E-EA7F-4315-956E-D8FC22DA5853}"/>
              </a:ext>
            </a:extLst>
          </p:cNvPr>
          <p:cNvSpPr/>
          <p:nvPr/>
        </p:nvSpPr>
        <p:spPr>
          <a:xfrm>
            <a:off x="530248" y="3221142"/>
            <a:ext cx="6820354" cy="3357522"/>
          </a:xfrm>
          <a:prstGeom prst="rect">
            <a:avLst/>
          </a:prstGeom>
        </p:spPr>
        <p:txBody>
          <a:bodyPr wrap="square">
            <a:spAutoFit/>
          </a:bodyPr>
          <a:lstStyle/>
          <a:p>
            <a:pPr algn="just" defTabSz="342900">
              <a:lnSpc>
                <a:spcPct val="150000"/>
              </a:lnSpc>
            </a:pPr>
            <a:r>
              <a:rPr lang="en-US" b="1">
                <a:latin typeface="UTM Avo" panose="02040603050506020204" pitchFamily="18" charset="0"/>
                <a:cs typeface="Times New Roman" panose="02020603050405020304" pitchFamily="18" charset="0"/>
              </a:rPr>
              <a:t>b</a:t>
            </a:r>
            <a:r>
              <a:rPr lang="vi-VN" b="1">
                <a:latin typeface="UTM Avo" panose="02040603050506020204" pitchFamily="18" charset="0"/>
                <a:cs typeface="Times New Roman" panose="02020603050405020304" pitchFamily="18" charset="0"/>
              </a:rPr>
              <a:t>) Đổi tên, di chuyển, sao chép, xoá thư mục và tệp</a:t>
            </a:r>
            <a:endParaRPr lang="en-US" b="1">
              <a:latin typeface="UTM Avo" panose="02040603050506020204" pitchFamily="18" charset="0"/>
              <a:cs typeface="Times New Roman" panose="02020603050405020304" pitchFamily="18" charset="0"/>
            </a:endParaRPr>
          </a:p>
          <a:p>
            <a:pPr algn="just" defTabSz="342900">
              <a:lnSpc>
                <a:spcPct val="150000"/>
              </a:lnSpc>
            </a:pPr>
            <a:r>
              <a:rPr lang="vi-VN">
                <a:latin typeface="UTM Avo" panose="02040603050506020204" pitchFamily="18" charset="0"/>
                <a:cs typeface="Times New Roman" panose="02020603050405020304" pitchFamily="18" charset="0"/>
              </a:rPr>
              <a:t>- Việc đổi tên một thư mục được thực hiện bằng cách nháy nút phải chuột vào thư mục đó</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và chọn </a:t>
            </a:r>
            <a:r>
              <a:rPr lang="vi-VN">
                <a:solidFill>
                  <a:srgbClr val="0070C0"/>
                </a:solidFill>
                <a:latin typeface="UTM Avo" panose="02040603050506020204" pitchFamily="18" charset="0"/>
                <a:cs typeface="Times New Roman" panose="02020603050405020304" pitchFamily="18" charset="0"/>
              </a:rPr>
              <a:t>Rename</a:t>
            </a:r>
            <a:r>
              <a:rPr lang="vi-VN">
                <a:latin typeface="UTM Avo" panose="02040603050506020204" pitchFamily="18" charset="0"/>
                <a:cs typeface="Times New Roman" panose="02020603050405020304" pitchFamily="18" charset="0"/>
              </a:rPr>
              <a:t>. </a:t>
            </a:r>
            <a:endParaRPr lang="en-US">
              <a:latin typeface="UTM Avo" panose="02040603050506020204" pitchFamily="18" charset="0"/>
              <a:cs typeface="Times New Roman" panose="02020603050405020304" pitchFamily="18" charset="0"/>
            </a:endParaRPr>
          </a:p>
          <a:p>
            <a:pPr algn="just" defTabSz="342900">
              <a:lnSpc>
                <a:spcPct val="150000"/>
              </a:lnSpc>
            </a:pPr>
            <a:r>
              <a:rPr lang="vi-VN">
                <a:latin typeface="UTM Avo" panose="02040603050506020204" pitchFamily="18" charset="0"/>
                <a:cs typeface="Times New Roman" panose="02020603050405020304" pitchFamily="18" charset="0"/>
              </a:rPr>
              <a:t>- Di chuyển một tệp hay một thư mục có thể được thực hiện bằng lệnh </a:t>
            </a:r>
            <a:r>
              <a:rPr lang="vi-VN">
                <a:solidFill>
                  <a:srgbClr val="0070C0"/>
                </a:solidFill>
                <a:latin typeface="UTM Avo" panose="02040603050506020204" pitchFamily="18" charset="0"/>
                <a:cs typeface="Times New Roman" panose="02020603050405020304" pitchFamily="18" charset="0"/>
              </a:rPr>
              <a:t>Cut</a:t>
            </a:r>
            <a:r>
              <a:rPr lang="vi-VN">
                <a:latin typeface="UTM Avo" panose="02040603050506020204" pitchFamily="18" charset="0"/>
                <a:cs typeface="Times New Roman" panose="02020603050405020304" pitchFamily="18" charset="0"/>
              </a:rPr>
              <a:t> và </a:t>
            </a:r>
            <a:r>
              <a:rPr lang="vi-VN">
                <a:solidFill>
                  <a:srgbClr val="0070C0"/>
                </a:solidFill>
                <a:latin typeface="UTM Avo" panose="02040603050506020204" pitchFamily="18" charset="0"/>
                <a:cs typeface="Times New Roman" panose="02020603050405020304" pitchFamily="18" charset="0"/>
              </a:rPr>
              <a:t>Paste</a:t>
            </a:r>
            <a:r>
              <a:rPr lang="vi-VN">
                <a:latin typeface="UTM Avo" panose="02040603050506020204" pitchFamily="18" charset="0"/>
                <a:cs typeface="Times New Roman" panose="02020603050405020304" pitchFamily="18" charset="0"/>
              </a:rPr>
              <a:t>. </a:t>
            </a:r>
            <a:endParaRPr lang="en-US">
              <a:latin typeface="UTM Avo" panose="02040603050506020204" pitchFamily="18" charset="0"/>
              <a:cs typeface="Times New Roman" panose="02020603050405020304" pitchFamily="18" charset="0"/>
            </a:endParaRPr>
          </a:p>
          <a:p>
            <a:pPr algn="just" defTabSz="342900">
              <a:lnSpc>
                <a:spcPct val="150000"/>
              </a:lnSpc>
            </a:pPr>
            <a:r>
              <a:rPr lang="vi-VN">
                <a:latin typeface="UTM Avo" panose="02040603050506020204" pitchFamily="18" charset="0"/>
                <a:cs typeface="Times New Roman" panose="02020603050405020304" pitchFamily="18" charset="0"/>
              </a:rPr>
              <a:t>- Nháy nút phải chuột vào thư mục “BinhMinh” và chọn </a:t>
            </a:r>
            <a:r>
              <a:rPr lang="vi-VN">
                <a:solidFill>
                  <a:srgbClr val="0070C0"/>
                </a:solidFill>
                <a:latin typeface="UTM Avo" panose="02040603050506020204" pitchFamily="18" charset="0"/>
                <a:cs typeface="Times New Roman" panose="02020603050405020304" pitchFamily="18" charset="0"/>
              </a:rPr>
              <a:t>Delete</a:t>
            </a:r>
            <a:r>
              <a:rPr lang="vi-VN">
                <a:latin typeface="UTM Avo" panose="02040603050506020204" pitchFamily="18" charset="0"/>
                <a:cs typeface="Times New Roman" panose="02020603050405020304" pitchFamily="18" charset="0"/>
              </a:rPr>
              <a:t> để xoá thư mục đó. Thực hiện tương tự để đổi tên, di chuyển, xoá tệp.</a:t>
            </a:r>
          </a:p>
        </p:txBody>
      </p:sp>
      <p:pic>
        <p:nvPicPr>
          <p:cNvPr id="3" name="Picture 2">
            <a:extLst>
              <a:ext uri="{FF2B5EF4-FFF2-40B4-BE49-F238E27FC236}">
                <a16:creationId xmlns:a16="http://schemas.microsoft.com/office/drawing/2014/main" id="{144AC6D4-E92F-444B-B93F-9A83026F74C3}"/>
              </a:ext>
            </a:extLst>
          </p:cNvPr>
          <p:cNvPicPr>
            <a:picLocks noChangeAspect="1"/>
          </p:cNvPicPr>
          <p:nvPr/>
        </p:nvPicPr>
        <p:blipFill>
          <a:blip r:embed="rId3"/>
          <a:stretch>
            <a:fillRect/>
          </a:stretch>
        </p:blipFill>
        <p:spPr>
          <a:xfrm>
            <a:off x="7350602" y="3528507"/>
            <a:ext cx="4584200" cy="2416885"/>
          </a:xfrm>
          <a:prstGeom prst="rect">
            <a:avLst/>
          </a:prstGeom>
        </p:spPr>
      </p:pic>
    </p:spTree>
    <p:extLst>
      <p:ext uri="{BB962C8B-B14F-4D97-AF65-F5344CB8AC3E}">
        <p14:creationId xmlns:p14="http://schemas.microsoft.com/office/powerpoint/2010/main" val="28180868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par>
                          <p:cTn id="13" fill="hold">
                            <p:stCondLst>
                              <p:cond delay="500"/>
                            </p:stCondLst>
                            <p:childTnLst>
                              <p:par>
                                <p:cTn id="14" presetID="14" presetClass="entr" presetSubtype="10"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randombar(horizontal)">
                                      <p:cBhvr>
                                        <p:cTn id="16" dur="500"/>
                                        <p:tgtEl>
                                          <p:spTgt spid="6"/>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1" nodeType="click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animEffect transition="in" filter="fade">
                                      <p:cBhvr>
                                        <p:cTn id="25" dur="500"/>
                                        <p:tgtEl>
                                          <p:spTgt spid="7">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1" nodeType="clickEffect">
                                  <p:stCondLst>
                                    <p:cond delay="0"/>
                                  </p:stCondLst>
                                  <p:childTnLst>
                                    <p:set>
                                      <p:cBhvr>
                                        <p:cTn id="29" dur="1" fill="hold">
                                          <p:stCondLst>
                                            <p:cond delay="0"/>
                                          </p:stCondLst>
                                        </p:cTn>
                                        <p:tgtEl>
                                          <p:spTgt spid="7">
                                            <p:txEl>
                                              <p:pRg st="1" end="1"/>
                                            </p:txEl>
                                          </p:spTgt>
                                        </p:tgtEl>
                                        <p:attrNameLst>
                                          <p:attrName>style.visibility</p:attrName>
                                        </p:attrNameLst>
                                      </p:cBhvr>
                                      <p:to>
                                        <p:strVal val="visible"/>
                                      </p:to>
                                    </p:set>
                                    <p:animEffect transition="in" filter="fade">
                                      <p:cBhvr>
                                        <p:cTn id="30" dur="500"/>
                                        <p:tgtEl>
                                          <p:spTgt spid="7">
                                            <p:txEl>
                                              <p:pRg st="1" end="1"/>
                                            </p:txEl>
                                          </p:spTgt>
                                        </p:tgtEl>
                                      </p:cBhvr>
                                    </p:animEffect>
                                  </p:childTnLst>
                                </p:cTn>
                              </p:par>
                              <p:par>
                                <p:cTn id="31" presetID="10" presetClass="entr" presetSubtype="0" fill="hold" grpId="1" nodeType="withEffect">
                                  <p:stCondLst>
                                    <p:cond delay="0"/>
                                  </p:stCondLst>
                                  <p:childTnLst>
                                    <p:set>
                                      <p:cBhvr>
                                        <p:cTn id="32" dur="1" fill="hold">
                                          <p:stCondLst>
                                            <p:cond delay="0"/>
                                          </p:stCondLst>
                                        </p:cTn>
                                        <p:tgtEl>
                                          <p:spTgt spid="7">
                                            <p:txEl>
                                              <p:pRg st="2" end="2"/>
                                            </p:txEl>
                                          </p:spTgt>
                                        </p:tgtEl>
                                        <p:attrNameLst>
                                          <p:attrName>style.visibility</p:attrName>
                                        </p:attrNameLst>
                                      </p:cBhvr>
                                      <p:to>
                                        <p:strVal val="visible"/>
                                      </p:to>
                                    </p:set>
                                    <p:animEffect transition="in" filter="fade">
                                      <p:cBhvr>
                                        <p:cTn id="33" dur="500"/>
                                        <p:tgtEl>
                                          <p:spTgt spid="7">
                                            <p:txEl>
                                              <p:pRg st="2" end="2"/>
                                            </p:txEl>
                                          </p:spTgt>
                                        </p:tgtEl>
                                      </p:cBhvr>
                                    </p:animEffect>
                                  </p:childTnLst>
                                </p:cTn>
                              </p:par>
                              <p:par>
                                <p:cTn id="34" presetID="10" presetClass="entr" presetSubtype="0" fill="hold" grpId="1" nodeType="withEffect">
                                  <p:stCondLst>
                                    <p:cond delay="0"/>
                                  </p:stCondLst>
                                  <p:childTnLst>
                                    <p:set>
                                      <p:cBhvr>
                                        <p:cTn id="35" dur="1" fill="hold">
                                          <p:stCondLst>
                                            <p:cond delay="0"/>
                                          </p:stCondLst>
                                        </p:cTn>
                                        <p:tgtEl>
                                          <p:spTgt spid="7">
                                            <p:txEl>
                                              <p:pRg st="3" end="3"/>
                                            </p:txEl>
                                          </p:spTgt>
                                        </p:tgtEl>
                                        <p:attrNameLst>
                                          <p:attrName>style.visibility</p:attrName>
                                        </p:attrNameLst>
                                      </p:cBhvr>
                                      <p:to>
                                        <p:strVal val="visible"/>
                                      </p:to>
                                    </p:set>
                                    <p:animEffect transition="in" filter="fade">
                                      <p:cBhvr>
                                        <p:cTn id="36" dur="500"/>
                                        <p:tgtEl>
                                          <p:spTgt spid="7">
                                            <p:txEl>
                                              <p:pRg st="3" end="3"/>
                                            </p:txEl>
                                          </p:spTgt>
                                        </p:tgtEl>
                                      </p:cBhvr>
                                    </p:animEffect>
                                  </p:childTnLst>
                                </p:cTn>
                              </p:par>
                            </p:childTnLst>
                          </p:cTn>
                        </p:par>
                        <p:par>
                          <p:cTn id="37" fill="hold">
                            <p:stCondLst>
                              <p:cond delay="500"/>
                            </p:stCondLst>
                            <p:childTnLst>
                              <p:par>
                                <p:cTn id="38" presetID="10" presetClass="entr" presetSubtype="0" fill="hold" grpId="0" nodeType="after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500"/>
                                        <p:tgtEl>
                                          <p:spTgt spid="7"/>
                                        </p:tgtEl>
                                      </p:cBhvr>
                                    </p:animEffect>
                                  </p:childTnLst>
                                </p:cTn>
                              </p:par>
                            </p:childTnLst>
                          </p:cTn>
                        </p:par>
                        <p:par>
                          <p:cTn id="41" fill="hold">
                            <p:stCondLst>
                              <p:cond delay="1000"/>
                            </p:stCondLst>
                            <p:childTnLst>
                              <p:par>
                                <p:cTn id="42" presetID="53" presetClass="entr" presetSubtype="16" fill="hold" nodeType="afterEffect">
                                  <p:stCondLst>
                                    <p:cond delay="0"/>
                                  </p:stCondLst>
                                  <p:childTnLst>
                                    <p:set>
                                      <p:cBhvr>
                                        <p:cTn id="43" dur="1" fill="hold">
                                          <p:stCondLst>
                                            <p:cond delay="0"/>
                                          </p:stCondLst>
                                        </p:cTn>
                                        <p:tgtEl>
                                          <p:spTgt spid="3"/>
                                        </p:tgtEl>
                                        <p:attrNameLst>
                                          <p:attrName>style.visibility</p:attrName>
                                        </p:attrNameLst>
                                      </p:cBhvr>
                                      <p:to>
                                        <p:strVal val="visible"/>
                                      </p:to>
                                    </p:set>
                                    <p:anim calcmode="lin" valueType="num">
                                      <p:cBhvr>
                                        <p:cTn id="44" dur="500" fill="hold"/>
                                        <p:tgtEl>
                                          <p:spTgt spid="3"/>
                                        </p:tgtEl>
                                        <p:attrNameLst>
                                          <p:attrName>ppt_w</p:attrName>
                                        </p:attrNameLst>
                                      </p:cBhvr>
                                      <p:tavLst>
                                        <p:tav tm="0">
                                          <p:val>
                                            <p:fltVal val="0"/>
                                          </p:val>
                                        </p:tav>
                                        <p:tav tm="100000">
                                          <p:val>
                                            <p:strVal val="#ppt_w"/>
                                          </p:val>
                                        </p:tav>
                                      </p:tavLst>
                                    </p:anim>
                                    <p:anim calcmode="lin" valueType="num">
                                      <p:cBhvr>
                                        <p:cTn id="45" dur="500" fill="hold"/>
                                        <p:tgtEl>
                                          <p:spTgt spid="3"/>
                                        </p:tgtEl>
                                        <p:attrNameLst>
                                          <p:attrName>ppt_h</p:attrName>
                                        </p:attrNameLst>
                                      </p:cBhvr>
                                      <p:tavLst>
                                        <p:tav tm="0">
                                          <p:val>
                                            <p:fltVal val="0"/>
                                          </p:val>
                                        </p:tav>
                                        <p:tav tm="100000">
                                          <p:val>
                                            <p:strVal val="#ppt_h"/>
                                          </p:val>
                                        </p:tav>
                                      </p:tavLst>
                                    </p:anim>
                                    <p:animEffect transition="in" filter="fade">
                                      <p:cBhvr>
                                        <p:cTn id="4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uiExpand="1" build="allAtOnce"/>
      <p:bldP spid="7" grpId="0"/>
      <p:bldP spid="7" grpId="1" uiExpand="1" build="allAtOnce"/>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0DFF55A-37E0-4629-B4D4-F2EC9CF4345C}"/>
              </a:ext>
            </a:extLst>
          </p:cNvPr>
          <p:cNvPicPr>
            <a:picLocks noChangeAspect="1"/>
          </p:cNvPicPr>
          <p:nvPr/>
        </p:nvPicPr>
        <p:blipFill>
          <a:blip r:embed="rId2"/>
          <a:stretch>
            <a:fillRect/>
          </a:stretch>
        </p:blipFill>
        <p:spPr>
          <a:xfrm>
            <a:off x="510166" y="377154"/>
            <a:ext cx="3490335" cy="936005"/>
          </a:xfrm>
          <a:prstGeom prst="rect">
            <a:avLst/>
          </a:prstGeom>
        </p:spPr>
      </p:pic>
      <p:pic>
        <p:nvPicPr>
          <p:cNvPr id="3" name="Picture 2">
            <a:extLst>
              <a:ext uri="{FF2B5EF4-FFF2-40B4-BE49-F238E27FC236}">
                <a16:creationId xmlns:a16="http://schemas.microsoft.com/office/drawing/2014/main" id="{7A1AA1A4-8B09-405E-9B2B-CCDD8355A5BC}"/>
              </a:ext>
            </a:extLst>
          </p:cNvPr>
          <p:cNvPicPr>
            <a:picLocks noChangeAspect="1"/>
          </p:cNvPicPr>
          <p:nvPr/>
        </p:nvPicPr>
        <p:blipFill>
          <a:blip r:embed="rId3"/>
          <a:stretch>
            <a:fillRect/>
          </a:stretch>
        </p:blipFill>
        <p:spPr>
          <a:xfrm>
            <a:off x="602308" y="3429000"/>
            <a:ext cx="3490335" cy="952468"/>
          </a:xfrm>
          <a:prstGeom prst="rect">
            <a:avLst/>
          </a:prstGeom>
        </p:spPr>
      </p:pic>
      <p:sp>
        <p:nvSpPr>
          <p:cNvPr id="4" name="Rectangle 3">
            <a:extLst>
              <a:ext uri="{FF2B5EF4-FFF2-40B4-BE49-F238E27FC236}">
                <a16:creationId xmlns:a16="http://schemas.microsoft.com/office/drawing/2014/main" id="{BEAC4981-D7B3-4F03-9777-ECF4EFED3D8B}"/>
              </a:ext>
            </a:extLst>
          </p:cNvPr>
          <p:cNvSpPr/>
          <p:nvPr/>
        </p:nvSpPr>
        <p:spPr>
          <a:xfrm>
            <a:off x="602308" y="4381468"/>
            <a:ext cx="10888652" cy="864532"/>
          </a:xfrm>
          <a:prstGeom prst="rect">
            <a:avLst/>
          </a:prstGeom>
        </p:spPr>
        <p:txBody>
          <a:bodyPr wrap="square">
            <a:spAutoFit/>
          </a:bodyPr>
          <a:lstStyle/>
          <a:p>
            <a:pPr algn="just" defTabSz="342900">
              <a:lnSpc>
                <a:spcPct val="150000"/>
              </a:lnSpc>
            </a:pPr>
            <a:r>
              <a:rPr lang="vi-VN">
                <a:latin typeface="UTM Avo" panose="02040603050506020204" pitchFamily="18" charset="0"/>
                <a:cs typeface="Times New Roman" panose="02020603050405020304" pitchFamily="18" charset="0"/>
              </a:rPr>
              <a:t>1. Em hãy lựa chọn một thiết bị lưu trữ để sao lưu thư mục “DuLich”. Giải thích tại sao em lựa chọn cách sao lưu đó. </a:t>
            </a:r>
            <a:endParaRPr lang="en-US">
              <a:latin typeface="UTM Avo" panose="020406030505060202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8EF931B1-9B8E-476C-82DE-6D27FBB84BE5}"/>
              </a:ext>
            </a:extLst>
          </p:cNvPr>
          <p:cNvSpPr/>
          <p:nvPr/>
        </p:nvSpPr>
        <p:spPr>
          <a:xfrm>
            <a:off x="602308" y="1433716"/>
            <a:ext cx="11004337" cy="1695529"/>
          </a:xfrm>
          <a:prstGeom prst="rect">
            <a:avLst/>
          </a:prstGeom>
        </p:spPr>
        <p:txBody>
          <a:bodyPr wrap="square">
            <a:spAutoFit/>
          </a:bodyPr>
          <a:lstStyle/>
          <a:p>
            <a:pPr algn="just" defTabSz="342900">
              <a:lnSpc>
                <a:spcPct val="150000"/>
              </a:lnSpc>
            </a:pPr>
            <a:r>
              <a:rPr lang="vi-VN" b="1">
                <a:latin typeface="UTM Avo" panose="02040603050506020204" pitchFamily="18" charset="0"/>
                <a:cs typeface="Times New Roman" panose="02020603050405020304" pitchFamily="18" charset="0"/>
              </a:rPr>
              <a:t>1. </a:t>
            </a:r>
            <a:r>
              <a:rPr lang="vi-VN">
                <a:latin typeface="UTM Avo" panose="02040603050506020204" pitchFamily="18" charset="0"/>
                <a:cs typeface="Times New Roman" panose="02020603050405020304" pitchFamily="18" charset="0"/>
              </a:rPr>
              <a:t>Đâ</a:t>
            </a:r>
            <a:r>
              <a:rPr lang="en-US">
                <a:latin typeface="UTM Avo" panose="02040603050506020204" pitchFamily="18" charset="0"/>
                <a:cs typeface="Times New Roman" panose="02020603050405020304" pitchFamily="18" charset="0"/>
              </a:rPr>
              <a:t>u</a:t>
            </a:r>
            <a:r>
              <a:rPr lang="vi-VN">
                <a:latin typeface="UTM Avo" panose="02040603050506020204" pitchFamily="18" charset="0"/>
                <a:cs typeface="Times New Roman" panose="02020603050405020304" pitchFamily="18" charset="0"/>
              </a:rPr>
              <a:t> là chương trình máy tính giúp em quản lý tệp và thư mục?</a:t>
            </a:r>
            <a:endParaRPr lang="en-US">
              <a:latin typeface="UTM Avo" panose="02040603050506020204" pitchFamily="18" charset="0"/>
              <a:cs typeface="Times New Roman" panose="02020603050405020304" pitchFamily="18" charset="0"/>
            </a:endParaRPr>
          </a:p>
          <a:p>
            <a:pPr algn="just" defTabSz="342900">
              <a:lnSpc>
                <a:spcPct val="150000"/>
              </a:lnSpc>
            </a:pPr>
            <a:r>
              <a:rPr lang="en-US">
                <a:latin typeface="UTM Avo" panose="02040603050506020204" pitchFamily="18" charset="0"/>
                <a:cs typeface="Times New Roman" panose="02020603050405020304" pitchFamily="18" charset="0"/>
              </a:rPr>
              <a:t>	A. Internet Explorer. 			B. Help.				C. Microsoft Word.				D. File Explorer. </a:t>
            </a:r>
          </a:p>
          <a:p>
            <a:pPr algn="just" defTabSz="342900">
              <a:lnSpc>
                <a:spcPct val="150000"/>
              </a:lnSpc>
            </a:pPr>
            <a:r>
              <a:rPr lang="vi-VN" b="1">
                <a:latin typeface="UTM Avo" panose="02040603050506020204" pitchFamily="18" charset="0"/>
                <a:cs typeface="Times New Roman" panose="02020603050405020304" pitchFamily="18" charset="0"/>
              </a:rPr>
              <a:t>2. </a:t>
            </a:r>
            <a:r>
              <a:rPr lang="vi-VN">
                <a:latin typeface="UTM Avo" panose="02040603050506020204" pitchFamily="18" charset="0"/>
                <a:cs typeface="Times New Roman" panose="02020603050405020304" pitchFamily="18" charset="0"/>
              </a:rPr>
              <a:t>Đâ</a:t>
            </a:r>
            <a:r>
              <a:rPr lang="en-US">
                <a:latin typeface="UTM Avo" panose="02040603050506020204" pitchFamily="18" charset="0"/>
                <a:cs typeface="Times New Roman" panose="02020603050405020304" pitchFamily="18" charset="0"/>
              </a:rPr>
              <a:t>u</a:t>
            </a:r>
            <a:r>
              <a:rPr lang="vi-VN">
                <a:latin typeface="UTM Avo" panose="02040603050506020204" pitchFamily="18" charset="0"/>
                <a:cs typeface="Times New Roman" panose="02020603050405020304" pitchFamily="18" charset="0"/>
              </a:rPr>
              <a:t> là phần mềm bảo vệ máy tính tránh được virus máy tính?</a:t>
            </a:r>
            <a:endParaRPr lang="en-US">
              <a:latin typeface="UTM Avo" panose="02040603050506020204" pitchFamily="18" charset="0"/>
              <a:cs typeface="Times New Roman" panose="02020603050405020304" pitchFamily="18" charset="0"/>
            </a:endParaRPr>
          </a:p>
          <a:p>
            <a:pPr algn="just" defTabSz="342900">
              <a:lnSpc>
                <a:spcPct val="150000"/>
              </a:lnSpc>
            </a:pP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A. Windows Defender.</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B. Mozilla Firefox. </a:t>
            </a:r>
            <a:r>
              <a:rPr lang="en-US">
                <a:latin typeface="UTM Avo" panose="02040603050506020204" pitchFamily="18" charset="0"/>
                <a:cs typeface="Times New Roman" panose="02020603050405020304" pitchFamily="18" charset="0"/>
              </a:rPr>
              <a:t>	C. Microsoft Windows.		D. Microsoft Word.</a:t>
            </a:r>
          </a:p>
        </p:txBody>
      </p:sp>
      <p:sp>
        <p:nvSpPr>
          <p:cNvPr id="6" name="Rectangle 5">
            <a:extLst>
              <a:ext uri="{FF2B5EF4-FFF2-40B4-BE49-F238E27FC236}">
                <a16:creationId xmlns:a16="http://schemas.microsoft.com/office/drawing/2014/main" id="{789C18CB-842F-4C52-9D61-E1C4D1F1D13E}"/>
              </a:ext>
            </a:extLst>
          </p:cNvPr>
          <p:cNvSpPr/>
          <p:nvPr/>
        </p:nvSpPr>
        <p:spPr>
          <a:xfrm>
            <a:off x="602308" y="5275950"/>
            <a:ext cx="9943772" cy="864532"/>
          </a:xfrm>
          <a:prstGeom prst="rect">
            <a:avLst/>
          </a:prstGeom>
        </p:spPr>
        <p:txBody>
          <a:bodyPr wrap="square">
            <a:spAutoFit/>
          </a:bodyPr>
          <a:lstStyle/>
          <a:p>
            <a:pPr algn="just" defTabSz="342900">
              <a:lnSpc>
                <a:spcPct val="150000"/>
              </a:lnSpc>
            </a:pPr>
            <a:r>
              <a:rPr lang="vi-VN">
                <a:latin typeface="UTM Avo" panose="02040603050506020204" pitchFamily="18" charset="0"/>
                <a:cs typeface="Times New Roman" panose="02020603050405020304" pitchFamily="18" charset="0"/>
              </a:rPr>
              <a:t>2. Sau khi học xong bài này và có thêm các kiến thức về sao lưu, bảo vệ dữ liệu, em có thay đổi cách bảo vệ dữ liệu mà em đã chọn trong Hoạt động 2 không? Tại sao?</a:t>
            </a:r>
          </a:p>
        </p:txBody>
      </p:sp>
    </p:spTree>
    <p:extLst>
      <p:ext uri="{BB962C8B-B14F-4D97-AF65-F5344CB8AC3E}">
        <p14:creationId xmlns:p14="http://schemas.microsoft.com/office/powerpoint/2010/main" val="21982299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p:cTn id="21" dur="1000" fill="hold"/>
                                        <p:tgtEl>
                                          <p:spTgt spid="5">
                                            <p:txEl>
                                              <p:pRg st="2" end="2"/>
                                            </p:txEl>
                                          </p:spTgt>
                                        </p:tgtEl>
                                        <p:attrNameLst>
                                          <p:attrName>ppt_w</p:attrName>
                                        </p:attrNameLst>
                                      </p:cBhvr>
                                      <p:tavLst>
                                        <p:tav tm="0">
                                          <p:val>
                                            <p:strVal val="#ppt_w+.3"/>
                                          </p:val>
                                        </p:tav>
                                        <p:tav tm="100000">
                                          <p:val>
                                            <p:strVal val="#ppt_w"/>
                                          </p:val>
                                        </p:tav>
                                      </p:tavLst>
                                    </p:anim>
                                    <p:anim calcmode="lin" valueType="num">
                                      <p:cBhvr>
                                        <p:cTn id="22" dur="1000" fill="hold"/>
                                        <p:tgtEl>
                                          <p:spTgt spid="5">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5">
                                            <p:txEl>
                                              <p:pRg st="2" end="2"/>
                                            </p:txEl>
                                          </p:spTgt>
                                        </p:tgtEl>
                                      </p:cBhvr>
                                    </p:animEffect>
                                  </p:childTnLst>
                                </p:cTn>
                              </p:par>
                              <p:par>
                                <p:cTn id="24" presetID="50" presetClass="entr" presetSubtype="0" decel="100000" fill="hold" nodeType="withEffect">
                                  <p:stCondLst>
                                    <p:cond delay="0"/>
                                  </p:stCondLst>
                                  <p:childTnLst>
                                    <p:set>
                                      <p:cBhvr>
                                        <p:cTn id="25" dur="1" fill="hold">
                                          <p:stCondLst>
                                            <p:cond delay="0"/>
                                          </p:stCondLst>
                                        </p:cTn>
                                        <p:tgtEl>
                                          <p:spTgt spid="5">
                                            <p:txEl>
                                              <p:pRg st="3" end="3"/>
                                            </p:txEl>
                                          </p:spTgt>
                                        </p:tgtEl>
                                        <p:attrNameLst>
                                          <p:attrName>style.visibility</p:attrName>
                                        </p:attrNameLst>
                                      </p:cBhvr>
                                      <p:to>
                                        <p:strVal val="visible"/>
                                      </p:to>
                                    </p:set>
                                    <p:anim calcmode="lin" valueType="num">
                                      <p:cBhvr>
                                        <p:cTn id="26" dur="1000" fill="hold"/>
                                        <p:tgtEl>
                                          <p:spTgt spid="5">
                                            <p:txEl>
                                              <p:pRg st="3" end="3"/>
                                            </p:txEl>
                                          </p:spTgt>
                                        </p:tgtEl>
                                        <p:attrNameLst>
                                          <p:attrName>ppt_w</p:attrName>
                                        </p:attrNameLst>
                                      </p:cBhvr>
                                      <p:tavLst>
                                        <p:tav tm="0">
                                          <p:val>
                                            <p:strVal val="#ppt_w+.3"/>
                                          </p:val>
                                        </p:tav>
                                        <p:tav tm="100000">
                                          <p:val>
                                            <p:strVal val="#ppt_w"/>
                                          </p:val>
                                        </p:tav>
                                      </p:tavLst>
                                    </p:anim>
                                    <p:anim calcmode="lin" valueType="num">
                                      <p:cBhvr>
                                        <p:cTn id="27" dur="1000" fill="hold"/>
                                        <p:tgtEl>
                                          <p:spTgt spid="5">
                                            <p:txEl>
                                              <p:pRg st="3" end="3"/>
                                            </p:txEl>
                                          </p:spTgt>
                                        </p:tgtEl>
                                        <p:attrNameLst>
                                          <p:attrName>ppt_h</p:attrName>
                                        </p:attrNameLst>
                                      </p:cBhvr>
                                      <p:tavLst>
                                        <p:tav tm="0">
                                          <p:val>
                                            <p:strVal val="#ppt_h"/>
                                          </p:val>
                                        </p:tav>
                                        <p:tav tm="100000">
                                          <p:val>
                                            <p:strVal val="#ppt_h"/>
                                          </p:val>
                                        </p:tav>
                                      </p:tavLst>
                                    </p:anim>
                                    <p:animEffect transition="in" filter="fade">
                                      <p:cBhvr>
                                        <p:cTn id="28" dur="1000"/>
                                        <p:tgtEl>
                                          <p:spTgt spid="5">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fade">
                                      <p:cBhvr>
                                        <p:cTn id="33" dur="500"/>
                                        <p:tgtEl>
                                          <p:spTgt spid="3"/>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fade">
                                      <p:cBhvr>
                                        <p:cTn id="38" dur="500"/>
                                        <p:tgtEl>
                                          <p:spTgt spid="4"/>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fade">
                                      <p:cBhvr>
                                        <p:cTn id="4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3" name="组合 1">
            <a:extLst>
              <a:ext uri="{FF2B5EF4-FFF2-40B4-BE49-F238E27FC236}">
                <a16:creationId xmlns:a16="http://schemas.microsoft.com/office/drawing/2014/main" id="{2C6CC85F-80B1-4649-B207-B5609F0D9149}"/>
              </a:ext>
            </a:extLst>
          </p:cNvPr>
          <p:cNvGrpSpPr/>
          <p:nvPr/>
        </p:nvGrpSpPr>
        <p:grpSpPr>
          <a:xfrm>
            <a:off x="2980607" y="1150453"/>
            <a:ext cx="5976143" cy="4679926"/>
            <a:chOff x="2424113" y="688975"/>
            <a:chExt cx="6713537" cy="5619751"/>
          </a:xfrm>
        </p:grpSpPr>
        <p:sp>
          <p:nvSpPr>
            <p:cNvPr id="24" name="AutoShape 3">
              <a:extLst>
                <a:ext uri="{FF2B5EF4-FFF2-40B4-BE49-F238E27FC236}">
                  <a16:creationId xmlns:a16="http://schemas.microsoft.com/office/drawing/2014/main" id="{96F37804-D255-4A9B-A31C-D534DA152B5D}"/>
                </a:ext>
              </a:extLst>
            </p:cNvPr>
            <p:cNvSpPr>
              <a:spLocks noChangeAspect="1" noChangeArrowheads="1" noTextEdit="1"/>
            </p:cNvSpPr>
            <p:nvPr/>
          </p:nvSpPr>
          <p:spPr bwMode="auto">
            <a:xfrm>
              <a:off x="2424113" y="692150"/>
              <a:ext cx="6710362"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24">
              <a:extLst>
                <a:ext uri="{FF2B5EF4-FFF2-40B4-BE49-F238E27FC236}">
                  <a16:creationId xmlns:a16="http://schemas.microsoft.com/office/drawing/2014/main" id="{0510F233-43DE-4063-A25A-4E4D90C9700C}"/>
                </a:ext>
              </a:extLst>
            </p:cNvPr>
            <p:cNvSpPr>
              <a:spLocks/>
            </p:cNvSpPr>
            <p:nvPr/>
          </p:nvSpPr>
          <p:spPr bwMode="auto">
            <a:xfrm>
              <a:off x="2427288" y="1592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6" name="Freeform 6">
              <a:extLst>
                <a:ext uri="{FF2B5EF4-FFF2-40B4-BE49-F238E27FC236}">
                  <a16:creationId xmlns:a16="http://schemas.microsoft.com/office/drawing/2014/main" id="{D5B3B4D8-2899-4E06-A301-F5AE91FEAC7E}"/>
                </a:ext>
              </a:extLst>
            </p:cNvPr>
            <p:cNvSpPr>
              <a:spLocks/>
            </p:cNvSpPr>
            <p:nvPr/>
          </p:nvSpPr>
          <p:spPr bwMode="auto">
            <a:xfrm>
              <a:off x="3355975" y="703263"/>
              <a:ext cx="800100" cy="1198563"/>
            </a:xfrm>
            <a:custGeom>
              <a:avLst/>
              <a:gdLst>
                <a:gd name="T0" fmla="*/ 302 w 302"/>
                <a:gd name="T1" fmla="*/ 432 h 452"/>
                <a:gd name="T2" fmla="*/ 288 w 302"/>
                <a:gd name="T3" fmla="*/ 452 h 452"/>
                <a:gd name="T4" fmla="*/ 13 w 302"/>
                <a:gd name="T5" fmla="*/ 452 h 452"/>
                <a:gd name="T6" fmla="*/ 0 w 302"/>
                <a:gd name="T7" fmla="*/ 432 h 452"/>
                <a:gd name="T8" fmla="*/ 0 w 302"/>
                <a:gd name="T9" fmla="*/ 20 h 452"/>
                <a:gd name="T10" fmla="*/ 13 w 302"/>
                <a:gd name="T11" fmla="*/ 0 h 452"/>
                <a:gd name="T12" fmla="*/ 288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8" y="452"/>
                  </a:cubicBezTo>
                  <a:cubicBezTo>
                    <a:pt x="13" y="452"/>
                    <a:pt x="13" y="452"/>
                    <a:pt x="13" y="452"/>
                  </a:cubicBezTo>
                  <a:cubicBezTo>
                    <a:pt x="6" y="452"/>
                    <a:pt x="0" y="443"/>
                    <a:pt x="0" y="432"/>
                  </a:cubicBezTo>
                  <a:cubicBezTo>
                    <a:pt x="0" y="20"/>
                    <a:pt x="0" y="20"/>
                    <a:pt x="0" y="20"/>
                  </a:cubicBezTo>
                  <a:cubicBezTo>
                    <a:pt x="0" y="9"/>
                    <a:pt x="6" y="0"/>
                    <a:pt x="13" y="0"/>
                  </a:cubicBezTo>
                  <a:cubicBezTo>
                    <a:pt x="288" y="0"/>
                    <a:pt x="288" y="0"/>
                    <a:pt x="288" y="0"/>
                  </a:cubicBezTo>
                  <a:cubicBezTo>
                    <a:pt x="296" y="0"/>
                    <a:pt x="302" y="9"/>
                    <a:pt x="302" y="20"/>
                  </a:cubicBezTo>
                  <a:lnTo>
                    <a:pt x="302" y="432"/>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7" name="Freeform 7">
              <a:extLst>
                <a:ext uri="{FF2B5EF4-FFF2-40B4-BE49-F238E27FC236}">
                  <a16:creationId xmlns:a16="http://schemas.microsoft.com/office/drawing/2014/main" id="{E5DC7212-55A6-41AB-BC0E-A36C5609930B}"/>
                </a:ext>
              </a:extLst>
            </p:cNvPr>
            <p:cNvSpPr>
              <a:spLocks/>
            </p:cNvSpPr>
            <p:nvPr/>
          </p:nvSpPr>
          <p:spPr bwMode="auto">
            <a:xfrm>
              <a:off x="4254500" y="1127125"/>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8" name="Freeform 8">
              <a:extLst>
                <a:ext uri="{FF2B5EF4-FFF2-40B4-BE49-F238E27FC236}">
                  <a16:creationId xmlns:a16="http://schemas.microsoft.com/office/drawing/2014/main" id="{C6D25AEF-636D-4758-BC36-3DE084FA5FFC}"/>
                </a:ext>
              </a:extLst>
            </p:cNvPr>
            <p:cNvSpPr>
              <a:spLocks/>
            </p:cNvSpPr>
            <p:nvPr/>
          </p:nvSpPr>
          <p:spPr bwMode="auto">
            <a:xfrm>
              <a:off x="4254500" y="2419350"/>
              <a:ext cx="801687" cy="800100"/>
            </a:xfrm>
            <a:custGeom>
              <a:avLst/>
              <a:gdLst>
                <a:gd name="T0" fmla="*/ 302 w 302"/>
                <a:gd name="T1" fmla="*/ 288 h 301"/>
                <a:gd name="T2" fmla="*/ 289 w 302"/>
                <a:gd name="T3" fmla="*/ 301 h 301"/>
                <a:gd name="T4" fmla="*/ 14 w 302"/>
                <a:gd name="T5" fmla="*/ 301 h 301"/>
                <a:gd name="T6" fmla="*/ 0 w 302"/>
                <a:gd name="T7" fmla="*/ 288 h 301"/>
                <a:gd name="T8" fmla="*/ 0 w 302"/>
                <a:gd name="T9" fmla="*/ 13 h 301"/>
                <a:gd name="T10" fmla="*/ 14 w 302"/>
                <a:gd name="T11" fmla="*/ 0 h 301"/>
                <a:gd name="T12" fmla="*/ 289 w 302"/>
                <a:gd name="T13" fmla="*/ 0 h 301"/>
                <a:gd name="T14" fmla="*/ 302 w 302"/>
                <a:gd name="T15" fmla="*/ 13 h 301"/>
                <a:gd name="T16" fmla="*/ 302 w 302"/>
                <a:gd name="T17" fmla="*/ 28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8"/>
                  </a:moveTo>
                  <a:cubicBezTo>
                    <a:pt x="302" y="295"/>
                    <a:pt x="296" y="301"/>
                    <a:pt x="289" y="301"/>
                  </a:cubicBezTo>
                  <a:cubicBezTo>
                    <a:pt x="14" y="301"/>
                    <a:pt x="14" y="301"/>
                    <a:pt x="14" y="301"/>
                  </a:cubicBezTo>
                  <a:cubicBezTo>
                    <a:pt x="6" y="301"/>
                    <a:pt x="0" y="295"/>
                    <a:pt x="0" y="288"/>
                  </a:cubicBezTo>
                  <a:cubicBezTo>
                    <a:pt x="0" y="13"/>
                    <a:pt x="0" y="13"/>
                    <a:pt x="0" y="13"/>
                  </a:cubicBezTo>
                  <a:cubicBezTo>
                    <a:pt x="0" y="6"/>
                    <a:pt x="6" y="0"/>
                    <a:pt x="14" y="0"/>
                  </a:cubicBezTo>
                  <a:cubicBezTo>
                    <a:pt x="289" y="0"/>
                    <a:pt x="289" y="0"/>
                    <a:pt x="289" y="0"/>
                  </a:cubicBezTo>
                  <a:cubicBezTo>
                    <a:pt x="296" y="0"/>
                    <a:pt x="302" y="6"/>
                    <a:pt x="302" y="13"/>
                  </a:cubicBezTo>
                  <a:lnTo>
                    <a:pt x="302" y="288"/>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9" name="Freeform 9">
              <a:extLst>
                <a:ext uri="{FF2B5EF4-FFF2-40B4-BE49-F238E27FC236}">
                  <a16:creationId xmlns:a16="http://schemas.microsoft.com/office/drawing/2014/main" id="{25B2E583-AE1D-42C1-952E-E6AF49F059D8}"/>
                </a:ext>
              </a:extLst>
            </p:cNvPr>
            <p:cNvSpPr>
              <a:spLocks/>
            </p:cNvSpPr>
            <p:nvPr/>
          </p:nvSpPr>
          <p:spPr bwMode="auto">
            <a:xfrm>
              <a:off x="2427288" y="2847975"/>
              <a:ext cx="800100" cy="798513"/>
            </a:xfrm>
            <a:custGeom>
              <a:avLst/>
              <a:gdLst>
                <a:gd name="T0" fmla="*/ 302 w 302"/>
                <a:gd name="T1" fmla="*/ 287 h 301"/>
                <a:gd name="T2" fmla="*/ 289 w 302"/>
                <a:gd name="T3" fmla="*/ 301 h 301"/>
                <a:gd name="T4" fmla="*/ 13 w 302"/>
                <a:gd name="T5" fmla="*/ 301 h 301"/>
                <a:gd name="T6" fmla="*/ 0 w 302"/>
                <a:gd name="T7" fmla="*/ 287 h 301"/>
                <a:gd name="T8" fmla="*/ 0 w 302"/>
                <a:gd name="T9" fmla="*/ 13 h 301"/>
                <a:gd name="T10" fmla="*/ 13 w 302"/>
                <a:gd name="T11" fmla="*/ 0 h 301"/>
                <a:gd name="T12" fmla="*/ 289 w 302"/>
                <a:gd name="T13" fmla="*/ 0 h 301"/>
                <a:gd name="T14" fmla="*/ 302 w 302"/>
                <a:gd name="T15" fmla="*/ 13 h 301"/>
                <a:gd name="T16" fmla="*/ 302 w 302"/>
                <a:gd name="T17" fmla="*/ 28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7"/>
                  </a:moveTo>
                  <a:cubicBezTo>
                    <a:pt x="302" y="295"/>
                    <a:pt x="296" y="301"/>
                    <a:pt x="289" y="301"/>
                  </a:cubicBezTo>
                  <a:cubicBezTo>
                    <a:pt x="13" y="301"/>
                    <a:pt x="13" y="301"/>
                    <a:pt x="13" y="301"/>
                  </a:cubicBezTo>
                  <a:cubicBezTo>
                    <a:pt x="6" y="301"/>
                    <a:pt x="0" y="295"/>
                    <a:pt x="0" y="287"/>
                  </a:cubicBezTo>
                  <a:cubicBezTo>
                    <a:pt x="0" y="13"/>
                    <a:pt x="0" y="13"/>
                    <a:pt x="0" y="13"/>
                  </a:cubicBezTo>
                  <a:cubicBezTo>
                    <a:pt x="0" y="6"/>
                    <a:pt x="6" y="0"/>
                    <a:pt x="13" y="0"/>
                  </a:cubicBezTo>
                  <a:cubicBezTo>
                    <a:pt x="289" y="0"/>
                    <a:pt x="289" y="0"/>
                    <a:pt x="289" y="0"/>
                  </a:cubicBezTo>
                  <a:cubicBezTo>
                    <a:pt x="296" y="0"/>
                    <a:pt x="302" y="6"/>
                    <a:pt x="302" y="13"/>
                  </a:cubicBezTo>
                  <a:lnTo>
                    <a:pt x="302" y="28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0" name="Freeform 10">
              <a:extLst>
                <a:ext uri="{FF2B5EF4-FFF2-40B4-BE49-F238E27FC236}">
                  <a16:creationId xmlns:a16="http://schemas.microsoft.com/office/drawing/2014/main" id="{33A802D5-A787-4B92-BCB5-8E1C86E731B6}"/>
                </a:ext>
              </a:extLst>
            </p:cNvPr>
            <p:cNvSpPr>
              <a:spLocks/>
            </p:cNvSpPr>
            <p:nvPr/>
          </p:nvSpPr>
          <p:spPr bwMode="auto">
            <a:xfrm>
              <a:off x="2854325" y="1165225"/>
              <a:ext cx="381000" cy="379413"/>
            </a:xfrm>
            <a:custGeom>
              <a:avLst/>
              <a:gdLst>
                <a:gd name="T0" fmla="*/ 144 w 144"/>
                <a:gd name="T1" fmla="*/ 137 h 143"/>
                <a:gd name="T2" fmla="*/ 138 w 144"/>
                <a:gd name="T3" fmla="*/ 143 h 143"/>
                <a:gd name="T4" fmla="*/ 6 w 144"/>
                <a:gd name="T5" fmla="*/ 143 h 143"/>
                <a:gd name="T6" fmla="*/ 0 w 144"/>
                <a:gd name="T7" fmla="*/ 137 h 143"/>
                <a:gd name="T8" fmla="*/ 0 w 144"/>
                <a:gd name="T9" fmla="*/ 7 h 143"/>
                <a:gd name="T10" fmla="*/ 6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6" y="143"/>
                    <a:pt x="6" y="143"/>
                    <a:pt x="6" y="143"/>
                  </a:cubicBezTo>
                  <a:cubicBezTo>
                    <a:pt x="3" y="143"/>
                    <a:pt x="0" y="140"/>
                    <a:pt x="0" y="137"/>
                  </a:cubicBezTo>
                  <a:cubicBezTo>
                    <a:pt x="0" y="7"/>
                    <a:pt x="0" y="7"/>
                    <a:pt x="0" y="7"/>
                  </a:cubicBezTo>
                  <a:cubicBezTo>
                    <a:pt x="0" y="3"/>
                    <a:pt x="3" y="0"/>
                    <a:pt x="6"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1" name="Freeform 11">
              <a:extLst>
                <a:ext uri="{FF2B5EF4-FFF2-40B4-BE49-F238E27FC236}">
                  <a16:creationId xmlns:a16="http://schemas.microsoft.com/office/drawing/2014/main" id="{6AEE02AB-4BDC-4469-BEEB-58E5D2F3BE85}"/>
                </a:ext>
              </a:extLst>
            </p:cNvPr>
            <p:cNvSpPr>
              <a:spLocks/>
            </p:cNvSpPr>
            <p:nvPr/>
          </p:nvSpPr>
          <p:spPr bwMode="auto">
            <a:xfrm>
              <a:off x="4254500" y="703263"/>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2" name="Freeform 12">
              <a:extLst>
                <a:ext uri="{FF2B5EF4-FFF2-40B4-BE49-F238E27FC236}">
                  <a16:creationId xmlns:a16="http://schemas.microsoft.com/office/drawing/2014/main" id="{6AF9EF2C-B8BB-4594-AA12-A7C2B3ADB4AB}"/>
                </a:ext>
              </a:extLst>
            </p:cNvPr>
            <p:cNvSpPr>
              <a:spLocks/>
            </p:cNvSpPr>
            <p:nvPr/>
          </p:nvSpPr>
          <p:spPr bwMode="auto">
            <a:xfrm>
              <a:off x="6948488" y="688975"/>
              <a:ext cx="382587"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3" name="Freeform 13">
              <a:extLst>
                <a:ext uri="{FF2B5EF4-FFF2-40B4-BE49-F238E27FC236}">
                  <a16:creationId xmlns:a16="http://schemas.microsoft.com/office/drawing/2014/main" id="{A22CE38D-535D-4CAF-8AF4-13C41A68BB6D}"/>
                </a:ext>
              </a:extLst>
            </p:cNvPr>
            <p:cNvSpPr>
              <a:spLocks/>
            </p:cNvSpPr>
            <p:nvPr/>
          </p:nvSpPr>
          <p:spPr bwMode="auto">
            <a:xfrm>
              <a:off x="8320088" y="1157288"/>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4" name="Freeform 14">
              <a:extLst>
                <a:ext uri="{FF2B5EF4-FFF2-40B4-BE49-F238E27FC236}">
                  <a16:creationId xmlns:a16="http://schemas.microsoft.com/office/drawing/2014/main" id="{39B64302-DA1B-4996-A180-A08EC12E8CF6}"/>
                </a:ext>
              </a:extLst>
            </p:cNvPr>
            <p:cNvSpPr>
              <a:spLocks/>
            </p:cNvSpPr>
            <p:nvPr/>
          </p:nvSpPr>
          <p:spPr bwMode="auto">
            <a:xfrm>
              <a:off x="7845425" y="1976438"/>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5" name="Freeform 15">
              <a:extLst>
                <a:ext uri="{FF2B5EF4-FFF2-40B4-BE49-F238E27FC236}">
                  <a16:creationId xmlns:a16="http://schemas.microsoft.com/office/drawing/2014/main" id="{A30D1B24-4AA2-4F12-8789-6062A4B00180}"/>
                </a:ext>
              </a:extLst>
            </p:cNvPr>
            <p:cNvSpPr>
              <a:spLocks/>
            </p:cNvSpPr>
            <p:nvPr/>
          </p:nvSpPr>
          <p:spPr bwMode="auto">
            <a:xfrm>
              <a:off x="8320088" y="3717925"/>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6" name="Freeform 16">
              <a:extLst>
                <a:ext uri="{FF2B5EF4-FFF2-40B4-BE49-F238E27FC236}">
                  <a16:creationId xmlns:a16="http://schemas.microsoft.com/office/drawing/2014/main" id="{D621600D-6724-4750-A869-B7C63B67DA46}"/>
                </a:ext>
              </a:extLst>
            </p:cNvPr>
            <p:cNvSpPr>
              <a:spLocks/>
            </p:cNvSpPr>
            <p:nvPr/>
          </p:nvSpPr>
          <p:spPr bwMode="auto">
            <a:xfrm>
              <a:off x="8320088" y="2425700"/>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3 h 298"/>
                <a:gd name="T10" fmla="*/ 14 w 308"/>
                <a:gd name="T11" fmla="*/ 0 h 298"/>
                <a:gd name="T12" fmla="*/ 295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3"/>
                    <a:pt x="0" y="13"/>
                    <a:pt x="0" y="13"/>
                  </a:cubicBezTo>
                  <a:cubicBezTo>
                    <a:pt x="0" y="6"/>
                    <a:pt x="7" y="0"/>
                    <a:pt x="14" y="0"/>
                  </a:cubicBezTo>
                  <a:cubicBezTo>
                    <a:pt x="295" y="0"/>
                    <a:pt x="295" y="0"/>
                    <a:pt x="295" y="0"/>
                  </a:cubicBezTo>
                  <a:cubicBezTo>
                    <a:pt x="302" y="0"/>
                    <a:pt x="308" y="6"/>
                    <a:pt x="308" y="13"/>
                  </a:cubicBezTo>
                  <a:lnTo>
                    <a:pt x="308" y="285"/>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7" name="Freeform 17">
              <a:extLst>
                <a:ext uri="{FF2B5EF4-FFF2-40B4-BE49-F238E27FC236}">
                  <a16:creationId xmlns:a16="http://schemas.microsoft.com/office/drawing/2014/main" id="{ECE8626B-FB43-409C-A027-541E3CD43BDB}"/>
                </a:ext>
              </a:extLst>
            </p:cNvPr>
            <p:cNvSpPr>
              <a:spLocks/>
            </p:cNvSpPr>
            <p:nvPr/>
          </p:nvSpPr>
          <p:spPr bwMode="auto">
            <a:xfrm>
              <a:off x="7418388" y="2411413"/>
              <a:ext cx="815975" cy="792163"/>
            </a:xfrm>
            <a:custGeom>
              <a:avLst/>
              <a:gdLst>
                <a:gd name="T0" fmla="*/ 308 w 308"/>
                <a:gd name="T1" fmla="*/ 285 h 298"/>
                <a:gd name="T2" fmla="*/ 294 w 308"/>
                <a:gd name="T3" fmla="*/ 298 h 298"/>
                <a:gd name="T4" fmla="*/ 14 w 308"/>
                <a:gd name="T5" fmla="*/ 298 h 298"/>
                <a:gd name="T6" fmla="*/ 0 w 308"/>
                <a:gd name="T7" fmla="*/ 285 h 298"/>
                <a:gd name="T8" fmla="*/ 0 w 308"/>
                <a:gd name="T9" fmla="*/ 13 h 298"/>
                <a:gd name="T10" fmla="*/ 14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4" y="298"/>
                    <a:pt x="14" y="298"/>
                    <a:pt x="14" y="298"/>
                  </a:cubicBezTo>
                  <a:cubicBezTo>
                    <a:pt x="6" y="298"/>
                    <a:pt x="0" y="292"/>
                    <a:pt x="0" y="285"/>
                  </a:cubicBezTo>
                  <a:cubicBezTo>
                    <a:pt x="0" y="13"/>
                    <a:pt x="0" y="13"/>
                    <a:pt x="0" y="13"/>
                  </a:cubicBezTo>
                  <a:cubicBezTo>
                    <a:pt x="0" y="6"/>
                    <a:pt x="6" y="0"/>
                    <a:pt x="14" y="0"/>
                  </a:cubicBezTo>
                  <a:cubicBezTo>
                    <a:pt x="294" y="0"/>
                    <a:pt x="294" y="0"/>
                    <a:pt x="294" y="0"/>
                  </a:cubicBezTo>
                  <a:cubicBezTo>
                    <a:pt x="302" y="0"/>
                    <a:pt x="308" y="6"/>
                    <a:pt x="308" y="13"/>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8" name="Freeform 18">
              <a:extLst>
                <a:ext uri="{FF2B5EF4-FFF2-40B4-BE49-F238E27FC236}">
                  <a16:creationId xmlns:a16="http://schemas.microsoft.com/office/drawing/2014/main" id="{B4D258B4-846A-4E33-BC05-D6C0F8980487}"/>
                </a:ext>
              </a:extLst>
            </p:cNvPr>
            <p:cNvSpPr>
              <a:spLocks/>
            </p:cNvSpPr>
            <p:nvPr/>
          </p:nvSpPr>
          <p:spPr bwMode="auto">
            <a:xfrm>
              <a:off x="6534150" y="1562100"/>
              <a:ext cx="817562" cy="792163"/>
            </a:xfrm>
            <a:custGeom>
              <a:avLst/>
              <a:gdLst>
                <a:gd name="T0" fmla="*/ 308 w 308"/>
                <a:gd name="T1" fmla="*/ 285 h 298"/>
                <a:gd name="T2" fmla="*/ 294 w 308"/>
                <a:gd name="T3" fmla="*/ 298 h 298"/>
                <a:gd name="T4" fmla="*/ 13 w 308"/>
                <a:gd name="T5" fmla="*/ 298 h 298"/>
                <a:gd name="T6" fmla="*/ 0 w 308"/>
                <a:gd name="T7" fmla="*/ 285 h 298"/>
                <a:gd name="T8" fmla="*/ 0 w 308"/>
                <a:gd name="T9" fmla="*/ 13 h 298"/>
                <a:gd name="T10" fmla="*/ 13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3" y="298"/>
                    <a:pt x="13" y="298"/>
                    <a:pt x="13" y="298"/>
                  </a:cubicBezTo>
                  <a:cubicBezTo>
                    <a:pt x="6" y="298"/>
                    <a:pt x="0" y="292"/>
                    <a:pt x="0" y="285"/>
                  </a:cubicBezTo>
                  <a:cubicBezTo>
                    <a:pt x="0" y="13"/>
                    <a:pt x="0" y="13"/>
                    <a:pt x="0" y="13"/>
                  </a:cubicBezTo>
                  <a:cubicBezTo>
                    <a:pt x="0" y="6"/>
                    <a:pt x="6" y="0"/>
                    <a:pt x="13" y="0"/>
                  </a:cubicBezTo>
                  <a:cubicBezTo>
                    <a:pt x="294" y="0"/>
                    <a:pt x="294" y="0"/>
                    <a:pt x="294" y="0"/>
                  </a:cubicBezTo>
                  <a:cubicBezTo>
                    <a:pt x="302" y="0"/>
                    <a:pt x="308" y="6"/>
                    <a:pt x="308" y="13"/>
                  </a:cubicBezTo>
                  <a:lnTo>
                    <a:pt x="308" y="285"/>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39" name="Freeform 19">
              <a:extLst>
                <a:ext uri="{FF2B5EF4-FFF2-40B4-BE49-F238E27FC236}">
                  <a16:creationId xmlns:a16="http://schemas.microsoft.com/office/drawing/2014/main" id="{C8195DB7-3FEF-40C7-B7F8-C0BD1ADFD77D}"/>
                </a:ext>
              </a:extLst>
            </p:cNvPr>
            <p:cNvSpPr>
              <a:spLocks/>
            </p:cNvSpPr>
            <p:nvPr/>
          </p:nvSpPr>
          <p:spPr bwMode="auto">
            <a:xfrm>
              <a:off x="8320088" y="1584325"/>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4 h 298"/>
                <a:gd name="T10" fmla="*/ 14 w 308"/>
                <a:gd name="T11" fmla="*/ 0 h 298"/>
                <a:gd name="T12" fmla="*/ 295 w 308"/>
                <a:gd name="T13" fmla="*/ 0 h 298"/>
                <a:gd name="T14" fmla="*/ 308 w 308"/>
                <a:gd name="T15" fmla="*/ 14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4"/>
                    <a:pt x="0" y="14"/>
                    <a:pt x="0" y="14"/>
                  </a:cubicBezTo>
                  <a:cubicBezTo>
                    <a:pt x="0" y="6"/>
                    <a:pt x="7" y="0"/>
                    <a:pt x="14" y="0"/>
                  </a:cubicBezTo>
                  <a:cubicBezTo>
                    <a:pt x="295" y="0"/>
                    <a:pt x="295" y="0"/>
                    <a:pt x="295" y="0"/>
                  </a:cubicBezTo>
                  <a:cubicBezTo>
                    <a:pt x="302" y="0"/>
                    <a:pt x="308" y="6"/>
                    <a:pt x="308" y="14"/>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0" name="Freeform 20">
              <a:extLst>
                <a:ext uri="{FF2B5EF4-FFF2-40B4-BE49-F238E27FC236}">
                  <a16:creationId xmlns:a16="http://schemas.microsoft.com/office/drawing/2014/main" id="{446FF0C3-3437-4D5D-BA15-872119D4E111}"/>
                </a:ext>
              </a:extLst>
            </p:cNvPr>
            <p:cNvSpPr>
              <a:spLocks/>
            </p:cNvSpPr>
            <p:nvPr/>
          </p:nvSpPr>
          <p:spPr bwMode="auto">
            <a:xfrm>
              <a:off x="7423150"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41" name="Freeform 21">
              <a:extLst>
                <a:ext uri="{FF2B5EF4-FFF2-40B4-BE49-F238E27FC236}">
                  <a16:creationId xmlns:a16="http://schemas.microsoft.com/office/drawing/2014/main" id="{88FAF475-E03B-445A-83A7-A0168B7A2929}"/>
                </a:ext>
              </a:extLst>
            </p:cNvPr>
            <p:cNvSpPr>
              <a:spLocks/>
            </p:cNvSpPr>
            <p:nvPr/>
          </p:nvSpPr>
          <p:spPr bwMode="auto">
            <a:xfrm>
              <a:off x="6486525" y="5483225"/>
              <a:ext cx="382587" cy="379413"/>
            </a:xfrm>
            <a:custGeom>
              <a:avLst/>
              <a:gdLst>
                <a:gd name="T0" fmla="*/ 144 w 144"/>
                <a:gd name="T1" fmla="*/ 137 h 143"/>
                <a:gd name="T2" fmla="*/ 137 w 144"/>
                <a:gd name="T3" fmla="*/ 143 h 143"/>
                <a:gd name="T4" fmla="*/ 6 w 144"/>
                <a:gd name="T5" fmla="*/ 143 h 143"/>
                <a:gd name="T6" fmla="*/ 0 w 144"/>
                <a:gd name="T7" fmla="*/ 137 h 143"/>
                <a:gd name="T8" fmla="*/ 0 w 144"/>
                <a:gd name="T9" fmla="*/ 6 h 143"/>
                <a:gd name="T10" fmla="*/ 6 w 144"/>
                <a:gd name="T11" fmla="*/ 0 h 143"/>
                <a:gd name="T12" fmla="*/ 137 w 144"/>
                <a:gd name="T13" fmla="*/ 0 h 143"/>
                <a:gd name="T14" fmla="*/ 144 w 144"/>
                <a:gd name="T15" fmla="*/ 6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7" y="143"/>
                  </a:cubicBezTo>
                  <a:cubicBezTo>
                    <a:pt x="6" y="143"/>
                    <a:pt x="6" y="143"/>
                    <a:pt x="6" y="143"/>
                  </a:cubicBezTo>
                  <a:cubicBezTo>
                    <a:pt x="3" y="143"/>
                    <a:pt x="0" y="140"/>
                    <a:pt x="0" y="137"/>
                  </a:cubicBezTo>
                  <a:cubicBezTo>
                    <a:pt x="0" y="6"/>
                    <a:pt x="0" y="6"/>
                    <a:pt x="0" y="6"/>
                  </a:cubicBezTo>
                  <a:cubicBezTo>
                    <a:pt x="0" y="3"/>
                    <a:pt x="3" y="0"/>
                    <a:pt x="6" y="0"/>
                  </a:cubicBezTo>
                  <a:cubicBezTo>
                    <a:pt x="137" y="0"/>
                    <a:pt x="137" y="0"/>
                    <a:pt x="137" y="0"/>
                  </a:cubicBezTo>
                  <a:cubicBezTo>
                    <a:pt x="141" y="0"/>
                    <a:pt x="144" y="3"/>
                    <a:pt x="144" y="6"/>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2" name="Freeform 22">
              <a:extLst>
                <a:ext uri="{FF2B5EF4-FFF2-40B4-BE49-F238E27FC236}">
                  <a16:creationId xmlns:a16="http://schemas.microsoft.com/office/drawing/2014/main" id="{1865E573-CDAB-4975-958D-52B077E338BC}"/>
                </a:ext>
              </a:extLst>
            </p:cNvPr>
            <p:cNvSpPr>
              <a:spLocks/>
            </p:cNvSpPr>
            <p:nvPr/>
          </p:nvSpPr>
          <p:spPr bwMode="auto">
            <a:xfrm>
              <a:off x="5554663" y="5929313"/>
              <a:ext cx="722312" cy="379413"/>
            </a:xfrm>
            <a:custGeom>
              <a:avLst/>
              <a:gdLst>
                <a:gd name="T0" fmla="*/ 272 w 272"/>
                <a:gd name="T1" fmla="*/ 137 h 143"/>
                <a:gd name="T2" fmla="*/ 260 w 272"/>
                <a:gd name="T3" fmla="*/ 143 h 143"/>
                <a:gd name="T4" fmla="*/ 12 w 272"/>
                <a:gd name="T5" fmla="*/ 143 h 143"/>
                <a:gd name="T6" fmla="*/ 0 w 272"/>
                <a:gd name="T7" fmla="*/ 137 h 143"/>
                <a:gd name="T8" fmla="*/ 0 w 272"/>
                <a:gd name="T9" fmla="*/ 7 h 143"/>
                <a:gd name="T10" fmla="*/ 12 w 272"/>
                <a:gd name="T11" fmla="*/ 0 h 143"/>
                <a:gd name="T12" fmla="*/ 260 w 272"/>
                <a:gd name="T13" fmla="*/ 0 h 143"/>
                <a:gd name="T14" fmla="*/ 272 w 272"/>
                <a:gd name="T15" fmla="*/ 7 h 143"/>
                <a:gd name="T16" fmla="*/ 272 w 272"/>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143">
                  <a:moveTo>
                    <a:pt x="272" y="137"/>
                  </a:moveTo>
                  <a:cubicBezTo>
                    <a:pt x="272" y="140"/>
                    <a:pt x="266" y="143"/>
                    <a:pt x="260" y="143"/>
                  </a:cubicBezTo>
                  <a:cubicBezTo>
                    <a:pt x="12" y="143"/>
                    <a:pt x="12" y="143"/>
                    <a:pt x="12" y="143"/>
                  </a:cubicBezTo>
                  <a:cubicBezTo>
                    <a:pt x="5" y="143"/>
                    <a:pt x="0" y="140"/>
                    <a:pt x="0" y="137"/>
                  </a:cubicBezTo>
                  <a:cubicBezTo>
                    <a:pt x="0" y="7"/>
                    <a:pt x="0" y="7"/>
                    <a:pt x="0" y="7"/>
                  </a:cubicBezTo>
                  <a:cubicBezTo>
                    <a:pt x="0" y="3"/>
                    <a:pt x="5" y="0"/>
                    <a:pt x="12" y="0"/>
                  </a:cubicBezTo>
                  <a:cubicBezTo>
                    <a:pt x="260" y="0"/>
                    <a:pt x="260" y="0"/>
                    <a:pt x="260" y="0"/>
                  </a:cubicBezTo>
                  <a:cubicBezTo>
                    <a:pt x="266" y="0"/>
                    <a:pt x="272" y="3"/>
                    <a:pt x="272" y="7"/>
                  </a:cubicBezTo>
                  <a:lnTo>
                    <a:pt x="272"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3" name="Freeform 23">
              <a:extLst>
                <a:ext uri="{FF2B5EF4-FFF2-40B4-BE49-F238E27FC236}">
                  <a16:creationId xmlns:a16="http://schemas.microsoft.com/office/drawing/2014/main" id="{4A985ED5-8112-404F-BB55-1F9E159066CE}"/>
                </a:ext>
              </a:extLst>
            </p:cNvPr>
            <p:cNvSpPr>
              <a:spLocks/>
            </p:cNvSpPr>
            <p:nvPr/>
          </p:nvSpPr>
          <p:spPr bwMode="auto">
            <a:xfrm>
              <a:off x="6510338" y="5026025"/>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6" y="142"/>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4" name="Freeform 24">
              <a:extLst>
                <a:ext uri="{FF2B5EF4-FFF2-40B4-BE49-F238E27FC236}">
                  <a16:creationId xmlns:a16="http://schemas.microsoft.com/office/drawing/2014/main" id="{B9B4BA42-CEFC-477D-AAD1-92B56619B100}"/>
                </a:ext>
              </a:extLst>
            </p:cNvPr>
            <p:cNvSpPr>
              <a:spLocks/>
            </p:cNvSpPr>
            <p:nvPr/>
          </p:nvSpPr>
          <p:spPr bwMode="auto">
            <a:xfrm>
              <a:off x="6510338" y="1122363"/>
              <a:ext cx="817562" cy="379413"/>
            </a:xfrm>
            <a:custGeom>
              <a:avLst/>
              <a:gdLst>
                <a:gd name="T0" fmla="*/ 308 w 308"/>
                <a:gd name="T1" fmla="*/ 136 h 143"/>
                <a:gd name="T2" fmla="*/ 295 w 308"/>
                <a:gd name="T3" fmla="*/ 143 h 143"/>
                <a:gd name="T4" fmla="*/ 14 w 308"/>
                <a:gd name="T5" fmla="*/ 143 h 143"/>
                <a:gd name="T6" fmla="*/ 0 w 308"/>
                <a:gd name="T7" fmla="*/ 136 h 143"/>
                <a:gd name="T8" fmla="*/ 0 w 308"/>
                <a:gd name="T9" fmla="*/ 6 h 143"/>
                <a:gd name="T10" fmla="*/ 14 w 308"/>
                <a:gd name="T11" fmla="*/ 0 h 143"/>
                <a:gd name="T12" fmla="*/ 295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5" y="143"/>
                  </a:cubicBezTo>
                  <a:cubicBezTo>
                    <a:pt x="14" y="143"/>
                    <a:pt x="14" y="143"/>
                    <a:pt x="14" y="143"/>
                  </a:cubicBezTo>
                  <a:cubicBezTo>
                    <a:pt x="6" y="143"/>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5" name="Freeform 25">
              <a:extLst>
                <a:ext uri="{FF2B5EF4-FFF2-40B4-BE49-F238E27FC236}">
                  <a16:creationId xmlns:a16="http://schemas.microsoft.com/office/drawing/2014/main" id="{2CE17DD6-3BBA-4441-B1E5-054F5B8A9ABB}"/>
                </a:ext>
              </a:extLst>
            </p:cNvPr>
            <p:cNvSpPr>
              <a:spLocks/>
            </p:cNvSpPr>
            <p:nvPr/>
          </p:nvSpPr>
          <p:spPr bwMode="auto">
            <a:xfrm>
              <a:off x="7418388" y="4181475"/>
              <a:ext cx="815975" cy="377825"/>
            </a:xfrm>
            <a:custGeom>
              <a:avLst/>
              <a:gdLst>
                <a:gd name="T0" fmla="*/ 308 w 308"/>
                <a:gd name="T1" fmla="*/ 136 h 142"/>
                <a:gd name="T2" fmla="*/ 294 w 308"/>
                <a:gd name="T3" fmla="*/ 142 h 142"/>
                <a:gd name="T4" fmla="*/ 14 w 308"/>
                <a:gd name="T5" fmla="*/ 142 h 142"/>
                <a:gd name="T6" fmla="*/ 0 w 308"/>
                <a:gd name="T7" fmla="*/ 136 h 142"/>
                <a:gd name="T8" fmla="*/ 0 w 308"/>
                <a:gd name="T9" fmla="*/ 6 h 142"/>
                <a:gd name="T10" fmla="*/ 14 w 308"/>
                <a:gd name="T11" fmla="*/ 0 h 142"/>
                <a:gd name="T12" fmla="*/ 294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4" y="142"/>
                  </a:cubicBezTo>
                  <a:cubicBezTo>
                    <a:pt x="14" y="142"/>
                    <a:pt x="14" y="142"/>
                    <a:pt x="14" y="142"/>
                  </a:cubicBezTo>
                  <a:cubicBezTo>
                    <a:pt x="6" y="142"/>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6" name="Freeform 26">
              <a:extLst>
                <a:ext uri="{FF2B5EF4-FFF2-40B4-BE49-F238E27FC236}">
                  <a16:creationId xmlns:a16="http://schemas.microsoft.com/office/drawing/2014/main" id="{E9B3D340-EC01-4036-B03B-4703C1ED7BA3}"/>
                </a:ext>
              </a:extLst>
            </p:cNvPr>
            <p:cNvSpPr>
              <a:spLocks/>
            </p:cNvSpPr>
            <p:nvPr/>
          </p:nvSpPr>
          <p:spPr bwMode="auto">
            <a:xfrm>
              <a:off x="7418388" y="3733800"/>
              <a:ext cx="815975" cy="379413"/>
            </a:xfrm>
            <a:custGeom>
              <a:avLst/>
              <a:gdLst>
                <a:gd name="T0" fmla="*/ 308 w 308"/>
                <a:gd name="T1" fmla="*/ 136 h 143"/>
                <a:gd name="T2" fmla="*/ 294 w 308"/>
                <a:gd name="T3" fmla="*/ 143 h 143"/>
                <a:gd name="T4" fmla="*/ 14 w 308"/>
                <a:gd name="T5" fmla="*/ 143 h 143"/>
                <a:gd name="T6" fmla="*/ 0 w 308"/>
                <a:gd name="T7" fmla="*/ 136 h 143"/>
                <a:gd name="T8" fmla="*/ 0 w 308"/>
                <a:gd name="T9" fmla="*/ 6 h 143"/>
                <a:gd name="T10" fmla="*/ 14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4" y="143"/>
                    <a:pt x="14" y="143"/>
                    <a:pt x="14" y="143"/>
                  </a:cubicBezTo>
                  <a:cubicBezTo>
                    <a:pt x="6" y="143"/>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7" name="Freeform 27">
              <a:extLst>
                <a:ext uri="{FF2B5EF4-FFF2-40B4-BE49-F238E27FC236}">
                  <a16:creationId xmlns:a16="http://schemas.microsoft.com/office/drawing/2014/main" id="{F2B8D980-9442-4FCB-BD10-185D1A79EAFD}"/>
                </a:ext>
              </a:extLst>
            </p:cNvPr>
            <p:cNvSpPr>
              <a:spLocks/>
            </p:cNvSpPr>
            <p:nvPr/>
          </p:nvSpPr>
          <p:spPr bwMode="auto">
            <a:xfrm>
              <a:off x="8320088" y="3268663"/>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7" y="142"/>
                    <a:pt x="0" y="140"/>
                    <a:pt x="0" y="136"/>
                  </a:cubicBezTo>
                  <a:cubicBezTo>
                    <a:pt x="0" y="6"/>
                    <a:pt x="0" y="6"/>
                    <a:pt x="0" y="6"/>
                  </a:cubicBezTo>
                  <a:cubicBezTo>
                    <a:pt x="0" y="3"/>
                    <a:pt x="7" y="0"/>
                    <a:pt x="14" y="0"/>
                  </a:cubicBezTo>
                  <a:cubicBezTo>
                    <a:pt x="295" y="0"/>
                    <a:pt x="295" y="0"/>
                    <a:pt x="295"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8" name="Freeform 28">
              <a:extLst>
                <a:ext uri="{FF2B5EF4-FFF2-40B4-BE49-F238E27FC236}">
                  <a16:creationId xmlns:a16="http://schemas.microsoft.com/office/drawing/2014/main" id="{85911E16-34EC-4BE8-A277-08F4B1A67DE2}"/>
                </a:ext>
              </a:extLst>
            </p:cNvPr>
            <p:cNvSpPr>
              <a:spLocks/>
            </p:cNvSpPr>
            <p:nvPr/>
          </p:nvSpPr>
          <p:spPr bwMode="auto">
            <a:xfrm>
              <a:off x="6534150" y="3733800"/>
              <a:ext cx="817562" cy="379413"/>
            </a:xfrm>
            <a:custGeom>
              <a:avLst/>
              <a:gdLst>
                <a:gd name="T0" fmla="*/ 308 w 308"/>
                <a:gd name="T1" fmla="*/ 136 h 143"/>
                <a:gd name="T2" fmla="*/ 294 w 308"/>
                <a:gd name="T3" fmla="*/ 143 h 143"/>
                <a:gd name="T4" fmla="*/ 13 w 308"/>
                <a:gd name="T5" fmla="*/ 143 h 143"/>
                <a:gd name="T6" fmla="*/ 0 w 308"/>
                <a:gd name="T7" fmla="*/ 136 h 143"/>
                <a:gd name="T8" fmla="*/ 0 w 308"/>
                <a:gd name="T9" fmla="*/ 6 h 143"/>
                <a:gd name="T10" fmla="*/ 13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3" y="143"/>
                    <a:pt x="13" y="143"/>
                    <a:pt x="13" y="143"/>
                  </a:cubicBezTo>
                  <a:cubicBezTo>
                    <a:pt x="6" y="143"/>
                    <a:pt x="0" y="140"/>
                    <a:pt x="0" y="136"/>
                  </a:cubicBezTo>
                  <a:cubicBezTo>
                    <a:pt x="0" y="6"/>
                    <a:pt x="0" y="6"/>
                    <a:pt x="0" y="6"/>
                  </a:cubicBezTo>
                  <a:cubicBezTo>
                    <a:pt x="0" y="3"/>
                    <a:pt x="6" y="0"/>
                    <a:pt x="13" y="0"/>
                  </a:cubicBezTo>
                  <a:cubicBezTo>
                    <a:pt x="294" y="0"/>
                    <a:pt x="294" y="0"/>
                    <a:pt x="294"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9" name="Freeform 29">
              <a:extLst>
                <a:ext uri="{FF2B5EF4-FFF2-40B4-BE49-F238E27FC236}">
                  <a16:creationId xmlns:a16="http://schemas.microsoft.com/office/drawing/2014/main" id="{4F1A3DF0-A097-4B67-968F-B60672337A66}"/>
                </a:ext>
              </a:extLst>
            </p:cNvPr>
            <p:cNvSpPr>
              <a:spLocks/>
            </p:cNvSpPr>
            <p:nvPr/>
          </p:nvSpPr>
          <p:spPr bwMode="auto">
            <a:xfrm>
              <a:off x="5159375" y="5483225"/>
              <a:ext cx="379412" cy="379413"/>
            </a:xfrm>
            <a:custGeom>
              <a:avLst/>
              <a:gdLst>
                <a:gd name="T0" fmla="*/ 143 w 143"/>
                <a:gd name="T1" fmla="*/ 137 h 143"/>
                <a:gd name="T2" fmla="*/ 137 w 143"/>
                <a:gd name="T3" fmla="*/ 143 h 143"/>
                <a:gd name="T4" fmla="*/ 6 w 143"/>
                <a:gd name="T5" fmla="*/ 143 h 143"/>
                <a:gd name="T6" fmla="*/ 0 w 143"/>
                <a:gd name="T7" fmla="*/ 137 h 143"/>
                <a:gd name="T8" fmla="*/ 0 w 143"/>
                <a:gd name="T9" fmla="*/ 6 h 143"/>
                <a:gd name="T10" fmla="*/ 6 w 143"/>
                <a:gd name="T11" fmla="*/ 0 h 143"/>
                <a:gd name="T12" fmla="*/ 137 w 143"/>
                <a:gd name="T13" fmla="*/ 0 h 143"/>
                <a:gd name="T14" fmla="*/ 143 w 143"/>
                <a:gd name="T15" fmla="*/ 6 h 143"/>
                <a:gd name="T16" fmla="*/ 143 w 143"/>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3">
                  <a:moveTo>
                    <a:pt x="143" y="137"/>
                  </a:moveTo>
                  <a:cubicBezTo>
                    <a:pt x="143" y="140"/>
                    <a:pt x="141" y="143"/>
                    <a:pt x="137" y="143"/>
                  </a:cubicBezTo>
                  <a:cubicBezTo>
                    <a:pt x="6" y="143"/>
                    <a:pt x="6" y="143"/>
                    <a:pt x="6" y="143"/>
                  </a:cubicBezTo>
                  <a:cubicBezTo>
                    <a:pt x="2" y="143"/>
                    <a:pt x="0" y="140"/>
                    <a:pt x="0" y="137"/>
                  </a:cubicBezTo>
                  <a:cubicBezTo>
                    <a:pt x="0" y="6"/>
                    <a:pt x="0" y="6"/>
                    <a:pt x="0" y="6"/>
                  </a:cubicBezTo>
                  <a:cubicBezTo>
                    <a:pt x="0" y="3"/>
                    <a:pt x="2" y="0"/>
                    <a:pt x="6" y="0"/>
                  </a:cubicBezTo>
                  <a:cubicBezTo>
                    <a:pt x="137" y="0"/>
                    <a:pt x="137" y="0"/>
                    <a:pt x="137" y="0"/>
                  </a:cubicBezTo>
                  <a:cubicBezTo>
                    <a:pt x="141" y="0"/>
                    <a:pt x="143" y="3"/>
                    <a:pt x="143" y="6"/>
                  </a:cubicBezTo>
                  <a:lnTo>
                    <a:pt x="143" y="137"/>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0" name="Freeform 30">
              <a:extLst>
                <a:ext uri="{FF2B5EF4-FFF2-40B4-BE49-F238E27FC236}">
                  <a16:creationId xmlns:a16="http://schemas.microsoft.com/office/drawing/2014/main" id="{B462CC04-E75E-484C-80CB-C323F951C73A}"/>
                </a:ext>
              </a:extLst>
            </p:cNvPr>
            <p:cNvSpPr>
              <a:spLocks/>
            </p:cNvSpPr>
            <p:nvPr/>
          </p:nvSpPr>
          <p:spPr bwMode="auto">
            <a:xfrm>
              <a:off x="3838575"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1" name="Freeform 31">
              <a:extLst>
                <a:ext uri="{FF2B5EF4-FFF2-40B4-BE49-F238E27FC236}">
                  <a16:creationId xmlns:a16="http://schemas.microsoft.com/office/drawing/2014/main" id="{8ED94519-1B51-4A42-B79F-0508C1ACE880}"/>
                </a:ext>
              </a:extLst>
            </p:cNvPr>
            <p:cNvSpPr>
              <a:spLocks/>
            </p:cNvSpPr>
            <p:nvPr/>
          </p:nvSpPr>
          <p:spPr bwMode="auto">
            <a:xfrm>
              <a:off x="4284663" y="4614863"/>
              <a:ext cx="379412" cy="788988"/>
            </a:xfrm>
            <a:custGeom>
              <a:avLst/>
              <a:gdLst>
                <a:gd name="T0" fmla="*/ 143 w 143"/>
                <a:gd name="T1" fmla="*/ 284 h 297"/>
                <a:gd name="T2" fmla="*/ 137 w 143"/>
                <a:gd name="T3" fmla="*/ 297 h 297"/>
                <a:gd name="T4" fmla="*/ 6 w 143"/>
                <a:gd name="T5" fmla="*/ 297 h 297"/>
                <a:gd name="T6" fmla="*/ 0 w 143"/>
                <a:gd name="T7" fmla="*/ 284 h 297"/>
                <a:gd name="T8" fmla="*/ 0 w 143"/>
                <a:gd name="T9" fmla="*/ 13 h 297"/>
                <a:gd name="T10" fmla="*/ 6 w 143"/>
                <a:gd name="T11" fmla="*/ 0 h 297"/>
                <a:gd name="T12" fmla="*/ 137 w 143"/>
                <a:gd name="T13" fmla="*/ 0 h 297"/>
                <a:gd name="T14" fmla="*/ 143 w 143"/>
                <a:gd name="T15" fmla="*/ 13 h 297"/>
                <a:gd name="T16" fmla="*/ 143 w 143"/>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297">
                  <a:moveTo>
                    <a:pt x="143" y="284"/>
                  </a:moveTo>
                  <a:cubicBezTo>
                    <a:pt x="143" y="292"/>
                    <a:pt x="141" y="297"/>
                    <a:pt x="137" y="297"/>
                  </a:cubicBezTo>
                  <a:cubicBezTo>
                    <a:pt x="6" y="297"/>
                    <a:pt x="6" y="297"/>
                    <a:pt x="6" y="297"/>
                  </a:cubicBezTo>
                  <a:cubicBezTo>
                    <a:pt x="2" y="297"/>
                    <a:pt x="0" y="292"/>
                    <a:pt x="0" y="284"/>
                  </a:cubicBezTo>
                  <a:cubicBezTo>
                    <a:pt x="0" y="13"/>
                    <a:pt x="0" y="13"/>
                    <a:pt x="0" y="13"/>
                  </a:cubicBezTo>
                  <a:cubicBezTo>
                    <a:pt x="0" y="6"/>
                    <a:pt x="2" y="0"/>
                    <a:pt x="6" y="0"/>
                  </a:cubicBezTo>
                  <a:cubicBezTo>
                    <a:pt x="137" y="0"/>
                    <a:pt x="137" y="0"/>
                    <a:pt x="137" y="0"/>
                  </a:cubicBezTo>
                  <a:cubicBezTo>
                    <a:pt x="141" y="0"/>
                    <a:pt x="143" y="6"/>
                    <a:pt x="143" y="13"/>
                  </a:cubicBezTo>
                  <a:lnTo>
                    <a:pt x="143"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2" name="Freeform 32">
              <a:extLst>
                <a:ext uri="{FF2B5EF4-FFF2-40B4-BE49-F238E27FC236}">
                  <a16:creationId xmlns:a16="http://schemas.microsoft.com/office/drawing/2014/main" id="{D7A6CF31-BF6F-4671-9FAA-721289DFA42E}"/>
                </a:ext>
              </a:extLst>
            </p:cNvPr>
            <p:cNvSpPr>
              <a:spLocks/>
            </p:cNvSpPr>
            <p:nvPr/>
          </p:nvSpPr>
          <p:spPr bwMode="auto">
            <a:xfrm>
              <a:off x="6942138" y="4184650"/>
              <a:ext cx="382587" cy="788988"/>
            </a:xfrm>
            <a:custGeom>
              <a:avLst/>
              <a:gdLst>
                <a:gd name="T0" fmla="*/ 144 w 144"/>
                <a:gd name="T1" fmla="*/ 284 h 297"/>
                <a:gd name="T2" fmla="*/ 137 w 144"/>
                <a:gd name="T3" fmla="*/ 297 h 297"/>
                <a:gd name="T4" fmla="*/ 6 w 144"/>
                <a:gd name="T5" fmla="*/ 297 h 297"/>
                <a:gd name="T6" fmla="*/ 0 w 144"/>
                <a:gd name="T7" fmla="*/ 284 h 297"/>
                <a:gd name="T8" fmla="*/ 0 w 144"/>
                <a:gd name="T9" fmla="*/ 13 h 297"/>
                <a:gd name="T10" fmla="*/ 6 w 144"/>
                <a:gd name="T11" fmla="*/ 0 h 297"/>
                <a:gd name="T12" fmla="*/ 137 w 144"/>
                <a:gd name="T13" fmla="*/ 0 h 297"/>
                <a:gd name="T14" fmla="*/ 144 w 144"/>
                <a:gd name="T15" fmla="*/ 13 h 297"/>
                <a:gd name="T16" fmla="*/ 144 w 144"/>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297">
                  <a:moveTo>
                    <a:pt x="144" y="284"/>
                  </a:moveTo>
                  <a:cubicBezTo>
                    <a:pt x="144" y="291"/>
                    <a:pt x="141" y="297"/>
                    <a:pt x="137" y="297"/>
                  </a:cubicBezTo>
                  <a:cubicBezTo>
                    <a:pt x="6" y="297"/>
                    <a:pt x="6" y="297"/>
                    <a:pt x="6" y="297"/>
                  </a:cubicBezTo>
                  <a:cubicBezTo>
                    <a:pt x="3" y="297"/>
                    <a:pt x="0" y="291"/>
                    <a:pt x="0" y="284"/>
                  </a:cubicBezTo>
                  <a:cubicBezTo>
                    <a:pt x="0" y="13"/>
                    <a:pt x="0" y="13"/>
                    <a:pt x="0" y="13"/>
                  </a:cubicBezTo>
                  <a:cubicBezTo>
                    <a:pt x="0" y="6"/>
                    <a:pt x="3" y="0"/>
                    <a:pt x="6" y="0"/>
                  </a:cubicBezTo>
                  <a:cubicBezTo>
                    <a:pt x="137" y="0"/>
                    <a:pt x="137" y="0"/>
                    <a:pt x="137" y="0"/>
                  </a:cubicBezTo>
                  <a:cubicBezTo>
                    <a:pt x="141" y="0"/>
                    <a:pt x="144" y="6"/>
                    <a:pt x="144" y="13"/>
                  </a:cubicBezTo>
                  <a:lnTo>
                    <a:pt x="144"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3" name="Freeform 33">
              <a:extLst>
                <a:ext uri="{FF2B5EF4-FFF2-40B4-BE49-F238E27FC236}">
                  <a16:creationId xmlns:a16="http://schemas.microsoft.com/office/drawing/2014/main" id="{4DA6197D-968E-4547-B4DD-9D32DA530C80}"/>
                </a:ext>
              </a:extLst>
            </p:cNvPr>
            <p:cNvSpPr>
              <a:spLocks/>
            </p:cNvSpPr>
            <p:nvPr/>
          </p:nvSpPr>
          <p:spPr bwMode="auto">
            <a:xfrm>
              <a:off x="2854325" y="3697288"/>
              <a:ext cx="381000"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4" name="Freeform 34">
              <a:extLst>
                <a:ext uri="{FF2B5EF4-FFF2-40B4-BE49-F238E27FC236}">
                  <a16:creationId xmlns:a16="http://schemas.microsoft.com/office/drawing/2014/main" id="{D3C9F0CA-4BAA-47B4-BA79-3D34FDDB3093}"/>
                </a:ext>
              </a:extLst>
            </p:cNvPr>
            <p:cNvSpPr>
              <a:spLocks/>
            </p:cNvSpPr>
            <p:nvPr/>
          </p:nvSpPr>
          <p:spPr bwMode="auto">
            <a:xfrm>
              <a:off x="5159375" y="4181475"/>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5" name="Freeform 35">
              <a:extLst>
                <a:ext uri="{FF2B5EF4-FFF2-40B4-BE49-F238E27FC236}">
                  <a16:creationId xmlns:a16="http://schemas.microsoft.com/office/drawing/2014/main" id="{C0926FC1-276C-4B39-9A3A-523A86234176}"/>
                </a:ext>
              </a:extLst>
            </p:cNvPr>
            <p:cNvSpPr>
              <a:spLocks/>
            </p:cNvSpPr>
            <p:nvPr/>
          </p:nvSpPr>
          <p:spPr bwMode="auto">
            <a:xfrm>
              <a:off x="7426325" y="1976438"/>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6" y="142"/>
                    <a:pt x="6" y="142"/>
                    <a:pt x="6" y="142"/>
                  </a:cubicBezTo>
                  <a:cubicBezTo>
                    <a:pt x="3" y="142"/>
                    <a:pt x="0" y="139"/>
                    <a:pt x="0" y="136"/>
                  </a:cubicBezTo>
                  <a:cubicBezTo>
                    <a:pt x="0" y="6"/>
                    <a:pt x="0" y="6"/>
                    <a:pt x="0" y="6"/>
                  </a:cubicBezTo>
                  <a:cubicBezTo>
                    <a:pt x="0" y="2"/>
                    <a:pt x="3" y="0"/>
                    <a:pt x="6"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6" name="Freeform 36">
              <a:extLst>
                <a:ext uri="{FF2B5EF4-FFF2-40B4-BE49-F238E27FC236}">
                  <a16:creationId xmlns:a16="http://schemas.microsoft.com/office/drawing/2014/main" id="{26C9039D-D265-4917-95DD-DBE0AED5E301}"/>
                </a:ext>
              </a:extLst>
            </p:cNvPr>
            <p:cNvSpPr>
              <a:spLocks/>
            </p:cNvSpPr>
            <p:nvPr/>
          </p:nvSpPr>
          <p:spPr bwMode="auto">
            <a:xfrm>
              <a:off x="7845425" y="3268663"/>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7" name="Freeform 37">
              <a:extLst>
                <a:ext uri="{FF2B5EF4-FFF2-40B4-BE49-F238E27FC236}">
                  <a16:creationId xmlns:a16="http://schemas.microsoft.com/office/drawing/2014/main" id="{F51D5F3D-71A7-4CB3-8A2A-62FBC16ECD30}"/>
                </a:ext>
              </a:extLst>
            </p:cNvPr>
            <p:cNvSpPr>
              <a:spLocks/>
            </p:cNvSpPr>
            <p:nvPr/>
          </p:nvSpPr>
          <p:spPr bwMode="auto">
            <a:xfrm>
              <a:off x="7426325" y="3268663"/>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6" y="142"/>
                    <a:pt x="6" y="142"/>
                    <a:pt x="6" y="142"/>
                  </a:cubicBezTo>
                  <a:cubicBezTo>
                    <a:pt x="3" y="142"/>
                    <a:pt x="0" y="140"/>
                    <a:pt x="0" y="136"/>
                  </a:cubicBezTo>
                  <a:cubicBezTo>
                    <a:pt x="0" y="6"/>
                    <a:pt x="0" y="6"/>
                    <a:pt x="0" y="6"/>
                  </a:cubicBezTo>
                  <a:cubicBezTo>
                    <a:pt x="0" y="3"/>
                    <a:pt x="3" y="0"/>
                    <a:pt x="6"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8" name="Freeform 38">
              <a:extLst>
                <a:ext uri="{FF2B5EF4-FFF2-40B4-BE49-F238E27FC236}">
                  <a16:creationId xmlns:a16="http://schemas.microsoft.com/office/drawing/2014/main" id="{463A32C7-479A-4B51-BAB3-AA5F8904332D}"/>
                </a:ext>
              </a:extLst>
            </p:cNvPr>
            <p:cNvSpPr>
              <a:spLocks/>
            </p:cNvSpPr>
            <p:nvPr/>
          </p:nvSpPr>
          <p:spPr bwMode="auto">
            <a:xfrm>
              <a:off x="6027738" y="3268663"/>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9" name="Freeform 39">
              <a:extLst>
                <a:ext uri="{FF2B5EF4-FFF2-40B4-BE49-F238E27FC236}">
                  <a16:creationId xmlns:a16="http://schemas.microsoft.com/office/drawing/2014/main" id="{258DD1E4-D60D-4DEF-A219-EB7C38A9720E}"/>
                </a:ext>
              </a:extLst>
            </p:cNvPr>
            <p:cNvSpPr>
              <a:spLocks/>
            </p:cNvSpPr>
            <p:nvPr/>
          </p:nvSpPr>
          <p:spPr bwMode="auto">
            <a:xfrm>
              <a:off x="6035675" y="3733800"/>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0" name="Freeform 40">
              <a:extLst>
                <a:ext uri="{FF2B5EF4-FFF2-40B4-BE49-F238E27FC236}">
                  <a16:creationId xmlns:a16="http://schemas.microsoft.com/office/drawing/2014/main" id="{870D3001-83D2-4DC2-8FDD-208F7BE655E6}"/>
                </a:ext>
              </a:extLst>
            </p:cNvPr>
            <p:cNvSpPr>
              <a:spLocks/>
            </p:cNvSpPr>
            <p:nvPr/>
          </p:nvSpPr>
          <p:spPr bwMode="auto">
            <a:xfrm>
              <a:off x="5170488" y="1562100"/>
              <a:ext cx="1230312" cy="1643063"/>
            </a:xfrm>
            <a:custGeom>
              <a:avLst/>
              <a:gdLst>
                <a:gd name="T0" fmla="*/ 464 w 464"/>
                <a:gd name="T1" fmla="*/ 592 h 619"/>
                <a:gd name="T2" fmla="*/ 443 w 464"/>
                <a:gd name="T3" fmla="*/ 619 h 619"/>
                <a:gd name="T4" fmla="*/ 21 w 464"/>
                <a:gd name="T5" fmla="*/ 619 h 619"/>
                <a:gd name="T6" fmla="*/ 0 w 464"/>
                <a:gd name="T7" fmla="*/ 592 h 619"/>
                <a:gd name="T8" fmla="*/ 0 w 464"/>
                <a:gd name="T9" fmla="*/ 28 h 619"/>
                <a:gd name="T10" fmla="*/ 21 w 464"/>
                <a:gd name="T11" fmla="*/ 0 h 619"/>
                <a:gd name="T12" fmla="*/ 443 w 464"/>
                <a:gd name="T13" fmla="*/ 0 h 619"/>
                <a:gd name="T14" fmla="*/ 464 w 464"/>
                <a:gd name="T15" fmla="*/ 28 h 619"/>
                <a:gd name="T16" fmla="*/ 464 w 464"/>
                <a:gd name="T17" fmla="*/ 59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619">
                  <a:moveTo>
                    <a:pt x="464" y="592"/>
                  </a:moveTo>
                  <a:cubicBezTo>
                    <a:pt x="464" y="607"/>
                    <a:pt x="454" y="619"/>
                    <a:pt x="443" y="619"/>
                  </a:cubicBezTo>
                  <a:cubicBezTo>
                    <a:pt x="21" y="619"/>
                    <a:pt x="21" y="619"/>
                    <a:pt x="21" y="619"/>
                  </a:cubicBezTo>
                  <a:cubicBezTo>
                    <a:pt x="9" y="619"/>
                    <a:pt x="0" y="607"/>
                    <a:pt x="0" y="592"/>
                  </a:cubicBezTo>
                  <a:cubicBezTo>
                    <a:pt x="0" y="28"/>
                    <a:pt x="0" y="28"/>
                    <a:pt x="0" y="28"/>
                  </a:cubicBezTo>
                  <a:cubicBezTo>
                    <a:pt x="0" y="12"/>
                    <a:pt x="9" y="0"/>
                    <a:pt x="21" y="0"/>
                  </a:cubicBezTo>
                  <a:cubicBezTo>
                    <a:pt x="443" y="0"/>
                    <a:pt x="443" y="0"/>
                    <a:pt x="443" y="0"/>
                  </a:cubicBezTo>
                  <a:cubicBezTo>
                    <a:pt x="454" y="0"/>
                    <a:pt x="464" y="12"/>
                    <a:pt x="464" y="28"/>
                  </a:cubicBezTo>
                  <a:lnTo>
                    <a:pt x="464" y="59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1" name="Freeform 41">
              <a:extLst>
                <a:ext uri="{FF2B5EF4-FFF2-40B4-BE49-F238E27FC236}">
                  <a16:creationId xmlns:a16="http://schemas.microsoft.com/office/drawing/2014/main" id="{F49E952E-8D94-4BFD-B940-69187D07D709}"/>
                </a:ext>
              </a:extLst>
            </p:cNvPr>
            <p:cNvSpPr>
              <a:spLocks/>
            </p:cNvSpPr>
            <p:nvPr/>
          </p:nvSpPr>
          <p:spPr bwMode="auto">
            <a:xfrm>
              <a:off x="4703763" y="4625975"/>
              <a:ext cx="835025" cy="777875"/>
            </a:xfrm>
            <a:custGeom>
              <a:avLst/>
              <a:gdLst>
                <a:gd name="T0" fmla="*/ 315 w 315"/>
                <a:gd name="T1" fmla="*/ 280 h 293"/>
                <a:gd name="T2" fmla="*/ 301 w 315"/>
                <a:gd name="T3" fmla="*/ 293 h 293"/>
                <a:gd name="T4" fmla="*/ 14 w 315"/>
                <a:gd name="T5" fmla="*/ 293 h 293"/>
                <a:gd name="T6" fmla="*/ 0 w 315"/>
                <a:gd name="T7" fmla="*/ 280 h 293"/>
                <a:gd name="T8" fmla="*/ 0 w 315"/>
                <a:gd name="T9" fmla="*/ 13 h 293"/>
                <a:gd name="T10" fmla="*/ 14 w 315"/>
                <a:gd name="T11" fmla="*/ 0 h 293"/>
                <a:gd name="T12" fmla="*/ 301 w 315"/>
                <a:gd name="T13" fmla="*/ 0 h 293"/>
                <a:gd name="T14" fmla="*/ 315 w 315"/>
                <a:gd name="T15" fmla="*/ 13 h 293"/>
                <a:gd name="T16" fmla="*/ 315 w 31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5" h="293">
                  <a:moveTo>
                    <a:pt x="315" y="280"/>
                  </a:moveTo>
                  <a:cubicBezTo>
                    <a:pt x="315" y="288"/>
                    <a:pt x="309" y="293"/>
                    <a:pt x="301" y="293"/>
                  </a:cubicBezTo>
                  <a:cubicBezTo>
                    <a:pt x="14" y="293"/>
                    <a:pt x="14" y="293"/>
                    <a:pt x="14" y="293"/>
                  </a:cubicBezTo>
                  <a:cubicBezTo>
                    <a:pt x="6" y="293"/>
                    <a:pt x="0" y="288"/>
                    <a:pt x="0" y="280"/>
                  </a:cubicBezTo>
                  <a:cubicBezTo>
                    <a:pt x="0" y="13"/>
                    <a:pt x="0" y="13"/>
                    <a:pt x="0" y="13"/>
                  </a:cubicBezTo>
                  <a:cubicBezTo>
                    <a:pt x="0" y="6"/>
                    <a:pt x="6" y="0"/>
                    <a:pt x="14" y="0"/>
                  </a:cubicBezTo>
                  <a:cubicBezTo>
                    <a:pt x="301" y="0"/>
                    <a:pt x="301" y="0"/>
                    <a:pt x="301" y="0"/>
                  </a:cubicBezTo>
                  <a:cubicBezTo>
                    <a:pt x="309" y="0"/>
                    <a:pt x="315" y="6"/>
                    <a:pt x="315" y="13"/>
                  </a:cubicBezTo>
                  <a:lnTo>
                    <a:pt x="31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2" name="Freeform 42">
              <a:extLst>
                <a:ext uri="{FF2B5EF4-FFF2-40B4-BE49-F238E27FC236}">
                  <a16:creationId xmlns:a16="http://schemas.microsoft.com/office/drawing/2014/main" id="{1E5CC48C-A6AF-4347-B4A4-ABAE741FE41F}"/>
                </a:ext>
              </a:extLst>
            </p:cNvPr>
            <p:cNvSpPr>
              <a:spLocks/>
            </p:cNvSpPr>
            <p:nvPr/>
          </p:nvSpPr>
          <p:spPr bwMode="auto">
            <a:xfrm>
              <a:off x="5605463" y="5068888"/>
              <a:ext cx="817562" cy="779463"/>
            </a:xfrm>
            <a:custGeom>
              <a:avLst/>
              <a:gdLst>
                <a:gd name="T0" fmla="*/ 308 w 308"/>
                <a:gd name="T1" fmla="*/ 281 h 294"/>
                <a:gd name="T2" fmla="*/ 294 w 308"/>
                <a:gd name="T3" fmla="*/ 294 h 294"/>
                <a:gd name="T4" fmla="*/ 14 w 308"/>
                <a:gd name="T5" fmla="*/ 294 h 294"/>
                <a:gd name="T6" fmla="*/ 0 w 308"/>
                <a:gd name="T7" fmla="*/ 281 h 294"/>
                <a:gd name="T8" fmla="*/ 0 w 308"/>
                <a:gd name="T9" fmla="*/ 13 h 294"/>
                <a:gd name="T10" fmla="*/ 14 w 308"/>
                <a:gd name="T11" fmla="*/ 0 h 294"/>
                <a:gd name="T12" fmla="*/ 294 w 308"/>
                <a:gd name="T13" fmla="*/ 0 h 294"/>
                <a:gd name="T14" fmla="*/ 308 w 308"/>
                <a:gd name="T15" fmla="*/ 13 h 294"/>
                <a:gd name="T16" fmla="*/ 308 w 308"/>
                <a:gd name="T17" fmla="*/ 28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4">
                  <a:moveTo>
                    <a:pt x="308" y="281"/>
                  </a:moveTo>
                  <a:cubicBezTo>
                    <a:pt x="308" y="288"/>
                    <a:pt x="302" y="294"/>
                    <a:pt x="294" y="294"/>
                  </a:cubicBezTo>
                  <a:cubicBezTo>
                    <a:pt x="14" y="294"/>
                    <a:pt x="14" y="294"/>
                    <a:pt x="14" y="294"/>
                  </a:cubicBezTo>
                  <a:cubicBezTo>
                    <a:pt x="6" y="294"/>
                    <a:pt x="0" y="288"/>
                    <a:pt x="0" y="281"/>
                  </a:cubicBezTo>
                  <a:cubicBezTo>
                    <a:pt x="0" y="13"/>
                    <a:pt x="0" y="13"/>
                    <a:pt x="0" y="13"/>
                  </a:cubicBezTo>
                  <a:cubicBezTo>
                    <a:pt x="0" y="6"/>
                    <a:pt x="6" y="0"/>
                    <a:pt x="14" y="0"/>
                  </a:cubicBezTo>
                  <a:cubicBezTo>
                    <a:pt x="294" y="0"/>
                    <a:pt x="294" y="0"/>
                    <a:pt x="294" y="0"/>
                  </a:cubicBezTo>
                  <a:cubicBezTo>
                    <a:pt x="302" y="0"/>
                    <a:pt x="308" y="6"/>
                    <a:pt x="308" y="13"/>
                  </a:cubicBezTo>
                  <a:lnTo>
                    <a:pt x="308" y="281"/>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3" name="Freeform 43">
              <a:extLst>
                <a:ext uri="{FF2B5EF4-FFF2-40B4-BE49-F238E27FC236}">
                  <a16:creationId xmlns:a16="http://schemas.microsoft.com/office/drawing/2014/main" id="{9FE3AAA6-983C-40A9-8F1C-B812655D6946}"/>
                </a:ext>
              </a:extLst>
            </p:cNvPr>
            <p:cNvSpPr>
              <a:spLocks/>
            </p:cNvSpPr>
            <p:nvPr/>
          </p:nvSpPr>
          <p:spPr bwMode="auto">
            <a:xfrm>
              <a:off x="5167313" y="3316288"/>
              <a:ext cx="809625" cy="777875"/>
            </a:xfrm>
            <a:custGeom>
              <a:avLst/>
              <a:gdLst>
                <a:gd name="T0" fmla="*/ 305 w 305"/>
                <a:gd name="T1" fmla="*/ 280 h 293"/>
                <a:gd name="T2" fmla="*/ 291 w 305"/>
                <a:gd name="T3" fmla="*/ 293 h 293"/>
                <a:gd name="T4" fmla="*/ 13 w 305"/>
                <a:gd name="T5" fmla="*/ 293 h 293"/>
                <a:gd name="T6" fmla="*/ 0 w 305"/>
                <a:gd name="T7" fmla="*/ 280 h 293"/>
                <a:gd name="T8" fmla="*/ 0 w 305"/>
                <a:gd name="T9" fmla="*/ 13 h 293"/>
                <a:gd name="T10" fmla="*/ 13 w 305"/>
                <a:gd name="T11" fmla="*/ 0 h 293"/>
                <a:gd name="T12" fmla="*/ 291 w 305"/>
                <a:gd name="T13" fmla="*/ 0 h 293"/>
                <a:gd name="T14" fmla="*/ 305 w 305"/>
                <a:gd name="T15" fmla="*/ 13 h 293"/>
                <a:gd name="T16" fmla="*/ 305 w 30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293">
                  <a:moveTo>
                    <a:pt x="305" y="280"/>
                  </a:moveTo>
                  <a:cubicBezTo>
                    <a:pt x="305" y="288"/>
                    <a:pt x="299" y="293"/>
                    <a:pt x="291" y="293"/>
                  </a:cubicBezTo>
                  <a:cubicBezTo>
                    <a:pt x="13" y="293"/>
                    <a:pt x="13" y="293"/>
                    <a:pt x="13" y="293"/>
                  </a:cubicBezTo>
                  <a:cubicBezTo>
                    <a:pt x="6" y="293"/>
                    <a:pt x="0" y="288"/>
                    <a:pt x="0" y="280"/>
                  </a:cubicBezTo>
                  <a:cubicBezTo>
                    <a:pt x="0" y="13"/>
                    <a:pt x="0" y="13"/>
                    <a:pt x="0" y="13"/>
                  </a:cubicBezTo>
                  <a:cubicBezTo>
                    <a:pt x="0" y="6"/>
                    <a:pt x="6" y="0"/>
                    <a:pt x="13" y="0"/>
                  </a:cubicBezTo>
                  <a:cubicBezTo>
                    <a:pt x="291" y="0"/>
                    <a:pt x="291" y="0"/>
                    <a:pt x="291" y="0"/>
                  </a:cubicBezTo>
                  <a:cubicBezTo>
                    <a:pt x="299" y="0"/>
                    <a:pt x="305" y="6"/>
                    <a:pt x="305" y="13"/>
                  </a:cubicBezTo>
                  <a:lnTo>
                    <a:pt x="30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4" name="Freeform 44">
              <a:extLst>
                <a:ext uri="{FF2B5EF4-FFF2-40B4-BE49-F238E27FC236}">
                  <a16:creationId xmlns:a16="http://schemas.microsoft.com/office/drawing/2014/main" id="{CCC666AD-2635-48AC-BB69-17CED0467E79}"/>
                </a:ext>
              </a:extLst>
            </p:cNvPr>
            <p:cNvSpPr>
              <a:spLocks/>
            </p:cNvSpPr>
            <p:nvPr/>
          </p:nvSpPr>
          <p:spPr bwMode="auto">
            <a:xfrm>
              <a:off x="7426325" y="703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5" name="Freeform 45">
              <a:extLst>
                <a:ext uri="{FF2B5EF4-FFF2-40B4-BE49-F238E27FC236}">
                  <a16:creationId xmlns:a16="http://schemas.microsoft.com/office/drawing/2014/main" id="{AEE195D8-6357-4095-AA8D-2A2694C12801}"/>
                </a:ext>
              </a:extLst>
            </p:cNvPr>
            <p:cNvSpPr>
              <a:spLocks/>
            </p:cNvSpPr>
            <p:nvPr/>
          </p:nvSpPr>
          <p:spPr bwMode="auto">
            <a:xfrm>
              <a:off x="6546850" y="2419350"/>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6" name="Freeform 46">
              <a:extLst>
                <a:ext uri="{FF2B5EF4-FFF2-40B4-BE49-F238E27FC236}">
                  <a16:creationId xmlns:a16="http://schemas.microsoft.com/office/drawing/2014/main" id="{18BB957F-1EE8-4FF0-85A8-5227C4852FC1}"/>
                </a:ext>
              </a:extLst>
            </p:cNvPr>
            <p:cNvSpPr>
              <a:spLocks/>
            </p:cNvSpPr>
            <p:nvPr/>
          </p:nvSpPr>
          <p:spPr bwMode="auto">
            <a:xfrm>
              <a:off x="5605463" y="4206875"/>
              <a:ext cx="1223962" cy="766763"/>
            </a:xfrm>
            <a:custGeom>
              <a:avLst/>
              <a:gdLst>
                <a:gd name="T0" fmla="*/ 461 w 461"/>
                <a:gd name="T1" fmla="*/ 276 h 289"/>
                <a:gd name="T2" fmla="*/ 441 w 461"/>
                <a:gd name="T3" fmla="*/ 289 h 289"/>
                <a:gd name="T4" fmla="*/ 20 w 461"/>
                <a:gd name="T5" fmla="*/ 289 h 289"/>
                <a:gd name="T6" fmla="*/ 0 w 461"/>
                <a:gd name="T7" fmla="*/ 276 h 289"/>
                <a:gd name="T8" fmla="*/ 0 w 461"/>
                <a:gd name="T9" fmla="*/ 13 h 289"/>
                <a:gd name="T10" fmla="*/ 20 w 461"/>
                <a:gd name="T11" fmla="*/ 0 h 289"/>
                <a:gd name="T12" fmla="*/ 441 w 461"/>
                <a:gd name="T13" fmla="*/ 0 h 289"/>
                <a:gd name="T14" fmla="*/ 461 w 461"/>
                <a:gd name="T15" fmla="*/ 13 h 289"/>
                <a:gd name="T16" fmla="*/ 461 w 461"/>
                <a:gd name="T17" fmla="*/ 27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1" h="289">
                  <a:moveTo>
                    <a:pt x="461" y="276"/>
                  </a:moveTo>
                  <a:cubicBezTo>
                    <a:pt x="461" y="283"/>
                    <a:pt x="452" y="289"/>
                    <a:pt x="441" y="289"/>
                  </a:cubicBezTo>
                  <a:cubicBezTo>
                    <a:pt x="20" y="289"/>
                    <a:pt x="20" y="289"/>
                    <a:pt x="20" y="289"/>
                  </a:cubicBezTo>
                  <a:cubicBezTo>
                    <a:pt x="9" y="289"/>
                    <a:pt x="0" y="283"/>
                    <a:pt x="0" y="276"/>
                  </a:cubicBezTo>
                  <a:cubicBezTo>
                    <a:pt x="0" y="13"/>
                    <a:pt x="0" y="13"/>
                    <a:pt x="0" y="13"/>
                  </a:cubicBezTo>
                  <a:cubicBezTo>
                    <a:pt x="0" y="6"/>
                    <a:pt x="9" y="0"/>
                    <a:pt x="20" y="0"/>
                  </a:cubicBezTo>
                  <a:cubicBezTo>
                    <a:pt x="441" y="0"/>
                    <a:pt x="441" y="0"/>
                    <a:pt x="441" y="0"/>
                  </a:cubicBezTo>
                  <a:cubicBezTo>
                    <a:pt x="452" y="0"/>
                    <a:pt x="461" y="6"/>
                    <a:pt x="461" y="13"/>
                  </a:cubicBezTo>
                  <a:lnTo>
                    <a:pt x="461" y="27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7" name="Freeform 47">
              <a:extLst>
                <a:ext uri="{FF2B5EF4-FFF2-40B4-BE49-F238E27FC236}">
                  <a16:creationId xmlns:a16="http://schemas.microsoft.com/office/drawing/2014/main" id="{CADECC54-B54F-467C-B5B0-1CE0E77A6E97}"/>
                </a:ext>
              </a:extLst>
            </p:cNvPr>
            <p:cNvSpPr>
              <a:spLocks/>
            </p:cNvSpPr>
            <p:nvPr/>
          </p:nvSpPr>
          <p:spPr bwMode="auto">
            <a:xfrm>
              <a:off x="3352800" y="3322638"/>
              <a:ext cx="1716087" cy="1201738"/>
            </a:xfrm>
            <a:custGeom>
              <a:avLst/>
              <a:gdLst>
                <a:gd name="T0" fmla="*/ 647 w 647"/>
                <a:gd name="T1" fmla="*/ 433 h 453"/>
                <a:gd name="T2" fmla="*/ 618 w 647"/>
                <a:gd name="T3" fmla="*/ 453 h 453"/>
                <a:gd name="T4" fmla="*/ 29 w 647"/>
                <a:gd name="T5" fmla="*/ 453 h 453"/>
                <a:gd name="T6" fmla="*/ 0 w 647"/>
                <a:gd name="T7" fmla="*/ 433 h 453"/>
                <a:gd name="T8" fmla="*/ 0 w 647"/>
                <a:gd name="T9" fmla="*/ 20 h 453"/>
                <a:gd name="T10" fmla="*/ 29 w 647"/>
                <a:gd name="T11" fmla="*/ 0 h 453"/>
                <a:gd name="T12" fmla="*/ 618 w 647"/>
                <a:gd name="T13" fmla="*/ 0 h 453"/>
                <a:gd name="T14" fmla="*/ 647 w 647"/>
                <a:gd name="T15" fmla="*/ 20 h 453"/>
                <a:gd name="T16" fmla="*/ 647 w 647"/>
                <a:gd name="T17" fmla="*/ 43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7" h="453">
                  <a:moveTo>
                    <a:pt x="647" y="433"/>
                  </a:moveTo>
                  <a:cubicBezTo>
                    <a:pt x="647" y="444"/>
                    <a:pt x="634" y="453"/>
                    <a:pt x="618" y="453"/>
                  </a:cubicBezTo>
                  <a:cubicBezTo>
                    <a:pt x="29" y="453"/>
                    <a:pt x="29" y="453"/>
                    <a:pt x="29" y="453"/>
                  </a:cubicBezTo>
                  <a:cubicBezTo>
                    <a:pt x="13" y="453"/>
                    <a:pt x="0" y="444"/>
                    <a:pt x="0" y="433"/>
                  </a:cubicBezTo>
                  <a:cubicBezTo>
                    <a:pt x="0" y="20"/>
                    <a:pt x="0" y="20"/>
                    <a:pt x="0" y="20"/>
                  </a:cubicBezTo>
                  <a:cubicBezTo>
                    <a:pt x="0" y="9"/>
                    <a:pt x="13" y="0"/>
                    <a:pt x="29" y="0"/>
                  </a:cubicBezTo>
                  <a:cubicBezTo>
                    <a:pt x="618" y="0"/>
                    <a:pt x="618" y="0"/>
                    <a:pt x="618" y="0"/>
                  </a:cubicBezTo>
                  <a:cubicBezTo>
                    <a:pt x="634" y="0"/>
                    <a:pt x="647" y="9"/>
                    <a:pt x="647" y="20"/>
                  </a:cubicBezTo>
                  <a:lnTo>
                    <a:pt x="647" y="433"/>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8" name="Freeform 48">
              <a:extLst>
                <a:ext uri="{FF2B5EF4-FFF2-40B4-BE49-F238E27FC236}">
                  <a16:creationId xmlns:a16="http://schemas.microsoft.com/office/drawing/2014/main" id="{180124DB-F2AE-47AC-981D-66F4BB1CB4F0}"/>
                </a:ext>
              </a:extLst>
            </p:cNvPr>
            <p:cNvSpPr>
              <a:spLocks/>
            </p:cNvSpPr>
            <p:nvPr/>
          </p:nvSpPr>
          <p:spPr bwMode="auto">
            <a:xfrm>
              <a:off x="3355975" y="2014538"/>
              <a:ext cx="800100" cy="1209675"/>
            </a:xfrm>
            <a:custGeom>
              <a:avLst/>
              <a:gdLst>
                <a:gd name="T0" fmla="*/ 302 w 302"/>
                <a:gd name="T1" fmla="*/ 436 h 456"/>
                <a:gd name="T2" fmla="*/ 288 w 302"/>
                <a:gd name="T3" fmla="*/ 456 h 456"/>
                <a:gd name="T4" fmla="*/ 13 w 302"/>
                <a:gd name="T5" fmla="*/ 456 h 456"/>
                <a:gd name="T6" fmla="*/ 0 w 302"/>
                <a:gd name="T7" fmla="*/ 436 h 456"/>
                <a:gd name="T8" fmla="*/ 0 w 302"/>
                <a:gd name="T9" fmla="*/ 20 h 456"/>
                <a:gd name="T10" fmla="*/ 13 w 302"/>
                <a:gd name="T11" fmla="*/ 0 h 456"/>
                <a:gd name="T12" fmla="*/ 288 w 302"/>
                <a:gd name="T13" fmla="*/ 0 h 456"/>
                <a:gd name="T14" fmla="*/ 302 w 302"/>
                <a:gd name="T15" fmla="*/ 20 h 456"/>
                <a:gd name="T16" fmla="*/ 302 w 302"/>
                <a:gd name="T17" fmla="*/ 43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6">
                  <a:moveTo>
                    <a:pt x="302" y="436"/>
                  </a:moveTo>
                  <a:cubicBezTo>
                    <a:pt x="302" y="447"/>
                    <a:pt x="296" y="456"/>
                    <a:pt x="288" y="456"/>
                  </a:cubicBezTo>
                  <a:cubicBezTo>
                    <a:pt x="13" y="456"/>
                    <a:pt x="13" y="456"/>
                    <a:pt x="13" y="456"/>
                  </a:cubicBezTo>
                  <a:cubicBezTo>
                    <a:pt x="6" y="456"/>
                    <a:pt x="0" y="447"/>
                    <a:pt x="0" y="436"/>
                  </a:cubicBezTo>
                  <a:cubicBezTo>
                    <a:pt x="0" y="20"/>
                    <a:pt x="0" y="20"/>
                    <a:pt x="0" y="20"/>
                  </a:cubicBezTo>
                  <a:cubicBezTo>
                    <a:pt x="0" y="9"/>
                    <a:pt x="6" y="0"/>
                    <a:pt x="13" y="0"/>
                  </a:cubicBezTo>
                  <a:cubicBezTo>
                    <a:pt x="288" y="0"/>
                    <a:pt x="288" y="0"/>
                    <a:pt x="288" y="0"/>
                  </a:cubicBezTo>
                  <a:cubicBezTo>
                    <a:pt x="296" y="0"/>
                    <a:pt x="302" y="9"/>
                    <a:pt x="302" y="20"/>
                  </a:cubicBezTo>
                  <a:lnTo>
                    <a:pt x="302" y="43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9" name="Rectangle 49">
              <a:extLst>
                <a:ext uri="{FF2B5EF4-FFF2-40B4-BE49-F238E27FC236}">
                  <a16:creationId xmlns:a16="http://schemas.microsoft.com/office/drawing/2014/main" id="{15F1DBC8-B663-4CB9-9B42-271E4CB93563}"/>
                </a:ext>
              </a:extLst>
            </p:cNvPr>
            <p:cNvSpPr>
              <a:spLocks noChangeArrowheads="1"/>
            </p:cNvSpPr>
            <p:nvPr/>
          </p:nvSpPr>
          <p:spPr bwMode="auto">
            <a:xfrm>
              <a:off x="7464697" y="1984678"/>
              <a:ext cx="606005" cy="36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000" b="0" i="0" u="none" strike="noStrike" cap="none" normalizeH="0" baseline="0" dirty="0">
                  <a:ln>
                    <a:noFill/>
                  </a:ln>
                  <a:solidFill>
                    <a:srgbClr val="FFFFFF"/>
                  </a:solidFill>
                  <a:effectLst/>
                  <a:latin typeface="iCiel Cadena"/>
                  <a:ea typeface="微软雅黑" panose="020B0503020204020204" pitchFamily="34" charset="-122"/>
                </a:rPr>
                <a:t>LOVE</a:t>
              </a:r>
              <a:endParaRPr kumimoji="0" lang="zh-CN" altLang="zh-CN" sz="1600" b="0" i="0" u="none" strike="noStrike" cap="none" normalizeH="0" baseline="0" dirty="0">
                <a:ln>
                  <a:noFill/>
                </a:ln>
                <a:solidFill>
                  <a:schemeClr val="tx1"/>
                </a:solidFill>
                <a:effectLst/>
                <a:latin typeface="iCiel Cadena"/>
              </a:endParaRPr>
            </a:p>
          </p:txBody>
        </p:sp>
        <p:sp>
          <p:nvSpPr>
            <p:cNvPr id="70" name="Rectangle 50">
              <a:extLst>
                <a:ext uri="{FF2B5EF4-FFF2-40B4-BE49-F238E27FC236}">
                  <a16:creationId xmlns:a16="http://schemas.microsoft.com/office/drawing/2014/main" id="{41E5E95D-8AE9-420E-ABD9-6F7DD481F1B6}"/>
                </a:ext>
              </a:extLst>
            </p:cNvPr>
            <p:cNvSpPr>
              <a:spLocks noChangeArrowheads="1"/>
            </p:cNvSpPr>
            <p:nvPr/>
          </p:nvSpPr>
          <p:spPr bwMode="auto">
            <a:xfrm>
              <a:off x="2908300" y="1149350"/>
              <a:ext cx="138662" cy="42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zh-CN" sz="2300" dirty="0">
                  <a:solidFill>
                    <a:srgbClr val="FFFFFF"/>
                  </a:solidFill>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1" name="Rectangle 51">
              <a:extLst>
                <a:ext uri="{FF2B5EF4-FFF2-40B4-BE49-F238E27FC236}">
                  <a16:creationId xmlns:a16="http://schemas.microsoft.com/office/drawing/2014/main" id="{66B708E3-0311-4D3D-AC73-EE47BD38CE95}"/>
                </a:ext>
              </a:extLst>
            </p:cNvPr>
            <p:cNvSpPr>
              <a:spLocks noChangeArrowheads="1"/>
            </p:cNvSpPr>
            <p:nvPr/>
          </p:nvSpPr>
          <p:spPr bwMode="auto">
            <a:xfrm>
              <a:off x="2908300" y="3684587"/>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2" name="Rectangle 52">
              <a:extLst>
                <a:ext uri="{FF2B5EF4-FFF2-40B4-BE49-F238E27FC236}">
                  <a16:creationId xmlns:a16="http://schemas.microsoft.com/office/drawing/2014/main" id="{FBDF44F0-B975-4DBF-80DF-F60717F3BD3F}"/>
                </a:ext>
              </a:extLst>
            </p:cNvPr>
            <p:cNvSpPr>
              <a:spLocks noChangeArrowheads="1"/>
            </p:cNvSpPr>
            <p:nvPr/>
          </p:nvSpPr>
          <p:spPr bwMode="auto">
            <a:xfrm>
              <a:off x="8366125" y="1149350"/>
              <a:ext cx="260350" cy="425022"/>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300" b="0" i="0" u="none" strike="noStrike" cap="none" normalizeH="0" baseline="0" dirty="0">
                  <a:ln>
                    <a:noFill/>
                  </a:ln>
                  <a:solidFill>
                    <a:schemeClr val="bg1"/>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bg1"/>
                </a:solidFill>
                <a:effectLst/>
                <a:latin typeface="iCiel Cadena"/>
              </a:endParaRPr>
            </a:p>
          </p:txBody>
        </p:sp>
        <p:sp>
          <p:nvSpPr>
            <p:cNvPr id="73" name="Rectangle 53">
              <a:extLst>
                <a:ext uri="{FF2B5EF4-FFF2-40B4-BE49-F238E27FC236}">
                  <a16:creationId xmlns:a16="http://schemas.microsoft.com/office/drawing/2014/main" id="{1FB81681-A380-4158-9AF9-F7EFD2BDCA80}"/>
                </a:ext>
              </a:extLst>
            </p:cNvPr>
            <p:cNvSpPr>
              <a:spLocks noChangeArrowheads="1"/>
            </p:cNvSpPr>
            <p:nvPr/>
          </p:nvSpPr>
          <p:spPr bwMode="auto">
            <a:xfrm>
              <a:off x="6526213" y="5449888"/>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4" name="Rectangle 54">
              <a:extLst>
                <a:ext uri="{FF2B5EF4-FFF2-40B4-BE49-F238E27FC236}">
                  <a16:creationId xmlns:a16="http://schemas.microsoft.com/office/drawing/2014/main" id="{2FA22E07-C71A-482B-9422-81D404CC81E4}"/>
                </a:ext>
              </a:extLst>
            </p:cNvPr>
            <p:cNvSpPr>
              <a:spLocks noChangeArrowheads="1"/>
            </p:cNvSpPr>
            <p:nvPr/>
          </p:nvSpPr>
          <p:spPr bwMode="auto">
            <a:xfrm>
              <a:off x="7436353" y="3302375"/>
              <a:ext cx="600963" cy="332626"/>
            </a:xfrm>
            <a:prstGeom prst="rect">
              <a:avLst/>
            </a:prstGeom>
            <a:no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b="0" i="0" u="none" strike="noStrike" cap="none" normalizeH="0" baseline="0" dirty="0">
                  <a:ln>
                    <a:noFill/>
                  </a:ln>
                  <a:solidFill>
                    <a:schemeClr val="bg1"/>
                  </a:solidFill>
                  <a:effectLst/>
                  <a:latin typeface="iCiel Cadena"/>
                  <a:ea typeface="微软雅黑" panose="020B0503020204020204" pitchFamily="34" charset="-122"/>
                </a:rPr>
                <a:t>PIRCE</a:t>
              </a:r>
              <a:endParaRPr kumimoji="0" lang="zh-CN" altLang="zh-CN" sz="1400" b="0" i="0" u="none" strike="noStrike" cap="none" normalizeH="0" baseline="0" dirty="0">
                <a:ln>
                  <a:noFill/>
                </a:ln>
                <a:solidFill>
                  <a:schemeClr val="bg1"/>
                </a:solidFill>
                <a:effectLst/>
                <a:latin typeface="iCiel Cadena"/>
              </a:endParaRPr>
            </a:p>
          </p:txBody>
        </p:sp>
        <p:sp>
          <p:nvSpPr>
            <p:cNvPr id="75" name="Rectangle 55">
              <a:extLst>
                <a:ext uri="{FF2B5EF4-FFF2-40B4-BE49-F238E27FC236}">
                  <a16:creationId xmlns:a16="http://schemas.microsoft.com/office/drawing/2014/main" id="{F4994BDB-0663-453D-8693-5509DC8D4AF5}"/>
                </a:ext>
              </a:extLst>
            </p:cNvPr>
            <p:cNvSpPr>
              <a:spLocks noChangeArrowheads="1"/>
            </p:cNvSpPr>
            <p:nvPr/>
          </p:nvSpPr>
          <p:spPr bwMode="auto">
            <a:xfrm>
              <a:off x="6073774" y="3275013"/>
              <a:ext cx="217897"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G</a:t>
              </a:r>
              <a:endParaRPr kumimoji="0" lang="zh-CN" altLang="zh-CN" sz="1800" b="0" i="0" u="none" strike="noStrike" cap="none" normalizeH="0" baseline="0" dirty="0">
                <a:ln>
                  <a:noFill/>
                </a:ln>
                <a:solidFill>
                  <a:schemeClr val="tx1"/>
                </a:solidFill>
                <a:effectLst/>
                <a:latin typeface="iCiel Cadena"/>
              </a:endParaRPr>
            </a:p>
          </p:txBody>
        </p:sp>
        <p:sp>
          <p:nvSpPr>
            <p:cNvPr id="76" name="Rectangle 56">
              <a:extLst>
                <a:ext uri="{FF2B5EF4-FFF2-40B4-BE49-F238E27FC236}">
                  <a16:creationId xmlns:a16="http://schemas.microsoft.com/office/drawing/2014/main" id="{9A64F0FB-6F84-4FFF-9CB8-EAFD443A43AC}"/>
                </a:ext>
              </a:extLst>
            </p:cNvPr>
            <p:cNvSpPr>
              <a:spLocks noChangeArrowheads="1"/>
            </p:cNvSpPr>
            <p:nvPr/>
          </p:nvSpPr>
          <p:spPr bwMode="auto">
            <a:xfrm>
              <a:off x="6073774" y="3709988"/>
              <a:ext cx="158470"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S</a:t>
              </a:r>
              <a:endParaRPr kumimoji="0" lang="zh-CN" altLang="zh-CN" sz="1800" b="0" i="0" u="none" strike="noStrike" cap="none" normalizeH="0" baseline="0" dirty="0">
                <a:ln>
                  <a:noFill/>
                </a:ln>
                <a:solidFill>
                  <a:schemeClr val="tx1"/>
                </a:solidFill>
                <a:effectLst/>
                <a:latin typeface="iCiel Cadena"/>
              </a:endParaRPr>
            </a:p>
          </p:txBody>
        </p:sp>
        <p:sp>
          <p:nvSpPr>
            <p:cNvPr id="77" name="Rectangle 57">
              <a:extLst>
                <a:ext uri="{FF2B5EF4-FFF2-40B4-BE49-F238E27FC236}">
                  <a16:creationId xmlns:a16="http://schemas.microsoft.com/office/drawing/2014/main" id="{E4C505D5-C5ED-434D-8653-EE649CADCB6F}"/>
                </a:ext>
              </a:extLst>
            </p:cNvPr>
            <p:cNvSpPr>
              <a:spLocks noChangeArrowheads="1"/>
            </p:cNvSpPr>
            <p:nvPr/>
          </p:nvSpPr>
          <p:spPr bwMode="auto">
            <a:xfrm>
              <a:off x="4335463" y="4602163"/>
              <a:ext cx="16927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T</a:t>
              </a:r>
              <a:endParaRPr kumimoji="0" lang="zh-CN" altLang="zh-CN" sz="1800" b="0" i="0" u="none" strike="noStrike" cap="none" normalizeH="0" baseline="0" dirty="0">
                <a:ln>
                  <a:noFill/>
                </a:ln>
                <a:solidFill>
                  <a:schemeClr val="tx1"/>
                </a:solidFill>
                <a:effectLst/>
                <a:latin typeface="iCiel Cadena"/>
              </a:endParaRPr>
            </a:p>
          </p:txBody>
        </p:sp>
        <p:sp>
          <p:nvSpPr>
            <p:cNvPr id="78" name="Rectangle 58">
              <a:extLst>
                <a:ext uri="{FF2B5EF4-FFF2-40B4-BE49-F238E27FC236}">
                  <a16:creationId xmlns:a16="http://schemas.microsoft.com/office/drawing/2014/main" id="{DEFF40AE-ED0F-4466-ABCE-E566165508D5}"/>
                </a:ext>
              </a:extLst>
            </p:cNvPr>
            <p:cNvSpPr>
              <a:spLocks noChangeArrowheads="1"/>
            </p:cNvSpPr>
            <p:nvPr/>
          </p:nvSpPr>
          <p:spPr bwMode="auto">
            <a:xfrm>
              <a:off x="4335463" y="4948238"/>
              <a:ext cx="21609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H</a:t>
              </a:r>
              <a:endParaRPr kumimoji="0" lang="zh-CN" altLang="zh-CN" sz="1800" b="0" i="0" u="none" strike="noStrike" cap="none" normalizeH="0" baseline="0" dirty="0">
                <a:ln>
                  <a:noFill/>
                </a:ln>
                <a:solidFill>
                  <a:schemeClr val="tx1"/>
                </a:solidFill>
                <a:effectLst/>
                <a:latin typeface="iCiel Cadena"/>
              </a:endParaRPr>
            </a:p>
          </p:txBody>
        </p:sp>
      </p:grpSp>
      <p:sp>
        <p:nvSpPr>
          <p:cNvPr id="79" name="Rectangle 78"/>
          <p:cNvSpPr/>
          <p:nvPr/>
        </p:nvSpPr>
        <p:spPr>
          <a:xfrm>
            <a:off x="1967602" y="3249041"/>
            <a:ext cx="8417625" cy="830997"/>
          </a:xfrm>
          <a:prstGeom prst="rect">
            <a:avLst/>
          </a:prstGeom>
          <a:solidFill>
            <a:schemeClr val="bg1"/>
          </a:solidFill>
        </p:spPr>
        <p:txBody>
          <a:bodyPr wrap="none" lIns="91440" tIns="45720" rIns="91440" bIns="45720">
            <a:spAutoFit/>
          </a:bodyPr>
          <a:lstStyle/>
          <a:p>
            <a:pPr algn="ctr"/>
            <a:r>
              <a:rPr lang="en-US" sz="4800" b="1" dirty="0">
                <a:ln w="22225">
                  <a:solidFill>
                    <a:schemeClr val="accent2"/>
                  </a:solidFill>
                  <a:prstDash val="solid"/>
                </a:ln>
                <a:solidFill>
                  <a:schemeClr val="accent2">
                    <a:lumMod val="75000"/>
                  </a:schemeClr>
                </a:solidFill>
                <a:latin typeface="Times New Roman" panose="02020603050405020304" pitchFamily="18" charset="0"/>
                <a:cs typeface="Times New Roman" panose="02020603050405020304" pitchFamily="18" charset="0"/>
              </a:rPr>
              <a:t>TẠM BIỆT VÀ HẸN GẶP LẠI</a:t>
            </a:r>
          </a:p>
        </p:txBody>
      </p:sp>
      <p:pic>
        <p:nvPicPr>
          <p:cNvPr id="83" name="图片 14">
            <a:extLst>
              <a:ext uri="{FF2B5EF4-FFF2-40B4-BE49-F238E27FC236}">
                <a16:creationId xmlns:a16="http://schemas.microsoft.com/office/drawing/2014/main" id="{24C4C1C4-43C3-40EE-887E-6B37C3452A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37270" y="4748311"/>
            <a:ext cx="4084635" cy="2041582"/>
          </a:xfrm>
          <a:prstGeom prst="rect">
            <a:avLst/>
          </a:prstGeom>
        </p:spPr>
      </p:pic>
    </p:spTree>
    <p:extLst>
      <p:ext uri="{BB962C8B-B14F-4D97-AF65-F5344CB8AC3E}">
        <p14:creationId xmlns:p14="http://schemas.microsoft.com/office/powerpoint/2010/main" val="2176942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FD19B94E-8937-4D75-A200-5824F45E6DD1}"/>
              </a:ext>
            </a:extLst>
          </p:cNvPr>
          <p:cNvGrpSpPr/>
          <p:nvPr/>
        </p:nvGrpSpPr>
        <p:grpSpPr>
          <a:xfrm>
            <a:off x="402901" y="446142"/>
            <a:ext cx="11179499" cy="2524338"/>
            <a:chOff x="475536" y="398838"/>
            <a:chExt cx="11179499" cy="2524338"/>
          </a:xfrm>
        </p:grpSpPr>
        <p:grpSp>
          <p:nvGrpSpPr>
            <p:cNvPr id="3" name="Group 2">
              <a:extLst>
                <a:ext uri="{FF2B5EF4-FFF2-40B4-BE49-F238E27FC236}">
                  <a16:creationId xmlns:a16="http://schemas.microsoft.com/office/drawing/2014/main" id="{BFBF9232-DD59-4AEF-BC52-11CF8B9E4346}"/>
                </a:ext>
              </a:extLst>
            </p:cNvPr>
            <p:cNvGrpSpPr/>
            <p:nvPr/>
          </p:nvGrpSpPr>
          <p:grpSpPr>
            <a:xfrm>
              <a:off x="1085159" y="814500"/>
              <a:ext cx="10569876" cy="2108676"/>
              <a:chOff x="1117600" y="3528268"/>
              <a:chExt cx="10569876" cy="2108676"/>
            </a:xfrm>
          </p:grpSpPr>
          <p:grpSp>
            <p:nvGrpSpPr>
              <p:cNvPr id="4" name="Group 3">
                <a:extLst>
                  <a:ext uri="{FF2B5EF4-FFF2-40B4-BE49-F238E27FC236}">
                    <a16:creationId xmlns:a16="http://schemas.microsoft.com/office/drawing/2014/main" id="{A7136F2C-381B-4B92-9227-FCBB506EAF72}"/>
                  </a:ext>
                </a:extLst>
              </p:cNvPr>
              <p:cNvGrpSpPr/>
              <p:nvPr/>
            </p:nvGrpSpPr>
            <p:grpSpPr>
              <a:xfrm>
                <a:off x="1117600" y="3528268"/>
                <a:ext cx="10569876" cy="2108676"/>
                <a:chOff x="1493520" y="3891280"/>
                <a:chExt cx="10569876" cy="2108676"/>
              </a:xfrm>
            </p:grpSpPr>
            <p:sp>
              <p:nvSpPr>
                <p:cNvPr id="6" name="Rectangle: Rounded Corners 5">
                  <a:extLst>
                    <a:ext uri="{FF2B5EF4-FFF2-40B4-BE49-F238E27FC236}">
                      <a16:creationId xmlns:a16="http://schemas.microsoft.com/office/drawing/2014/main" id="{97268AAA-441C-4417-85DD-E9798CFC5C1C}"/>
                    </a:ext>
                  </a:extLst>
                </p:cNvPr>
                <p:cNvSpPr/>
                <p:nvPr/>
              </p:nvSpPr>
              <p:spPr>
                <a:xfrm>
                  <a:off x="1493520" y="3891280"/>
                  <a:ext cx="4519228" cy="958098"/>
                </a:xfrm>
                <a:prstGeom prst="roundRect">
                  <a:avLst>
                    <a:gd name="adj" fmla="val 24968"/>
                  </a:avLst>
                </a:prstGeom>
                <a:solidFill>
                  <a:srgbClr val="79C8BB"/>
                </a:solidFill>
                <a:ln w="28575">
                  <a:solidFill>
                    <a:srgbClr val="79C8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F981BC95-6F98-4264-A394-BD13B3CB484B}"/>
                    </a:ext>
                  </a:extLst>
                </p:cNvPr>
                <p:cNvSpPr/>
                <p:nvPr/>
              </p:nvSpPr>
              <p:spPr>
                <a:xfrm>
                  <a:off x="1493520" y="4460239"/>
                  <a:ext cx="10569876" cy="1539717"/>
                </a:xfrm>
                <a:prstGeom prst="roundRect">
                  <a:avLst>
                    <a:gd name="adj" fmla="val 6968"/>
                  </a:avLst>
                </a:prstGeom>
                <a:solidFill>
                  <a:schemeClr val="bg1"/>
                </a:solidFill>
                <a:ln w="19050">
                  <a:solidFill>
                    <a:srgbClr val="79C8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14269D04-BD30-408E-9050-D90C93E4A96B}"/>
                    </a:ext>
                  </a:extLst>
                </p:cNvPr>
                <p:cNvSpPr/>
                <p:nvPr/>
              </p:nvSpPr>
              <p:spPr>
                <a:xfrm>
                  <a:off x="3469640" y="3936428"/>
                  <a:ext cx="2444786" cy="912950"/>
                </a:xfrm>
                <a:prstGeom prst="roundRect">
                  <a:avLst>
                    <a:gd name="adj" fmla="val 25052"/>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4">
                <a:extLst>
                  <a:ext uri="{FF2B5EF4-FFF2-40B4-BE49-F238E27FC236}">
                    <a16:creationId xmlns:a16="http://schemas.microsoft.com/office/drawing/2014/main" id="{1AE9CCA0-5574-4D13-8F11-BE695925C07E}"/>
                  </a:ext>
                </a:extLst>
              </p:cNvPr>
              <p:cNvSpPr/>
              <p:nvPr/>
            </p:nvSpPr>
            <p:spPr>
              <a:xfrm>
                <a:off x="3093721" y="3578627"/>
                <a:ext cx="2444785" cy="463140"/>
              </a:xfrm>
              <a:prstGeom prst="rect">
                <a:avLst/>
              </a:prstGeom>
            </p:spPr>
            <p:txBody>
              <a:bodyPr wrap="square">
                <a:spAutoFit/>
              </a:bodyPr>
              <a:lstStyle/>
              <a:p>
                <a:pPr algn="ctr" defTabSz="342900">
                  <a:lnSpc>
                    <a:spcPct val="135000"/>
                  </a:lnSpc>
                </a:pPr>
                <a:r>
                  <a:rPr lang="vi-VN" sz="2000" b="1">
                    <a:latin typeface="UTM Avo" panose="02040603050506020204" pitchFamily="18" charset="0"/>
                    <a:cs typeface="Times New Roman" panose="02020603050405020304" pitchFamily="18" charset="0"/>
                  </a:rPr>
                  <a:t>Đặt tên thư mục</a:t>
                </a:r>
              </a:p>
            </p:txBody>
          </p:sp>
        </p:grpSp>
        <p:pic>
          <p:nvPicPr>
            <p:cNvPr id="12" name="Picture 11">
              <a:extLst>
                <a:ext uri="{FF2B5EF4-FFF2-40B4-BE49-F238E27FC236}">
                  <a16:creationId xmlns:a16="http://schemas.microsoft.com/office/drawing/2014/main" id="{100D9CFC-2535-455D-A759-421B20A92632}"/>
                </a:ext>
              </a:extLst>
            </p:cNvPr>
            <p:cNvPicPr>
              <a:picLocks noChangeAspect="1"/>
            </p:cNvPicPr>
            <p:nvPr/>
          </p:nvPicPr>
          <p:blipFill>
            <a:blip r:embed="rId2"/>
            <a:stretch>
              <a:fillRect/>
            </a:stretch>
          </p:blipFill>
          <p:spPr>
            <a:xfrm>
              <a:off x="475536" y="398838"/>
              <a:ext cx="888648" cy="856721"/>
            </a:xfrm>
            <a:prstGeom prst="rect">
              <a:avLst/>
            </a:prstGeom>
          </p:spPr>
        </p:pic>
        <p:sp>
          <p:nvSpPr>
            <p:cNvPr id="24" name="Rectangle 23">
              <a:extLst>
                <a:ext uri="{FF2B5EF4-FFF2-40B4-BE49-F238E27FC236}">
                  <a16:creationId xmlns:a16="http://schemas.microsoft.com/office/drawing/2014/main" id="{099C676D-D35D-4B83-8CC5-AE8B791E1AF2}"/>
                </a:ext>
              </a:extLst>
            </p:cNvPr>
            <p:cNvSpPr/>
            <p:nvPr/>
          </p:nvSpPr>
          <p:spPr>
            <a:xfrm>
              <a:off x="1223832" y="864859"/>
              <a:ext cx="1913647" cy="459485"/>
            </a:xfrm>
            <a:prstGeom prst="rect">
              <a:avLst/>
            </a:prstGeom>
          </p:spPr>
          <p:txBody>
            <a:bodyPr wrap="square">
              <a:spAutoFit/>
            </a:bodyPr>
            <a:lstStyle/>
            <a:p>
              <a:pPr algn="just" defTabSz="342900">
                <a:lnSpc>
                  <a:spcPct val="135000"/>
                </a:lnSpc>
              </a:pPr>
              <a:r>
                <a:rPr lang="en-US" sz="2000" b="1">
                  <a:latin typeface="UTM Avo" panose="02040603050506020204" pitchFamily="18" charset="0"/>
                  <a:cs typeface="Times New Roman" panose="02020603050405020304" pitchFamily="18" charset="0"/>
                </a:rPr>
                <a:t>Hoạt động 1</a:t>
              </a:r>
              <a:endParaRPr lang="vi-VN" sz="2000" b="1">
                <a:latin typeface="UTM Avo" panose="02040603050506020204" pitchFamily="18" charset="0"/>
                <a:cs typeface="Times New Roman" panose="02020603050405020304" pitchFamily="18" charset="0"/>
              </a:endParaRPr>
            </a:p>
          </p:txBody>
        </p:sp>
      </p:grpSp>
      <p:sp>
        <p:nvSpPr>
          <p:cNvPr id="10" name="Rectangle 9">
            <a:extLst>
              <a:ext uri="{FF2B5EF4-FFF2-40B4-BE49-F238E27FC236}">
                <a16:creationId xmlns:a16="http://schemas.microsoft.com/office/drawing/2014/main" id="{5A8E6DE7-095F-471F-B5AF-8F3520EA241B}"/>
              </a:ext>
            </a:extLst>
          </p:cNvPr>
          <p:cNvSpPr/>
          <p:nvPr/>
        </p:nvSpPr>
        <p:spPr>
          <a:xfrm>
            <a:off x="1251168" y="1560606"/>
            <a:ext cx="10181820" cy="1280030"/>
          </a:xfrm>
          <a:prstGeom prst="rect">
            <a:avLst/>
          </a:prstGeom>
        </p:spPr>
        <p:txBody>
          <a:bodyPr wrap="square">
            <a:spAutoFit/>
          </a:bodyPr>
          <a:lstStyle/>
          <a:p>
            <a:pPr algn="just" defTabSz="342900">
              <a:lnSpc>
                <a:spcPct val="150000"/>
              </a:lnSpc>
            </a:pPr>
            <a:r>
              <a:rPr lang="vi-VN">
                <a:latin typeface="UTM Avo" panose="02040603050506020204" pitchFamily="18" charset="0"/>
                <a:cs typeface="Times New Roman" panose="02020603050405020304" pitchFamily="18" charset="0"/>
              </a:rPr>
              <a:t>Trong một chuyến du lịch cùng gia đình, em đã ghi chép lại thông tin và chụp nhiều ảnh kỉ niệm. Các hình ảnh và thông tin đó cần được lưu trữ. Hãy vẽ sơ đồ cây thư mục để chứa các tệp dữ liệu và đặt tên cho các thư mục đó sao cho dễ tìm kiếm và truy cập.</a:t>
            </a:r>
          </a:p>
        </p:txBody>
      </p:sp>
      <p:pic>
        <p:nvPicPr>
          <p:cNvPr id="21" name="Picture 20">
            <a:extLst>
              <a:ext uri="{FF2B5EF4-FFF2-40B4-BE49-F238E27FC236}">
                <a16:creationId xmlns:a16="http://schemas.microsoft.com/office/drawing/2014/main" id="{2D2C46F0-0328-4D3E-98E3-3CD2CC14A429}"/>
              </a:ext>
            </a:extLst>
          </p:cNvPr>
          <p:cNvPicPr>
            <a:picLocks noChangeAspect="1"/>
          </p:cNvPicPr>
          <p:nvPr/>
        </p:nvPicPr>
        <p:blipFill>
          <a:blip r:embed="rId3"/>
          <a:stretch>
            <a:fillRect/>
          </a:stretch>
        </p:blipFill>
        <p:spPr>
          <a:xfrm>
            <a:off x="402901" y="3752372"/>
            <a:ext cx="888648" cy="885725"/>
          </a:xfrm>
          <a:prstGeom prst="rect">
            <a:avLst/>
          </a:prstGeom>
        </p:spPr>
      </p:pic>
      <p:sp>
        <p:nvSpPr>
          <p:cNvPr id="25" name="Rectangle 24">
            <a:extLst>
              <a:ext uri="{FF2B5EF4-FFF2-40B4-BE49-F238E27FC236}">
                <a16:creationId xmlns:a16="http://schemas.microsoft.com/office/drawing/2014/main" id="{BFC78DC3-84FA-4F54-BE73-255FD2716A0F}"/>
              </a:ext>
            </a:extLst>
          </p:cNvPr>
          <p:cNvSpPr/>
          <p:nvPr/>
        </p:nvSpPr>
        <p:spPr>
          <a:xfrm>
            <a:off x="575197" y="2970480"/>
            <a:ext cx="8211146" cy="684803"/>
          </a:xfrm>
          <a:prstGeom prst="rect">
            <a:avLst/>
          </a:prstGeom>
        </p:spPr>
        <p:txBody>
          <a:bodyPr wrap="square">
            <a:spAutoFit/>
          </a:bodyPr>
          <a:lstStyle/>
          <a:p>
            <a:pPr defTabSz="342900">
              <a:lnSpc>
                <a:spcPct val="150000"/>
              </a:lnSpc>
            </a:pPr>
            <a:r>
              <a:rPr lang="vi-VN" sz="2800" b="1">
                <a:solidFill>
                  <a:srgbClr val="F03C69"/>
                </a:solidFill>
                <a:latin typeface="SVN-SAF" panose="02040603050506020204" pitchFamily="18" charset="0"/>
                <a:cs typeface="Times New Roman" panose="02020603050405020304" pitchFamily="18" charset="0"/>
              </a:rPr>
              <a:t>1. TÊN TỆ</a:t>
            </a:r>
            <a:r>
              <a:rPr lang="en-US" sz="2800" b="1">
                <a:solidFill>
                  <a:srgbClr val="F03C69"/>
                </a:solidFill>
                <a:latin typeface="SVN-SAF" panose="02040603050506020204" pitchFamily="18" charset="0"/>
                <a:cs typeface="Times New Roman" panose="02020603050405020304" pitchFamily="18" charset="0"/>
              </a:rPr>
              <a:t>P</a:t>
            </a:r>
            <a:r>
              <a:rPr lang="vi-VN" sz="2800" b="1">
                <a:solidFill>
                  <a:srgbClr val="F03C69"/>
                </a:solidFill>
                <a:latin typeface="SVN-SAF" panose="02040603050506020204" pitchFamily="18" charset="0"/>
                <a:cs typeface="Times New Roman" panose="02020603050405020304" pitchFamily="18" charset="0"/>
              </a:rPr>
              <a:t> VÀ THƯ MỤC TRONG MÁY TÍNH</a:t>
            </a:r>
            <a:endParaRPr lang="vi-VN" sz="2800" b="1">
              <a:solidFill>
                <a:srgbClr val="F03C69"/>
              </a:solidFill>
              <a:cs typeface="Times New Roman" panose="02020603050405020304" pitchFamily="18" charset="0"/>
            </a:endParaRPr>
          </a:p>
        </p:txBody>
      </p:sp>
      <p:sp>
        <p:nvSpPr>
          <p:cNvPr id="27" name="Rectangle 26">
            <a:extLst>
              <a:ext uri="{FF2B5EF4-FFF2-40B4-BE49-F238E27FC236}">
                <a16:creationId xmlns:a16="http://schemas.microsoft.com/office/drawing/2014/main" id="{78A9F5E4-DFED-41C9-B33B-F39593FD8475}"/>
              </a:ext>
            </a:extLst>
          </p:cNvPr>
          <p:cNvSpPr/>
          <p:nvPr/>
        </p:nvSpPr>
        <p:spPr>
          <a:xfrm>
            <a:off x="1342778" y="3856386"/>
            <a:ext cx="4804452" cy="791820"/>
          </a:xfrm>
          <a:prstGeom prst="rect">
            <a:avLst/>
          </a:prstGeom>
        </p:spPr>
        <p:txBody>
          <a:bodyPr wrap="square">
            <a:spAutoFit/>
          </a:bodyPr>
          <a:lstStyle/>
          <a:p>
            <a:pPr algn="just" defTabSz="342900">
              <a:lnSpc>
                <a:spcPct val="135000"/>
              </a:lnSpc>
            </a:pPr>
            <a:r>
              <a:rPr lang="vi-VN">
                <a:latin typeface="UTM Avo" panose="02040603050506020204" pitchFamily="18" charset="0"/>
                <a:cs typeface="Times New Roman" panose="02020603050405020304" pitchFamily="18" charset="0"/>
              </a:rPr>
              <a:t>Khi làm bài tập dự án, số lượng tệp và thư mục có thể tăng lên nhanh chóng. </a:t>
            </a:r>
            <a:endParaRPr lang="en-US">
              <a:latin typeface="UTM Avo" panose="02040603050506020204" pitchFamily="18" charset="0"/>
              <a:cs typeface="Times New Roman" panose="02020603050405020304" pitchFamily="18" charset="0"/>
            </a:endParaRPr>
          </a:p>
        </p:txBody>
      </p:sp>
      <p:sp>
        <p:nvSpPr>
          <p:cNvPr id="28" name="Rectangle 27">
            <a:extLst>
              <a:ext uri="{FF2B5EF4-FFF2-40B4-BE49-F238E27FC236}">
                <a16:creationId xmlns:a16="http://schemas.microsoft.com/office/drawing/2014/main" id="{61D9A585-2723-4C86-99A9-4DFA56F7AC1A}"/>
              </a:ext>
            </a:extLst>
          </p:cNvPr>
          <p:cNvSpPr/>
          <p:nvPr/>
        </p:nvSpPr>
        <p:spPr>
          <a:xfrm>
            <a:off x="6777949" y="3856386"/>
            <a:ext cx="4804451" cy="1913665"/>
          </a:xfrm>
          <a:prstGeom prst="rect">
            <a:avLst/>
          </a:prstGeom>
        </p:spPr>
        <p:txBody>
          <a:bodyPr wrap="square">
            <a:spAutoFit/>
          </a:bodyPr>
          <a:lstStyle/>
          <a:p>
            <a:pPr algn="just" defTabSz="342900">
              <a:lnSpc>
                <a:spcPct val="135000"/>
              </a:lnSpc>
            </a:pPr>
            <a:r>
              <a:rPr lang="vi-VN">
                <a:latin typeface="UTM Avo" panose="02040603050506020204" pitchFamily="18" charset="0"/>
                <a:cs typeface="Times New Roman" panose="02020603050405020304" pitchFamily="18" charset="0"/>
              </a:rPr>
              <a:t>Nên đặt tên tệp và thư mục đơn giản, dễ hiểu, nhất là khi em đang làm việc trong một dự án nhóm, để mọi thành viên trong nhóm đều có thể dễ dàng tìm thấy những gì họ cần. </a:t>
            </a:r>
            <a:endParaRPr lang="en-US">
              <a:latin typeface="UTM Avo" panose="02040603050506020204" pitchFamily="18" charset="0"/>
              <a:cs typeface="Times New Roman" panose="02020603050405020304" pitchFamily="18" charset="0"/>
            </a:endParaRPr>
          </a:p>
        </p:txBody>
      </p:sp>
      <p:sp>
        <p:nvSpPr>
          <p:cNvPr id="29" name="Rectangle 28">
            <a:extLst>
              <a:ext uri="{FF2B5EF4-FFF2-40B4-BE49-F238E27FC236}">
                <a16:creationId xmlns:a16="http://schemas.microsoft.com/office/drawing/2014/main" id="{74C7E765-83BC-4B50-A488-873B18851BB7}"/>
              </a:ext>
            </a:extLst>
          </p:cNvPr>
          <p:cNvSpPr/>
          <p:nvPr/>
        </p:nvSpPr>
        <p:spPr>
          <a:xfrm>
            <a:off x="454130" y="4638097"/>
            <a:ext cx="5887948" cy="1539717"/>
          </a:xfrm>
          <a:prstGeom prst="rect">
            <a:avLst/>
          </a:prstGeom>
        </p:spPr>
        <p:txBody>
          <a:bodyPr wrap="square">
            <a:spAutoFit/>
          </a:bodyPr>
          <a:lstStyle/>
          <a:p>
            <a:pPr algn="just" defTabSz="342900">
              <a:lnSpc>
                <a:spcPct val="135000"/>
              </a:lnSpc>
            </a:pPr>
            <a:r>
              <a:rPr lang="vi-VN">
                <a:latin typeface="UTM Avo" panose="02040603050506020204" pitchFamily="18" charset="0"/>
                <a:cs typeface="Times New Roman" panose="02020603050405020304" pitchFamily="18" charset="0"/>
              </a:rPr>
              <a:t>Nếu </a:t>
            </a:r>
            <a:r>
              <a:rPr lang="en-US">
                <a:latin typeface="UTM Avo" panose="02040603050506020204" pitchFamily="18" charset="0"/>
                <a:cs typeface="Times New Roman" panose="02020603050405020304" pitchFamily="18" charset="0"/>
              </a:rPr>
              <a:t>chúng </a:t>
            </a:r>
            <a:r>
              <a:rPr lang="vi-VN">
                <a:latin typeface="UTM Avo" panose="02040603050506020204" pitchFamily="18" charset="0"/>
                <a:cs typeface="Times New Roman" panose="02020603050405020304" pitchFamily="18" charset="0"/>
              </a:rPr>
              <a:t>không được tổ chức lưu trữ tốt, em có thể mất nhiều thời gian để tìm kiếm. Trước khi lưu trữ, dữ liệu cần được phân loại để việc lưu trữ có trật tự, giúp cho việc tìm kiếm dữ liệu nhanh hơn. </a:t>
            </a:r>
            <a:endParaRPr lang="en-US">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10991664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fade">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1" presetClass="entr" presetSubtype="0" fill="hold" grpId="0" nodeType="clickEffect">
                                  <p:stCondLst>
                                    <p:cond delay="0"/>
                                  </p:stCondLst>
                                  <p:iterate type="lt">
                                    <p:tmPct val="10000"/>
                                  </p:iterate>
                                  <p:childTnLst>
                                    <p:set>
                                      <p:cBhvr>
                                        <p:cTn id="16" dur="1" fill="hold">
                                          <p:stCondLst>
                                            <p:cond delay="0"/>
                                          </p:stCondLst>
                                        </p:cTn>
                                        <p:tgtEl>
                                          <p:spTgt spid="25">
                                            <p:txEl>
                                              <p:pRg st="0" end="0"/>
                                            </p:txEl>
                                          </p:spTgt>
                                        </p:tgtEl>
                                        <p:attrNameLst>
                                          <p:attrName>style.visibility</p:attrName>
                                        </p:attrNameLst>
                                      </p:cBhvr>
                                      <p:to>
                                        <p:strVal val="visible"/>
                                      </p:to>
                                    </p:set>
                                    <p:anim calcmode="lin" valueType="num">
                                      <p:cBhvr>
                                        <p:cTn id="17" dur="500" fill="hold"/>
                                        <p:tgtEl>
                                          <p:spTgt spid="2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8" dur="500" fill="hold"/>
                                        <p:tgtEl>
                                          <p:spTgt spid="25">
                                            <p:txEl>
                                              <p:pRg st="0" end="0"/>
                                            </p:txEl>
                                          </p:spTgt>
                                        </p:tgtEl>
                                        <p:attrNameLst>
                                          <p:attrName>ppt_y</p:attrName>
                                        </p:attrNameLst>
                                      </p:cBhvr>
                                      <p:tavLst>
                                        <p:tav tm="0">
                                          <p:val>
                                            <p:strVal val="#ppt_y"/>
                                          </p:val>
                                        </p:tav>
                                        <p:tav tm="100000">
                                          <p:val>
                                            <p:strVal val="#ppt_y"/>
                                          </p:val>
                                        </p:tav>
                                      </p:tavLst>
                                    </p:anim>
                                    <p:anim calcmode="lin" valueType="num">
                                      <p:cBhvr>
                                        <p:cTn id="19" dur="500" fill="hold"/>
                                        <p:tgtEl>
                                          <p:spTgt spid="2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0" dur="500" fill="hold"/>
                                        <p:tgtEl>
                                          <p:spTgt spid="2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1" dur="500" tmFilter="0,0; .5, 1; 1, 1"/>
                                        <p:tgtEl>
                                          <p:spTgt spid="25">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21"/>
                                        </p:tgtEl>
                                        <p:attrNameLst>
                                          <p:attrName>style.visibility</p:attrName>
                                        </p:attrNameLst>
                                      </p:cBhvr>
                                      <p:to>
                                        <p:strVal val="visible"/>
                                      </p:to>
                                    </p:set>
                                    <p:anim calcmode="lin" valueType="num">
                                      <p:cBhvr>
                                        <p:cTn id="26" dur="500" fill="hold"/>
                                        <p:tgtEl>
                                          <p:spTgt spid="21"/>
                                        </p:tgtEl>
                                        <p:attrNameLst>
                                          <p:attrName>ppt_w</p:attrName>
                                        </p:attrNameLst>
                                      </p:cBhvr>
                                      <p:tavLst>
                                        <p:tav tm="0">
                                          <p:val>
                                            <p:fltVal val="0"/>
                                          </p:val>
                                        </p:tav>
                                        <p:tav tm="100000">
                                          <p:val>
                                            <p:strVal val="#ppt_w"/>
                                          </p:val>
                                        </p:tav>
                                      </p:tavLst>
                                    </p:anim>
                                    <p:anim calcmode="lin" valueType="num">
                                      <p:cBhvr>
                                        <p:cTn id="27" dur="500" fill="hold"/>
                                        <p:tgtEl>
                                          <p:spTgt spid="21"/>
                                        </p:tgtEl>
                                        <p:attrNameLst>
                                          <p:attrName>ppt_h</p:attrName>
                                        </p:attrNameLst>
                                      </p:cBhvr>
                                      <p:tavLst>
                                        <p:tav tm="0">
                                          <p:val>
                                            <p:fltVal val="0"/>
                                          </p:val>
                                        </p:tav>
                                        <p:tav tm="100000">
                                          <p:val>
                                            <p:strVal val="#ppt_h"/>
                                          </p:val>
                                        </p:tav>
                                      </p:tavLst>
                                    </p:anim>
                                    <p:animEffect transition="in" filter="fade">
                                      <p:cBhvr>
                                        <p:cTn id="28" dur="500"/>
                                        <p:tgtEl>
                                          <p:spTgt spid="21"/>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fade">
                                      <p:cBhvr>
                                        <p:cTn id="32" dur="500"/>
                                        <p:tgtEl>
                                          <p:spTgt spid="27"/>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fade">
                                      <p:cBhvr>
                                        <p:cTn id="35" dur="500"/>
                                        <p:tgtEl>
                                          <p:spTgt spid="29"/>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8"/>
                                        </p:tgtEl>
                                        <p:attrNameLst>
                                          <p:attrName>style.visibility</p:attrName>
                                        </p:attrNameLst>
                                      </p:cBhvr>
                                      <p:to>
                                        <p:strVal val="visible"/>
                                      </p:to>
                                    </p:set>
                                    <p:animEffect transition="in" filter="fade">
                                      <p:cBhvr>
                                        <p:cTn id="4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allAtOnce"/>
      <p:bldP spid="25" grpId="0" build="p"/>
      <p:bldP spid="27" grpId="0"/>
      <p:bldP spid="28" grpId="0"/>
      <p:bldP spid="2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D7AB9C-A259-4B27-ABBE-8D01B42F655F}"/>
              </a:ext>
            </a:extLst>
          </p:cNvPr>
          <p:cNvSpPr/>
          <p:nvPr/>
        </p:nvSpPr>
        <p:spPr>
          <a:xfrm>
            <a:off x="569982" y="435832"/>
            <a:ext cx="10629685" cy="791820"/>
          </a:xfrm>
          <a:prstGeom prst="rect">
            <a:avLst/>
          </a:prstGeom>
        </p:spPr>
        <p:txBody>
          <a:bodyPr wrap="square">
            <a:spAutoFit/>
          </a:bodyPr>
          <a:lstStyle/>
          <a:p>
            <a:pPr algn="just" defTabSz="342900">
              <a:lnSpc>
                <a:spcPct val="135000"/>
              </a:lnSpc>
            </a:pPr>
            <a:r>
              <a:rPr lang="vi-VN">
                <a:latin typeface="UTM Avo" panose="02040603050506020204" pitchFamily="18" charset="0"/>
                <a:cs typeface="Times New Roman" panose="02020603050405020304" pitchFamily="18" charset="0"/>
              </a:rPr>
              <a:t>Hình 3.1 là ví dụ về một cách đặt tên tệp, thư mục và thư mục con khá hợp lí, vì nó cho em biết trong đó chứa những gì.</a:t>
            </a:r>
            <a:endParaRPr lang="en-US">
              <a:latin typeface="UTM Avo" panose="020406030505060202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4DF1B80F-A4E2-4C01-B1EB-C79D22615705}"/>
              </a:ext>
            </a:extLst>
          </p:cNvPr>
          <p:cNvSpPr/>
          <p:nvPr/>
        </p:nvSpPr>
        <p:spPr>
          <a:xfrm>
            <a:off x="569982" y="1238163"/>
            <a:ext cx="5263259" cy="2303451"/>
          </a:xfrm>
          <a:prstGeom prst="rect">
            <a:avLst/>
          </a:prstGeom>
        </p:spPr>
        <p:txBody>
          <a:bodyPr wrap="square">
            <a:spAutoFit/>
          </a:bodyPr>
          <a:lstStyle/>
          <a:p>
            <a:pPr algn="just" defTabSz="342900">
              <a:lnSpc>
                <a:spcPct val="135000"/>
              </a:lnSpc>
            </a:pPr>
            <a:r>
              <a:rPr lang="vi-VN">
                <a:solidFill>
                  <a:srgbClr val="ED3376"/>
                </a:solidFill>
                <a:latin typeface="UTM Avo" panose="02040603050506020204" pitchFamily="18" charset="0"/>
                <a:cs typeface="Times New Roman" panose="02020603050405020304" pitchFamily="18" charset="0"/>
              </a:rPr>
              <a:t>Các chương trình máy tính cũng được lưu trữ dưới dạng tệp giống như tệp dữ</a:t>
            </a:r>
            <a:r>
              <a:rPr lang="en-US">
                <a:solidFill>
                  <a:srgbClr val="ED3376"/>
                </a:solidFill>
                <a:latin typeface="UTM Avo" panose="02040603050506020204" pitchFamily="18" charset="0"/>
                <a:cs typeface="Times New Roman" panose="02020603050405020304" pitchFamily="18" charset="0"/>
              </a:rPr>
              <a:t> </a:t>
            </a:r>
            <a:r>
              <a:rPr lang="vi-VN">
                <a:solidFill>
                  <a:srgbClr val="ED3376"/>
                </a:solidFill>
                <a:latin typeface="UTM Avo" panose="02040603050506020204" pitchFamily="18" charset="0"/>
                <a:cs typeface="Times New Roman" panose="02020603050405020304" pitchFamily="18" charset="0"/>
              </a:rPr>
              <a:t>liệu.</a:t>
            </a:r>
            <a:r>
              <a:rPr lang="vi-VN">
                <a:latin typeface="UTM Avo" panose="02040603050506020204" pitchFamily="18" charset="0"/>
                <a:cs typeface="Times New Roman" panose="02020603050405020304" pitchFamily="18" charset="0"/>
              </a:rPr>
              <a:t> Trong hệ điều hành Windows, chúng thường có phần mở rộng .exe, .com, bat, msi. Không nên xoá hay di chuyển những tệp này nếu không có lí do xác đáng vì chúng có thể cần thiết với một số hoạt động của máy tính.</a:t>
            </a:r>
          </a:p>
        </p:txBody>
      </p:sp>
      <p:pic>
        <p:nvPicPr>
          <p:cNvPr id="6" name="Picture 5">
            <a:extLst>
              <a:ext uri="{FF2B5EF4-FFF2-40B4-BE49-F238E27FC236}">
                <a16:creationId xmlns:a16="http://schemas.microsoft.com/office/drawing/2014/main" id="{CC55F6CD-ED5B-4A44-8E7D-CB85EE40BC50}"/>
              </a:ext>
            </a:extLst>
          </p:cNvPr>
          <p:cNvPicPr>
            <a:picLocks noChangeAspect="1"/>
          </p:cNvPicPr>
          <p:nvPr/>
        </p:nvPicPr>
        <p:blipFill>
          <a:blip r:embed="rId2"/>
          <a:stretch>
            <a:fillRect/>
          </a:stretch>
        </p:blipFill>
        <p:spPr>
          <a:xfrm>
            <a:off x="6096000" y="1010855"/>
            <a:ext cx="5526018" cy="3206731"/>
          </a:xfrm>
          <a:prstGeom prst="rect">
            <a:avLst/>
          </a:prstGeom>
        </p:spPr>
      </p:pic>
      <p:pic>
        <p:nvPicPr>
          <p:cNvPr id="8" name="Picture 7">
            <a:extLst>
              <a:ext uri="{FF2B5EF4-FFF2-40B4-BE49-F238E27FC236}">
                <a16:creationId xmlns:a16="http://schemas.microsoft.com/office/drawing/2014/main" id="{EB783FCE-7C4E-41DA-BD35-D4E3E5E925B2}"/>
              </a:ext>
            </a:extLst>
          </p:cNvPr>
          <p:cNvPicPr>
            <a:picLocks noChangeAspect="1"/>
          </p:cNvPicPr>
          <p:nvPr/>
        </p:nvPicPr>
        <p:blipFill>
          <a:blip r:embed="rId3"/>
          <a:stretch>
            <a:fillRect/>
          </a:stretch>
        </p:blipFill>
        <p:spPr>
          <a:xfrm>
            <a:off x="992332" y="4430816"/>
            <a:ext cx="10207336" cy="1990713"/>
          </a:xfrm>
          <a:prstGeom prst="rect">
            <a:avLst/>
          </a:prstGeom>
        </p:spPr>
      </p:pic>
    </p:spTree>
    <p:extLst>
      <p:ext uri="{BB962C8B-B14F-4D97-AF65-F5344CB8AC3E}">
        <p14:creationId xmlns:p14="http://schemas.microsoft.com/office/powerpoint/2010/main" val="41790735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animEffect transition="in" filter="fad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49" presetClass="entr" presetSubtype="0" decel="10000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500" fill="hold"/>
                                        <p:tgtEl>
                                          <p:spTgt spid="8"/>
                                        </p:tgtEl>
                                        <p:attrNameLst>
                                          <p:attrName>ppt_w</p:attrName>
                                        </p:attrNameLst>
                                      </p:cBhvr>
                                      <p:tavLst>
                                        <p:tav tm="0">
                                          <p:val>
                                            <p:fltVal val="0"/>
                                          </p:val>
                                        </p:tav>
                                        <p:tav tm="100000">
                                          <p:val>
                                            <p:strVal val="#ppt_w"/>
                                          </p:val>
                                        </p:tav>
                                      </p:tavLst>
                                    </p:anim>
                                    <p:anim calcmode="lin" valueType="num">
                                      <p:cBhvr>
                                        <p:cTn id="24" dur="500" fill="hold"/>
                                        <p:tgtEl>
                                          <p:spTgt spid="8"/>
                                        </p:tgtEl>
                                        <p:attrNameLst>
                                          <p:attrName>ppt_h</p:attrName>
                                        </p:attrNameLst>
                                      </p:cBhvr>
                                      <p:tavLst>
                                        <p:tav tm="0">
                                          <p:val>
                                            <p:fltVal val="0"/>
                                          </p:val>
                                        </p:tav>
                                        <p:tav tm="100000">
                                          <p:val>
                                            <p:strVal val="#ppt_h"/>
                                          </p:val>
                                        </p:tav>
                                      </p:tavLst>
                                    </p:anim>
                                    <p:anim calcmode="lin" valueType="num">
                                      <p:cBhvr>
                                        <p:cTn id="25" dur="500" fill="hold"/>
                                        <p:tgtEl>
                                          <p:spTgt spid="8"/>
                                        </p:tgtEl>
                                        <p:attrNameLst>
                                          <p:attrName>style.rotation</p:attrName>
                                        </p:attrNameLst>
                                      </p:cBhvr>
                                      <p:tavLst>
                                        <p:tav tm="0">
                                          <p:val>
                                            <p:fltVal val="360"/>
                                          </p:val>
                                        </p:tav>
                                        <p:tav tm="100000">
                                          <p:val>
                                            <p:fltVal val="0"/>
                                          </p:val>
                                        </p:tav>
                                      </p:tavLst>
                                    </p:anim>
                                    <p:animEffect transition="in" filter="fade">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F1F1C1B5-6351-4753-8249-F093E13E86EA}"/>
              </a:ext>
            </a:extLst>
          </p:cNvPr>
          <p:cNvGrpSpPr/>
          <p:nvPr/>
        </p:nvGrpSpPr>
        <p:grpSpPr>
          <a:xfrm>
            <a:off x="601971" y="435707"/>
            <a:ext cx="10501714" cy="5604369"/>
            <a:chOff x="601971" y="435707"/>
            <a:chExt cx="10501714" cy="5604369"/>
          </a:xfrm>
        </p:grpSpPr>
        <p:grpSp>
          <p:nvGrpSpPr>
            <p:cNvPr id="13" name="Group 12">
              <a:extLst>
                <a:ext uri="{FF2B5EF4-FFF2-40B4-BE49-F238E27FC236}">
                  <a16:creationId xmlns:a16="http://schemas.microsoft.com/office/drawing/2014/main" id="{73AD56F0-21AA-4416-A56D-33413AC0381C}"/>
                </a:ext>
              </a:extLst>
            </p:cNvPr>
            <p:cNvGrpSpPr/>
            <p:nvPr/>
          </p:nvGrpSpPr>
          <p:grpSpPr>
            <a:xfrm>
              <a:off x="1181969" y="716235"/>
              <a:ext cx="9921716" cy="5323841"/>
              <a:chOff x="1190601" y="4542474"/>
              <a:chExt cx="9921716" cy="5323841"/>
            </a:xfrm>
          </p:grpSpPr>
          <p:sp>
            <p:nvSpPr>
              <p:cNvPr id="17" name="Rectangle: Rounded Corners 16">
                <a:extLst>
                  <a:ext uri="{FF2B5EF4-FFF2-40B4-BE49-F238E27FC236}">
                    <a16:creationId xmlns:a16="http://schemas.microsoft.com/office/drawing/2014/main" id="{ECDBD66C-8C27-4CDD-8C98-B3D12CAA0C84}"/>
                  </a:ext>
                </a:extLst>
              </p:cNvPr>
              <p:cNvSpPr/>
              <p:nvPr/>
            </p:nvSpPr>
            <p:spPr>
              <a:xfrm>
                <a:off x="1190601" y="4542474"/>
                <a:ext cx="9900933" cy="5323841"/>
              </a:xfrm>
              <a:prstGeom prst="roundRect">
                <a:avLst>
                  <a:gd name="adj" fmla="val 7257"/>
                </a:avLst>
              </a:prstGeom>
              <a:solidFill>
                <a:srgbClr val="C2E2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5FA6956-5C19-40FC-B3A2-9794F92035AA}"/>
                  </a:ext>
                </a:extLst>
              </p:cNvPr>
              <p:cNvSpPr/>
              <p:nvPr/>
            </p:nvSpPr>
            <p:spPr>
              <a:xfrm>
                <a:off x="1514259" y="4644163"/>
                <a:ext cx="9598058" cy="454035"/>
              </a:xfrm>
              <a:prstGeom prst="rect">
                <a:avLst/>
              </a:prstGeom>
            </p:spPr>
            <p:txBody>
              <a:bodyPr wrap="square">
                <a:spAutoFit/>
              </a:bodyPr>
              <a:lstStyle/>
              <a:p>
                <a:pPr algn="just" defTabSz="342900">
                  <a:lnSpc>
                    <a:spcPct val="135000"/>
                  </a:lnSpc>
                </a:pPr>
                <a:endParaRPr lang="vi-VN" sz="2000">
                  <a:latin typeface="UTM Avo" panose="02040603050506020204" pitchFamily="18" charset="0"/>
                  <a:cs typeface="Times New Roman" panose="02020603050405020304" pitchFamily="18" charset="0"/>
                </a:endParaRPr>
              </a:p>
            </p:txBody>
          </p:sp>
          <p:sp>
            <p:nvSpPr>
              <p:cNvPr id="16" name="Rectangle 15">
                <a:extLst>
                  <a:ext uri="{FF2B5EF4-FFF2-40B4-BE49-F238E27FC236}">
                    <a16:creationId xmlns:a16="http://schemas.microsoft.com/office/drawing/2014/main" id="{B7DA1AC4-55ED-43FF-830F-7BD957063B87}"/>
                  </a:ext>
                </a:extLst>
              </p:cNvPr>
              <p:cNvSpPr/>
              <p:nvPr/>
            </p:nvSpPr>
            <p:spPr>
              <a:xfrm>
                <a:off x="1440466" y="4684258"/>
                <a:ext cx="8013502" cy="5105308"/>
              </a:xfrm>
              <a:prstGeom prst="rect">
                <a:avLst/>
              </a:prstGeom>
            </p:spPr>
            <p:txBody>
              <a:bodyPr wrap="square">
                <a:spAutoFit/>
              </a:bodyPr>
              <a:lstStyle/>
              <a:p>
                <a:pPr algn="just" defTabSz="342900">
                  <a:lnSpc>
                    <a:spcPct val="150000"/>
                  </a:lnSpc>
                </a:pPr>
                <a:r>
                  <a:rPr lang="vi-VN" sz="2000" b="1">
                    <a:latin typeface="UTM Avo" panose="02040603050506020204" pitchFamily="18" charset="0"/>
                    <a:cs typeface="Times New Roman" panose="02020603050405020304" pitchFamily="18" charset="0"/>
                  </a:rPr>
                  <a:t>1. </a:t>
                </a:r>
                <a:r>
                  <a:rPr lang="vi-VN" sz="2000">
                    <a:latin typeface="UTM Avo" panose="02040603050506020204" pitchFamily="18" charset="0"/>
                    <a:cs typeface="Times New Roman" panose="02020603050405020304" pitchFamily="18" charset="0"/>
                  </a:rPr>
                  <a:t>Để việc tìm kiếm dữ liệu trong máy tính được dễ dàng và nhanh chóng, khi đặt tên thư mục và tệp em nên: </a:t>
                </a:r>
                <a:endParaRPr lang="en-US" sz="2000">
                  <a:latin typeface="UTM Avo" panose="02040603050506020204" pitchFamily="18" charset="0"/>
                  <a:cs typeface="Times New Roman" panose="02020603050405020304" pitchFamily="18" charset="0"/>
                </a:endParaRPr>
              </a:p>
              <a:p>
                <a:pPr indent="342900" algn="just" defTabSz="342900">
                  <a:lnSpc>
                    <a:spcPct val="150000"/>
                  </a:lnSpc>
                </a:pPr>
                <a:r>
                  <a:rPr lang="vi-VN" sz="2000">
                    <a:latin typeface="UTM Avo" panose="02040603050506020204" pitchFamily="18" charset="0"/>
                    <a:cs typeface="Times New Roman" panose="02020603050405020304" pitchFamily="18" charset="0"/>
                  </a:rPr>
                  <a:t>A. Đặt tên theo ý thích như tên người thân hay tên thú cưng.</a:t>
                </a:r>
                <a:endParaRPr lang="en-US" sz="2000">
                  <a:latin typeface="UTM Avo" panose="02040603050506020204" pitchFamily="18" charset="0"/>
                  <a:cs typeface="Times New Roman" panose="02020603050405020304" pitchFamily="18" charset="0"/>
                </a:endParaRPr>
              </a:p>
              <a:p>
                <a:pPr indent="342900" algn="just" defTabSz="342900">
                  <a:lnSpc>
                    <a:spcPct val="150000"/>
                  </a:lnSpc>
                </a:pPr>
                <a:r>
                  <a:rPr lang="vi-VN" sz="2000">
                    <a:latin typeface="UTM Avo" panose="02040603050506020204" pitchFamily="18" charset="0"/>
                    <a:cs typeface="Times New Roman" panose="02020603050405020304" pitchFamily="18" charset="0"/>
                  </a:rPr>
                  <a:t>B. Đặt tên sao cho dễ nhớ và để biết trong đó chứa gì.</a:t>
                </a:r>
                <a:endParaRPr lang="en-US" sz="2000">
                  <a:latin typeface="UTM Avo" panose="02040603050506020204" pitchFamily="18" charset="0"/>
                  <a:cs typeface="Times New Roman" panose="02020603050405020304" pitchFamily="18" charset="0"/>
                </a:endParaRPr>
              </a:p>
              <a:p>
                <a:pPr indent="342900" algn="just" defTabSz="342900">
                  <a:lnSpc>
                    <a:spcPct val="150000"/>
                  </a:lnSpc>
                </a:pPr>
                <a:r>
                  <a:rPr lang="vi-VN" sz="2000">
                    <a:latin typeface="UTM Avo" panose="02040603050506020204" pitchFamily="18" charset="0"/>
                    <a:cs typeface="Times New Roman" panose="02020603050405020304" pitchFamily="18" charset="0"/>
                  </a:rPr>
                  <a:t>C. Đặt tên giống như trong ví dụ của sách giáo khoa. </a:t>
                </a:r>
                <a:endParaRPr lang="en-US" sz="2000">
                  <a:latin typeface="UTM Avo" panose="02040603050506020204" pitchFamily="18" charset="0"/>
                  <a:cs typeface="Times New Roman" panose="02020603050405020304" pitchFamily="18" charset="0"/>
                </a:endParaRPr>
              </a:p>
              <a:p>
                <a:pPr indent="342900" algn="just" defTabSz="342900">
                  <a:lnSpc>
                    <a:spcPct val="150000"/>
                  </a:lnSpc>
                </a:pPr>
                <a:r>
                  <a:rPr lang="vi-VN" sz="2000">
                    <a:latin typeface="UTM Avo" panose="02040603050506020204" pitchFamily="18" charset="0"/>
                    <a:cs typeface="Times New Roman" panose="02020603050405020304" pitchFamily="18" charset="0"/>
                  </a:rPr>
                  <a:t>D. Đặt tên tuỳ ý, không cần theo quy tắc gì.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b="1">
                    <a:latin typeface="UTM Avo" panose="02040603050506020204" pitchFamily="18" charset="0"/>
                    <a:cs typeface="Times New Roman" panose="02020603050405020304" pitchFamily="18" charset="0"/>
                  </a:rPr>
                  <a:t>2. </a:t>
                </a:r>
                <a:r>
                  <a:rPr lang="vi-VN" sz="2000">
                    <a:latin typeface="UTM Avo" panose="02040603050506020204" pitchFamily="18" charset="0"/>
                    <a:cs typeface="Times New Roman" panose="02020603050405020304" pitchFamily="18" charset="0"/>
                  </a:rPr>
                  <a:t>Tệp có phần mở rộng .exe thuộc loại tệp gì? </a:t>
                </a:r>
                <a:endParaRPr lang="en-US" sz="2000">
                  <a:latin typeface="UTM Avo" panose="02040603050506020204" pitchFamily="18" charset="0"/>
                  <a:cs typeface="Times New Roman" panose="02020603050405020304" pitchFamily="18" charset="0"/>
                </a:endParaRPr>
              </a:p>
              <a:p>
                <a:pPr indent="342900" algn="just" defTabSz="342900">
                  <a:lnSpc>
                    <a:spcPct val="150000"/>
                  </a:lnSpc>
                </a:pPr>
                <a:r>
                  <a:rPr lang="vi-VN" sz="2000">
                    <a:latin typeface="UTM Avo" panose="02040603050506020204" pitchFamily="18" charset="0"/>
                    <a:cs typeface="Times New Roman" panose="02020603050405020304" pitchFamily="18" charset="0"/>
                  </a:rPr>
                  <a:t>A. Không có loại tệp này. </a:t>
                </a:r>
                <a:endParaRPr lang="en-US" sz="2000">
                  <a:latin typeface="UTM Avo" panose="02040603050506020204" pitchFamily="18" charset="0"/>
                  <a:cs typeface="Times New Roman" panose="02020603050405020304" pitchFamily="18" charset="0"/>
                </a:endParaRPr>
              </a:p>
              <a:p>
                <a:pPr indent="342900" algn="just" defTabSz="342900">
                  <a:lnSpc>
                    <a:spcPct val="150000"/>
                  </a:lnSpc>
                </a:pPr>
                <a:r>
                  <a:rPr lang="vi-VN" sz="2000">
                    <a:latin typeface="UTM Avo" panose="02040603050506020204" pitchFamily="18" charset="0"/>
                    <a:cs typeface="Times New Roman" panose="02020603050405020304" pitchFamily="18" charset="0"/>
                  </a:rPr>
                  <a:t>B. Tệp chương trình máy tính. </a:t>
                </a:r>
                <a:endParaRPr lang="en-US" sz="2000">
                  <a:latin typeface="UTM Avo" panose="02040603050506020204" pitchFamily="18" charset="0"/>
                  <a:cs typeface="Times New Roman" panose="02020603050405020304" pitchFamily="18" charset="0"/>
                </a:endParaRPr>
              </a:p>
              <a:p>
                <a:pPr indent="342900" algn="just" defTabSz="342900">
                  <a:lnSpc>
                    <a:spcPct val="150000"/>
                  </a:lnSpc>
                </a:pPr>
                <a:r>
                  <a:rPr lang="vi-VN" sz="2000">
                    <a:latin typeface="UTM Avo" panose="02040603050506020204" pitchFamily="18" charset="0"/>
                    <a:cs typeface="Times New Roman" panose="02020603050405020304" pitchFamily="18" charset="0"/>
                  </a:rPr>
                  <a:t>C. Tập dữ liệu của phần mềm Microsoft Word. </a:t>
                </a:r>
                <a:endParaRPr lang="en-US" sz="2000">
                  <a:latin typeface="UTM Avo" panose="02040603050506020204" pitchFamily="18" charset="0"/>
                  <a:cs typeface="Times New Roman" panose="02020603050405020304" pitchFamily="18" charset="0"/>
                </a:endParaRPr>
              </a:p>
              <a:p>
                <a:pPr indent="342900" algn="just" defTabSz="342900">
                  <a:lnSpc>
                    <a:spcPct val="150000"/>
                  </a:lnSpc>
                </a:pPr>
                <a:r>
                  <a:rPr lang="vi-VN" sz="2000">
                    <a:latin typeface="UTM Avo" panose="02040603050506020204" pitchFamily="18" charset="0"/>
                    <a:cs typeface="Times New Roman" panose="02020603050405020304" pitchFamily="18" charset="0"/>
                  </a:rPr>
                  <a:t>D. Tệp dữ liệu video.</a:t>
                </a:r>
              </a:p>
            </p:txBody>
          </p:sp>
        </p:grpSp>
        <p:pic>
          <p:nvPicPr>
            <p:cNvPr id="24" name="Picture 23">
              <a:extLst>
                <a:ext uri="{FF2B5EF4-FFF2-40B4-BE49-F238E27FC236}">
                  <a16:creationId xmlns:a16="http://schemas.microsoft.com/office/drawing/2014/main" id="{72C86AA5-E876-4CB4-92C2-B434D3E9FBC4}"/>
                </a:ext>
              </a:extLst>
            </p:cNvPr>
            <p:cNvPicPr>
              <a:picLocks noChangeAspect="1"/>
            </p:cNvPicPr>
            <p:nvPr/>
          </p:nvPicPr>
          <p:blipFill>
            <a:blip r:embed="rId2"/>
            <a:stretch>
              <a:fillRect/>
            </a:stretch>
          </p:blipFill>
          <p:spPr>
            <a:xfrm>
              <a:off x="601971" y="435707"/>
              <a:ext cx="903656" cy="885726"/>
            </a:xfrm>
            <a:prstGeom prst="rect">
              <a:avLst/>
            </a:prstGeom>
          </p:spPr>
        </p:pic>
        <p:pic>
          <p:nvPicPr>
            <p:cNvPr id="26" name="Picture 25">
              <a:extLst>
                <a:ext uri="{FF2B5EF4-FFF2-40B4-BE49-F238E27FC236}">
                  <a16:creationId xmlns:a16="http://schemas.microsoft.com/office/drawing/2014/main" id="{60259513-3A3B-487C-851C-62A8883ED233}"/>
                </a:ext>
              </a:extLst>
            </p:cNvPr>
            <p:cNvPicPr>
              <a:picLocks noChangeAspect="1"/>
            </p:cNvPicPr>
            <p:nvPr/>
          </p:nvPicPr>
          <p:blipFill>
            <a:blip r:embed="rId3"/>
            <a:stretch>
              <a:fillRect/>
            </a:stretch>
          </p:blipFill>
          <p:spPr>
            <a:xfrm>
              <a:off x="10433338" y="704537"/>
              <a:ext cx="661756" cy="554444"/>
            </a:xfrm>
            <a:prstGeom prst="rect">
              <a:avLst/>
            </a:prstGeom>
          </p:spPr>
        </p:pic>
      </p:grpSp>
      <p:pic>
        <p:nvPicPr>
          <p:cNvPr id="18" name="Picture 17">
            <a:extLst>
              <a:ext uri="{FF2B5EF4-FFF2-40B4-BE49-F238E27FC236}">
                <a16:creationId xmlns:a16="http://schemas.microsoft.com/office/drawing/2014/main" id="{E50F9F1B-CCDC-467B-B02E-188E1AB6ABA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9553084" y="4623955"/>
            <a:ext cx="2295438" cy="1835530"/>
          </a:xfrm>
          <a:prstGeom prst="rect">
            <a:avLst/>
          </a:prstGeom>
        </p:spPr>
      </p:pic>
    </p:spTree>
    <p:extLst>
      <p:ext uri="{BB962C8B-B14F-4D97-AF65-F5344CB8AC3E}">
        <p14:creationId xmlns:p14="http://schemas.microsoft.com/office/powerpoint/2010/main" val="1119714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F05CACA-FC86-4A09-99C8-53DEEE45480F}"/>
              </a:ext>
            </a:extLst>
          </p:cNvPr>
          <p:cNvSpPr/>
          <p:nvPr/>
        </p:nvSpPr>
        <p:spPr>
          <a:xfrm>
            <a:off x="614526" y="292955"/>
            <a:ext cx="8211146" cy="642933"/>
          </a:xfrm>
          <a:prstGeom prst="rect">
            <a:avLst/>
          </a:prstGeom>
        </p:spPr>
        <p:txBody>
          <a:bodyPr wrap="square">
            <a:spAutoFit/>
          </a:bodyPr>
          <a:lstStyle/>
          <a:p>
            <a:pPr defTabSz="342900">
              <a:lnSpc>
                <a:spcPct val="150000"/>
              </a:lnSpc>
            </a:pPr>
            <a:r>
              <a:rPr lang="vi-VN" sz="2800" b="1">
                <a:solidFill>
                  <a:srgbClr val="F03C69"/>
                </a:solidFill>
                <a:latin typeface="SVN-SAF" panose="02040603050506020204" pitchFamily="18" charset="0"/>
                <a:cs typeface="Times New Roman" panose="02020603050405020304" pitchFamily="18" charset="0"/>
              </a:rPr>
              <a:t>2. CÁC BIỆN PHÁP BẢO VỆ DỮ LIỆU</a:t>
            </a:r>
          </a:p>
        </p:txBody>
      </p:sp>
      <p:grpSp>
        <p:nvGrpSpPr>
          <p:cNvPr id="11" name="Group 10">
            <a:extLst>
              <a:ext uri="{FF2B5EF4-FFF2-40B4-BE49-F238E27FC236}">
                <a16:creationId xmlns:a16="http://schemas.microsoft.com/office/drawing/2014/main" id="{0E75C4E2-4627-4ABD-ACA9-9CF878685F42}"/>
              </a:ext>
            </a:extLst>
          </p:cNvPr>
          <p:cNvGrpSpPr/>
          <p:nvPr/>
        </p:nvGrpSpPr>
        <p:grpSpPr>
          <a:xfrm>
            <a:off x="712506" y="1191358"/>
            <a:ext cx="10503748" cy="2500060"/>
            <a:chOff x="1117600" y="3507248"/>
            <a:chExt cx="10503748" cy="2500060"/>
          </a:xfrm>
        </p:grpSpPr>
        <p:grpSp>
          <p:nvGrpSpPr>
            <p:cNvPr id="10" name="Group 9">
              <a:extLst>
                <a:ext uri="{FF2B5EF4-FFF2-40B4-BE49-F238E27FC236}">
                  <a16:creationId xmlns:a16="http://schemas.microsoft.com/office/drawing/2014/main" id="{47129611-B319-4F9F-BD09-C4B96DED013B}"/>
                </a:ext>
              </a:extLst>
            </p:cNvPr>
            <p:cNvGrpSpPr/>
            <p:nvPr/>
          </p:nvGrpSpPr>
          <p:grpSpPr>
            <a:xfrm>
              <a:off x="1117600" y="3507248"/>
              <a:ext cx="10503748" cy="2500060"/>
              <a:chOff x="1493520" y="3870260"/>
              <a:chExt cx="10503748" cy="2500060"/>
            </a:xfrm>
          </p:grpSpPr>
          <p:sp>
            <p:nvSpPr>
              <p:cNvPr id="12" name="Rectangle: Rounded Corners 11">
                <a:extLst>
                  <a:ext uri="{FF2B5EF4-FFF2-40B4-BE49-F238E27FC236}">
                    <a16:creationId xmlns:a16="http://schemas.microsoft.com/office/drawing/2014/main" id="{BED920E5-FB13-4F3D-8C0F-0595AF26514E}"/>
                  </a:ext>
                </a:extLst>
              </p:cNvPr>
              <p:cNvSpPr/>
              <p:nvPr/>
            </p:nvSpPr>
            <p:spPr>
              <a:xfrm>
                <a:off x="1493520" y="3870260"/>
                <a:ext cx="3712350" cy="673735"/>
              </a:xfrm>
              <a:prstGeom prst="roundRect">
                <a:avLst>
                  <a:gd name="adj" fmla="val 24968"/>
                </a:avLst>
              </a:prstGeom>
              <a:solidFill>
                <a:srgbClr val="79C8BB"/>
              </a:solidFill>
              <a:ln w="28575">
                <a:solidFill>
                  <a:srgbClr val="79C8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Rounded Corners 1">
                <a:extLst>
                  <a:ext uri="{FF2B5EF4-FFF2-40B4-BE49-F238E27FC236}">
                    <a16:creationId xmlns:a16="http://schemas.microsoft.com/office/drawing/2014/main" id="{3FDCD77D-0C47-4653-9492-55C0E3681AF2}"/>
                  </a:ext>
                </a:extLst>
              </p:cNvPr>
              <p:cNvSpPr/>
              <p:nvPr/>
            </p:nvSpPr>
            <p:spPr>
              <a:xfrm>
                <a:off x="1493520" y="4460240"/>
                <a:ext cx="10503748" cy="1910080"/>
              </a:xfrm>
              <a:prstGeom prst="roundRect">
                <a:avLst>
                  <a:gd name="adj" fmla="val 9680"/>
                </a:avLst>
              </a:prstGeom>
              <a:solidFill>
                <a:schemeClr val="bg1"/>
              </a:solidFill>
              <a:ln w="19050">
                <a:solidFill>
                  <a:srgbClr val="79C8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BAD6ABD-A150-4770-8560-5FDA0E832454}"/>
                  </a:ext>
                </a:extLst>
              </p:cNvPr>
              <p:cNvSpPr/>
              <p:nvPr/>
            </p:nvSpPr>
            <p:spPr>
              <a:xfrm>
                <a:off x="1632193" y="3941639"/>
                <a:ext cx="1913647" cy="459485"/>
              </a:xfrm>
              <a:prstGeom prst="rect">
                <a:avLst/>
              </a:prstGeom>
            </p:spPr>
            <p:txBody>
              <a:bodyPr wrap="square">
                <a:spAutoFit/>
              </a:bodyPr>
              <a:lstStyle/>
              <a:p>
                <a:pPr algn="just" defTabSz="342900">
                  <a:lnSpc>
                    <a:spcPct val="135000"/>
                  </a:lnSpc>
                </a:pPr>
                <a:r>
                  <a:rPr lang="en-US" sz="2000" b="1">
                    <a:latin typeface="UTM Avo" panose="02040603050506020204" pitchFamily="18" charset="0"/>
                    <a:cs typeface="Times New Roman" panose="02020603050405020304" pitchFamily="18" charset="0"/>
                  </a:rPr>
                  <a:t>Hoạt động 2</a:t>
                </a:r>
                <a:endParaRPr lang="vi-VN" sz="2000" b="1">
                  <a:latin typeface="UTM Avo" panose="02040603050506020204" pitchFamily="18" charset="0"/>
                  <a:cs typeface="Times New Roman" panose="02020603050405020304" pitchFamily="18" charset="0"/>
                </a:endParaRPr>
              </a:p>
            </p:txBody>
          </p:sp>
          <p:sp>
            <p:nvSpPr>
              <p:cNvPr id="15" name="Rectangle: Rounded Corners 14">
                <a:extLst>
                  <a:ext uri="{FF2B5EF4-FFF2-40B4-BE49-F238E27FC236}">
                    <a16:creationId xmlns:a16="http://schemas.microsoft.com/office/drawing/2014/main" id="{74A0C4B0-C454-4065-BB02-6BB3F9D116A9}"/>
                  </a:ext>
                </a:extLst>
              </p:cNvPr>
              <p:cNvSpPr/>
              <p:nvPr/>
            </p:nvSpPr>
            <p:spPr>
              <a:xfrm>
                <a:off x="3405981" y="3936428"/>
                <a:ext cx="1726316" cy="628587"/>
              </a:xfrm>
              <a:prstGeom prst="roundRect">
                <a:avLst>
                  <a:gd name="adj" fmla="val 25052"/>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07F1CCD9-F314-4575-AF33-A180B788177B}"/>
                </a:ext>
              </a:extLst>
            </p:cNvPr>
            <p:cNvSpPr/>
            <p:nvPr/>
          </p:nvSpPr>
          <p:spPr>
            <a:xfrm>
              <a:off x="3040457" y="3578627"/>
              <a:ext cx="1715920" cy="471668"/>
            </a:xfrm>
            <a:prstGeom prst="rect">
              <a:avLst/>
            </a:prstGeom>
          </p:spPr>
          <p:txBody>
            <a:bodyPr wrap="square">
              <a:spAutoFit/>
            </a:bodyPr>
            <a:lstStyle/>
            <a:p>
              <a:pPr algn="just" defTabSz="342900">
                <a:lnSpc>
                  <a:spcPct val="135000"/>
                </a:lnSpc>
              </a:pPr>
              <a:r>
                <a:rPr lang="en-US" sz="2000" b="1">
                  <a:latin typeface="UTM Avo" panose="02040603050506020204" pitchFamily="18" charset="0"/>
                  <a:cs typeface="Times New Roman" panose="02020603050405020304" pitchFamily="18" charset="0"/>
                </a:rPr>
                <a:t>Bảo vệ dữ liệu</a:t>
              </a:r>
              <a:endParaRPr lang="vi-VN" sz="2000" b="1">
                <a:latin typeface="UTM Avo" panose="02040603050506020204" pitchFamily="18" charset="0"/>
                <a:cs typeface="Times New Roman" panose="02020603050405020304" pitchFamily="18" charset="0"/>
              </a:endParaRPr>
            </a:p>
          </p:txBody>
        </p:sp>
      </p:grpSp>
      <p:sp>
        <p:nvSpPr>
          <p:cNvPr id="20" name="Rectangle 19">
            <a:extLst>
              <a:ext uri="{FF2B5EF4-FFF2-40B4-BE49-F238E27FC236}">
                <a16:creationId xmlns:a16="http://schemas.microsoft.com/office/drawing/2014/main" id="{398E869B-F65A-4254-A3E0-2B78A1C9C21C}"/>
              </a:ext>
            </a:extLst>
          </p:cNvPr>
          <p:cNvSpPr/>
          <p:nvPr/>
        </p:nvSpPr>
        <p:spPr>
          <a:xfrm>
            <a:off x="893616" y="1886113"/>
            <a:ext cx="10141527" cy="1700530"/>
          </a:xfrm>
          <a:prstGeom prst="rect">
            <a:avLst/>
          </a:prstGeom>
        </p:spPr>
        <p:txBody>
          <a:bodyPr wrap="square">
            <a:spAutoFit/>
          </a:bodyPr>
          <a:lstStyle/>
          <a:p>
            <a:pPr algn="just" defTabSz="342900">
              <a:lnSpc>
                <a:spcPct val="135000"/>
              </a:lnSpc>
            </a:pPr>
            <a:r>
              <a:rPr lang="vi-VN" sz="2000">
                <a:latin typeface="UTM Avo" panose="02040603050506020204" pitchFamily="18" charset="0"/>
                <a:cs typeface="Times New Roman" panose="02020603050405020304" pitchFamily="18" charset="0"/>
              </a:rPr>
              <a:t> Máy tính của em có nhiều dữ liệu quan trọng. Em muốn bảo vệ dữ liệu trong máy tính của mình thì: </a:t>
            </a:r>
            <a:endParaRPr lang="en-US" sz="2000">
              <a:latin typeface="UTM Avo" panose="02040603050506020204" pitchFamily="18" charset="0"/>
              <a:cs typeface="Times New Roman" panose="02020603050405020304" pitchFamily="18" charset="0"/>
            </a:endParaRPr>
          </a:p>
          <a:p>
            <a:pPr algn="just" defTabSz="342900">
              <a:lnSpc>
                <a:spcPct val="135000"/>
              </a:lnSpc>
            </a:pPr>
            <a:r>
              <a:rPr lang="vi-VN" sz="2000">
                <a:latin typeface="UTM Avo" panose="02040603050506020204" pitchFamily="18" charset="0"/>
                <a:cs typeface="Times New Roman" panose="02020603050405020304" pitchFamily="18" charset="0"/>
              </a:rPr>
              <a:t>a) Em sẽ chọn cách bảo vệ dữ liệu nào? </a:t>
            </a:r>
            <a:endParaRPr lang="en-US" sz="2000">
              <a:latin typeface="UTM Avo" panose="02040603050506020204" pitchFamily="18" charset="0"/>
              <a:cs typeface="Times New Roman" panose="02020603050405020304" pitchFamily="18" charset="0"/>
            </a:endParaRPr>
          </a:p>
          <a:p>
            <a:pPr algn="just" defTabSz="342900">
              <a:lnSpc>
                <a:spcPct val="135000"/>
              </a:lnSpc>
            </a:pPr>
            <a:r>
              <a:rPr lang="vi-VN" sz="2000">
                <a:latin typeface="UTM Avo" panose="02040603050506020204" pitchFamily="18" charset="0"/>
                <a:cs typeface="Times New Roman" panose="02020603050405020304" pitchFamily="18" charset="0"/>
              </a:rPr>
              <a:t>b) Tại sao em chọn cách đó?</a:t>
            </a:r>
          </a:p>
        </p:txBody>
      </p:sp>
      <p:pic>
        <p:nvPicPr>
          <p:cNvPr id="16" name="Picture 15" descr="A computer monitor and keyboard&#10;&#10;Description automatically generated with low confidence">
            <a:extLst>
              <a:ext uri="{FF2B5EF4-FFF2-40B4-BE49-F238E27FC236}">
                <a16:creationId xmlns:a16="http://schemas.microsoft.com/office/drawing/2014/main" id="{6C65DF27-85CB-4D62-914E-EFE971C07B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44980" y="2940734"/>
            <a:ext cx="3534514" cy="3534514"/>
          </a:xfrm>
          <a:prstGeom prst="rect">
            <a:avLst/>
          </a:prstGeom>
        </p:spPr>
      </p:pic>
    </p:spTree>
    <p:extLst>
      <p:ext uri="{BB962C8B-B14F-4D97-AF65-F5344CB8AC3E}">
        <p14:creationId xmlns:p14="http://schemas.microsoft.com/office/powerpoint/2010/main" val="18550447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left)">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1" nodeType="clickEffect">
                                  <p:stCondLst>
                                    <p:cond delay="0"/>
                                  </p:stCondLst>
                                  <p:childTnLst>
                                    <p:set>
                                      <p:cBhvr>
                                        <p:cTn id="20" dur="1" fill="hold">
                                          <p:stCondLst>
                                            <p:cond delay="0"/>
                                          </p:stCondLst>
                                        </p:cTn>
                                        <p:tgtEl>
                                          <p:spTgt spid="20">
                                            <p:txEl>
                                              <p:pRg st="0" end="0"/>
                                            </p:txEl>
                                          </p:spTgt>
                                        </p:tgtEl>
                                        <p:attrNameLst>
                                          <p:attrName>style.visibility</p:attrName>
                                        </p:attrNameLst>
                                      </p:cBhvr>
                                      <p:to>
                                        <p:strVal val="visible"/>
                                      </p:to>
                                    </p:set>
                                    <p:animEffect transition="in" filter="fade">
                                      <p:cBhvr>
                                        <p:cTn id="21" dur="500"/>
                                        <p:tgtEl>
                                          <p:spTgt spid="20">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1" nodeType="clickEffect">
                                  <p:stCondLst>
                                    <p:cond delay="0"/>
                                  </p:stCondLst>
                                  <p:childTnLst>
                                    <p:set>
                                      <p:cBhvr>
                                        <p:cTn id="25" dur="1" fill="hold">
                                          <p:stCondLst>
                                            <p:cond delay="0"/>
                                          </p:stCondLst>
                                        </p:cTn>
                                        <p:tgtEl>
                                          <p:spTgt spid="20">
                                            <p:txEl>
                                              <p:pRg st="1" end="1"/>
                                            </p:txEl>
                                          </p:spTgt>
                                        </p:tgtEl>
                                        <p:attrNameLst>
                                          <p:attrName>style.visibility</p:attrName>
                                        </p:attrNameLst>
                                      </p:cBhvr>
                                      <p:to>
                                        <p:strVal val="visible"/>
                                      </p:to>
                                    </p:set>
                                    <p:animEffect transition="in" filter="fade">
                                      <p:cBhvr>
                                        <p:cTn id="26" dur="500"/>
                                        <p:tgtEl>
                                          <p:spTgt spid="20">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1" nodeType="clickEffect">
                                  <p:stCondLst>
                                    <p:cond delay="0"/>
                                  </p:stCondLst>
                                  <p:childTnLst>
                                    <p:set>
                                      <p:cBhvr>
                                        <p:cTn id="30" dur="1" fill="hold">
                                          <p:stCondLst>
                                            <p:cond delay="0"/>
                                          </p:stCondLst>
                                        </p:cTn>
                                        <p:tgtEl>
                                          <p:spTgt spid="20">
                                            <p:txEl>
                                              <p:pRg st="2" end="2"/>
                                            </p:txEl>
                                          </p:spTgt>
                                        </p:tgtEl>
                                        <p:attrNameLst>
                                          <p:attrName>style.visibility</p:attrName>
                                        </p:attrNameLst>
                                      </p:cBhvr>
                                      <p:to>
                                        <p:strVal val="visible"/>
                                      </p:to>
                                    </p:set>
                                    <p:animEffect transition="in" filter="fade">
                                      <p:cBhvr>
                                        <p:cTn id="31" dur="500"/>
                                        <p:tgtEl>
                                          <p:spTgt spid="20">
                                            <p:txEl>
                                              <p:pRg st="2" end="2"/>
                                            </p:txEl>
                                          </p:spTgt>
                                        </p:tgtEl>
                                      </p:cBhvr>
                                    </p:animEffect>
                                  </p:childTnLst>
                                </p:cTn>
                              </p:par>
                            </p:childTnLst>
                          </p:cTn>
                        </p:par>
                        <p:par>
                          <p:cTn id="32" fill="hold">
                            <p:stCondLst>
                              <p:cond delay="500"/>
                            </p:stCondLst>
                            <p:childTnLst>
                              <p:par>
                                <p:cTn id="33" presetID="10" presetClass="entr" presetSubtype="0" fill="hold" grpId="0" nodeType="after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0" grpId="0"/>
      <p:bldP spid="20" grpId="1" uiExpand="1"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FE0CB1A-3BDB-49F2-BFC0-A55023416962}"/>
              </a:ext>
            </a:extLst>
          </p:cNvPr>
          <p:cNvSpPr/>
          <p:nvPr/>
        </p:nvSpPr>
        <p:spPr>
          <a:xfrm>
            <a:off x="599941" y="1414120"/>
            <a:ext cx="10992118" cy="3773021"/>
          </a:xfrm>
          <a:prstGeom prst="rect">
            <a:avLst/>
          </a:prstGeom>
        </p:spPr>
        <p:txBody>
          <a:bodyPr wrap="square">
            <a:spAutoFit/>
          </a:bodyPr>
          <a:lstStyle/>
          <a:p>
            <a:pPr algn="just" defTabSz="342900">
              <a:lnSpc>
                <a:spcPct val="150000"/>
              </a:lnSpc>
            </a:pPr>
            <a:r>
              <a:rPr lang="vi-VN" b="1">
                <a:solidFill>
                  <a:srgbClr val="0000FF"/>
                </a:solidFill>
                <a:latin typeface="UTM Avo" panose="02040603050506020204" pitchFamily="18" charset="0"/>
                <a:cs typeface="Times New Roman" panose="02020603050405020304" pitchFamily="18" charset="0"/>
              </a:rPr>
              <a:t>a) Sao lưu dữ liệu</a:t>
            </a:r>
            <a:r>
              <a:rPr lang="en-US" b="1">
                <a:solidFill>
                  <a:srgbClr val="0000FF"/>
                </a:solidFill>
                <a:latin typeface="UTM Avo" panose="02040603050506020204" pitchFamily="18" charset="0"/>
                <a:cs typeface="Times New Roman" panose="02020603050405020304" pitchFamily="18" charset="0"/>
              </a:rPr>
              <a:t>: </a:t>
            </a:r>
            <a:r>
              <a:rPr lang="en-US">
                <a:latin typeface="UTM Avo" panose="02040603050506020204" pitchFamily="18" charset="0"/>
                <a:cs typeface="Times New Roman" panose="02020603050405020304" pitchFamily="18" charset="0"/>
              </a:rPr>
              <a:t>l</a:t>
            </a:r>
            <a:r>
              <a:rPr lang="vi-VN">
                <a:latin typeface="UTM Avo" panose="02040603050506020204" pitchFamily="18" charset="0"/>
                <a:cs typeface="Times New Roman" panose="02020603050405020304" pitchFamily="18" charset="0"/>
              </a:rPr>
              <a:t>à tạo ra bản sao các tệp và thư mục rồi lưu chúng lên một thiết bị lưu trữ. Thiết bị lưu trữ đó cho phép em khôi phục lại dữ liệu nếu có điều gì đó xảy ra với bản gốc.</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 </a:t>
            </a:r>
            <a:endParaRPr lang="en-US">
              <a:latin typeface="UTM Avo" panose="02040603050506020204" pitchFamily="18" charset="0"/>
              <a:cs typeface="Times New Roman" panose="02020603050405020304" pitchFamily="18" charset="0"/>
            </a:endParaRPr>
          </a:p>
          <a:p>
            <a:pPr algn="just" defTabSz="342900">
              <a:lnSpc>
                <a:spcPct val="150000"/>
              </a:lnSpc>
            </a:pPr>
            <a:r>
              <a:rPr lang="vi-VN">
                <a:latin typeface="UTM Avo" panose="02040603050506020204" pitchFamily="18" charset="0"/>
                <a:cs typeface="Times New Roman" panose="02020603050405020304" pitchFamily="18" charset="0"/>
                <a:sym typeface="Wingdings 2" panose="05020102010507070707" pitchFamily="18" charset="2"/>
              </a:rPr>
              <a:t></a:t>
            </a:r>
            <a:r>
              <a:rPr lang="en-US">
                <a:latin typeface="UTM Avo" panose="02040603050506020204" pitchFamily="18" charset="0"/>
                <a:cs typeface="Times New Roman" panose="02020603050405020304" pitchFamily="18" charset="0"/>
                <a:sym typeface="Wingdings 2" panose="05020102010507070707" pitchFamily="18" charset="2"/>
              </a:rPr>
              <a:t> </a:t>
            </a:r>
            <a:r>
              <a:rPr lang="vi-VN">
                <a:solidFill>
                  <a:srgbClr val="ED3376"/>
                </a:solidFill>
                <a:latin typeface="UTM Avo" panose="02040603050506020204" pitchFamily="18" charset="0"/>
                <a:cs typeface="Times New Roman" panose="02020603050405020304" pitchFamily="18" charset="0"/>
              </a:rPr>
              <a:t>Sao lưu cục bộ</a:t>
            </a:r>
            <a:r>
              <a:rPr lang="en-US">
                <a:solidFill>
                  <a:srgbClr val="ED3376"/>
                </a:solidFill>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là bản sao được đặt trên</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cùng máy tính chứa bản gốc hoặc trên các thiết bị lưu trữ như ổ cứng ngoài, USB,...</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Cách sao lưu này hữu ích vì có thể phục hồi nhanh chóng. Tuy nhiên, nếu xảy ra những rủi ro cho thiết bị lưu trữ hoặc máy tính bị thất lạc, bản sao lưu sẽ bị mất theo bản gốc. Kết quả là dữ liệu không thể khôi phục được. </a:t>
            </a:r>
          </a:p>
          <a:p>
            <a:pPr algn="just" defTabSz="342900">
              <a:lnSpc>
                <a:spcPct val="150000"/>
              </a:lnSpc>
            </a:pPr>
            <a:r>
              <a:rPr lang="vi-VN">
                <a:latin typeface="UTM Avo" panose="02040603050506020204" pitchFamily="18" charset="0"/>
                <a:cs typeface="Times New Roman" panose="02020603050405020304" pitchFamily="18" charset="0"/>
                <a:sym typeface="Wingdings 2" panose="05020102010507070707" pitchFamily="18" charset="2"/>
              </a:rPr>
              <a:t></a:t>
            </a:r>
            <a:r>
              <a:rPr lang="en-US">
                <a:latin typeface="UTM Avo" panose="02040603050506020204" pitchFamily="18" charset="0"/>
                <a:cs typeface="Times New Roman" panose="02020603050405020304" pitchFamily="18" charset="0"/>
                <a:sym typeface="Wingdings 2" panose="05020102010507070707" pitchFamily="18" charset="2"/>
              </a:rPr>
              <a:t> </a:t>
            </a:r>
            <a:r>
              <a:rPr lang="vi-VN">
                <a:solidFill>
                  <a:srgbClr val="ED3376"/>
                </a:solidFill>
                <a:latin typeface="UTM Avo" panose="02040603050506020204" pitchFamily="18" charset="0"/>
                <a:cs typeface="Times New Roman" panose="02020603050405020304" pitchFamily="18" charset="0"/>
              </a:rPr>
              <a:t>Sao lưu từ xa </a:t>
            </a:r>
            <a:r>
              <a:rPr lang="vi-VN">
                <a:latin typeface="UTM Avo" panose="02040603050506020204" pitchFamily="18" charset="0"/>
                <a:cs typeface="Times New Roman" panose="02020603050405020304" pitchFamily="18" charset="0"/>
              </a:rPr>
              <a:t>là bản sao được đặt bên ngoài máy tính chứa bản gốc. Bản sao có thể lưu ở một máy tính khác, hoặc đưa lên Internet nhờ công nghệ đám mây. Nếu máy tính bị hỏng thì bản sao lưu vẫn an toàn.</a:t>
            </a:r>
          </a:p>
        </p:txBody>
      </p:sp>
      <p:cxnSp>
        <p:nvCxnSpPr>
          <p:cNvPr id="10" name="Straight Connector 9">
            <a:extLst>
              <a:ext uri="{FF2B5EF4-FFF2-40B4-BE49-F238E27FC236}">
                <a16:creationId xmlns:a16="http://schemas.microsoft.com/office/drawing/2014/main" id="{1F4553C0-997F-4F8A-9DF4-B0AFD35FE7C7}"/>
              </a:ext>
            </a:extLst>
          </p:cNvPr>
          <p:cNvCxnSpPr/>
          <p:nvPr/>
        </p:nvCxnSpPr>
        <p:spPr>
          <a:xfrm>
            <a:off x="1787236" y="1218313"/>
            <a:ext cx="101727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5C135F39-DBB6-4A3C-AF7B-342EEF4AF99A}"/>
              </a:ext>
            </a:extLst>
          </p:cNvPr>
          <p:cNvSpPr/>
          <p:nvPr/>
        </p:nvSpPr>
        <p:spPr>
          <a:xfrm>
            <a:off x="1787235" y="626300"/>
            <a:ext cx="7701009" cy="574388"/>
          </a:xfrm>
          <a:prstGeom prst="rect">
            <a:avLst/>
          </a:prstGeom>
        </p:spPr>
        <p:txBody>
          <a:bodyPr wrap="square">
            <a:spAutoFit/>
          </a:bodyPr>
          <a:lstStyle/>
          <a:p>
            <a:pPr algn="just" defTabSz="342900">
              <a:lnSpc>
                <a:spcPct val="150000"/>
              </a:lnSpc>
            </a:pPr>
            <a:r>
              <a:rPr lang="en-US" sz="2400" b="1">
                <a:latin typeface="UTM Avo" panose="02040603050506020204" pitchFamily="18" charset="0"/>
                <a:cs typeface="Times New Roman" panose="02020603050405020304" pitchFamily="18" charset="0"/>
              </a:rPr>
              <a:t>MỘT SỐ BIỆN PHÁP CHÍNH ĐỂ BẢO VỆ DỮ LIỆU</a:t>
            </a:r>
            <a:endParaRPr lang="vi-VN" sz="2400" b="1">
              <a:latin typeface="UTM Avo" panose="02040603050506020204" pitchFamily="18" charset="0"/>
              <a:cs typeface="Times New Roman" panose="02020603050405020304" pitchFamily="18" charset="0"/>
            </a:endParaRPr>
          </a:p>
        </p:txBody>
      </p:sp>
      <p:pic>
        <p:nvPicPr>
          <p:cNvPr id="12" name="Picture 11">
            <a:extLst>
              <a:ext uri="{FF2B5EF4-FFF2-40B4-BE49-F238E27FC236}">
                <a16:creationId xmlns:a16="http://schemas.microsoft.com/office/drawing/2014/main" id="{FDEFDEC5-DC2F-4397-8A83-777CBEC10B01}"/>
              </a:ext>
            </a:extLst>
          </p:cNvPr>
          <p:cNvPicPr>
            <a:picLocks noChangeAspect="1"/>
          </p:cNvPicPr>
          <p:nvPr/>
        </p:nvPicPr>
        <p:blipFill>
          <a:blip r:embed="rId2"/>
          <a:stretch>
            <a:fillRect/>
          </a:stretch>
        </p:blipFill>
        <p:spPr>
          <a:xfrm>
            <a:off x="599941" y="528395"/>
            <a:ext cx="888648" cy="885725"/>
          </a:xfrm>
          <a:prstGeom prst="rect">
            <a:avLst/>
          </a:prstGeom>
        </p:spPr>
      </p:pic>
    </p:spTree>
    <p:extLst>
      <p:ext uri="{BB962C8B-B14F-4D97-AF65-F5344CB8AC3E}">
        <p14:creationId xmlns:p14="http://schemas.microsoft.com/office/powerpoint/2010/main" val="23781501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000"/>
                                        <p:tgtEl>
                                          <p:spTgt spid="6">
                                            <p:txEl>
                                              <p:pRg st="1" end="1"/>
                                            </p:txEl>
                                          </p:spTgt>
                                        </p:tgtEl>
                                      </p:cBhvr>
                                    </p:animEffect>
                                    <p:anim calcmode="lin" valueType="num">
                                      <p:cBhvr>
                                        <p:cTn id="13"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fade">
                                      <p:cBhvr>
                                        <p:cTn id="19" dur="1000"/>
                                        <p:tgtEl>
                                          <p:spTgt spid="6">
                                            <p:txEl>
                                              <p:pRg st="2" end="2"/>
                                            </p:txEl>
                                          </p:spTgt>
                                        </p:tgtEl>
                                      </p:cBhvr>
                                    </p:animEffect>
                                    <p:anim calcmode="lin" valueType="num">
                                      <p:cBhvr>
                                        <p:cTn id="20"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8BA5AAE-E501-4306-B9CD-00B991460B32}"/>
              </a:ext>
            </a:extLst>
          </p:cNvPr>
          <p:cNvPicPr>
            <a:picLocks noChangeAspect="1"/>
          </p:cNvPicPr>
          <p:nvPr/>
        </p:nvPicPr>
        <p:blipFill>
          <a:blip r:embed="rId2"/>
          <a:stretch>
            <a:fillRect/>
          </a:stretch>
        </p:blipFill>
        <p:spPr>
          <a:xfrm>
            <a:off x="1513287" y="338523"/>
            <a:ext cx="9165425" cy="6180954"/>
          </a:xfrm>
          <a:prstGeom prst="rect">
            <a:avLst/>
          </a:prstGeom>
        </p:spPr>
      </p:pic>
    </p:spTree>
    <p:extLst>
      <p:ext uri="{BB962C8B-B14F-4D97-AF65-F5344CB8AC3E}">
        <p14:creationId xmlns:p14="http://schemas.microsoft.com/office/powerpoint/2010/main" val="22114369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71FA5B9A-C622-4103-870F-FB52B2A83D92}"/>
              </a:ext>
            </a:extLst>
          </p:cNvPr>
          <p:cNvSpPr/>
          <p:nvPr/>
        </p:nvSpPr>
        <p:spPr>
          <a:xfrm>
            <a:off x="1787235" y="626300"/>
            <a:ext cx="7378279" cy="574388"/>
          </a:xfrm>
          <a:prstGeom prst="rect">
            <a:avLst/>
          </a:prstGeom>
        </p:spPr>
        <p:txBody>
          <a:bodyPr wrap="square">
            <a:spAutoFit/>
          </a:bodyPr>
          <a:lstStyle/>
          <a:p>
            <a:pPr algn="just" defTabSz="342900">
              <a:lnSpc>
                <a:spcPct val="150000"/>
              </a:lnSpc>
            </a:pPr>
            <a:r>
              <a:rPr lang="en-US" sz="2400" b="1">
                <a:latin typeface="UTM Avo" panose="02040603050506020204" pitchFamily="18" charset="0"/>
                <a:cs typeface="Times New Roman" panose="02020603050405020304" pitchFamily="18" charset="0"/>
              </a:rPr>
              <a:t>MỘT SỐ BIỆN PHÁP CHÍNH ĐỂ BẢO VỆ DỮ LIỆU</a:t>
            </a:r>
            <a:endParaRPr lang="vi-VN" sz="2400" b="1">
              <a:latin typeface="UTM Avo" panose="02040603050506020204" pitchFamily="18" charset="0"/>
              <a:cs typeface="Times New Roman" panose="02020603050405020304" pitchFamily="18" charset="0"/>
            </a:endParaRPr>
          </a:p>
        </p:txBody>
      </p:sp>
      <p:pic>
        <p:nvPicPr>
          <p:cNvPr id="23" name="Picture 22">
            <a:extLst>
              <a:ext uri="{FF2B5EF4-FFF2-40B4-BE49-F238E27FC236}">
                <a16:creationId xmlns:a16="http://schemas.microsoft.com/office/drawing/2014/main" id="{238A6757-1EC0-43BB-8960-203534ABABE1}"/>
              </a:ext>
            </a:extLst>
          </p:cNvPr>
          <p:cNvPicPr>
            <a:picLocks noChangeAspect="1"/>
          </p:cNvPicPr>
          <p:nvPr/>
        </p:nvPicPr>
        <p:blipFill>
          <a:blip r:embed="rId2"/>
          <a:stretch>
            <a:fillRect/>
          </a:stretch>
        </p:blipFill>
        <p:spPr>
          <a:xfrm>
            <a:off x="599941" y="528395"/>
            <a:ext cx="888648" cy="885725"/>
          </a:xfrm>
          <a:prstGeom prst="rect">
            <a:avLst/>
          </a:prstGeom>
        </p:spPr>
      </p:pic>
      <p:sp>
        <p:nvSpPr>
          <p:cNvPr id="6" name="Rectangle 5">
            <a:extLst>
              <a:ext uri="{FF2B5EF4-FFF2-40B4-BE49-F238E27FC236}">
                <a16:creationId xmlns:a16="http://schemas.microsoft.com/office/drawing/2014/main" id="{AFE0CB1A-3BDB-49F2-BFC0-A55023416962}"/>
              </a:ext>
            </a:extLst>
          </p:cNvPr>
          <p:cNvSpPr/>
          <p:nvPr/>
        </p:nvSpPr>
        <p:spPr>
          <a:xfrm>
            <a:off x="599941" y="1414120"/>
            <a:ext cx="10992118" cy="2526525"/>
          </a:xfrm>
          <a:prstGeom prst="rect">
            <a:avLst/>
          </a:prstGeom>
        </p:spPr>
        <p:txBody>
          <a:bodyPr wrap="square">
            <a:spAutoFit/>
          </a:bodyPr>
          <a:lstStyle/>
          <a:p>
            <a:pPr algn="just" defTabSz="342900">
              <a:lnSpc>
                <a:spcPct val="150000"/>
              </a:lnSpc>
            </a:pPr>
            <a:r>
              <a:rPr lang="en-US" b="1">
                <a:solidFill>
                  <a:srgbClr val="0000FF"/>
                </a:solidFill>
                <a:latin typeface="UTM Avo" panose="02040603050506020204" pitchFamily="18" charset="0"/>
                <a:cs typeface="Times New Roman" panose="02020603050405020304" pitchFamily="18" charset="0"/>
              </a:rPr>
              <a:t>b</a:t>
            </a:r>
            <a:r>
              <a:rPr lang="vi-VN" b="1">
                <a:solidFill>
                  <a:srgbClr val="0000FF"/>
                </a:solidFill>
                <a:latin typeface="UTM Avo" panose="02040603050506020204" pitchFamily="18" charset="0"/>
                <a:cs typeface="Times New Roman" panose="02020603050405020304" pitchFamily="18" charset="0"/>
              </a:rPr>
              <a:t>) Tài khoản người sử dụng và mật k</a:t>
            </a:r>
            <a:r>
              <a:rPr lang="en-US" b="1">
                <a:solidFill>
                  <a:srgbClr val="0000FF"/>
                </a:solidFill>
                <a:latin typeface="UTM Avo" panose="02040603050506020204" pitchFamily="18" charset="0"/>
                <a:cs typeface="Times New Roman" panose="02020603050405020304" pitchFamily="18" charset="0"/>
              </a:rPr>
              <a:t>hẩu: </a:t>
            </a:r>
            <a:r>
              <a:rPr lang="vi-VN">
                <a:latin typeface="UTM Avo" panose="02040603050506020204" pitchFamily="18" charset="0"/>
                <a:cs typeface="Times New Roman" panose="02020603050405020304" pitchFamily="18" charset="0"/>
              </a:rPr>
              <a:t>Để bảo vệ dữ liệu, tránh bị người khác truy cập trái phép, em nên đặt mật khẩu cho tài khoản của mình trên máy tính.</a:t>
            </a:r>
            <a:endParaRPr lang="en-US">
              <a:latin typeface="UTM Avo" panose="02040603050506020204" pitchFamily="18" charset="0"/>
              <a:cs typeface="Times New Roman" panose="02020603050405020304" pitchFamily="18" charset="0"/>
            </a:endParaRPr>
          </a:p>
          <a:p>
            <a:pPr algn="just" defTabSz="342900">
              <a:lnSpc>
                <a:spcPct val="150000"/>
              </a:lnSpc>
            </a:pPr>
            <a:r>
              <a:rPr lang="en-US" b="1">
                <a:solidFill>
                  <a:srgbClr val="0000FF"/>
                </a:solidFill>
                <a:latin typeface="UTM Avo" panose="02040603050506020204" pitchFamily="18" charset="0"/>
                <a:cs typeface="Times New Roman" panose="02020603050405020304" pitchFamily="18" charset="0"/>
              </a:rPr>
              <a:t>c) Phần mềm chống virus: </a:t>
            </a:r>
            <a:r>
              <a:rPr lang="vi-VN">
                <a:latin typeface="UTM Avo" panose="02040603050506020204" pitchFamily="18" charset="0"/>
                <a:cs typeface="Times New Roman" panose="02020603050405020304" pitchFamily="18" charset="0"/>
              </a:rPr>
              <a:t>Có những phần mềm độc hại có thể làm hỏng dữ liệu và các chương trình trong</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máy tính. Phần mềm độc hại có nhiều loại khác nhau như virus, sâu, phần mềm gián điệp,... Phần mềm chống virus được thiết kế để phát hiện và diệt virus; phát hiện và chặn các cuộc tấn công từ phần mềm độc hại. </a:t>
            </a:r>
          </a:p>
        </p:txBody>
      </p:sp>
      <p:pic>
        <p:nvPicPr>
          <p:cNvPr id="3" name="Picture 2">
            <a:extLst>
              <a:ext uri="{FF2B5EF4-FFF2-40B4-BE49-F238E27FC236}">
                <a16:creationId xmlns:a16="http://schemas.microsoft.com/office/drawing/2014/main" id="{B84BA165-F21F-4C14-91CB-1243088D03B2}"/>
              </a:ext>
            </a:extLst>
          </p:cNvPr>
          <p:cNvPicPr>
            <a:picLocks noChangeAspect="1"/>
          </p:cNvPicPr>
          <p:nvPr/>
        </p:nvPicPr>
        <p:blipFill>
          <a:blip r:embed="rId3"/>
          <a:stretch>
            <a:fillRect/>
          </a:stretch>
        </p:blipFill>
        <p:spPr>
          <a:xfrm>
            <a:off x="7107660" y="3762919"/>
            <a:ext cx="4484399" cy="2542212"/>
          </a:xfrm>
          <a:prstGeom prst="rect">
            <a:avLst/>
          </a:prstGeom>
        </p:spPr>
      </p:pic>
      <p:sp>
        <p:nvSpPr>
          <p:cNvPr id="7" name="Rectangle 6">
            <a:extLst>
              <a:ext uri="{FF2B5EF4-FFF2-40B4-BE49-F238E27FC236}">
                <a16:creationId xmlns:a16="http://schemas.microsoft.com/office/drawing/2014/main" id="{FE4B9841-1EA2-497E-8717-C5ACBDF13B29}"/>
              </a:ext>
            </a:extLst>
          </p:cNvPr>
          <p:cNvSpPr/>
          <p:nvPr/>
        </p:nvSpPr>
        <p:spPr>
          <a:xfrm>
            <a:off x="599941" y="3868586"/>
            <a:ext cx="6330795" cy="2526525"/>
          </a:xfrm>
          <a:prstGeom prst="rect">
            <a:avLst/>
          </a:prstGeom>
        </p:spPr>
        <p:txBody>
          <a:bodyPr wrap="square">
            <a:spAutoFit/>
          </a:bodyPr>
          <a:lstStyle/>
          <a:p>
            <a:pPr algn="just" defTabSz="342900">
              <a:lnSpc>
                <a:spcPct val="150000"/>
              </a:lnSpc>
            </a:pPr>
            <a:r>
              <a:rPr lang="vi-VN">
                <a:latin typeface="UTM Avo" panose="02040603050506020204" pitchFamily="18" charset="0"/>
                <a:cs typeface="Times New Roman" panose="02020603050405020304" pitchFamily="18" charset="0"/>
              </a:rPr>
              <a:t>Một số hệ điều hành được trang bị sẵn phần mềm chống virus, chẳng hạn phần</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mềm Windows Defender của hệ điều hành Windows. Để dữ liệu được an toàn, em cần đảm bảo máy tính của mình đã được cài phần mềm chống virus, phần mềm đó phải thường xuyên hoạt động và được cập nhật.</a:t>
            </a:r>
          </a:p>
        </p:txBody>
      </p:sp>
      <p:cxnSp>
        <p:nvCxnSpPr>
          <p:cNvPr id="5" name="Straight Connector 4">
            <a:extLst>
              <a:ext uri="{FF2B5EF4-FFF2-40B4-BE49-F238E27FC236}">
                <a16:creationId xmlns:a16="http://schemas.microsoft.com/office/drawing/2014/main" id="{42DC54E8-C95E-447A-8925-F15D281CD6B7}"/>
              </a:ext>
            </a:extLst>
          </p:cNvPr>
          <p:cNvCxnSpPr/>
          <p:nvPr/>
        </p:nvCxnSpPr>
        <p:spPr>
          <a:xfrm>
            <a:off x="1787236" y="1218313"/>
            <a:ext cx="10172700"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33500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fade">
                                      <p:cBhvr>
                                        <p:cTn id="17" dur="500"/>
                                        <p:tgtEl>
                                          <p:spTgt spid="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p:cTn id="22" dur="500" fill="hold"/>
                                        <p:tgtEl>
                                          <p:spTgt spid="3"/>
                                        </p:tgtEl>
                                        <p:attrNameLst>
                                          <p:attrName>ppt_w</p:attrName>
                                        </p:attrNameLst>
                                      </p:cBhvr>
                                      <p:tavLst>
                                        <p:tav tm="0">
                                          <p:val>
                                            <p:fltVal val="0"/>
                                          </p:val>
                                        </p:tav>
                                        <p:tav tm="100000">
                                          <p:val>
                                            <p:strVal val="#ppt_w"/>
                                          </p:val>
                                        </p:tav>
                                      </p:tavLst>
                                    </p:anim>
                                    <p:anim calcmode="lin" valueType="num">
                                      <p:cBhvr>
                                        <p:cTn id="23" dur="500" fill="hold"/>
                                        <p:tgtEl>
                                          <p:spTgt spid="3"/>
                                        </p:tgtEl>
                                        <p:attrNameLst>
                                          <p:attrName>ppt_h</p:attrName>
                                        </p:attrNameLst>
                                      </p:cBhvr>
                                      <p:tavLst>
                                        <p:tav tm="0">
                                          <p:val>
                                            <p:fltVal val="0"/>
                                          </p:val>
                                        </p:tav>
                                        <p:tav tm="100000">
                                          <p:val>
                                            <p:strVal val="#ppt_h"/>
                                          </p:val>
                                        </p:tav>
                                      </p:tavLst>
                                    </p:anim>
                                    <p:animEffect transition="in" filter="fade">
                                      <p:cBhvr>
                                        <p:cTn id="2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CFA0699-4B99-46A2-8E0D-451DD5DFAF45}"/>
              </a:ext>
            </a:extLst>
          </p:cNvPr>
          <p:cNvPicPr>
            <a:picLocks noChangeAspect="1"/>
          </p:cNvPicPr>
          <p:nvPr/>
        </p:nvPicPr>
        <p:blipFill>
          <a:blip r:embed="rId2"/>
          <a:stretch>
            <a:fillRect/>
          </a:stretch>
        </p:blipFill>
        <p:spPr>
          <a:xfrm>
            <a:off x="405245" y="386585"/>
            <a:ext cx="10900064" cy="2645705"/>
          </a:xfrm>
          <a:prstGeom prst="rect">
            <a:avLst/>
          </a:prstGeom>
        </p:spPr>
      </p:pic>
      <p:grpSp>
        <p:nvGrpSpPr>
          <p:cNvPr id="4" name="Group 3">
            <a:extLst>
              <a:ext uri="{FF2B5EF4-FFF2-40B4-BE49-F238E27FC236}">
                <a16:creationId xmlns:a16="http://schemas.microsoft.com/office/drawing/2014/main" id="{4601A5D4-DC35-4E0C-B139-87B2022A44EE}"/>
              </a:ext>
            </a:extLst>
          </p:cNvPr>
          <p:cNvGrpSpPr/>
          <p:nvPr/>
        </p:nvGrpSpPr>
        <p:grpSpPr>
          <a:xfrm>
            <a:off x="445885" y="3000613"/>
            <a:ext cx="10747839" cy="3470802"/>
            <a:chOff x="693151" y="466001"/>
            <a:chExt cx="10747839" cy="3470802"/>
          </a:xfrm>
        </p:grpSpPr>
        <p:grpSp>
          <p:nvGrpSpPr>
            <p:cNvPr id="5" name="Group 4">
              <a:extLst>
                <a:ext uri="{FF2B5EF4-FFF2-40B4-BE49-F238E27FC236}">
                  <a16:creationId xmlns:a16="http://schemas.microsoft.com/office/drawing/2014/main" id="{E5A44976-D10B-462E-B06D-5E9960649D60}"/>
                </a:ext>
              </a:extLst>
            </p:cNvPr>
            <p:cNvGrpSpPr/>
            <p:nvPr/>
          </p:nvGrpSpPr>
          <p:grpSpPr>
            <a:xfrm>
              <a:off x="1181969" y="716236"/>
              <a:ext cx="10251717" cy="3220567"/>
              <a:chOff x="1190601" y="4542475"/>
              <a:chExt cx="10251717" cy="3220567"/>
            </a:xfrm>
          </p:grpSpPr>
          <p:sp>
            <p:nvSpPr>
              <p:cNvPr id="8" name="Rectangle: Rounded Corners 7">
                <a:extLst>
                  <a:ext uri="{FF2B5EF4-FFF2-40B4-BE49-F238E27FC236}">
                    <a16:creationId xmlns:a16="http://schemas.microsoft.com/office/drawing/2014/main" id="{66566A0F-CDD9-4B58-A345-198F5B2A44C0}"/>
                  </a:ext>
                </a:extLst>
              </p:cNvPr>
              <p:cNvSpPr/>
              <p:nvPr/>
            </p:nvSpPr>
            <p:spPr>
              <a:xfrm>
                <a:off x="1190601" y="4542475"/>
                <a:ext cx="10251717" cy="3220567"/>
              </a:xfrm>
              <a:prstGeom prst="roundRect">
                <a:avLst>
                  <a:gd name="adj" fmla="val 7257"/>
                </a:avLst>
              </a:prstGeom>
              <a:solidFill>
                <a:srgbClr val="C2E2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DE08A92-A6FD-48E0-B040-EB881EBAD1BD}"/>
                  </a:ext>
                </a:extLst>
              </p:cNvPr>
              <p:cNvSpPr/>
              <p:nvPr/>
            </p:nvSpPr>
            <p:spPr>
              <a:xfrm>
                <a:off x="1514259" y="4644163"/>
                <a:ext cx="9598058" cy="454035"/>
              </a:xfrm>
              <a:prstGeom prst="rect">
                <a:avLst/>
              </a:prstGeom>
            </p:spPr>
            <p:txBody>
              <a:bodyPr wrap="square">
                <a:spAutoFit/>
              </a:bodyPr>
              <a:lstStyle/>
              <a:p>
                <a:pPr algn="just" defTabSz="342900">
                  <a:lnSpc>
                    <a:spcPct val="135000"/>
                  </a:lnSpc>
                </a:pPr>
                <a:endParaRPr lang="vi-VN" sz="2000">
                  <a:latin typeface="UTM Avo" panose="020406030505060202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830BD08D-C986-4C29-A314-2F024AC28E3E}"/>
                  </a:ext>
                </a:extLst>
              </p:cNvPr>
              <p:cNvSpPr/>
              <p:nvPr/>
            </p:nvSpPr>
            <p:spPr>
              <a:xfrm>
                <a:off x="1440465" y="4684258"/>
                <a:ext cx="9688631" cy="2942024"/>
              </a:xfrm>
              <a:prstGeom prst="rect">
                <a:avLst/>
              </a:prstGeom>
            </p:spPr>
            <p:txBody>
              <a:bodyPr wrap="square">
                <a:spAutoFit/>
              </a:bodyPr>
              <a:lstStyle/>
              <a:p>
                <a:pPr algn="just" defTabSz="342900">
                  <a:lnSpc>
                    <a:spcPct val="150000"/>
                  </a:lnSpc>
                </a:pPr>
                <a:r>
                  <a:rPr lang="vi-VN" b="1">
                    <a:latin typeface="UTM Avo" panose="02040603050506020204" pitchFamily="18" charset="0"/>
                    <a:cs typeface="Times New Roman" panose="02020603050405020304" pitchFamily="18" charset="0"/>
                  </a:rPr>
                  <a:t>1. </a:t>
                </a:r>
                <a:r>
                  <a:rPr lang="vi-VN">
                    <a:latin typeface="UTM Avo" panose="02040603050506020204" pitchFamily="18" charset="0"/>
                    <a:cs typeface="Times New Roman" panose="02020603050405020304" pitchFamily="18" charset="0"/>
                  </a:rPr>
                  <a:t>Mật khẩu nào sau đây là mạnh nhất? </a:t>
                </a:r>
                <a:endParaRPr lang="en-US">
                  <a:latin typeface="UTM Avo" panose="02040603050506020204" pitchFamily="18" charset="0"/>
                  <a:cs typeface="Times New Roman" panose="02020603050405020304" pitchFamily="18" charset="0"/>
                </a:endParaRPr>
              </a:p>
              <a:p>
                <a:pPr indent="342900" algn="just" defTabSz="342900">
                  <a:lnSpc>
                    <a:spcPct val="150000"/>
                  </a:lnSpc>
                </a:pPr>
                <a:r>
                  <a:rPr lang="pt-BR">
                    <a:latin typeface="UTM Avo" panose="02040603050506020204" pitchFamily="18" charset="0"/>
                    <a:cs typeface="Times New Roman" panose="02020603050405020304" pitchFamily="18" charset="0"/>
                  </a:rPr>
                  <a:t>A. 12345678. 		B. AnMinhKhoa.		C. matkhau.		D. 2n#M1nhKhoa. </a:t>
                </a:r>
                <a:endParaRPr lang="en-US">
                  <a:latin typeface="UTM Avo" panose="02040603050506020204" pitchFamily="18" charset="0"/>
                  <a:cs typeface="Times New Roman" panose="02020603050405020304" pitchFamily="18" charset="0"/>
                </a:endParaRPr>
              </a:p>
              <a:p>
                <a:pPr algn="just" defTabSz="342900">
                  <a:lnSpc>
                    <a:spcPct val="150000"/>
                  </a:lnSpc>
                </a:pPr>
                <a:r>
                  <a:rPr lang="vi-VN" b="1">
                    <a:latin typeface="UTM Avo" panose="02040603050506020204" pitchFamily="18" charset="0"/>
                    <a:cs typeface="Times New Roman" panose="02020603050405020304" pitchFamily="18" charset="0"/>
                  </a:rPr>
                  <a:t>2. </a:t>
                </a:r>
                <a:r>
                  <a:rPr lang="vi-VN">
                    <a:latin typeface="UTM Avo" panose="02040603050506020204" pitchFamily="18" charset="0"/>
                    <a:cs typeface="Times New Roman" panose="02020603050405020304" pitchFamily="18" charset="0"/>
                  </a:rPr>
                  <a:t>Hãy chọn những phát biểu sai?</a:t>
                </a:r>
                <a:endParaRPr lang="en-US">
                  <a:latin typeface="UTM Avo" panose="02040603050506020204" pitchFamily="18" charset="0"/>
                  <a:cs typeface="Times New Roman" panose="02020603050405020304" pitchFamily="18" charset="0"/>
                </a:endParaRPr>
              </a:p>
              <a:p>
                <a:pPr indent="342900" algn="just" defTabSz="342900">
                  <a:lnSpc>
                    <a:spcPct val="150000"/>
                  </a:lnSpc>
                </a:pPr>
                <a:r>
                  <a:rPr lang="vi-VN">
                    <a:latin typeface="UTM Avo" panose="02040603050506020204" pitchFamily="18" charset="0"/>
                    <a:cs typeface="Times New Roman" panose="02020603050405020304" pitchFamily="18" charset="0"/>
                  </a:rPr>
                  <a:t>A. Lưu trữ bằng công nghệ đám mây tránh được rơi, mất, hỏng dữ liệu. </a:t>
                </a:r>
                <a:endParaRPr lang="en-US">
                  <a:latin typeface="UTM Avo" panose="02040603050506020204" pitchFamily="18" charset="0"/>
                  <a:cs typeface="Times New Roman" panose="02020603050405020304" pitchFamily="18" charset="0"/>
                </a:endParaRPr>
              </a:p>
              <a:p>
                <a:pPr indent="342900" algn="just" defTabSz="342900">
                  <a:lnSpc>
                    <a:spcPct val="150000"/>
                  </a:lnSpc>
                </a:pPr>
                <a:r>
                  <a:rPr lang="vi-VN">
                    <a:latin typeface="UTM Avo" panose="02040603050506020204" pitchFamily="18" charset="0"/>
                    <a:cs typeface="Times New Roman" panose="02020603050405020304" pitchFamily="18" charset="0"/>
                  </a:rPr>
                  <a:t>B. Lưu trữ bằng đĩa CD cần phải có đầu ghi đĩa nhưng dung lượng rất lớn. </a:t>
                </a:r>
                <a:endParaRPr lang="en-US">
                  <a:latin typeface="UTM Avo" panose="02040603050506020204" pitchFamily="18" charset="0"/>
                  <a:cs typeface="Times New Roman" panose="02020603050405020304" pitchFamily="18" charset="0"/>
                </a:endParaRPr>
              </a:p>
              <a:p>
                <a:pPr indent="342900" algn="just" defTabSz="342900">
                  <a:lnSpc>
                    <a:spcPct val="150000"/>
                  </a:lnSpc>
                </a:pPr>
                <a:r>
                  <a:rPr lang="vi-VN">
                    <a:latin typeface="UTM Avo" panose="02040603050506020204" pitchFamily="18" charset="0"/>
                    <a:cs typeface="Times New Roman" panose="02020603050405020304" pitchFamily="18" charset="0"/>
                  </a:rPr>
                  <a:t>C. Lưu trữ bằng đĩa cứng ngoài vừa nhỏ gọn vừa có dung lượng lớn.</a:t>
                </a:r>
                <a:endParaRPr lang="en-US">
                  <a:latin typeface="UTM Avo" panose="02040603050506020204" pitchFamily="18" charset="0"/>
                  <a:cs typeface="Times New Roman" panose="02020603050405020304" pitchFamily="18" charset="0"/>
                </a:endParaRPr>
              </a:p>
              <a:p>
                <a:pPr indent="342900" algn="just" defTabSz="342900">
                  <a:lnSpc>
                    <a:spcPct val="150000"/>
                  </a:lnSpc>
                </a:pPr>
                <a:r>
                  <a:rPr lang="vi-VN">
                    <a:latin typeface="UTM Avo" panose="02040603050506020204" pitchFamily="18" charset="0"/>
                    <a:cs typeface="Times New Roman" panose="02020603050405020304" pitchFamily="18" charset="0"/>
                  </a:rPr>
                  <a:t>D. Lưu trữ bằng thẻ nhớ, USB dễ bị rơi, mất dữ liệu nhưng thuận tiện.</a:t>
                </a:r>
              </a:p>
            </p:txBody>
          </p:sp>
        </p:grpSp>
        <p:pic>
          <p:nvPicPr>
            <p:cNvPr id="6" name="Picture 5">
              <a:extLst>
                <a:ext uri="{FF2B5EF4-FFF2-40B4-BE49-F238E27FC236}">
                  <a16:creationId xmlns:a16="http://schemas.microsoft.com/office/drawing/2014/main" id="{E40F2BEB-B044-4C9E-BA65-F6B20D04157B}"/>
                </a:ext>
              </a:extLst>
            </p:cNvPr>
            <p:cNvPicPr>
              <a:picLocks noChangeAspect="1"/>
            </p:cNvPicPr>
            <p:nvPr/>
          </p:nvPicPr>
          <p:blipFill>
            <a:blip r:embed="rId3"/>
            <a:stretch>
              <a:fillRect/>
            </a:stretch>
          </p:blipFill>
          <p:spPr>
            <a:xfrm>
              <a:off x="693151" y="466001"/>
              <a:ext cx="759002" cy="743942"/>
            </a:xfrm>
            <a:prstGeom prst="rect">
              <a:avLst/>
            </a:prstGeom>
          </p:spPr>
        </p:pic>
        <p:pic>
          <p:nvPicPr>
            <p:cNvPr id="7" name="Picture 6">
              <a:extLst>
                <a:ext uri="{FF2B5EF4-FFF2-40B4-BE49-F238E27FC236}">
                  <a16:creationId xmlns:a16="http://schemas.microsoft.com/office/drawing/2014/main" id="{63A8A854-992E-4C8F-A38B-23CBF41B58A8}"/>
                </a:ext>
              </a:extLst>
            </p:cNvPr>
            <p:cNvPicPr>
              <a:picLocks noChangeAspect="1"/>
            </p:cNvPicPr>
            <p:nvPr/>
          </p:nvPicPr>
          <p:blipFill>
            <a:blip r:embed="rId4"/>
            <a:stretch>
              <a:fillRect/>
            </a:stretch>
          </p:blipFill>
          <p:spPr>
            <a:xfrm>
              <a:off x="10779234" y="706076"/>
              <a:ext cx="661756" cy="554444"/>
            </a:xfrm>
            <a:prstGeom prst="rect">
              <a:avLst/>
            </a:prstGeom>
          </p:spPr>
        </p:pic>
      </p:grpSp>
      <p:pic>
        <p:nvPicPr>
          <p:cNvPr id="11" name="Picture 10">
            <a:extLst>
              <a:ext uri="{FF2B5EF4-FFF2-40B4-BE49-F238E27FC236}">
                <a16:creationId xmlns:a16="http://schemas.microsoft.com/office/drawing/2014/main" id="{13C9511F-6281-4234-8ADB-D9CBCA06A38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363708" y="5184078"/>
            <a:ext cx="1660032" cy="1327432"/>
          </a:xfrm>
          <a:prstGeom prst="rect">
            <a:avLst/>
          </a:prstGeom>
        </p:spPr>
      </p:pic>
    </p:spTree>
    <p:extLst>
      <p:ext uri="{BB962C8B-B14F-4D97-AF65-F5344CB8AC3E}">
        <p14:creationId xmlns:p14="http://schemas.microsoft.com/office/powerpoint/2010/main" val="14934049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par>
                              <p:cTn id="13" fill="hold">
                                <p:stCondLst>
                                  <p:cond delay="500"/>
                                </p:stCondLst>
                                <p:childTnLst>
                                  <p:par>
                                    <p:cTn id="14" presetID="2" presetClass="entr" presetSubtype="2" fill="hold" nodeType="afterEffect" p14:presetBounceEnd="44000">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14:bounceEnd="44000">
                                          <p:cBhvr additive="base">
                                            <p:cTn id="16" dur="500" fill="hold"/>
                                            <p:tgtEl>
                                              <p:spTgt spid="11"/>
                                            </p:tgtEl>
                                            <p:attrNameLst>
                                              <p:attrName>ppt_x</p:attrName>
                                            </p:attrNameLst>
                                          </p:cBhvr>
                                          <p:tavLst>
                                            <p:tav tm="0">
                                              <p:val>
                                                <p:strVal val="1+#ppt_w/2"/>
                                              </p:val>
                                            </p:tav>
                                            <p:tav tm="100000">
                                              <p:val>
                                                <p:strVal val="#ppt_x"/>
                                              </p:val>
                                            </p:tav>
                                          </p:tavLst>
                                        </p:anim>
                                        <p:anim calcmode="lin" valueType="num" p14:bounceEnd="44000">
                                          <p:cBhvr additive="base">
                                            <p:cTn id="17"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par>
                              <p:cTn id="13" fill="hold">
                                <p:stCondLst>
                                  <p:cond delay="500"/>
                                </p:stCondLst>
                                <p:childTnLst>
                                  <p:par>
                                    <p:cTn id="14" presetID="2" presetClass="entr" presetSubtype="2"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1+#ppt_w/2"/>
                                              </p:val>
                                            </p:tav>
                                            <p:tav tm="100000">
                                              <p:val>
                                                <p:strVal val="#ppt_x"/>
                                              </p:val>
                                            </p:tav>
                                          </p:tavLst>
                                        </p:anim>
                                        <p:anim calcmode="lin" valueType="num">
                                          <p:cBhvr additive="base">
                                            <p:cTn id="17"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08A3B"/>
      </a:accent1>
      <a:accent2>
        <a:srgbClr val="7DC8FF"/>
      </a:accent2>
      <a:accent3>
        <a:srgbClr val="56AF35"/>
      </a:accent3>
      <a:accent4>
        <a:srgbClr val="CDD500"/>
      </a:accent4>
      <a:accent5>
        <a:srgbClr val="4472C4"/>
      </a:accent5>
      <a:accent6>
        <a:srgbClr val="F95421"/>
      </a:accent6>
      <a:hlink>
        <a:srgbClr val="0563C1"/>
      </a:hlink>
      <a:folHlink>
        <a:srgbClr val="954F72"/>
      </a:folHlink>
    </a:clrScheme>
    <a:fontScheme name="zezbname">
      <a:majorFont>
        <a:latin typeface="Segoe Print"/>
        <a:ea typeface="方正黑体_GBK"/>
        <a:cs typeface=""/>
      </a:majorFont>
      <a:minorFont>
        <a:latin typeface="Segoe Print"/>
        <a:ea typeface="方正黑体_GB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9250</TotalTime>
  <Words>1374</Words>
  <Application>Microsoft Office PowerPoint</Application>
  <PresentationFormat>Widescreen</PresentationFormat>
  <Paragraphs>72</Paragraphs>
  <Slides>13</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13</vt:i4>
      </vt:variant>
    </vt:vector>
  </HeadingPairs>
  <TitlesOfParts>
    <vt:vector size="23" baseType="lpstr">
      <vt:lpstr>等线</vt:lpstr>
      <vt:lpstr>Arial</vt:lpstr>
      <vt:lpstr>Calibri</vt:lpstr>
      <vt:lpstr>iCiel Cadena</vt:lpstr>
      <vt:lpstr>Segoe Print</vt:lpstr>
      <vt:lpstr>SVN-SAF</vt:lpstr>
      <vt:lpstr>Times New Roman</vt:lpstr>
      <vt:lpstr>UTM Avo</vt:lpstr>
      <vt:lpstr>UTM Kabel KT</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Tùng Hà Đặng Cao</cp:lastModifiedBy>
  <cp:revision>493</cp:revision>
  <dcterms:created xsi:type="dcterms:W3CDTF">2021-11-14T08:33:55Z</dcterms:created>
  <dcterms:modified xsi:type="dcterms:W3CDTF">2022-03-29T02:53:32Z</dcterms:modified>
</cp:coreProperties>
</file>