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notesMasterIdLst>
    <p:notesMasterId r:id="rId20"/>
  </p:notesMasterIdLst>
  <p:sldIdLst>
    <p:sldId id="3096" r:id="rId2"/>
    <p:sldId id="3294" r:id="rId3"/>
    <p:sldId id="3295" r:id="rId4"/>
    <p:sldId id="3216" r:id="rId5"/>
    <p:sldId id="3217" r:id="rId6"/>
    <p:sldId id="3215" r:id="rId7"/>
    <p:sldId id="3218" r:id="rId8"/>
    <p:sldId id="3219" r:id="rId9"/>
    <p:sldId id="3220" r:id="rId10"/>
    <p:sldId id="3298" r:id="rId11"/>
    <p:sldId id="3299" r:id="rId12"/>
    <p:sldId id="3221" r:id="rId13"/>
    <p:sldId id="3222" r:id="rId14"/>
    <p:sldId id="3296" r:id="rId15"/>
    <p:sldId id="3297" r:id="rId16"/>
    <p:sldId id="3223" r:id="rId17"/>
    <p:sldId id="3240" r:id="rId18"/>
    <p:sldId id="280"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677C"/>
    <a:srgbClr val="FF3399"/>
    <a:srgbClr val="0998D7"/>
    <a:srgbClr val="F18105"/>
    <a:srgbClr val="0000FF"/>
    <a:srgbClr val="FCBB75"/>
    <a:srgbClr val="0C6D39"/>
    <a:srgbClr val="ED3376"/>
    <a:srgbClr val="00918A"/>
    <a:srgbClr val="C2E2F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868" autoAdjust="0"/>
    <p:restoredTop sz="94660"/>
  </p:normalViewPr>
  <p:slideViewPr>
    <p:cSldViewPr snapToGrid="0">
      <p:cViewPr varScale="1">
        <p:scale>
          <a:sx n="71" d="100"/>
          <a:sy n="71" d="100"/>
        </p:scale>
        <p:origin x="67" y="30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D21363-4EE3-49AE-BA04-164DB83892F6}" type="datetimeFigureOut">
              <a:rPr lang="en-GB" smtClean="0"/>
              <a:t>24/03/2022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8B0E19-C2A7-4FE4-8BEE-17463F03FF49}" type="slidenum">
              <a:rPr lang="en-GB" smtClean="0"/>
              <a:t>‹#›</a:t>
            </a:fld>
            <a:endParaRPr lang="en-GB"/>
          </a:p>
        </p:txBody>
      </p:sp>
    </p:spTree>
    <p:extLst>
      <p:ext uri="{BB962C8B-B14F-4D97-AF65-F5344CB8AC3E}">
        <p14:creationId xmlns:p14="http://schemas.microsoft.com/office/powerpoint/2010/main" val="19209777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0FD1E9-C923-4D12-AB06-242B1EB3C9B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5582691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Master" Target="../slideMasters/slideMaster1.xml"/><Relationship Id="rId6" Type="http://schemas.microsoft.com/office/2007/relationships/hdphoto" Target="../media/hdphoto1.wdp"/><Relationship Id="rId5" Type="http://schemas.openxmlformats.org/officeDocument/2006/relationships/image" Target="../media/image4.pn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microsoft.com/office/2007/relationships/hdphoto" Target="../media/hdphoto2.wdp"/><Relationship Id="rId7"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6.jpeg"/><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3" Type="http://schemas.microsoft.com/office/2007/relationships/hdphoto" Target="../media/hdphoto2.wdp"/><Relationship Id="rId7"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7.png"/><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emf"/><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7173954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7C8D2E1-81FD-4254-B75A-A7FE8D916632}"/>
              </a:ext>
            </a:extLst>
          </p:cNvPr>
          <p:cNvPicPr>
            <a:picLocks noChangeAspect="1"/>
          </p:cNvPicPr>
          <p:nvPr userDrawn="1"/>
        </p:nvPicPr>
        <p:blipFill rotWithShape="1">
          <a:blip r:embed="rId2"/>
          <a:srcRect r="868"/>
          <a:stretch/>
        </p:blipFill>
        <p:spPr>
          <a:xfrm>
            <a:off x="0" y="0"/>
            <a:ext cx="12192000" cy="6858000"/>
          </a:xfrm>
          <a:prstGeom prst="rect">
            <a:avLst/>
          </a:prstGeom>
        </p:spPr>
      </p:pic>
      <p:sp>
        <p:nvSpPr>
          <p:cNvPr id="5" name="Rectangle: Diagonal Corners Rounded 4">
            <a:extLst>
              <a:ext uri="{FF2B5EF4-FFF2-40B4-BE49-F238E27FC236}">
                <a16:creationId xmlns:a16="http://schemas.microsoft.com/office/drawing/2014/main" id="{F271E19D-841E-469E-958F-AD5A7E90F8BB}"/>
              </a:ext>
            </a:extLst>
          </p:cNvPr>
          <p:cNvSpPr/>
          <p:nvPr userDrawn="1"/>
        </p:nvSpPr>
        <p:spPr>
          <a:xfrm>
            <a:off x="236375" y="228600"/>
            <a:ext cx="11719249" cy="6400800"/>
          </a:xfrm>
          <a:prstGeom prst="round2DiagRect">
            <a:avLst>
              <a:gd name="adj1" fmla="val 5476"/>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47FCD921-8FD6-4674-B47D-E6291CBA789B}"/>
              </a:ext>
            </a:extLst>
          </p:cNvPr>
          <p:cNvPicPr>
            <a:picLocks noChangeAspect="1"/>
          </p:cNvPicPr>
          <p:nvPr userDrawn="1"/>
        </p:nvPicPr>
        <p:blipFill>
          <a:blip r:embed="rId3"/>
          <a:stretch>
            <a:fillRect/>
          </a:stretch>
        </p:blipFill>
        <p:spPr>
          <a:xfrm>
            <a:off x="11295235" y="283866"/>
            <a:ext cx="589731" cy="520622"/>
          </a:xfrm>
          <a:prstGeom prst="rect">
            <a:avLst/>
          </a:prstGeom>
        </p:spPr>
      </p:pic>
      <p:pic>
        <p:nvPicPr>
          <p:cNvPr id="7" name="Picture 6">
            <a:extLst>
              <a:ext uri="{FF2B5EF4-FFF2-40B4-BE49-F238E27FC236}">
                <a16:creationId xmlns:a16="http://schemas.microsoft.com/office/drawing/2014/main" id="{C9BA255E-1E6C-4596-8CAD-67CE4A1C592F}"/>
              </a:ext>
            </a:extLst>
          </p:cNvPr>
          <p:cNvPicPr>
            <a:picLocks noChangeAspect="1"/>
          </p:cNvPicPr>
          <p:nvPr userDrawn="1"/>
        </p:nvPicPr>
        <p:blipFill>
          <a:blip r:embed="rId4">
            <a:extLst>
              <a:ext uri="{BEBA8EAE-BF5A-486C-A8C5-ECC9F3942E4B}">
                <a14:imgProps xmlns:a14="http://schemas.microsoft.com/office/drawing/2010/main">
                  <a14:imgLayer r:embed="rId5">
                    <a14:imgEffect>
                      <a14:backgroundRemoval t="8308" b="93846" l="5066" r="98379">
                        <a14:foregroundMark x1="75279" y1="53538" x2="75279" y2="53538"/>
                        <a14:foregroundMark x1="79230" y1="27692" x2="79939" y2="67077"/>
                        <a14:foregroundMark x1="79939" y1="67077" x2="91692" y2="54154"/>
                        <a14:foregroundMark x1="91692" y1="54154" x2="83587" y2="29231"/>
                        <a14:foregroundMark x1="6180" y1="40923" x2="6180" y2="40923"/>
                        <a14:foregroundMark x1="5268" y1="32615" x2="5268" y2="32615"/>
                        <a14:foregroundMark x1="6586" y1="32615" x2="7295" y2="56308"/>
                        <a14:foregroundMark x1="13678" y1="30769" x2="14590" y2="57846"/>
                        <a14:foregroundMark x1="19250" y1="36308" x2="19250" y2="36308"/>
                        <a14:foregroundMark x1="33435" y1="39692" x2="33435" y2="39692"/>
                        <a14:foregroundMark x1="44174" y1="39692" x2="44174" y2="39692"/>
                        <a14:foregroundMark x1="48531" y1="68308" x2="48531" y2="68308"/>
                        <a14:foregroundMark x1="56332" y1="43692" x2="56332" y2="43692"/>
                        <a14:foregroundMark x1="73961" y1="56308" x2="73961" y2="56308"/>
                        <a14:foregroundMark x1="79230" y1="40308" x2="79230" y2="43692"/>
                        <a14:foregroundMark x1="79230" y1="43692" x2="79230" y2="43692"/>
                        <a14:foregroundMark x1="79230" y1="43692" x2="79230" y2="43692"/>
                        <a14:foregroundMark x1="96150" y1="53538" x2="96150" y2="53538"/>
                        <a14:foregroundMark x1="96150" y1="53538" x2="96150" y2="53538"/>
                        <a14:foregroundMark x1="74569" y1="86154" x2="74569" y2="86154"/>
                        <a14:foregroundMark x1="79433" y1="91077" x2="79433" y2="91077"/>
                        <a14:foregroundMark x1="84904" y1="93846" x2="84904" y2="93846"/>
                        <a14:foregroundMark x1="93414" y1="81231" x2="93414" y2="81231"/>
                        <a14:foregroundMark x1="96150" y1="72923" x2="96150" y2="72923"/>
                        <a14:foregroundMark x1="98176" y1="64000" x2="98176" y2="64000"/>
                        <a14:foregroundMark x1="97467" y1="52923" x2="97467" y2="52923"/>
                        <a14:foregroundMark x1="52381" y1="53538" x2="52381" y2="53538"/>
                        <a14:foregroundMark x1="83789" y1="8615" x2="83789" y2="8615"/>
                        <a14:foregroundMark x1="98480" y1="60923" x2="98480" y2="60923"/>
                        <a14:foregroundMark x1="93110" y1="87077" x2="93110" y2="87077"/>
                        <a14:foregroundMark x1="91489" y1="88923" x2="91489" y2="88923"/>
                        <a14:foregroundMark x1="83283" y1="93846" x2="83283" y2="93846"/>
                        <a14:foregroundMark x1="97670" y1="38154" x2="97670" y2="38154"/>
                        <a14:foregroundMark x1="14184" y1="42769" x2="14184" y2="42769"/>
                      </a14:backgroundRemoval>
                    </a14:imgEffect>
                  </a14:imgLayer>
                </a14:imgProps>
              </a:ext>
            </a:extLst>
          </a:blip>
          <a:stretch>
            <a:fillRect/>
          </a:stretch>
        </p:blipFill>
        <p:spPr>
          <a:xfrm>
            <a:off x="11523983" y="20407"/>
            <a:ext cx="632267" cy="208193"/>
          </a:xfrm>
          <a:prstGeom prst="rect">
            <a:avLst/>
          </a:prstGeom>
        </p:spPr>
      </p:pic>
    </p:spTree>
    <p:extLst>
      <p:ext uri="{BB962C8B-B14F-4D97-AF65-F5344CB8AC3E}">
        <p14:creationId xmlns:p14="http://schemas.microsoft.com/office/powerpoint/2010/main" val="21474940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5_标题幻灯片">
    <p:spTree>
      <p:nvGrpSpPr>
        <p:cNvPr id="1" name=""/>
        <p:cNvGrpSpPr/>
        <p:nvPr/>
      </p:nvGrpSpPr>
      <p:grpSpPr>
        <a:xfrm>
          <a:off x="0" y="0"/>
          <a:ext cx="0" cy="0"/>
          <a:chOff x="0" y="0"/>
          <a:chExt cx="0" cy="0"/>
        </a:xfrm>
      </p:grpSpPr>
      <p:pic>
        <p:nvPicPr>
          <p:cNvPr id="4" name="Picture 3" descr="Graphical user interface&#10;&#10;Description automatically generated">
            <a:extLst>
              <a:ext uri="{FF2B5EF4-FFF2-40B4-BE49-F238E27FC236}">
                <a16:creationId xmlns:a16="http://schemas.microsoft.com/office/drawing/2014/main" id="{A6472079-1034-47E2-8A04-42ECFACCA274}"/>
              </a:ext>
            </a:extLst>
          </p:cNvPr>
          <p:cNvPicPr>
            <a:picLocks noChangeAspect="1"/>
          </p:cNvPicPr>
          <p:nvPr userDrawn="1"/>
        </p:nvPicPr>
        <p:blipFill>
          <a:blip r:embed="rId2">
            <a:extLst>
              <a:ext uri="{BEBA8EAE-BF5A-486C-A8C5-ECC9F3942E4B}">
                <a14:imgProps xmlns:a14="http://schemas.microsoft.com/office/drawing/2010/main">
                  <a14:imgLayer r:embed="rId3">
                    <a14:imgEffect>
                      <a14:artisticPastelsSmooth/>
                    </a14:imgEffect>
                  </a14:imgLayer>
                </a14:imgProps>
              </a:ext>
              <a:ext uri="{28A0092B-C50C-407E-A947-70E740481C1C}">
                <a14:useLocalDpi xmlns:a14="http://schemas.microsoft.com/office/drawing/2010/main" val="0"/>
              </a:ext>
            </a:extLst>
          </a:blip>
          <a:stretch>
            <a:fillRect/>
          </a:stretch>
        </p:blipFill>
        <p:spPr>
          <a:xfrm>
            <a:off x="-854" y="1"/>
            <a:ext cx="12193709" cy="6858000"/>
          </a:xfrm>
          <a:prstGeom prst="rect">
            <a:avLst/>
          </a:prstGeom>
        </p:spPr>
      </p:pic>
      <p:sp>
        <p:nvSpPr>
          <p:cNvPr id="5" name="Rectangle: Diagonal Corners Rounded 4">
            <a:extLst>
              <a:ext uri="{FF2B5EF4-FFF2-40B4-BE49-F238E27FC236}">
                <a16:creationId xmlns:a16="http://schemas.microsoft.com/office/drawing/2014/main" id="{6D155AC7-76D6-4AFB-82EE-1ABA3168B0D1}"/>
              </a:ext>
            </a:extLst>
          </p:cNvPr>
          <p:cNvSpPr/>
          <p:nvPr userDrawn="1"/>
        </p:nvSpPr>
        <p:spPr>
          <a:xfrm>
            <a:off x="236375" y="228600"/>
            <a:ext cx="11719249" cy="6400800"/>
          </a:xfrm>
          <a:prstGeom prst="round2DiagRect">
            <a:avLst>
              <a:gd name="adj1" fmla="val 3810"/>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512EACBA-99FD-4704-979B-F9A2F6D2D44E}"/>
              </a:ext>
            </a:extLst>
          </p:cNvPr>
          <p:cNvPicPr>
            <a:picLocks noChangeAspect="1"/>
          </p:cNvPicPr>
          <p:nvPr userDrawn="1"/>
        </p:nvPicPr>
        <p:blipFill>
          <a:blip r:embed="rId4"/>
          <a:stretch>
            <a:fillRect/>
          </a:stretch>
        </p:blipFill>
        <p:spPr>
          <a:xfrm>
            <a:off x="11310475" y="299106"/>
            <a:ext cx="589731" cy="520622"/>
          </a:xfrm>
          <a:prstGeom prst="rect">
            <a:avLst/>
          </a:prstGeom>
        </p:spPr>
      </p:pic>
      <p:pic>
        <p:nvPicPr>
          <p:cNvPr id="6" name="Picture 5">
            <a:extLst>
              <a:ext uri="{FF2B5EF4-FFF2-40B4-BE49-F238E27FC236}">
                <a16:creationId xmlns:a16="http://schemas.microsoft.com/office/drawing/2014/main" id="{98C32674-8B0B-4A16-BA70-6C2CD890B228}"/>
              </a:ext>
            </a:extLst>
          </p:cNvPr>
          <p:cNvPicPr>
            <a:picLocks noChangeAspect="1"/>
          </p:cNvPicPr>
          <p:nvPr userDrawn="1"/>
        </p:nvPicPr>
        <p:blipFill>
          <a:blip r:embed="rId5">
            <a:extLst>
              <a:ext uri="{BEBA8EAE-BF5A-486C-A8C5-ECC9F3942E4B}">
                <a14:imgProps xmlns:a14="http://schemas.microsoft.com/office/drawing/2010/main">
                  <a14:imgLayer r:embed="rId6">
                    <a14:imgEffect>
                      <a14:backgroundRemoval t="8308" b="93846" l="5066" r="98379">
                        <a14:foregroundMark x1="75279" y1="53538" x2="75279" y2="53538"/>
                        <a14:foregroundMark x1="79230" y1="27692" x2="79939" y2="67077"/>
                        <a14:foregroundMark x1="79939" y1="67077" x2="91692" y2="54154"/>
                        <a14:foregroundMark x1="91692" y1="54154" x2="83587" y2="29231"/>
                        <a14:foregroundMark x1="6180" y1="40923" x2="6180" y2="40923"/>
                        <a14:foregroundMark x1="5268" y1="32615" x2="5268" y2="32615"/>
                        <a14:foregroundMark x1="6586" y1="32615" x2="7295" y2="56308"/>
                        <a14:foregroundMark x1="13678" y1="30769" x2="14590" y2="57846"/>
                        <a14:foregroundMark x1="19250" y1="36308" x2="19250" y2="36308"/>
                        <a14:foregroundMark x1="33435" y1="39692" x2="33435" y2="39692"/>
                        <a14:foregroundMark x1="44174" y1="39692" x2="44174" y2="39692"/>
                        <a14:foregroundMark x1="48531" y1="68308" x2="48531" y2="68308"/>
                        <a14:foregroundMark x1="56332" y1="43692" x2="56332" y2="43692"/>
                        <a14:foregroundMark x1="73961" y1="56308" x2="73961" y2="56308"/>
                        <a14:foregroundMark x1="79230" y1="40308" x2="79230" y2="43692"/>
                        <a14:foregroundMark x1="79230" y1="43692" x2="79230" y2="43692"/>
                        <a14:foregroundMark x1="79230" y1="43692" x2="79230" y2="43692"/>
                        <a14:foregroundMark x1="96150" y1="53538" x2="96150" y2="53538"/>
                        <a14:foregroundMark x1="96150" y1="53538" x2="96150" y2="53538"/>
                        <a14:foregroundMark x1="74569" y1="86154" x2="74569" y2="86154"/>
                        <a14:foregroundMark x1="79433" y1="91077" x2="79433" y2="91077"/>
                        <a14:foregroundMark x1="84904" y1="93846" x2="84904" y2="93846"/>
                        <a14:foregroundMark x1="93414" y1="81231" x2="93414" y2="81231"/>
                        <a14:foregroundMark x1="96150" y1="72923" x2="96150" y2="72923"/>
                        <a14:foregroundMark x1="98176" y1="64000" x2="98176" y2="64000"/>
                        <a14:foregroundMark x1="97467" y1="52923" x2="97467" y2="52923"/>
                        <a14:foregroundMark x1="52381" y1="53538" x2="52381" y2="53538"/>
                        <a14:foregroundMark x1="83789" y1="8615" x2="83789" y2="8615"/>
                        <a14:foregroundMark x1="98480" y1="60923" x2="98480" y2="60923"/>
                        <a14:foregroundMark x1="93110" y1="87077" x2="93110" y2="87077"/>
                        <a14:foregroundMark x1="91489" y1="88923" x2="91489" y2="88923"/>
                        <a14:foregroundMark x1="83283" y1="93846" x2="83283" y2="93846"/>
                        <a14:foregroundMark x1="97670" y1="38154" x2="97670" y2="38154"/>
                        <a14:foregroundMark x1="14184" y1="42769" x2="14184" y2="42769"/>
                      </a14:backgroundRemoval>
                    </a14:imgEffect>
                  </a14:imgLayer>
                </a14:imgProps>
              </a:ext>
            </a:extLst>
          </a:blip>
          <a:stretch>
            <a:fillRect/>
          </a:stretch>
        </p:blipFill>
        <p:spPr>
          <a:xfrm>
            <a:off x="259525" y="6398057"/>
            <a:ext cx="632267" cy="208193"/>
          </a:xfrm>
          <a:prstGeom prst="rect">
            <a:avLst/>
          </a:prstGeom>
        </p:spPr>
      </p:pic>
    </p:spTree>
    <p:extLst>
      <p:ext uri="{BB962C8B-B14F-4D97-AF65-F5344CB8AC3E}">
        <p14:creationId xmlns:p14="http://schemas.microsoft.com/office/powerpoint/2010/main" val="37946735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pic>
        <p:nvPicPr>
          <p:cNvPr id="4" name="Picture 3" descr="Graphical user interface&#10;&#10;Description automatically generated">
            <a:extLst>
              <a:ext uri="{FF2B5EF4-FFF2-40B4-BE49-F238E27FC236}">
                <a16:creationId xmlns:a16="http://schemas.microsoft.com/office/drawing/2014/main" id="{A6472079-1034-47E2-8A04-42ECFACCA274}"/>
              </a:ext>
            </a:extLst>
          </p:cNvPr>
          <p:cNvPicPr>
            <a:picLocks noChangeAspect="1"/>
          </p:cNvPicPr>
          <p:nvPr userDrawn="1"/>
        </p:nvPicPr>
        <p:blipFill>
          <a:blip r:embed="rId2">
            <a:extLst>
              <a:ext uri="{BEBA8EAE-BF5A-486C-A8C5-ECC9F3942E4B}">
                <a14:imgProps xmlns:a14="http://schemas.microsoft.com/office/drawing/2010/main">
                  <a14:imgLayer r:embed="rId3">
                    <a14:imgEffect>
                      <a14:artisticPastelsSmooth/>
                    </a14:imgEffect>
                  </a14:imgLayer>
                </a14:imgProps>
              </a:ext>
              <a:ext uri="{28A0092B-C50C-407E-A947-70E740481C1C}">
                <a14:useLocalDpi xmlns:a14="http://schemas.microsoft.com/office/drawing/2010/main" val="0"/>
              </a:ext>
            </a:extLst>
          </a:blip>
          <a:stretch>
            <a:fillRect/>
          </a:stretch>
        </p:blipFill>
        <p:spPr>
          <a:xfrm>
            <a:off x="-854" y="1"/>
            <a:ext cx="12193709" cy="6858000"/>
          </a:xfrm>
          <a:prstGeom prst="rect">
            <a:avLst/>
          </a:prstGeom>
        </p:spPr>
      </p:pic>
      <p:sp>
        <p:nvSpPr>
          <p:cNvPr id="5" name="Rectangle: Diagonal Corners Rounded 4">
            <a:extLst>
              <a:ext uri="{FF2B5EF4-FFF2-40B4-BE49-F238E27FC236}">
                <a16:creationId xmlns:a16="http://schemas.microsoft.com/office/drawing/2014/main" id="{6D155AC7-76D6-4AFB-82EE-1ABA3168B0D1}"/>
              </a:ext>
            </a:extLst>
          </p:cNvPr>
          <p:cNvSpPr/>
          <p:nvPr userDrawn="1"/>
        </p:nvSpPr>
        <p:spPr>
          <a:xfrm>
            <a:off x="236375" y="228600"/>
            <a:ext cx="11719249" cy="6400800"/>
          </a:xfrm>
          <a:prstGeom prst="round2DiagRect">
            <a:avLst>
              <a:gd name="adj1" fmla="val 3810"/>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512EACBA-99FD-4704-979B-F9A2F6D2D44E}"/>
              </a:ext>
            </a:extLst>
          </p:cNvPr>
          <p:cNvPicPr>
            <a:picLocks noChangeAspect="1"/>
          </p:cNvPicPr>
          <p:nvPr userDrawn="1"/>
        </p:nvPicPr>
        <p:blipFill>
          <a:blip r:embed="rId4"/>
          <a:stretch>
            <a:fillRect/>
          </a:stretch>
        </p:blipFill>
        <p:spPr>
          <a:xfrm>
            <a:off x="11310475" y="299106"/>
            <a:ext cx="589731" cy="520622"/>
          </a:xfrm>
          <a:prstGeom prst="rect">
            <a:avLst/>
          </a:prstGeom>
        </p:spPr>
      </p:pic>
      <p:pic>
        <p:nvPicPr>
          <p:cNvPr id="6" name="Picture 5" descr="A picture containing icon&#10;&#10;Description automatically generated">
            <a:extLst>
              <a:ext uri="{FF2B5EF4-FFF2-40B4-BE49-F238E27FC236}">
                <a16:creationId xmlns:a16="http://schemas.microsoft.com/office/drawing/2014/main" id="{8A9C3291-6F02-4968-972D-98E51A262164}"/>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589203" y="5288973"/>
            <a:ext cx="1256433" cy="1256433"/>
          </a:xfrm>
          <a:prstGeom prst="rect">
            <a:avLst/>
          </a:prstGeom>
        </p:spPr>
      </p:pic>
      <p:pic>
        <p:nvPicPr>
          <p:cNvPr id="7" name="Picture 6">
            <a:extLst>
              <a:ext uri="{FF2B5EF4-FFF2-40B4-BE49-F238E27FC236}">
                <a16:creationId xmlns:a16="http://schemas.microsoft.com/office/drawing/2014/main" id="{2C754DA5-A8B1-47C6-91BC-8EE486452E58}"/>
              </a:ext>
            </a:extLst>
          </p:cNvPr>
          <p:cNvPicPr>
            <a:picLocks noChangeAspect="1"/>
          </p:cNvPicPr>
          <p:nvPr userDrawn="1"/>
        </p:nvPicPr>
        <p:blipFill>
          <a:blip r:embed="rId6">
            <a:extLst>
              <a:ext uri="{BEBA8EAE-BF5A-486C-A8C5-ECC9F3942E4B}">
                <a14:imgProps xmlns:a14="http://schemas.microsoft.com/office/drawing/2010/main">
                  <a14:imgLayer r:embed="rId7">
                    <a14:imgEffect>
                      <a14:backgroundRemoval t="8308" b="93846" l="5066" r="98379">
                        <a14:foregroundMark x1="75279" y1="53538" x2="75279" y2="53538"/>
                        <a14:foregroundMark x1="79230" y1="27692" x2="79939" y2="67077"/>
                        <a14:foregroundMark x1="79939" y1="67077" x2="91692" y2="54154"/>
                        <a14:foregroundMark x1="91692" y1="54154" x2="83587" y2="29231"/>
                        <a14:foregroundMark x1="6180" y1="40923" x2="6180" y2="40923"/>
                        <a14:foregroundMark x1="5268" y1="32615" x2="5268" y2="32615"/>
                        <a14:foregroundMark x1="6586" y1="32615" x2="7295" y2="56308"/>
                        <a14:foregroundMark x1="13678" y1="30769" x2="14590" y2="57846"/>
                        <a14:foregroundMark x1="19250" y1="36308" x2="19250" y2="36308"/>
                        <a14:foregroundMark x1="33435" y1="39692" x2="33435" y2="39692"/>
                        <a14:foregroundMark x1="44174" y1="39692" x2="44174" y2="39692"/>
                        <a14:foregroundMark x1="48531" y1="68308" x2="48531" y2="68308"/>
                        <a14:foregroundMark x1="56332" y1="43692" x2="56332" y2="43692"/>
                        <a14:foregroundMark x1="73961" y1="56308" x2="73961" y2="56308"/>
                        <a14:foregroundMark x1="79230" y1="40308" x2="79230" y2="43692"/>
                        <a14:foregroundMark x1="79230" y1="43692" x2="79230" y2="43692"/>
                        <a14:foregroundMark x1="79230" y1="43692" x2="79230" y2="43692"/>
                        <a14:foregroundMark x1="96150" y1="53538" x2="96150" y2="53538"/>
                        <a14:foregroundMark x1="96150" y1="53538" x2="96150" y2="53538"/>
                        <a14:foregroundMark x1="74569" y1="86154" x2="74569" y2="86154"/>
                        <a14:foregroundMark x1="79433" y1="91077" x2="79433" y2="91077"/>
                        <a14:foregroundMark x1="84904" y1="93846" x2="84904" y2="93846"/>
                        <a14:foregroundMark x1="93414" y1="81231" x2="93414" y2="81231"/>
                        <a14:foregroundMark x1="96150" y1="72923" x2="96150" y2="72923"/>
                        <a14:foregroundMark x1="98176" y1="64000" x2="98176" y2="64000"/>
                        <a14:foregroundMark x1="97467" y1="52923" x2="97467" y2="52923"/>
                        <a14:foregroundMark x1="52381" y1="53538" x2="52381" y2="53538"/>
                        <a14:foregroundMark x1="83789" y1="8615" x2="83789" y2="8615"/>
                        <a14:foregroundMark x1="98480" y1="60923" x2="98480" y2="60923"/>
                        <a14:foregroundMark x1="93110" y1="87077" x2="93110" y2="87077"/>
                        <a14:foregroundMark x1="91489" y1="88923" x2="91489" y2="88923"/>
                        <a14:foregroundMark x1="83283" y1="93846" x2="83283" y2="93846"/>
                        <a14:foregroundMark x1="97670" y1="38154" x2="97670" y2="38154"/>
                        <a14:foregroundMark x1="14184" y1="42769" x2="14184" y2="42769"/>
                      </a14:backgroundRemoval>
                    </a14:imgEffect>
                  </a14:imgLayer>
                </a14:imgProps>
              </a:ext>
            </a:extLst>
          </a:blip>
          <a:stretch>
            <a:fillRect/>
          </a:stretch>
        </p:blipFill>
        <p:spPr>
          <a:xfrm>
            <a:off x="259525" y="6398057"/>
            <a:ext cx="632267" cy="208193"/>
          </a:xfrm>
          <a:prstGeom prst="rect">
            <a:avLst/>
          </a:prstGeom>
        </p:spPr>
      </p:pic>
    </p:spTree>
    <p:extLst>
      <p:ext uri="{BB962C8B-B14F-4D97-AF65-F5344CB8AC3E}">
        <p14:creationId xmlns:p14="http://schemas.microsoft.com/office/powerpoint/2010/main" val="1305573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标题幻灯片">
    <p:spTree>
      <p:nvGrpSpPr>
        <p:cNvPr id="1" name=""/>
        <p:cNvGrpSpPr/>
        <p:nvPr/>
      </p:nvGrpSpPr>
      <p:grpSpPr>
        <a:xfrm>
          <a:off x="0" y="0"/>
          <a:ext cx="0" cy="0"/>
          <a:chOff x="0" y="0"/>
          <a:chExt cx="0" cy="0"/>
        </a:xfrm>
      </p:grpSpPr>
      <p:pic>
        <p:nvPicPr>
          <p:cNvPr id="4" name="Picture 3" descr="Graphical user interface&#10;&#10;Description automatically generated">
            <a:extLst>
              <a:ext uri="{FF2B5EF4-FFF2-40B4-BE49-F238E27FC236}">
                <a16:creationId xmlns:a16="http://schemas.microsoft.com/office/drawing/2014/main" id="{A6472079-1034-47E2-8A04-42ECFACCA274}"/>
              </a:ext>
            </a:extLst>
          </p:cNvPr>
          <p:cNvPicPr>
            <a:picLocks noChangeAspect="1"/>
          </p:cNvPicPr>
          <p:nvPr userDrawn="1"/>
        </p:nvPicPr>
        <p:blipFill>
          <a:blip r:embed="rId2">
            <a:extLst>
              <a:ext uri="{BEBA8EAE-BF5A-486C-A8C5-ECC9F3942E4B}">
                <a14:imgProps xmlns:a14="http://schemas.microsoft.com/office/drawing/2010/main">
                  <a14:imgLayer r:embed="rId3">
                    <a14:imgEffect>
                      <a14:artisticPastelsSmooth/>
                    </a14:imgEffect>
                  </a14:imgLayer>
                </a14:imgProps>
              </a:ext>
              <a:ext uri="{28A0092B-C50C-407E-A947-70E740481C1C}">
                <a14:useLocalDpi xmlns:a14="http://schemas.microsoft.com/office/drawing/2010/main" val="0"/>
              </a:ext>
            </a:extLst>
          </a:blip>
          <a:stretch>
            <a:fillRect/>
          </a:stretch>
        </p:blipFill>
        <p:spPr>
          <a:xfrm>
            <a:off x="-854" y="1"/>
            <a:ext cx="12193709" cy="6858000"/>
          </a:xfrm>
          <a:prstGeom prst="rect">
            <a:avLst/>
          </a:prstGeom>
        </p:spPr>
      </p:pic>
      <p:sp>
        <p:nvSpPr>
          <p:cNvPr id="5" name="Rectangle: Diagonal Corners Rounded 4">
            <a:extLst>
              <a:ext uri="{FF2B5EF4-FFF2-40B4-BE49-F238E27FC236}">
                <a16:creationId xmlns:a16="http://schemas.microsoft.com/office/drawing/2014/main" id="{6D155AC7-76D6-4AFB-82EE-1ABA3168B0D1}"/>
              </a:ext>
            </a:extLst>
          </p:cNvPr>
          <p:cNvSpPr/>
          <p:nvPr userDrawn="1"/>
        </p:nvSpPr>
        <p:spPr>
          <a:xfrm>
            <a:off x="236375" y="228600"/>
            <a:ext cx="11719249" cy="6400800"/>
          </a:xfrm>
          <a:prstGeom prst="round2DiagRect">
            <a:avLst>
              <a:gd name="adj1" fmla="val 3810"/>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512EACBA-99FD-4704-979B-F9A2F6D2D44E}"/>
              </a:ext>
            </a:extLst>
          </p:cNvPr>
          <p:cNvPicPr>
            <a:picLocks noChangeAspect="1"/>
          </p:cNvPicPr>
          <p:nvPr userDrawn="1"/>
        </p:nvPicPr>
        <p:blipFill>
          <a:blip r:embed="rId4"/>
          <a:stretch>
            <a:fillRect/>
          </a:stretch>
        </p:blipFill>
        <p:spPr>
          <a:xfrm>
            <a:off x="11310475" y="299106"/>
            <a:ext cx="589731" cy="520622"/>
          </a:xfrm>
          <a:prstGeom prst="rect">
            <a:avLst/>
          </a:prstGeom>
        </p:spPr>
      </p:pic>
      <p:pic>
        <p:nvPicPr>
          <p:cNvPr id="9" name="Picture 8" descr="A picture containing toy, vector graphics, doll&#10;&#10;Description automatically generated">
            <a:extLst>
              <a:ext uri="{FF2B5EF4-FFF2-40B4-BE49-F238E27FC236}">
                <a16:creationId xmlns:a16="http://schemas.microsoft.com/office/drawing/2014/main" id="{9177DC3B-5747-449F-8020-0C394E86E21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281697" y="4174916"/>
            <a:ext cx="2524990" cy="2524990"/>
          </a:xfrm>
          <a:prstGeom prst="rect">
            <a:avLst/>
          </a:prstGeom>
        </p:spPr>
      </p:pic>
      <p:pic>
        <p:nvPicPr>
          <p:cNvPr id="6" name="Picture 5">
            <a:extLst>
              <a:ext uri="{FF2B5EF4-FFF2-40B4-BE49-F238E27FC236}">
                <a16:creationId xmlns:a16="http://schemas.microsoft.com/office/drawing/2014/main" id="{0D3D1195-218E-4222-A5DA-70726D4831D9}"/>
              </a:ext>
            </a:extLst>
          </p:cNvPr>
          <p:cNvPicPr>
            <a:picLocks noChangeAspect="1"/>
          </p:cNvPicPr>
          <p:nvPr userDrawn="1"/>
        </p:nvPicPr>
        <p:blipFill>
          <a:blip r:embed="rId6">
            <a:extLst>
              <a:ext uri="{BEBA8EAE-BF5A-486C-A8C5-ECC9F3942E4B}">
                <a14:imgProps xmlns:a14="http://schemas.microsoft.com/office/drawing/2010/main">
                  <a14:imgLayer r:embed="rId7">
                    <a14:imgEffect>
                      <a14:backgroundRemoval t="8308" b="93846" l="5066" r="98379">
                        <a14:foregroundMark x1="75279" y1="53538" x2="75279" y2="53538"/>
                        <a14:foregroundMark x1="79230" y1="27692" x2="79939" y2="67077"/>
                        <a14:foregroundMark x1="79939" y1="67077" x2="91692" y2="54154"/>
                        <a14:foregroundMark x1="91692" y1="54154" x2="83587" y2="29231"/>
                        <a14:foregroundMark x1="6180" y1="40923" x2="6180" y2="40923"/>
                        <a14:foregroundMark x1="5268" y1="32615" x2="5268" y2="32615"/>
                        <a14:foregroundMark x1="6586" y1="32615" x2="7295" y2="56308"/>
                        <a14:foregroundMark x1="13678" y1="30769" x2="14590" y2="57846"/>
                        <a14:foregroundMark x1="19250" y1="36308" x2="19250" y2="36308"/>
                        <a14:foregroundMark x1="33435" y1="39692" x2="33435" y2="39692"/>
                        <a14:foregroundMark x1="44174" y1="39692" x2="44174" y2="39692"/>
                        <a14:foregroundMark x1="48531" y1="68308" x2="48531" y2="68308"/>
                        <a14:foregroundMark x1="56332" y1="43692" x2="56332" y2="43692"/>
                        <a14:foregroundMark x1="73961" y1="56308" x2="73961" y2="56308"/>
                        <a14:foregroundMark x1="79230" y1="40308" x2="79230" y2="43692"/>
                        <a14:foregroundMark x1="79230" y1="43692" x2="79230" y2="43692"/>
                        <a14:foregroundMark x1="79230" y1="43692" x2="79230" y2="43692"/>
                        <a14:foregroundMark x1="96150" y1="53538" x2="96150" y2="53538"/>
                        <a14:foregroundMark x1="96150" y1="53538" x2="96150" y2="53538"/>
                        <a14:foregroundMark x1="74569" y1="86154" x2="74569" y2="86154"/>
                        <a14:foregroundMark x1="79433" y1="91077" x2="79433" y2="91077"/>
                        <a14:foregroundMark x1="84904" y1="93846" x2="84904" y2="93846"/>
                        <a14:foregroundMark x1="93414" y1="81231" x2="93414" y2="81231"/>
                        <a14:foregroundMark x1="96150" y1="72923" x2="96150" y2="72923"/>
                        <a14:foregroundMark x1="98176" y1="64000" x2="98176" y2="64000"/>
                        <a14:foregroundMark x1="97467" y1="52923" x2="97467" y2="52923"/>
                        <a14:foregroundMark x1="52381" y1="53538" x2="52381" y2="53538"/>
                        <a14:foregroundMark x1="83789" y1="8615" x2="83789" y2="8615"/>
                        <a14:foregroundMark x1="98480" y1="60923" x2="98480" y2="60923"/>
                        <a14:foregroundMark x1="93110" y1="87077" x2="93110" y2="87077"/>
                        <a14:foregroundMark x1="91489" y1="88923" x2="91489" y2="88923"/>
                        <a14:foregroundMark x1="83283" y1="93846" x2="83283" y2="93846"/>
                        <a14:foregroundMark x1="97670" y1="38154" x2="97670" y2="38154"/>
                        <a14:foregroundMark x1="14184" y1="42769" x2="14184" y2="42769"/>
                      </a14:backgroundRemoval>
                    </a14:imgEffect>
                  </a14:imgLayer>
                </a14:imgProps>
              </a:ext>
            </a:extLst>
          </a:blip>
          <a:stretch>
            <a:fillRect/>
          </a:stretch>
        </p:blipFill>
        <p:spPr>
          <a:xfrm>
            <a:off x="259525" y="6398057"/>
            <a:ext cx="632267" cy="208193"/>
          </a:xfrm>
          <a:prstGeom prst="rect">
            <a:avLst/>
          </a:prstGeom>
        </p:spPr>
      </p:pic>
    </p:spTree>
    <p:extLst>
      <p:ext uri="{BB962C8B-B14F-4D97-AF65-F5344CB8AC3E}">
        <p14:creationId xmlns:p14="http://schemas.microsoft.com/office/powerpoint/2010/main" val="17117874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14:presetBounceEnd="66000">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14:bounceEnd="66000">
                                          <p:cBhvr additive="base">
                                            <p:cTn id="7" dur="750" fill="hold"/>
                                            <p:tgtEl>
                                              <p:spTgt spid="9"/>
                                            </p:tgtEl>
                                            <p:attrNameLst>
                                              <p:attrName>ppt_x</p:attrName>
                                            </p:attrNameLst>
                                          </p:cBhvr>
                                          <p:tavLst>
                                            <p:tav tm="0">
                                              <p:val>
                                                <p:strVal val="1+#ppt_w/2"/>
                                              </p:val>
                                            </p:tav>
                                            <p:tav tm="100000">
                                              <p:val>
                                                <p:strVal val="#ppt_x"/>
                                              </p:val>
                                            </p:tav>
                                          </p:tavLst>
                                        </p:anim>
                                        <p:anim calcmode="lin" valueType="num" p14:bounceEnd="66000">
                                          <p:cBhvr additive="base">
                                            <p:cTn id="8" dur="75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750" fill="hold"/>
                                            <p:tgtEl>
                                              <p:spTgt spid="9"/>
                                            </p:tgtEl>
                                            <p:attrNameLst>
                                              <p:attrName>ppt_x</p:attrName>
                                            </p:attrNameLst>
                                          </p:cBhvr>
                                          <p:tavLst>
                                            <p:tav tm="0">
                                              <p:val>
                                                <p:strVal val="1+#ppt_w/2"/>
                                              </p:val>
                                            </p:tav>
                                            <p:tav tm="100000">
                                              <p:val>
                                                <p:strVal val="#ppt_x"/>
                                              </p:val>
                                            </p:tav>
                                          </p:tavLst>
                                        </p:anim>
                                        <p:anim calcmode="lin" valueType="num">
                                          <p:cBhvr additive="base">
                                            <p:cTn id="8" dur="75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标题幻灯片">
    <p:spTree>
      <p:nvGrpSpPr>
        <p:cNvPr id="1" name=""/>
        <p:cNvGrpSpPr/>
        <p:nvPr/>
      </p:nvGrpSpPr>
      <p:grpSpPr>
        <a:xfrm>
          <a:off x="0" y="0"/>
          <a:ext cx="0" cy="0"/>
          <a:chOff x="0" y="0"/>
          <a:chExt cx="0" cy="0"/>
        </a:xfrm>
      </p:grpSpPr>
      <p:pic>
        <p:nvPicPr>
          <p:cNvPr id="4" name="Picture 3" descr="Graphical user interface&#10;&#10;Description automatically generated">
            <a:extLst>
              <a:ext uri="{FF2B5EF4-FFF2-40B4-BE49-F238E27FC236}">
                <a16:creationId xmlns:a16="http://schemas.microsoft.com/office/drawing/2014/main" id="{A6472079-1034-47E2-8A04-42ECFACCA274}"/>
              </a:ext>
            </a:extLst>
          </p:cNvPr>
          <p:cNvPicPr>
            <a:picLocks noChangeAspect="1"/>
          </p:cNvPicPr>
          <p:nvPr userDrawn="1"/>
        </p:nvPicPr>
        <p:blipFill>
          <a:blip r:embed="rId2">
            <a:extLst>
              <a:ext uri="{BEBA8EAE-BF5A-486C-A8C5-ECC9F3942E4B}">
                <a14:imgProps xmlns:a14="http://schemas.microsoft.com/office/drawing/2010/main">
                  <a14:imgLayer r:embed="rId3">
                    <a14:imgEffect>
                      <a14:artisticPastelsSmooth/>
                    </a14:imgEffect>
                  </a14:imgLayer>
                </a14:imgProps>
              </a:ext>
              <a:ext uri="{28A0092B-C50C-407E-A947-70E740481C1C}">
                <a14:useLocalDpi xmlns:a14="http://schemas.microsoft.com/office/drawing/2010/main" val="0"/>
              </a:ext>
            </a:extLst>
          </a:blip>
          <a:stretch>
            <a:fillRect/>
          </a:stretch>
        </p:blipFill>
        <p:spPr>
          <a:xfrm>
            <a:off x="-854" y="1"/>
            <a:ext cx="12193709" cy="6858000"/>
          </a:xfrm>
          <a:prstGeom prst="rect">
            <a:avLst/>
          </a:prstGeom>
        </p:spPr>
      </p:pic>
      <p:grpSp>
        <p:nvGrpSpPr>
          <p:cNvPr id="6" name="Group 5">
            <a:extLst>
              <a:ext uri="{FF2B5EF4-FFF2-40B4-BE49-F238E27FC236}">
                <a16:creationId xmlns:a16="http://schemas.microsoft.com/office/drawing/2014/main" id="{2C18A811-DE77-4C32-9E2D-64F132EA7AF0}"/>
              </a:ext>
            </a:extLst>
          </p:cNvPr>
          <p:cNvGrpSpPr/>
          <p:nvPr userDrawn="1"/>
        </p:nvGrpSpPr>
        <p:grpSpPr>
          <a:xfrm>
            <a:off x="135255" y="15198"/>
            <a:ext cx="11894186" cy="6825343"/>
            <a:chOff x="217756" y="65357"/>
            <a:chExt cx="11993313" cy="6473286"/>
          </a:xfrm>
          <a:noFill/>
        </p:grpSpPr>
        <p:sp>
          <p:nvSpPr>
            <p:cNvPr id="7" name="Rectangle: Rounded Corners 6">
              <a:extLst>
                <a:ext uri="{FF2B5EF4-FFF2-40B4-BE49-F238E27FC236}">
                  <a16:creationId xmlns:a16="http://schemas.microsoft.com/office/drawing/2014/main" id="{9CB2999E-0BA1-4C89-A59F-8A54F4BE306E}"/>
                </a:ext>
              </a:extLst>
            </p:cNvPr>
            <p:cNvSpPr/>
            <p:nvPr/>
          </p:nvSpPr>
          <p:spPr>
            <a:xfrm>
              <a:off x="472134" y="220134"/>
              <a:ext cx="11738935" cy="6163734"/>
            </a:xfrm>
            <a:custGeom>
              <a:avLst/>
              <a:gdLst>
                <a:gd name="connsiteX0" fmla="*/ 0 w 11738935"/>
                <a:gd name="connsiteY0" fmla="*/ 1027310 h 6163734"/>
                <a:gd name="connsiteX1" fmla="*/ 1027310 w 11738935"/>
                <a:gd name="connsiteY1" fmla="*/ 0 h 6163734"/>
                <a:gd name="connsiteX2" fmla="*/ 10711625 w 11738935"/>
                <a:gd name="connsiteY2" fmla="*/ 0 h 6163734"/>
                <a:gd name="connsiteX3" fmla="*/ 11738935 w 11738935"/>
                <a:gd name="connsiteY3" fmla="*/ 1027310 h 6163734"/>
                <a:gd name="connsiteX4" fmla="*/ 11738935 w 11738935"/>
                <a:gd name="connsiteY4" fmla="*/ 5136424 h 6163734"/>
                <a:gd name="connsiteX5" fmla="*/ 10711625 w 11738935"/>
                <a:gd name="connsiteY5" fmla="*/ 6163734 h 6163734"/>
                <a:gd name="connsiteX6" fmla="*/ 1027310 w 11738935"/>
                <a:gd name="connsiteY6" fmla="*/ 6163734 h 6163734"/>
                <a:gd name="connsiteX7" fmla="*/ 0 w 11738935"/>
                <a:gd name="connsiteY7" fmla="*/ 5136424 h 6163734"/>
                <a:gd name="connsiteX8" fmla="*/ 0 w 11738935"/>
                <a:gd name="connsiteY8" fmla="*/ 1027310 h 6163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38935" h="6163734" fill="none" extrusionOk="0">
                  <a:moveTo>
                    <a:pt x="0" y="1027310"/>
                  </a:moveTo>
                  <a:cubicBezTo>
                    <a:pt x="74804" y="461661"/>
                    <a:pt x="395065" y="66048"/>
                    <a:pt x="1027310" y="0"/>
                  </a:cubicBezTo>
                  <a:cubicBezTo>
                    <a:pt x="4837526" y="-149292"/>
                    <a:pt x="6070245" y="-15801"/>
                    <a:pt x="10711625" y="0"/>
                  </a:cubicBezTo>
                  <a:cubicBezTo>
                    <a:pt x="11268774" y="43553"/>
                    <a:pt x="11820856" y="457479"/>
                    <a:pt x="11738935" y="1027310"/>
                  </a:cubicBezTo>
                  <a:cubicBezTo>
                    <a:pt x="11666246" y="1764727"/>
                    <a:pt x="11830899" y="3092001"/>
                    <a:pt x="11738935" y="5136424"/>
                  </a:cubicBezTo>
                  <a:cubicBezTo>
                    <a:pt x="11703695" y="5706754"/>
                    <a:pt x="11268353" y="6170046"/>
                    <a:pt x="10711625" y="6163734"/>
                  </a:cubicBezTo>
                  <a:cubicBezTo>
                    <a:pt x="6031130" y="6133955"/>
                    <a:pt x="4424824" y="6071973"/>
                    <a:pt x="1027310" y="6163734"/>
                  </a:cubicBezTo>
                  <a:cubicBezTo>
                    <a:pt x="469192" y="6148488"/>
                    <a:pt x="-45324" y="5718171"/>
                    <a:pt x="0" y="5136424"/>
                  </a:cubicBezTo>
                  <a:cubicBezTo>
                    <a:pt x="-30974" y="4677568"/>
                    <a:pt x="-62159" y="3054072"/>
                    <a:pt x="0" y="1027310"/>
                  </a:cubicBezTo>
                  <a:close/>
                </a:path>
                <a:path w="11738935" h="6163734" stroke="0" extrusionOk="0">
                  <a:moveTo>
                    <a:pt x="0" y="1027310"/>
                  </a:moveTo>
                  <a:cubicBezTo>
                    <a:pt x="-32305" y="467790"/>
                    <a:pt x="535297" y="-74531"/>
                    <a:pt x="1027310" y="0"/>
                  </a:cubicBezTo>
                  <a:cubicBezTo>
                    <a:pt x="5849419" y="28352"/>
                    <a:pt x="8079587" y="106290"/>
                    <a:pt x="10711625" y="0"/>
                  </a:cubicBezTo>
                  <a:cubicBezTo>
                    <a:pt x="11349642" y="-66416"/>
                    <a:pt x="11718134" y="418924"/>
                    <a:pt x="11738935" y="1027310"/>
                  </a:cubicBezTo>
                  <a:cubicBezTo>
                    <a:pt x="11619338" y="2267528"/>
                    <a:pt x="11577927" y="4307684"/>
                    <a:pt x="11738935" y="5136424"/>
                  </a:cubicBezTo>
                  <a:cubicBezTo>
                    <a:pt x="11789297" y="5648271"/>
                    <a:pt x="11224653" y="6130587"/>
                    <a:pt x="10711625" y="6163734"/>
                  </a:cubicBezTo>
                  <a:cubicBezTo>
                    <a:pt x="9604187" y="6046505"/>
                    <a:pt x="2381048" y="6131497"/>
                    <a:pt x="1027310" y="6163734"/>
                  </a:cubicBezTo>
                  <a:cubicBezTo>
                    <a:pt x="475657" y="6078151"/>
                    <a:pt x="-41870" y="5752482"/>
                    <a:pt x="0" y="5136424"/>
                  </a:cubicBezTo>
                  <a:cubicBezTo>
                    <a:pt x="-57225" y="4632224"/>
                    <a:pt x="130478" y="2856224"/>
                    <a:pt x="0" y="1027310"/>
                  </a:cubicBezTo>
                  <a:close/>
                </a:path>
              </a:pathLst>
            </a:custGeom>
            <a:solidFill>
              <a:schemeClr val="bg1"/>
            </a:solidFill>
            <a:ln w="57150">
              <a:solidFill>
                <a:srgbClr val="A3A901"/>
              </a:solidFill>
              <a:extLst>
                <a:ext uri="{C807C97D-BFC1-408E-A445-0C87EB9F89A2}">
                  <ask:lineSketchStyleProps xmlns:ask="http://schemas.microsoft.com/office/drawing/2018/sketchyshapes" sd="4184682687">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9" name="Rectangle: Rounded Corners 8">
              <a:extLst>
                <a:ext uri="{FF2B5EF4-FFF2-40B4-BE49-F238E27FC236}">
                  <a16:creationId xmlns:a16="http://schemas.microsoft.com/office/drawing/2014/main" id="{8B57871C-7653-40D9-881B-8AD5E6D85701}"/>
                </a:ext>
              </a:extLst>
            </p:cNvPr>
            <p:cNvSpPr/>
            <p:nvPr/>
          </p:nvSpPr>
          <p:spPr>
            <a:xfrm>
              <a:off x="372533" y="220134"/>
              <a:ext cx="11684000" cy="6163734"/>
            </a:xfrm>
            <a:custGeom>
              <a:avLst/>
              <a:gdLst>
                <a:gd name="connsiteX0" fmla="*/ 0 w 11684000"/>
                <a:gd name="connsiteY0" fmla="*/ 1027310 h 6163734"/>
                <a:gd name="connsiteX1" fmla="*/ 1027310 w 11684000"/>
                <a:gd name="connsiteY1" fmla="*/ 0 h 6163734"/>
                <a:gd name="connsiteX2" fmla="*/ 10656690 w 11684000"/>
                <a:gd name="connsiteY2" fmla="*/ 0 h 6163734"/>
                <a:gd name="connsiteX3" fmla="*/ 11684000 w 11684000"/>
                <a:gd name="connsiteY3" fmla="*/ 1027310 h 6163734"/>
                <a:gd name="connsiteX4" fmla="*/ 11684000 w 11684000"/>
                <a:gd name="connsiteY4" fmla="*/ 5136424 h 6163734"/>
                <a:gd name="connsiteX5" fmla="*/ 10656690 w 11684000"/>
                <a:gd name="connsiteY5" fmla="*/ 6163734 h 6163734"/>
                <a:gd name="connsiteX6" fmla="*/ 1027310 w 11684000"/>
                <a:gd name="connsiteY6" fmla="*/ 6163734 h 6163734"/>
                <a:gd name="connsiteX7" fmla="*/ 0 w 11684000"/>
                <a:gd name="connsiteY7" fmla="*/ 5136424 h 6163734"/>
                <a:gd name="connsiteX8" fmla="*/ 0 w 11684000"/>
                <a:gd name="connsiteY8" fmla="*/ 1027310 h 6163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84000" h="6163734" fill="none" extrusionOk="0">
                  <a:moveTo>
                    <a:pt x="0" y="1027310"/>
                  </a:moveTo>
                  <a:cubicBezTo>
                    <a:pt x="74804" y="461661"/>
                    <a:pt x="395065" y="66048"/>
                    <a:pt x="1027310" y="0"/>
                  </a:cubicBezTo>
                  <a:cubicBezTo>
                    <a:pt x="5305919" y="-149292"/>
                    <a:pt x="6595192" y="-15801"/>
                    <a:pt x="10656690" y="0"/>
                  </a:cubicBezTo>
                  <a:cubicBezTo>
                    <a:pt x="11213839" y="43553"/>
                    <a:pt x="11765921" y="457479"/>
                    <a:pt x="11684000" y="1027310"/>
                  </a:cubicBezTo>
                  <a:cubicBezTo>
                    <a:pt x="11611311" y="1764727"/>
                    <a:pt x="11775964" y="3092001"/>
                    <a:pt x="11684000" y="5136424"/>
                  </a:cubicBezTo>
                  <a:cubicBezTo>
                    <a:pt x="11648760" y="5706754"/>
                    <a:pt x="11213418" y="6170046"/>
                    <a:pt x="10656690" y="6163734"/>
                  </a:cubicBezTo>
                  <a:cubicBezTo>
                    <a:pt x="8527607" y="6133955"/>
                    <a:pt x="3810361" y="6071973"/>
                    <a:pt x="1027310" y="6163734"/>
                  </a:cubicBezTo>
                  <a:cubicBezTo>
                    <a:pt x="469192" y="6148488"/>
                    <a:pt x="-45324" y="5718171"/>
                    <a:pt x="0" y="5136424"/>
                  </a:cubicBezTo>
                  <a:cubicBezTo>
                    <a:pt x="-30974" y="4677568"/>
                    <a:pt x="-62159" y="3054072"/>
                    <a:pt x="0" y="1027310"/>
                  </a:cubicBezTo>
                  <a:close/>
                </a:path>
                <a:path w="11684000" h="6163734" stroke="0" extrusionOk="0">
                  <a:moveTo>
                    <a:pt x="0" y="1027310"/>
                  </a:moveTo>
                  <a:cubicBezTo>
                    <a:pt x="-32305" y="467790"/>
                    <a:pt x="535297" y="-74531"/>
                    <a:pt x="1027310" y="0"/>
                  </a:cubicBezTo>
                  <a:cubicBezTo>
                    <a:pt x="3062595" y="28352"/>
                    <a:pt x="6739809" y="106290"/>
                    <a:pt x="10656690" y="0"/>
                  </a:cubicBezTo>
                  <a:cubicBezTo>
                    <a:pt x="11294707" y="-66416"/>
                    <a:pt x="11663199" y="418924"/>
                    <a:pt x="11684000" y="1027310"/>
                  </a:cubicBezTo>
                  <a:cubicBezTo>
                    <a:pt x="11564403" y="2267528"/>
                    <a:pt x="11522992" y="4307684"/>
                    <a:pt x="11684000" y="5136424"/>
                  </a:cubicBezTo>
                  <a:cubicBezTo>
                    <a:pt x="11734362" y="5648271"/>
                    <a:pt x="11169718" y="6130587"/>
                    <a:pt x="10656690" y="6163734"/>
                  </a:cubicBezTo>
                  <a:cubicBezTo>
                    <a:pt x="6042143" y="6046505"/>
                    <a:pt x="4670391" y="6131497"/>
                    <a:pt x="1027310" y="6163734"/>
                  </a:cubicBezTo>
                  <a:cubicBezTo>
                    <a:pt x="475657" y="6078151"/>
                    <a:pt x="-41870" y="5752482"/>
                    <a:pt x="0" y="5136424"/>
                  </a:cubicBezTo>
                  <a:cubicBezTo>
                    <a:pt x="-57225" y="4632224"/>
                    <a:pt x="130478" y="2856224"/>
                    <a:pt x="0" y="1027310"/>
                  </a:cubicBezTo>
                  <a:close/>
                </a:path>
              </a:pathLst>
            </a:custGeom>
            <a:grpFill/>
            <a:ln w="57150">
              <a:solidFill>
                <a:srgbClr val="F2D670"/>
              </a:solidFill>
              <a:extLst>
                <a:ext uri="{C807C97D-BFC1-408E-A445-0C87EB9F89A2}">
                  <ask:lineSketchStyleProps xmlns:ask="http://schemas.microsoft.com/office/drawing/2018/sketchyshapes" sd="4184682687">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0" name="Oval 9">
              <a:extLst>
                <a:ext uri="{FF2B5EF4-FFF2-40B4-BE49-F238E27FC236}">
                  <a16:creationId xmlns:a16="http://schemas.microsoft.com/office/drawing/2014/main" id="{D411FB22-5166-4936-BC07-4E607039B275}"/>
                </a:ext>
              </a:extLst>
            </p:cNvPr>
            <p:cNvSpPr/>
            <p:nvPr/>
          </p:nvSpPr>
          <p:spPr>
            <a:xfrm>
              <a:off x="11284753" y="6074315"/>
              <a:ext cx="309553" cy="309553"/>
            </a:xfrm>
            <a:prstGeom prst="ellipse">
              <a:avLst/>
            </a:prstGeom>
            <a:solidFill>
              <a:srgbClr val="F89F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1" name="Oval 10">
              <a:extLst>
                <a:ext uri="{FF2B5EF4-FFF2-40B4-BE49-F238E27FC236}">
                  <a16:creationId xmlns:a16="http://schemas.microsoft.com/office/drawing/2014/main" id="{7E4A763F-F403-4B7C-80F8-8C9FFF0BCBD8}"/>
                </a:ext>
              </a:extLst>
            </p:cNvPr>
            <p:cNvSpPr/>
            <p:nvPr/>
          </p:nvSpPr>
          <p:spPr>
            <a:xfrm>
              <a:off x="11824248" y="807775"/>
              <a:ext cx="309553" cy="309553"/>
            </a:xfrm>
            <a:prstGeom prst="ellipse">
              <a:avLst/>
            </a:prstGeom>
            <a:solidFill>
              <a:srgbClr val="A3A901"/>
            </a:solidFill>
            <a:ln>
              <a:solidFill>
                <a:srgbClr val="A3A9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2" name="Oval 11">
              <a:extLst>
                <a:ext uri="{FF2B5EF4-FFF2-40B4-BE49-F238E27FC236}">
                  <a16:creationId xmlns:a16="http://schemas.microsoft.com/office/drawing/2014/main" id="{A230B091-3795-4736-B507-FB3D584C99B5}"/>
                </a:ext>
              </a:extLst>
            </p:cNvPr>
            <p:cNvSpPr/>
            <p:nvPr/>
          </p:nvSpPr>
          <p:spPr>
            <a:xfrm>
              <a:off x="217756" y="966907"/>
              <a:ext cx="309553" cy="309553"/>
            </a:xfrm>
            <a:prstGeom prst="ellipse">
              <a:avLst/>
            </a:prstGeom>
            <a:solidFill>
              <a:srgbClr val="F2D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3" name="Oval 12">
              <a:extLst>
                <a:ext uri="{FF2B5EF4-FFF2-40B4-BE49-F238E27FC236}">
                  <a16:creationId xmlns:a16="http://schemas.microsoft.com/office/drawing/2014/main" id="{155B6E81-4FFA-414A-A5D4-38B9D77F9156}"/>
                </a:ext>
              </a:extLst>
            </p:cNvPr>
            <p:cNvSpPr/>
            <p:nvPr/>
          </p:nvSpPr>
          <p:spPr>
            <a:xfrm>
              <a:off x="802603" y="6074314"/>
              <a:ext cx="309553" cy="309553"/>
            </a:xfrm>
            <a:prstGeom prst="ellipse">
              <a:avLst/>
            </a:prstGeom>
            <a:solidFill>
              <a:srgbClr val="F2D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4" name="Oval 13">
              <a:extLst>
                <a:ext uri="{FF2B5EF4-FFF2-40B4-BE49-F238E27FC236}">
                  <a16:creationId xmlns:a16="http://schemas.microsoft.com/office/drawing/2014/main" id="{E2CA32BB-4998-4F83-9EBB-E2B72CA98F3D}"/>
                </a:ext>
              </a:extLst>
            </p:cNvPr>
            <p:cNvSpPr/>
            <p:nvPr/>
          </p:nvSpPr>
          <p:spPr>
            <a:xfrm>
              <a:off x="4184438" y="65357"/>
              <a:ext cx="309553" cy="309553"/>
            </a:xfrm>
            <a:prstGeom prst="ellipse">
              <a:avLst/>
            </a:prstGeom>
            <a:solidFill>
              <a:srgbClr val="A3A9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5" name="Oval 14">
              <a:extLst>
                <a:ext uri="{FF2B5EF4-FFF2-40B4-BE49-F238E27FC236}">
                  <a16:creationId xmlns:a16="http://schemas.microsoft.com/office/drawing/2014/main" id="{B2F78BA3-2706-4830-800A-6821A19AC792}"/>
                </a:ext>
              </a:extLst>
            </p:cNvPr>
            <p:cNvSpPr/>
            <p:nvPr/>
          </p:nvSpPr>
          <p:spPr>
            <a:xfrm>
              <a:off x="7980920" y="6229090"/>
              <a:ext cx="309553" cy="309553"/>
            </a:xfrm>
            <a:prstGeom prst="ellipse">
              <a:avLst/>
            </a:prstGeom>
            <a:solidFill>
              <a:srgbClr val="A3A9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6" name="Oval 15">
              <a:extLst>
                <a:ext uri="{FF2B5EF4-FFF2-40B4-BE49-F238E27FC236}">
                  <a16:creationId xmlns:a16="http://schemas.microsoft.com/office/drawing/2014/main" id="{1638BB94-6CDF-4792-B0E7-56C600D94BD2}"/>
                </a:ext>
              </a:extLst>
            </p:cNvPr>
            <p:cNvSpPr/>
            <p:nvPr/>
          </p:nvSpPr>
          <p:spPr>
            <a:xfrm>
              <a:off x="267677" y="860323"/>
              <a:ext cx="204457" cy="204457"/>
            </a:xfrm>
            <a:prstGeom prst="ellipse">
              <a:avLst/>
            </a:prstGeom>
            <a:solidFill>
              <a:srgbClr val="A3A9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grpSp>
      <p:pic>
        <p:nvPicPr>
          <p:cNvPr id="17" name="Picture 16">
            <a:extLst>
              <a:ext uri="{FF2B5EF4-FFF2-40B4-BE49-F238E27FC236}">
                <a16:creationId xmlns:a16="http://schemas.microsoft.com/office/drawing/2014/main" id="{EE173351-2319-4C54-A582-6CAD67FEC188}"/>
              </a:ext>
            </a:extLst>
          </p:cNvPr>
          <p:cNvPicPr>
            <a:picLocks noChangeAspect="1"/>
          </p:cNvPicPr>
          <p:nvPr userDrawn="1"/>
        </p:nvPicPr>
        <p:blipFill>
          <a:blip r:embed="rId4"/>
          <a:stretch>
            <a:fillRect/>
          </a:stretch>
        </p:blipFill>
        <p:spPr>
          <a:xfrm>
            <a:off x="10644478" y="657318"/>
            <a:ext cx="932605" cy="823316"/>
          </a:xfrm>
          <a:prstGeom prst="rect">
            <a:avLst/>
          </a:prstGeom>
        </p:spPr>
      </p:pic>
      <p:pic>
        <p:nvPicPr>
          <p:cNvPr id="18" name="Picture 17">
            <a:extLst>
              <a:ext uri="{FF2B5EF4-FFF2-40B4-BE49-F238E27FC236}">
                <a16:creationId xmlns:a16="http://schemas.microsoft.com/office/drawing/2014/main" id="{CA8D1C36-56A8-43C3-B713-18F36105BA39}"/>
              </a:ext>
            </a:extLst>
          </p:cNvPr>
          <p:cNvPicPr>
            <a:picLocks noChangeAspect="1"/>
          </p:cNvPicPr>
          <p:nvPr userDrawn="1"/>
        </p:nvPicPr>
        <p:blipFill>
          <a:blip r:embed="rId5"/>
          <a:stretch>
            <a:fillRect/>
          </a:stretch>
        </p:blipFill>
        <p:spPr>
          <a:xfrm rot="20806844">
            <a:off x="693828" y="5450610"/>
            <a:ext cx="1111380" cy="1090410"/>
          </a:xfrm>
          <a:prstGeom prst="rect">
            <a:avLst/>
          </a:prstGeom>
        </p:spPr>
      </p:pic>
    </p:spTree>
    <p:extLst>
      <p:ext uri="{BB962C8B-B14F-4D97-AF65-F5344CB8AC3E}">
        <p14:creationId xmlns:p14="http://schemas.microsoft.com/office/powerpoint/2010/main" val="27547417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14:presetBounceEnd="62000">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14:bounceEnd="62000">
                                          <p:cBhvr additive="base">
                                            <p:cTn id="7" dur="1000" fill="hold"/>
                                            <p:tgtEl>
                                              <p:spTgt spid="18"/>
                                            </p:tgtEl>
                                            <p:attrNameLst>
                                              <p:attrName>ppt_x</p:attrName>
                                            </p:attrNameLst>
                                          </p:cBhvr>
                                          <p:tavLst>
                                            <p:tav tm="0">
                                              <p:val>
                                                <p:strVal val="1+#ppt_w/2"/>
                                              </p:val>
                                            </p:tav>
                                            <p:tav tm="100000">
                                              <p:val>
                                                <p:strVal val="#ppt_x"/>
                                              </p:val>
                                            </p:tav>
                                          </p:tavLst>
                                        </p:anim>
                                        <p:anim calcmode="lin" valueType="num" p14:bounceEnd="62000">
                                          <p:cBhvr additive="base">
                                            <p:cTn id="8" dur="10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1000" fill="hold"/>
                                            <p:tgtEl>
                                              <p:spTgt spid="18"/>
                                            </p:tgtEl>
                                            <p:attrNameLst>
                                              <p:attrName>ppt_x</p:attrName>
                                            </p:attrNameLst>
                                          </p:cBhvr>
                                          <p:tavLst>
                                            <p:tav tm="0">
                                              <p:val>
                                                <p:strVal val="1+#ppt_w/2"/>
                                              </p:val>
                                            </p:tav>
                                            <p:tav tm="100000">
                                              <p:val>
                                                <p:strVal val="#ppt_x"/>
                                              </p:val>
                                            </p:tav>
                                          </p:tavLst>
                                        </p:anim>
                                        <p:anim calcmode="lin" valueType="num">
                                          <p:cBhvr additive="base">
                                            <p:cTn id="8" dur="10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1398956"/>
      </p:ext>
    </p:extLst>
  </p:cSld>
  <p:clrMap bg1="lt1" tx1="dk1" bg2="lt2" tx2="dk2" accent1="accent1" accent2="accent2" accent3="accent3" accent4="accent4" accent5="accent5" accent6="accent6" hlink="hlink" folHlink="folHlink"/>
  <p:sldLayoutIdLst>
    <p:sldLayoutId id="2147483690" r:id="rId1"/>
    <p:sldLayoutId id="2147483758" r:id="rId2"/>
    <p:sldLayoutId id="2147483759" r:id="rId3"/>
    <p:sldLayoutId id="2147483754" r:id="rId4"/>
    <p:sldLayoutId id="2147483757" r:id="rId5"/>
    <p:sldLayoutId id="2147483756" r:id="rId6"/>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B70600B9-3D3C-4F35-B55B-D4EE87ED381F}"/>
              </a:ext>
            </a:extLst>
          </p:cNvPr>
          <p:cNvGrpSpPr/>
          <p:nvPr/>
        </p:nvGrpSpPr>
        <p:grpSpPr>
          <a:xfrm>
            <a:off x="1767840" y="726932"/>
            <a:ext cx="10190480" cy="1990674"/>
            <a:chOff x="1778000" y="1519412"/>
            <a:chExt cx="10190480" cy="1990674"/>
          </a:xfrm>
        </p:grpSpPr>
        <p:grpSp>
          <p:nvGrpSpPr>
            <p:cNvPr id="8" name="Group 7">
              <a:extLst>
                <a:ext uri="{FF2B5EF4-FFF2-40B4-BE49-F238E27FC236}">
                  <a16:creationId xmlns:a16="http://schemas.microsoft.com/office/drawing/2014/main" id="{0E84F1B7-72F7-4D57-B2AF-C01B5AEE5DBC}"/>
                </a:ext>
              </a:extLst>
            </p:cNvPr>
            <p:cNvGrpSpPr/>
            <p:nvPr/>
          </p:nvGrpSpPr>
          <p:grpSpPr>
            <a:xfrm>
              <a:off x="1778000" y="1519412"/>
              <a:ext cx="10190480" cy="1990674"/>
              <a:chOff x="1442720" y="3140126"/>
              <a:chExt cx="10190480" cy="1990674"/>
            </a:xfrm>
          </p:grpSpPr>
          <p:sp>
            <p:nvSpPr>
              <p:cNvPr id="6" name="Freeform: Shape 5">
                <a:extLst>
                  <a:ext uri="{FF2B5EF4-FFF2-40B4-BE49-F238E27FC236}">
                    <a16:creationId xmlns:a16="http://schemas.microsoft.com/office/drawing/2014/main" id="{43C6DB78-B927-4A90-AB8E-23FF44CE8959}"/>
                  </a:ext>
                </a:extLst>
              </p:cNvPr>
              <p:cNvSpPr/>
              <p:nvPr/>
            </p:nvSpPr>
            <p:spPr>
              <a:xfrm>
                <a:off x="1686560" y="3309963"/>
                <a:ext cx="9946640" cy="1651000"/>
              </a:xfrm>
              <a:custGeom>
                <a:avLst/>
                <a:gdLst>
                  <a:gd name="connsiteX0" fmla="*/ 237496 w 9347200"/>
                  <a:gd name="connsiteY0" fmla="*/ 0 h 1651000"/>
                  <a:gd name="connsiteX1" fmla="*/ 1330960 w 9347200"/>
                  <a:gd name="connsiteY1" fmla="*/ 0 h 1651000"/>
                  <a:gd name="connsiteX2" fmla="*/ 7778744 w 9347200"/>
                  <a:gd name="connsiteY2" fmla="*/ 0 h 1651000"/>
                  <a:gd name="connsiteX3" fmla="*/ 9347200 w 9347200"/>
                  <a:gd name="connsiteY3" fmla="*/ 0 h 1651000"/>
                  <a:gd name="connsiteX4" fmla="*/ 9347200 w 9347200"/>
                  <a:gd name="connsiteY4" fmla="*/ 1651000 h 1651000"/>
                  <a:gd name="connsiteX5" fmla="*/ 7778744 w 9347200"/>
                  <a:gd name="connsiteY5" fmla="*/ 1651000 h 1651000"/>
                  <a:gd name="connsiteX6" fmla="*/ 1330960 w 9347200"/>
                  <a:gd name="connsiteY6" fmla="*/ 1651000 h 1651000"/>
                  <a:gd name="connsiteX7" fmla="*/ 237496 w 9347200"/>
                  <a:gd name="connsiteY7" fmla="*/ 1651000 h 1651000"/>
                  <a:gd name="connsiteX8" fmla="*/ 0 w 9347200"/>
                  <a:gd name="connsiteY8" fmla="*/ 1413504 h 1651000"/>
                  <a:gd name="connsiteX9" fmla="*/ 0 w 9347200"/>
                  <a:gd name="connsiteY9" fmla="*/ 237496 h 1651000"/>
                  <a:gd name="connsiteX10" fmla="*/ 237496 w 9347200"/>
                  <a:gd name="connsiteY10" fmla="*/ 0 h 165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347200" h="1651000">
                    <a:moveTo>
                      <a:pt x="237496" y="0"/>
                    </a:moveTo>
                    <a:lnTo>
                      <a:pt x="1330960" y="0"/>
                    </a:lnTo>
                    <a:lnTo>
                      <a:pt x="7778744" y="0"/>
                    </a:lnTo>
                    <a:lnTo>
                      <a:pt x="9347200" y="0"/>
                    </a:lnTo>
                    <a:lnTo>
                      <a:pt x="9347200" y="1651000"/>
                    </a:lnTo>
                    <a:lnTo>
                      <a:pt x="7778744" y="1651000"/>
                    </a:lnTo>
                    <a:lnTo>
                      <a:pt x="1330960" y="1651000"/>
                    </a:lnTo>
                    <a:lnTo>
                      <a:pt x="237496" y="1651000"/>
                    </a:lnTo>
                    <a:cubicBezTo>
                      <a:pt x="106331" y="1651000"/>
                      <a:pt x="0" y="1544669"/>
                      <a:pt x="0" y="1413504"/>
                    </a:cubicBezTo>
                    <a:lnTo>
                      <a:pt x="0" y="237496"/>
                    </a:lnTo>
                    <a:cubicBezTo>
                      <a:pt x="0" y="106331"/>
                      <a:pt x="106331" y="0"/>
                      <a:pt x="237496" y="0"/>
                    </a:cubicBezTo>
                    <a:close/>
                  </a:path>
                </a:pathLst>
              </a:custGeom>
              <a:solidFill>
                <a:srgbClr val="1BB0A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Speech Bubble: Rectangle with Corners Rounded 6">
                <a:extLst>
                  <a:ext uri="{FF2B5EF4-FFF2-40B4-BE49-F238E27FC236}">
                    <a16:creationId xmlns:a16="http://schemas.microsoft.com/office/drawing/2014/main" id="{902E86B7-7CA2-4FC5-8F44-27C987D77088}"/>
                  </a:ext>
                </a:extLst>
              </p:cNvPr>
              <p:cNvSpPr/>
              <p:nvPr/>
            </p:nvSpPr>
            <p:spPr>
              <a:xfrm>
                <a:off x="1442720" y="3140126"/>
                <a:ext cx="2042160" cy="1990674"/>
              </a:xfrm>
              <a:prstGeom prst="wedgeRoundRectCallout">
                <a:avLst>
                  <a:gd name="adj1" fmla="val 20461"/>
                  <a:gd name="adj2" fmla="val 65052"/>
                  <a:gd name="adj3" fmla="val 16667"/>
                </a:avLst>
              </a:prstGeom>
              <a:noFill/>
              <a:ln w="57150">
                <a:solidFill>
                  <a:srgbClr val="ED33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 name="Group 12">
              <a:extLst>
                <a:ext uri="{FF2B5EF4-FFF2-40B4-BE49-F238E27FC236}">
                  <a16:creationId xmlns:a16="http://schemas.microsoft.com/office/drawing/2014/main" id="{C5E2E939-6AA2-4CD2-A5D0-D37A46E6ECB1}"/>
                </a:ext>
              </a:extLst>
            </p:cNvPr>
            <p:cNvGrpSpPr/>
            <p:nvPr/>
          </p:nvGrpSpPr>
          <p:grpSpPr>
            <a:xfrm>
              <a:off x="2285505" y="1773525"/>
              <a:ext cx="1240510" cy="1482448"/>
              <a:chOff x="700050" y="3208754"/>
              <a:chExt cx="935710" cy="1482448"/>
            </a:xfrm>
          </p:grpSpPr>
          <p:sp>
            <p:nvSpPr>
              <p:cNvPr id="11" name="Rectangle 10">
                <a:extLst>
                  <a:ext uri="{FF2B5EF4-FFF2-40B4-BE49-F238E27FC236}">
                    <a16:creationId xmlns:a16="http://schemas.microsoft.com/office/drawing/2014/main" id="{367EC42D-815B-4892-AB46-0F1E09B1F77C}"/>
                  </a:ext>
                </a:extLst>
              </p:cNvPr>
              <p:cNvSpPr/>
              <p:nvPr/>
            </p:nvSpPr>
            <p:spPr>
              <a:xfrm>
                <a:off x="700050" y="3208754"/>
                <a:ext cx="935710" cy="707886"/>
              </a:xfrm>
              <a:prstGeom prst="rect">
                <a:avLst/>
              </a:prstGeom>
            </p:spPr>
            <p:txBody>
              <a:bodyPr wrap="square">
                <a:spAutoFit/>
              </a:bodyPr>
              <a:lstStyle/>
              <a:p>
                <a:pPr algn="ctr" defTabSz="342900"/>
                <a:r>
                  <a:rPr lang="en-US" sz="3600" b="1">
                    <a:ln w="19050">
                      <a:solidFill>
                        <a:schemeClr val="bg1"/>
                      </a:solidFill>
                    </a:ln>
                    <a:latin typeface="UTM Kabel KT" panose="02040603050506020204" pitchFamily="18" charset="0"/>
                    <a:cs typeface="Times New Roman" panose="02020603050405020304" pitchFamily="18" charset="0"/>
                  </a:rPr>
                  <a:t>BÀI</a:t>
                </a:r>
                <a:r>
                  <a:rPr lang="en-US" sz="4000" b="1">
                    <a:ln w="19050">
                      <a:solidFill>
                        <a:schemeClr val="bg1"/>
                      </a:solidFill>
                    </a:ln>
                    <a:latin typeface="UTM Kabel KT" panose="02040603050506020204" pitchFamily="18" charset="0"/>
                    <a:cs typeface="Times New Roman" panose="02020603050405020304" pitchFamily="18" charset="0"/>
                  </a:rPr>
                  <a:t> </a:t>
                </a:r>
              </a:p>
            </p:txBody>
          </p:sp>
          <p:sp>
            <p:nvSpPr>
              <p:cNvPr id="12" name="Rectangle 11">
                <a:extLst>
                  <a:ext uri="{FF2B5EF4-FFF2-40B4-BE49-F238E27FC236}">
                    <a16:creationId xmlns:a16="http://schemas.microsoft.com/office/drawing/2014/main" id="{BB97732D-B6B9-4505-AF9F-CD4014C203E5}"/>
                  </a:ext>
                </a:extLst>
              </p:cNvPr>
              <p:cNvSpPr/>
              <p:nvPr/>
            </p:nvSpPr>
            <p:spPr>
              <a:xfrm>
                <a:off x="700050" y="3583206"/>
                <a:ext cx="935710" cy="1107996"/>
              </a:xfrm>
              <a:prstGeom prst="rect">
                <a:avLst/>
              </a:prstGeom>
            </p:spPr>
            <p:txBody>
              <a:bodyPr wrap="square">
                <a:spAutoFit/>
              </a:bodyPr>
              <a:lstStyle/>
              <a:p>
                <a:pPr algn="ctr" defTabSz="342900"/>
                <a:r>
                  <a:rPr lang="en-US" sz="6600" b="1">
                    <a:ln w="19050">
                      <a:solidFill>
                        <a:schemeClr val="bg1"/>
                      </a:solidFill>
                    </a:ln>
                    <a:latin typeface="UTM Kabel KT" panose="02040603050506020204" pitchFamily="18" charset="0"/>
                    <a:cs typeface="Times New Roman" panose="02020603050405020304" pitchFamily="18" charset="0"/>
                  </a:rPr>
                  <a:t>9</a:t>
                </a:r>
                <a:endParaRPr lang="vi-VN" sz="4000" b="1">
                  <a:ln w="19050">
                    <a:solidFill>
                      <a:schemeClr val="bg1"/>
                    </a:solidFill>
                  </a:ln>
                  <a:latin typeface="SVN-SAF" panose="02040603050506020204" pitchFamily="18" charset="0"/>
                  <a:cs typeface="Times New Roman" panose="02020603050405020304" pitchFamily="18" charset="0"/>
                </a:endParaRPr>
              </a:p>
            </p:txBody>
          </p:sp>
        </p:grpSp>
      </p:grpSp>
      <p:pic>
        <p:nvPicPr>
          <p:cNvPr id="21" name="Picture 20" descr="Graphical user interface, application&#10;&#10;Description automatically generated">
            <a:extLst>
              <a:ext uri="{FF2B5EF4-FFF2-40B4-BE49-F238E27FC236}">
                <a16:creationId xmlns:a16="http://schemas.microsoft.com/office/drawing/2014/main" id="{1652DDDD-4BE5-4248-9D09-2AB7DD2A0FC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93354" y="3429000"/>
            <a:ext cx="3160048" cy="3150569"/>
          </a:xfrm>
          <a:prstGeom prst="rect">
            <a:avLst/>
          </a:prstGeom>
        </p:spPr>
      </p:pic>
      <p:pic>
        <p:nvPicPr>
          <p:cNvPr id="4" name="Picture 3">
            <a:extLst>
              <a:ext uri="{FF2B5EF4-FFF2-40B4-BE49-F238E27FC236}">
                <a16:creationId xmlns:a16="http://schemas.microsoft.com/office/drawing/2014/main" id="{CFB378B2-0C62-4627-9DD3-AE5E6A182C9A}"/>
              </a:ext>
            </a:extLst>
          </p:cNvPr>
          <p:cNvPicPr>
            <a:picLocks noChangeAspect="1"/>
          </p:cNvPicPr>
          <p:nvPr/>
        </p:nvPicPr>
        <p:blipFill>
          <a:blip r:embed="rId3"/>
          <a:stretch>
            <a:fillRect/>
          </a:stretch>
        </p:blipFill>
        <p:spPr>
          <a:xfrm>
            <a:off x="3937299" y="1091418"/>
            <a:ext cx="8021021" cy="1456351"/>
          </a:xfrm>
          <a:prstGeom prst="rect">
            <a:avLst/>
          </a:prstGeom>
        </p:spPr>
      </p:pic>
    </p:spTree>
    <p:extLst>
      <p:ext uri="{BB962C8B-B14F-4D97-AF65-F5344CB8AC3E}">
        <p14:creationId xmlns:p14="http://schemas.microsoft.com/office/powerpoint/2010/main" val="16272009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9001BBB-1D51-4750-A295-954BCC776185}"/>
              </a:ext>
            </a:extLst>
          </p:cNvPr>
          <p:cNvSpPr/>
          <p:nvPr/>
        </p:nvSpPr>
        <p:spPr>
          <a:xfrm>
            <a:off x="496361" y="351255"/>
            <a:ext cx="10616287" cy="465577"/>
          </a:xfrm>
          <a:prstGeom prst="rect">
            <a:avLst/>
          </a:prstGeom>
        </p:spPr>
        <p:txBody>
          <a:bodyPr wrap="square">
            <a:spAutoFit/>
          </a:bodyPr>
          <a:lstStyle/>
          <a:p>
            <a:pPr algn="just" defTabSz="342900">
              <a:lnSpc>
                <a:spcPct val="140000"/>
              </a:lnSpc>
            </a:pPr>
            <a:r>
              <a:rPr lang="en-US" sz="2000">
                <a:latin typeface="UTM Avo" panose="02040603050506020204" pitchFamily="18" charset="0"/>
                <a:cs typeface="Times New Roman" panose="02020603050405020304" pitchFamily="18" charset="0"/>
                <a:sym typeface="Wingdings" panose="05000000000000000000" pitchFamily="2" charset="2"/>
              </a:rPr>
              <a:t>-</a:t>
            </a:r>
            <a:r>
              <a:rPr lang="vi-VN" sz="2000">
                <a:latin typeface="UTM Avo" panose="02040603050506020204" pitchFamily="18" charset="0"/>
                <a:cs typeface="Times New Roman" panose="02020603050405020304" pitchFamily="18" charset="0"/>
                <a:sym typeface="Wingdings" panose="05000000000000000000" pitchFamily="2" charset="2"/>
              </a:rPr>
              <a:t> </a:t>
            </a:r>
            <a:r>
              <a:rPr lang="vi-VN" sz="2000">
                <a:solidFill>
                  <a:srgbClr val="F18105"/>
                </a:solidFill>
                <a:latin typeface="UTM Avo" panose="02040603050506020204" pitchFamily="18" charset="0"/>
                <a:cs typeface="Times New Roman" panose="02020603050405020304" pitchFamily="18" charset="0"/>
                <a:sym typeface="Wingdings" panose="05000000000000000000" pitchFamily="2" charset="2"/>
              </a:rPr>
              <a:t>Làm ẨN, HIỆN hàng hoặc cột</a:t>
            </a:r>
            <a:r>
              <a:rPr lang="vi-VN" sz="2000">
                <a:latin typeface="UTM Avo" panose="02040603050506020204" pitchFamily="18" charset="0"/>
                <a:cs typeface="Times New Roman" panose="02020603050405020304" pitchFamily="18" charset="0"/>
                <a:sym typeface="Wingdings" panose="05000000000000000000" pitchFamily="2" charset="2"/>
              </a:rPr>
              <a:t>: Trong khi làm việc, một số hàng hoặc cột của bảng</a:t>
            </a:r>
            <a:endParaRPr lang="en-US" sz="2000">
              <a:latin typeface="UTM Avo" panose="020406030505060202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7F61D30D-7642-4899-9C1C-7078FD0C4A71}"/>
              </a:ext>
            </a:extLst>
          </p:cNvPr>
          <p:cNvSpPr/>
          <p:nvPr/>
        </p:nvSpPr>
        <p:spPr>
          <a:xfrm>
            <a:off x="496361" y="784558"/>
            <a:ext cx="11199278" cy="1762727"/>
          </a:xfrm>
          <a:prstGeom prst="rect">
            <a:avLst/>
          </a:prstGeom>
        </p:spPr>
        <p:txBody>
          <a:bodyPr wrap="square">
            <a:spAutoFit/>
          </a:bodyPr>
          <a:lstStyle/>
          <a:p>
            <a:pPr algn="just" defTabSz="342900">
              <a:lnSpc>
                <a:spcPct val="140000"/>
              </a:lnSpc>
            </a:pPr>
            <a:r>
              <a:rPr lang="vi-VN" sz="2000">
                <a:latin typeface="UTM Avo" panose="02040603050506020204" pitchFamily="18" charset="0"/>
                <a:cs typeface="Times New Roman" panose="02020603050405020304" pitchFamily="18" charset="0"/>
                <a:sym typeface="Wingdings" panose="05000000000000000000" pitchFamily="2" charset="2"/>
              </a:rPr>
              <a:t>tính có thể ẩn đi với mục đích làm gọn bảng tính, dễ quan sát. Khi cần em có thể hiển thị lại các hàng, cột đã ẩn bất cứ lúc nào. </a:t>
            </a:r>
            <a:endParaRPr lang="en-US" sz="2000">
              <a:latin typeface="UTM Avo" panose="02040603050506020204" pitchFamily="18" charset="0"/>
              <a:cs typeface="Times New Roman" panose="02020603050405020304" pitchFamily="18" charset="0"/>
              <a:sym typeface="Wingdings" panose="05000000000000000000" pitchFamily="2" charset="2"/>
            </a:endParaRPr>
          </a:p>
          <a:p>
            <a:pPr algn="just" defTabSz="342900">
              <a:lnSpc>
                <a:spcPct val="140000"/>
              </a:lnSpc>
            </a:pPr>
            <a:r>
              <a:rPr lang="vi-VN" sz="2000">
                <a:latin typeface="UTM Avo" panose="02040603050506020204" pitchFamily="18" charset="0"/>
                <a:cs typeface="Times New Roman" panose="02020603050405020304" pitchFamily="18" charset="0"/>
                <a:sym typeface="Wingdings" panose="05000000000000000000" pitchFamily="2" charset="2"/>
              </a:rPr>
              <a:t>Muốn ẩn hàng hoặc cột, em chọn hàng hoặc </a:t>
            </a:r>
            <a:r>
              <a:rPr lang="en-US" sz="2000">
                <a:latin typeface="UTM Avo" panose="02040603050506020204" pitchFamily="18" charset="0"/>
                <a:cs typeface="Times New Roman" panose="02020603050405020304" pitchFamily="18" charset="0"/>
                <a:sym typeface="Wingdings" panose="05000000000000000000" pitchFamily="2" charset="2"/>
              </a:rPr>
              <a:t>c</a:t>
            </a:r>
            <a:r>
              <a:rPr lang="vi-VN" sz="2000">
                <a:latin typeface="UTM Avo" panose="02040603050506020204" pitchFamily="18" charset="0"/>
                <a:cs typeface="Times New Roman" panose="02020603050405020304" pitchFamily="18" charset="0"/>
                <a:sym typeface="Wingdings" panose="05000000000000000000" pitchFamily="2" charset="2"/>
              </a:rPr>
              <a:t>ột, nháy nút phải chuột vào chỗ chọn và chọn </a:t>
            </a:r>
            <a:r>
              <a:rPr lang="vi-VN" sz="2000" b="1">
                <a:latin typeface="UTM Avo" panose="02040603050506020204" pitchFamily="18" charset="0"/>
                <a:cs typeface="Times New Roman" panose="02020603050405020304" pitchFamily="18" charset="0"/>
                <a:sym typeface="Wingdings" panose="05000000000000000000" pitchFamily="2" charset="2"/>
              </a:rPr>
              <a:t>Hide</a:t>
            </a:r>
            <a:r>
              <a:rPr lang="vi-VN" sz="2000">
                <a:latin typeface="UTM Avo" panose="02040603050506020204" pitchFamily="18" charset="0"/>
                <a:cs typeface="Times New Roman" panose="02020603050405020304" pitchFamily="18" charset="0"/>
                <a:sym typeface="Wingdings" panose="05000000000000000000" pitchFamily="2" charset="2"/>
              </a:rPr>
              <a:t>. Hình 9.7 mô tả một số cột và hàng bị làm ẩn đi.</a:t>
            </a:r>
            <a:endParaRPr lang="en-US" sz="2000">
              <a:latin typeface="UTM Avo" panose="020406030505060202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3A5DA10D-B77B-4E68-88AC-5C72CFC53631}"/>
              </a:ext>
            </a:extLst>
          </p:cNvPr>
          <p:cNvPicPr>
            <a:picLocks noChangeAspect="1"/>
          </p:cNvPicPr>
          <p:nvPr/>
        </p:nvPicPr>
        <p:blipFill>
          <a:blip r:embed="rId2"/>
          <a:stretch>
            <a:fillRect/>
          </a:stretch>
        </p:blipFill>
        <p:spPr>
          <a:xfrm>
            <a:off x="1148694" y="2810847"/>
            <a:ext cx="9894612" cy="2379717"/>
          </a:xfrm>
          <a:prstGeom prst="rect">
            <a:avLst/>
          </a:prstGeom>
        </p:spPr>
      </p:pic>
      <p:sp>
        <p:nvSpPr>
          <p:cNvPr id="8" name="Rectangle 7">
            <a:extLst>
              <a:ext uri="{FF2B5EF4-FFF2-40B4-BE49-F238E27FC236}">
                <a16:creationId xmlns:a16="http://schemas.microsoft.com/office/drawing/2014/main" id="{5E385277-BDA3-488A-B156-5B2DC432FD3E}"/>
              </a:ext>
            </a:extLst>
          </p:cNvPr>
          <p:cNvSpPr/>
          <p:nvPr/>
        </p:nvSpPr>
        <p:spPr>
          <a:xfrm>
            <a:off x="496361" y="5454127"/>
            <a:ext cx="11199278" cy="896464"/>
          </a:xfrm>
          <a:prstGeom prst="rect">
            <a:avLst/>
          </a:prstGeom>
        </p:spPr>
        <p:txBody>
          <a:bodyPr wrap="square">
            <a:spAutoFit/>
          </a:bodyPr>
          <a:lstStyle/>
          <a:p>
            <a:pPr algn="just" defTabSz="342900">
              <a:lnSpc>
                <a:spcPct val="140000"/>
              </a:lnSpc>
            </a:pPr>
            <a:r>
              <a:rPr lang="vi-VN" sz="2000">
                <a:latin typeface="UTM Avo" panose="02040603050506020204" pitchFamily="18" charset="0"/>
                <a:cs typeface="Times New Roman" panose="02020603050405020304" pitchFamily="18" charset="0"/>
                <a:sym typeface="Wingdings" panose="05000000000000000000" pitchFamily="2" charset="2"/>
              </a:rPr>
              <a:t>Muốn hiển thị lại, em chọn các hàng, cột xung quanh vị trí hàng, cột bị ẩn đi, nháy nút phải chuột và chọn </a:t>
            </a:r>
            <a:r>
              <a:rPr lang="vi-VN" sz="2000" b="1">
                <a:latin typeface="UTM Avo" panose="02040603050506020204" pitchFamily="18" charset="0"/>
                <a:cs typeface="Times New Roman" panose="02020603050405020304" pitchFamily="18" charset="0"/>
                <a:sym typeface="Wingdings" panose="05000000000000000000" pitchFamily="2" charset="2"/>
              </a:rPr>
              <a:t>Unhide</a:t>
            </a:r>
            <a:r>
              <a:rPr lang="vi-VN" sz="2000">
                <a:latin typeface="UTM Avo" panose="02040603050506020204" pitchFamily="18" charset="0"/>
                <a:cs typeface="Times New Roman" panose="02020603050405020304" pitchFamily="18" charset="0"/>
                <a:sym typeface="Wingdings" panose="05000000000000000000" pitchFamily="2" charset="2"/>
              </a:rPr>
              <a:t>.</a:t>
            </a:r>
            <a:endParaRPr lang="en-US" sz="2000">
              <a:latin typeface="UTM Avo"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44730249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53" presetClass="entr" presetSubtype="16" fill="hold" nodeType="after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p:cTn id="18" dur="500" fill="hold"/>
                                        <p:tgtEl>
                                          <p:spTgt spid="7"/>
                                        </p:tgtEl>
                                        <p:attrNameLst>
                                          <p:attrName>ppt_w</p:attrName>
                                        </p:attrNameLst>
                                      </p:cBhvr>
                                      <p:tavLst>
                                        <p:tav tm="0">
                                          <p:val>
                                            <p:fltVal val="0"/>
                                          </p:val>
                                        </p:tav>
                                        <p:tav tm="100000">
                                          <p:val>
                                            <p:strVal val="#ppt_w"/>
                                          </p:val>
                                        </p:tav>
                                      </p:tavLst>
                                    </p:anim>
                                    <p:anim calcmode="lin" valueType="num">
                                      <p:cBhvr>
                                        <p:cTn id="19" dur="500" fill="hold"/>
                                        <p:tgtEl>
                                          <p:spTgt spid="7"/>
                                        </p:tgtEl>
                                        <p:attrNameLst>
                                          <p:attrName>ppt_h</p:attrName>
                                        </p:attrNameLst>
                                      </p:cBhvr>
                                      <p:tavLst>
                                        <p:tav tm="0">
                                          <p:val>
                                            <p:fltVal val="0"/>
                                          </p:val>
                                        </p:tav>
                                        <p:tav tm="100000">
                                          <p:val>
                                            <p:strVal val="#ppt_h"/>
                                          </p:val>
                                        </p:tav>
                                      </p:tavLst>
                                    </p:anim>
                                    <p:animEffect transition="in" filter="fade">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1000"/>
                                        <p:tgtEl>
                                          <p:spTgt spid="8"/>
                                        </p:tgtEl>
                                      </p:cBhvr>
                                    </p:animEffect>
                                    <p:anim calcmode="lin" valueType="num">
                                      <p:cBhvr>
                                        <p:cTn id="26" dur="1000" fill="hold"/>
                                        <p:tgtEl>
                                          <p:spTgt spid="8"/>
                                        </p:tgtEl>
                                        <p:attrNameLst>
                                          <p:attrName>ppt_x</p:attrName>
                                        </p:attrNameLst>
                                      </p:cBhvr>
                                      <p:tavLst>
                                        <p:tav tm="0">
                                          <p:val>
                                            <p:strVal val="#ppt_x"/>
                                          </p:val>
                                        </p:tav>
                                        <p:tav tm="100000">
                                          <p:val>
                                            <p:strVal val="#ppt_x"/>
                                          </p:val>
                                        </p:tav>
                                      </p:tavLst>
                                    </p:anim>
                                    <p:anim calcmode="lin" valueType="num">
                                      <p:cBhvr>
                                        <p:cTn id="2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C43E00A-7E59-4EC0-A1C9-F8FE7C0B0129}"/>
              </a:ext>
            </a:extLst>
          </p:cNvPr>
          <p:cNvPicPr>
            <a:picLocks noChangeAspect="1"/>
          </p:cNvPicPr>
          <p:nvPr/>
        </p:nvPicPr>
        <p:blipFill>
          <a:blip r:embed="rId2"/>
          <a:stretch>
            <a:fillRect/>
          </a:stretch>
        </p:blipFill>
        <p:spPr>
          <a:xfrm>
            <a:off x="1421365" y="1342228"/>
            <a:ext cx="9349270" cy="2678339"/>
          </a:xfrm>
          <a:prstGeom prst="rect">
            <a:avLst/>
          </a:prstGeom>
        </p:spPr>
      </p:pic>
      <p:sp>
        <p:nvSpPr>
          <p:cNvPr id="4" name="Rectangle 3">
            <a:extLst>
              <a:ext uri="{FF2B5EF4-FFF2-40B4-BE49-F238E27FC236}">
                <a16:creationId xmlns:a16="http://schemas.microsoft.com/office/drawing/2014/main" id="{2ED63F6F-44C2-4889-88C8-AE3F8F411164}"/>
              </a:ext>
            </a:extLst>
          </p:cNvPr>
          <p:cNvSpPr/>
          <p:nvPr/>
        </p:nvSpPr>
        <p:spPr>
          <a:xfrm>
            <a:off x="574334" y="326406"/>
            <a:ext cx="10275638" cy="471026"/>
          </a:xfrm>
          <a:prstGeom prst="rect">
            <a:avLst/>
          </a:prstGeom>
        </p:spPr>
        <p:txBody>
          <a:bodyPr wrap="square">
            <a:spAutoFit/>
          </a:bodyPr>
          <a:lstStyle/>
          <a:p>
            <a:pPr defTabSz="342900">
              <a:lnSpc>
                <a:spcPct val="140000"/>
              </a:lnSpc>
            </a:pPr>
            <a:r>
              <a:rPr lang="en-US" sz="2000" b="1">
                <a:solidFill>
                  <a:srgbClr val="0000FF"/>
                </a:solidFill>
                <a:latin typeface="UTM Avo" panose="02040603050506020204" pitchFamily="18" charset="0"/>
                <a:cs typeface="Times New Roman" panose="02020603050405020304" pitchFamily="18" charset="0"/>
              </a:rPr>
              <a:t>b</a:t>
            </a:r>
            <a:r>
              <a:rPr lang="vi-VN" sz="2000" b="1">
                <a:solidFill>
                  <a:srgbClr val="0000FF"/>
                </a:solidFill>
                <a:latin typeface="UTM Avo" panose="02040603050506020204" pitchFamily="18" charset="0"/>
                <a:cs typeface="Times New Roman" panose="02020603050405020304" pitchFamily="18" charset="0"/>
              </a:rPr>
              <a:t>)</a:t>
            </a:r>
            <a:r>
              <a:rPr lang="en-US" sz="2000" b="1">
                <a:solidFill>
                  <a:srgbClr val="0000FF"/>
                </a:solidFill>
                <a:latin typeface="UTM Avo" panose="02040603050506020204" pitchFamily="18" charset="0"/>
                <a:cs typeface="Times New Roman" panose="02020603050405020304" pitchFamily="18" charset="0"/>
              </a:rPr>
              <a:t> </a:t>
            </a:r>
            <a:r>
              <a:rPr lang="vi-VN" sz="2000" b="1">
                <a:solidFill>
                  <a:srgbClr val="0000FF"/>
                </a:solidFill>
                <a:latin typeface="UTM Avo" panose="02040603050506020204" pitchFamily="18" charset="0"/>
                <a:cs typeface="Times New Roman" panose="02020603050405020304" pitchFamily="18" charset="0"/>
              </a:rPr>
              <a:t>Lệnh gộp các ô của một vùng dữ liệu</a:t>
            </a:r>
          </a:p>
        </p:txBody>
      </p:sp>
      <p:sp>
        <p:nvSpPr>
          <p:cNvPr id="5" name="Rectangle 4">
            <a:extLst>
              <a:ext uri="{FF2B5EF4-FFF2-40B4-BE49-F238E27FC236}">
                <a16:creationId xmlns:a16="http://schemas.microsoft.com/office/drawing/2014/main" id="{9558BDE4-1C2B-458C-8100-8DBD501E4923}"/>
              </a:ext>
            </a:extLst>
          </p:cNvPr>
          <p:cNvSpPr/>
          <p:nvPr/>
        </p:nvSpPr>
        <p:spPr>
          <a:xfrm>
            <a:off x="574334" y="797432"/>
            <a:ext cx="11043332" cy="470065"/>
          </a:xfrm>
          <a:prstGeom prst="rect">
            <a:avLst/>
          </a:prstGeom>
        </p:spPr>
        <p:txBody>
          <a:bodyPr wrap="square">
            <a:spAutoFit/>
          </a:bodyPr>
          <a:lstStyle/>
          <a:p>
            <a:pPr defTabSz="342900">
              <a:lnSpc>
                <a:spcPct val="140000"/>
              </a:lnSpc>
            </a:pPr>
            <a:r>
              <a:rPr lang="vi-VN" sz="2000">
                <a:latin typeface="UTM Avo" panose="02040603050506020204" pitchFamily="18" charset="0"/>
                <a:cs typeface="Times New Roman" panose="02020603050405020304" pitchFamily="18" charset="0"/>
                <a:sym typeface="Wingdings" panose="05000000000000000000" pitchFamily="2" charset="2"/>
              </a:rPr>
              <a:t>Đánh dấu vùng dữ liệu (các ô muốn gộp), chọn </a:t>
            </a:r>
            <a:r>
              <a:rPr lang="vi-VN" sz="2000" b="1">
                <a:latin typeface="UTM Avo" panose="02040603050506020204" pitchFamily="18" charset="0"/>
                <a:cs typeface="Times New Roman" panose="02020603050405020304" pitchFamily="18" charset="0"/>
                <a:sym typeface="Wingdings" panose="05000000000000000000" pitchFamily="2" charset="2"/>
              </a:rPr>
              <a:t>Home/Alignment/Merge &amp; Center</a:t>
            </a:r>
            <a:r>
              <a:rPr lang="vi-VN" sz="2000">
                <a:latin typeface="UTM Avo" panose="02040603050506020204" pitchFamily="18" charset="0"/>
                <a:cs typeface="Times New Roman" panose="02020603050405020304" pitchFamily="18" charset="0"/>
                <a:sym typeface="Wingdings" panose="05000000000000000000" pitchFamily="2" charset="2"/>
              </a:rPr>
              <a:t>.</a:t>
            </a:r>
            <a:endParaRPr lang="en-US" sz="2000">
              <a:latin typeface="UTM Avo" panose="02040603050506020204" pitchFamily="18" charset="0"/>
              <a:cs typeface="Times New Roman" panose="02020603050405020304" pitchFamily="18" charset="0"/>
            </a:endParaRPr>
          </a:p>
        </p:txBody>
      </p:sp>
      <p:sp>
        <p:nvSpPr>
          <p:cNvPr id="6" name="Rectangle 5">
            <a:extLst>
              <a:ext uri="{FF2B5EF4-FFF2-40B4-BE49-F238E27FC236}">
                <a16:creationId xmlns:a16="http://schemas.microsoft.com/office/drawing/2014/main" id="{57C65EB9-6B67-4F37-9BFF-DAD23ED70496}"/>
              </a:ext>
            </a:extLst>
          </p:cNvPr>
          <p:cNvSpPr/>
          <p:nvPr/>
        </p:nvSpPr>
        <p:spPr>
          <a:xfrm>
            <a:off x="574334" y="4166105"/>
            <a:ext cx="4234334" cy="2189125"/>
          </a:xfrm>
          <a:prstGeom prst="rect">
            <a:avLst/>
          </a:prstGeom>
        </p:spPr>
        <p:txBody>
          <a:bodyPr wrap="square">
            <a:spAutoFit/>
          </a:bodyPr>
          <a:lstStyle/>
          <a:p>
            <a:pPr algn="just" defTabSz="342900">
              <a:lnSpc>
                <a:spcPct val="140000"/>
              </a:lnSpc>
            </a:pPr>
            <a:r>
              <a:rPr lang="vi-VN" sz="2000" b="1">
                <a:latin typeface="UTM Avo" panose="02040603050506020204" pitchFamily="18" charset="0"/>
                <a:cs typeface="Times New Roman" panose="02020603050405020304" pitchFamily="18" charset="0"/>
                <a:sym typeface="Wingdings" panose="05000000000000000000" pitchFamily="2" charset="2"/>
              </a:rPr>
              <a:t>Lưu ý: </a:t>
            </a:r>
            <a:r>
              <a:rPr lang="vi-VN" sz="2000">
                <a:latin typeface="UTM Avo" panose="02040603050506020204" pitchFamily="18" charset="0"/>
                <a:cs typeface="Times New Roman" panose="02020603050405020304" pitchFamily="18" charset="0"/>
                <a:sym typeface="Wingdings" panose="05000000000000000000" pitchFamily="2" charset="2"/>
              </a:rPr>
              <a:t>Sau khi gộp, ô kết quả sẽ có địa chỉ là ô đầu tiên bên trái của vùng đã gộp và lưu kết quả của ô này. Dữ liệu trong các ô khác sẽ bị xoá khi gộp.</a:t>
            </a:r>
            <a:endParaRPr lang="en-US" sz="2000">
              <a:latin typeface="UTM Avo" panose="020406030505060202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id="{C68CA85D-BCF0-43D6-B652-460654A0D0E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374107" y="4274043"/>
            <a:ext cx="6243559" cy="2081187"/>
          </a:xfrm>
          <a:prstGeom prst="rect">
            <a:avLst/>
          </a:prstGeom>
        </p:spPr>
      </p:pic>
    </p:spTree>
    <p:extLst>
      <p:ext uri="{BB962C8B-B14F-4D97-AF65-F5344CB8AC3E}">
        <p14:creationId xmlns:p14="http://schemas.microsoft.com/office/powerpoint/2010/main" val="176988573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1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53" presetClass="entr" presetSubtype="16" fill="hold" nodeType="afterEffect">
                                  <p:stCondLst>
                                    <p:cond delay="0"/>
                                  </p:stCondLst>
                                  <p:childTnLst>
                                    <p:set>
                                      <p:cBhvr>
                                        <p:cTn id="17" dur="1" fill="hold">
                                          <p:stCondLst>
                                            <p:cond delay="0"/>
                                          </p:stCondLst>
                                        </p:cTn>
                                        <p:tgtEl>
                                          <p:spTgt spid="3"/>
                                        </p:tgtEl>
                                        <p:attrNameLst>
                                          <p:attrName>style.visibility</p:attrName>
                                        </p:attrNameLst>
                                      </p:cBhvr>
                                      <p:to>
                                        <p:strVal val="visible"/>
                                      </p:to>
                                    </p:set>
                                    <p:anim calcmode="lin" valueType="num">
                                      <p:cBhvr>
                                        <p:cTn id="18" dur="500" fill="hold"/>
                                        <p:tgtEl>
                                          <p:spTgt spid="3"/>
                                        </p:tgtEl>
                                        <p:attrNameLst>
                                          <p:attrName>ppt_w</p:attrName>
                                        </p:attrNameLst>
                                      </p:cBhvr>
                                      <p:tavLst>
                                        <p:tav tm="0">
                                          <p:val>
                                            <p:fltVal val="0"/>
                                          </p:val>
                                        </p:tav>
                                        <p:tav tm="100000">
                                          <p:val>
                                            <p:strVal val="#ppt_w"/>
                                          </p:val>
                                        </p:tav>
                                      </p:tavLst>
                                    </p:anim>
                                    <p:anim calcmode="lin" valueType="num">
                                      <p:cBhvr>
                                        <p:cTn id="19" dur="500" fill="hold"/>
                                        <p:tgtEl>
                                          <p:spTgt spid="3"/>
                                        </p:tgtEl>
                                        <p:attrNameLst>
                                          <p:attrName>ppt_h</p:attrName>
                                        </p:attrNameLst>
                                      </p:cBhvr>
                                      <p:tavLst>
                                        <p:tav tm="0">
                                          <p:val>
                                            <p:fltVal val="0"/>
                                          </p:val>
                                        </p:tav>
                                        <p:tav tm="100000">
                                          <p:val>
                                            <p:strVal val="#ppt_h"/>
                                          </p:val>
                                        </p:tav>
                                      </p:tavLst>
                                    </p:anim>
                                    <p:animEffect transition="in" filter="fade">
                                      <p:cBhvr>
                                        <p:cTn id="20" dur="500"/>
                                        <p:tgtEl>
                                          <p:spTgt spid="3"/>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0-#ppt_w/2"/>
                                          </p:val>
                                        </p:tav>
                                        <p:tav tm="100000">
                                          <p:val>
                                            <p:strVal val="#ppt_x"/>
                                          </p:val>
                                        </p:tav>
                                      </p:tavLst>
                                    </p:anim>
                                    <p:anim calcmode="lin" valueType="num">
                                      <p:cBhvr additive="base">
                                        <p:cTn id="26" dur="500" fill="hold"/>
                                        <p:tgtEl>
                                          <p:spTgt spid="6"/>
                                        </p:tgtEl>
                                        <p:attrNameLst>
                                          <p:attrName>ppt_y</p:attrName>
                                        </p:attrNameLst>
                                      </p:cBhvr>
                                      <p:tavLst>
                                        <p:tav tm="0">
                                          <p:val>
                                            <p:strVal val="#ppt_y"/>
                                          </p:val>
                                        </p:tav>
                                        <p:tav tm="100000">
                                          <p:val>
                                            <p:strVal val="#ppt_y"/>
                                          </p:val>
                                        </p:tav>
                                      </p:tavLst>
                                    </p:anim>
                                  </p:childTnLst>
                                </p:cTn>
                              </p:par>
                              <p:par>
                                <p:cTn id="27" presetID="2" presetClass="entr" presetSubtype="8" fill="hold" nodeType="with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additive="base">
                                        <p:cTn id="29" dur="500" fill="hold"/>
                                        <p:tgtEl>
                                          <p:spTgt spid="8"/>
                                        </p:tgtEl>
                                        <p:attrNameLst>
                                          <p:attrName>ppt_x</p:attrName>
                                        </p:attrNameLst>
                                      </p:cBhvr>
                                      <p:tavLst>
                                        <p:tav tm="0">
                                          <p:val>
                                            <p:strVal val="0-#ppt_w/2"/>
                                          </p:val>
                                        </p:tav>
                                        <p:tav tm="100000">
                                          <p:val>
                                            <p:strVal val="#ppt_x"/>
                                          </p:val>
                                        </p:tav>
                                      </p:tavLst>
                                    </p:anim>
                                    <p:anim calcmode="lin" valueType="num">
                                      <p:cBhvr additive="base">
                                        <p:cTn id="30"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EEDD788-C265-4A1A-8F71-844FE78099F1}"/>
              </a:ext>
            </a:extLst>
          </p:cNvPr>
          <p:cNvPicPr>
            <a:picLocks noChangeAspect="1"/>
          </p:cNvPicPr>
          <p:nvPr/>
        </p:nvPicPr>
        <p:blipFill rotWithShape="1">
          <a:blip r:embed="rId2"/>
          <a:srcRect b="51194"/>
          <a:stretch/>
        </p:blipFill>
        <p:spPr>
          <a:xfrm>
            <a:off x="540910" y="1066078"/>
            <a:ext cx="11347540" cy="3064859"/>
          </a:xfrm>
          <a:prstGeom prst="rect">
            <a:avLst/>
          </a:prstGeom>
        </p:spPr>
      </p:pic>
      <p:pic>
        <p:nvPicPr>
          <p:cNvPr id="4" name="Picture 3">
            <a:extLst>
              <a:ext uri="{FF2B5EF4-FFF2-40B4-BE49-F238E27FC236}">
                <a16:creationId xmlns:a16="http://schemas.microsoft.com/office/drawing/2014/main" id="{23F4C0CD-D697-43D7-AF88-38C2AF56C8E8}"/>
              </a:ext>
            </a:extLst>
          </p:cNvPr>
          <p:cNvPicPr>
            <a:picLocks noChangeAspect="1"/>
          </p:cNvPicPr>
          <p:nvPr/>
        </p:nvPicPr>
        <p:blipFill>
          <a:blip r:embed="rId3"/>
          <a:stretch>
            <a:fillRect/>
          </a:stretch>
        </p:blipFill>
        <p:spPr>
          <a:xfrm>
            <a:off x="11295235" y="283866"/>
            <a:ext cx="589731" cy="520622"/>
          </a:xfrm>
          <a:prstGeom prst="rect">
            <a:avLst/>
          </a:prstGeom>
        </p:spPr>
      </p:pic>
      <p:sp>
        <p:nvSpPr>
          <p:cNvPr id="5" name="Rectangle 4">
            <a:extLst>
              <a:ext uri="{FF2B5EF4-FFF2-40B4-BE49-F238E27FC236}">
                <a16:creationId xmlns:a16="http://schemas.microsoft.com/office/drawing/2014/main" id="{AAF8FDE5-F285-454A-898B-FDB92C83BFF7}"/>
              </a:ext>
            </a:extLst>
          </p:cNvPr>
          <p:cNvSpPr/>
          <p:nvPr/>
        </p:nvSpPr>
        <p:spPr>
          <a:xfrm>
            <a:off x="540910" y="326246"/>
            <a:ext cx="10583827" cy="642933"/>
          </a:xfrm>
          <a:prstGeom prst="rect">
            <a:avLst/>
          </a:prstGeom>
        </p:spPr>
        <p:txBody>
          <a:bodyPr wrap="square">
            <a:spAutoFit/>
          </a:bodyPr>
          <a:lstStyle/>
          <a:p>
            <a:pPr defTabSz="342900">
              <a:lnSpc>
                <a:spcPct val="150000"/>
              </a:lnSpc>
            </a:pPr>
            <a:r>
              <a:rPr lang="en-US" sz="2800" b="1">
                <a:solidFill>
                  <a:srgbClr val="F03C69"/>
                </a:solidFill>
                <a:latin typeface="SVN-SAF" panose="02040603050506020204" pitchFamily="18" charset="0"/>
                <a:cs typeface="Times New Roman" panose="02020603050405020304" pitchFamily="18" charset="0"/>
              </a:rPr>
              <a:t>3. TÍNH CHẤT CỦA CÁC HÀM TRÊN BẢNG TÍNH</a:t>
            </a:r>
          </a:p>
        </p:txBody>
      </p:sp>
      <p:pic>
        <p:nvPicPr>
          <p:cNvPr id="6" name="Picture 5">
            <a:extLst>
              <a:ext uri="{FF2B5EF4-FFF2-40B4-BE49-F238E27FC236}">
                <a16:creationId xmlns:a16="http://schemas.microsoft.com/office/drawing/2014/main" id="{335089FB-B4D9-47A2-B3E9-7E02FE607915}"/>
              </a:ext>
            </a:extLst>
          </p:cNvPr>
          <p:cNvPicPr>
            <a:picLocks noChangeAspect="1"/>
          </p:cNvPicPr>
          <p:nvPr/>
        </p:nvPicPr>
        <p:blipFill rotWithShape="1">
          <a:blip r:embed="rId2"/>
          <a:srcRect l="-190" t="48994" r="190" b="677"/>
          <a:stretch/>
        </p:blipFill>
        <p:spPr>
          <a:xfrm>
            <a:off x="1958509" y="4130937"/>
            <a:ext cx="8512342" cy="2370819"/>
          </a:xfrm>
          <a:prstGeom prst="rect">
            <a:avLst/>
          </a:prstGeom>
        </p:spPr>
      </p:pic>
    </p:spTree>
    <p:extLst>
      <p:ext uri="{BB962C8B-B14F-4D97-AF65-F5344CB8AC3E}">
        <p14:creationId xmlns:p14="http://schemas.microsoft.com/office/powerpoint/2010/main" val="322217081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500" fill="hold"/>
                                        <p:tgtEl>
                                          <p:spTgt spid="5">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5">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500"/>
                                        <p:tgtEl>
                                          <p:spTgt spid="3"/>
                                        </p:tgtEl>
                                      </p:cBhvr>
                                    </p:animEffect>
                                  </p:childTnLst>
                                </p:cTn>
                              </p:par>
                              <p:par>
                                <p:cTn id="17" presetID="10" presetClass="entr" presetSubtype="0" fill="hold"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BC09417-3BF1-4FF7-90D5-7E9EE064DB6B}"/>
              </a:ext>
            </a:extLst>
          </p:cNvPr>
          <p:cNvPicPr>
            <a:picLocks noChangeAspect="1"/>
          </p:cNvPicPr>
          <p:nvPr/>
        </p:nvPicPr>
        <p:blipFill>
          <a:blip r:embed="rId2"/>
          <a:stretch>
            <a:fillRect/>
          </a:stretch>
        </p:blipFill>
        <p:spPr>
          <a:xfrm>
            <a:off x="453614" y="4709811"/>
            <a:ext cx="11284772" cy="1826915"/>
          </a:xfrm>
          <a:prstGeom prst="rect">
            <a:avLst/>
          </a:prstGeom>
        </p:spPr>
      </p:pic>
      <p:sp>
        <p:nvSpPr>
          <p:cNvPr id="4" name="Rectangle 3">
            <a:extLst>
              <a:ext uri="{FF2B5EF4-FFF2-40B4-BE49-F238E27FC236}">
                <a16:creationId xmlns:a16="http://schemas.microsoft.com/office/drawing/2014/main" id="{C7CA5A90-0478-4877-9E95-C72D20376AC0}"/>
              </a:ext>
            </a:extLst>
          </p:cNvPr>
          <p:cNvSpPr/>
          <p:nvPr/>
        </p:nvSpPr>
        <p:spPr>
          <a:xfrm>
            <a:off x="816234" y="2852223"/>
            <a:ext cx="10559532" cy="1879104"/>
          </a:xfrm>
          <a:prstGeom prst="rect">
            <a:avLst/>
          </a:prstGeom>
        </p:spPr>
        <p:txBody>
          <a:bodyPr wrap="square">
            <a:spAutoFit/>
          </a:bodyPr>
          <a:lstStyle/>
          <a:p>
            <a:pPr algn="just" defTabSz="342900">
              <a:lnSpc>
                <a:spcPct val="150000"/>
              </a:lnSpc>
            </a:pPr>
            <a:r>
              <a:rPr lang="vi-VN" sz="2000">
                <a:latin typeface="UTM Avo" panose="02040603050506020204" pitchFamily="18" charset="0"/>
                <a:cs typeface="Times New Roman" panose="02020603050405020304" pitchFamily="18" charset="0"/>
              </a:rPr>
              <a:t>Các hàm tính toán của bảng tính điện tử như SUM, AVERAGE, COUNT, MIN, MAX sẽ chỉ tính toán trên các ô chứa dữ liệu số và bỏ qua các ô chứa dữ liệu dạng văn bản hoặc ô trống. Tính chất đặc biệt này giúp cho bảng dữ liệu theo dõi quá trình thực hiện dự án như Hình 9.12 sẽ luôn cho kết quả đúng.</a:t>
            </a:r>
          </a:p>
        </p:txBody>
      </p:sp>
      <p:pic>
        <p:nvPicPr>
          <p:cNvPr id="5" name="Picture 4">
            <a:extLst>
              <a:ext uri="{FF2B5EF4-FFF2-40B4-BE49-F238E27FC236}">
                <a16:creationId xmlns:a16="http://schemas.microsoft.com/office/drawing/2014/main" id="{897E397F-5B02-48F5-804F-E4A1BBD388BB}"/>
              </a:ext>
            </a:extLst>
          </p:cNvPr>
          <p:cNvPicPr>
            <a:picLocks noChangeAspect="1"/>
          </p:cNvPicPr>
          <p:nvPr/>
        </p:nvPicPr>
        <p:blipFill rotWithShape="1">
          <a:blip r:embed="rId3"/>
          <a:srcRect l="-190" t="48994" r="190" b="677"/>
          <a:stretch/>
        </p:blipFill>
        <p:spPr>
          <a:xfrm>
            <a:off x="1567339" y="319470"/>
            <a:ext cx="9057322" cy="2522604"/>
          </a:xfrm>
          <a:prstGeom prst="rect">
            <a:avLst/>
          </a:prstGeom>
        </p:spPr>
      </p:pic>
    </p:spTree>
    <p:extLst>
      <p:ext uri="{BB962C8B-B14F-4D97-AF65-F5344CB8AC3E}">
        <p14:creationId xmlns:p14="http://schemas.microsoft.com/office/powerpoint/2010/main" val="39646014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anim calcmode="lin" valueType="num">
                                      <p:cBhvr>
                                        <p:cTn id="12" dur="1000" fill="hold"/>
                                        <p:tgtEl>
                                          <p:spTgt spid="4"/>
                                        </p:tgtEl>
                                        <p:attrNameLst>
                                          <p:attrName>ppt_x</p:attrName>
                                        </p:attrNameLst>
                                      </p:cBhvr>
                                      <p:tavLst>
                                        <p:tav tm="0">
                                          <p:val>
                                            <p:strVal val="#ppt_x"/>
                                          </p:val>
                                        </p:tav>
                                        <p:tav tm="100000">
                                          <p:val>
                                            <p:strVal val="#ppt_x"/>
                                          </p:val>
                                        </p:tav>
                                      </p:tavLst>
                                    </p:anim>
                                    <p:anim calcmode="lin" valueType="num">
                                      <p:cBhvr>
                                        <p:cTn id="1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nodeType="clickEffect">
                                  <p:stCondLst>
                                    <p:cond delay="0"/>
                                  </p:stCondLst>
                                  <p:childTnLst>
                                    <p:set>
                                      <p:cBhvr>
                                        <p:cTn id="17" dur="1" fill="hold">
                                          <p:stCondLst>
                                            <p:cond delay="0"/>
                                          </p:stCondLst>
                                        </p:cTn>
                                        <p:tgtEl>
                                          <p:spTgt spid="3"/>
                                        </p:tgtEl>
                                        <p:attrNameLst>
                                          <p:attrName>style.visibility</p:attrName>
                                        </p:attrNameLst>
                                      </p:cBhvr>
                                      <p:to>
                                        <p:strVal val="visible"/>
                                      </p:to>
                                    </p:set>
                                    <p:anim calcmode="lin" valueType="num">
                                      <p:cBhvr>
                                        <p:cTn id="18" dur="500" fill="hold"/>
                                        <p:tgtEl>
                                          <p:spTgt spid="3"/>
                                        </p:tgtEl>
                                        <p:attrNameLst>
                                          <p:attrName>ppt_w</p:attrName>
                                        </p:attrNameLst>
                                      </p:cBhvr>
                                      <p:tavLst>
                                        <p:tav tm="0">
                                          <p:val>
                                            <p:fltVal val="0"/>
                                          </p:val>
                                        </p:tav>
                                        <p:tav tm="100000">
                                          <p:val>
                                            <p:strVal val="#ppt_w"/>
                                          </p:val>
                                        </p:tav>
                                      </p:tavLst>
                                    </p:anim>
                                    <p:anim calcmode="lin" valueType="num">
                                      <p:cBhvr>
                                        <p:cTn id="19" dur="500" fill="hold"/>
                                        <p:tgtEl>
                                          <p:spTgt spid="3"/>
                                        </p:tgtEl>
                                        <p:attrNameLst>
                                          <p:attrName>ppt_h</p:attrName>
                                        </p:attrNameLst>
                                      </p:cBhvr>
                                      <p:tavLst>
                                        <p:tav tm="0">
                                          <p:val>
                                            <p:fltVal val="0"/>
                                          </p:val>
                                        </p:tav>
                                        <p:tav tm="100000">
                                          <p:val>
                                            <p:strVal val="#ppt_h"/>
                                          </p:val>
                                        </p:tav>
                                      </p:tavLst>
                                    </p:anim>
                                    <p:animEffect transition="in" filter="fade">
                                      <p:cBhvr>
                                        <p:cTn id="2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B02E29A-7976-4FE3-982A-F28BB3399CC2}"/>
              </a:ext>
            </a:extLst>
          </p:cNvPr>
          <p:cNvSpPr/>
          <p:nvPr/>
        </p:nvSpPr>
        <p:spPr>
          <a:xfrm>
            <a:off x="493044" y="240182"/>
            <a:ext cx="10754619" cy="642933"/>
          </a:xfrm>
          <a:prstGeom prst="rect">
            <a:avLst/>
          </a:prstGeom>
        </p:spPr>
        <p:txBody>
          <a:bodyPr wrap="square">
            <a:spAutoFit/>
          </a:bodyPr>
          <a:lstStyle/>
          <a:p>
            <a:pPr defTabSz="342900">
              <a:lnSpc>
                <a:spcPct val="150000"/>
              </a:lnSpc>
            </a:pPr>
            <a:r>
              <a:rPr lang="vi-VN" sz="2800" b="1">
                <a:solidFill>
                  <a:srgbClr val="F03C69"/>
                </a:solidFill>
                <a:latin typeface="SVN-SAF" panose="02040603050506020204" pitchFamily="18" charset="0"/>
                <a:cs typeface="Times New Roman" panose="02020603050405020304" pitchFamily="18" charset="0"/>
              </a:rPr>
              <a:t>4. THỰC HÀNH: HOÀN THIỆN DỮ LIỆU DỰ ÁN TRƯỜNG HỌC XANH </a:t>
            </a:r>
            <a:endParaRPr lang="en-US" sz="2800" b="1">
              <a:solidFill>
                <a:srgbClr val="F03C69"/>
              </a:solidFill>
              <a:latin typeface="SVN-SAF" panose="020406030505060202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13F535DB-C7FF-49E3-B2F6-7A5541E0EC93}"/>
              </a:ext>
            </a:extLst>
          </p:cNvPr>
          <p:cNvSpPr/>
          <p:nvPr/>
        </p:nvSpPr>
        <p:spPr>
          <a:xfrm>
            <a:off x="415058" y="883115"/>
            <a:ext cx="11361883" cy="5636223"/>
          </a:xfrm>
          <a:prstGeom prst="rect">
            <a:avLst/>
          </a:prstGeom>
        </p:spPr>
        <p:txBody>
          <a:bodyPr wrap="square">
            <a:spAutoFit/>
          </a:bodyPr>
          <a:lstStyle/>
          <a:p>
            <a:pPr algn="just" defTabSz="342900">
              <a:lnSpc>
                <a:spcPct val="140000"/>
              </a:lnSpc>
            </a:pPr>
            <a:r>
              <a:rPr lang="vi-VN" sz="2000" b="1">
                <a:latin typeface="UTM Avo" panose="02040603050506020204" pitchFamily="18" charset="0"/>
                <a:cs typeface="Times New Roman" panose="02020603050405020304" pitchFamily="18" charset="0"/>
              </a:rPr>
              <a:t>Nhiệm vụ </a:t>
            </a:r>
            <a:endParaRPr lang="en-US" sz="2000" b="1">
              <a:latin typeface="UTM Avo" panose="02040603050506020204" pitchFamily="18" charset="0"/>
              <a:cs typeface="Times New Roman" panose="02020603050405020304" pitchFamily="18" charset="0"/>
            </a:endParaRPr>
          </a:p>
          <a:p>
            <a:pPr algn="just" defTabSz="342900">
              <a:lnSpc>
                <a:spcPct val="140000"/>
              </a:lnSpc>
            </a:pPr>
            <a:r>
              <a:rPr lang="vi-VN" sz="2000">
                <a:latin typeface="UTM Avo" panose="02040603050506020204" pitchFamily="18" charset="0"/>
                <a:cs typeface="Times New Roman" panose="02020603050405020304" pitchFamily="18" charset="0"/>
              </a:rPr>
              <a:t>- Tạo trang tính mới trong bảng tính của dự án để nhập dữ liệu dự kiến phân bổ cây. </a:t>
            </a:r>
            <a:endParaRPr lang="en-US" sz="2000">
              <a:latin typeface="UTM Avo" panose="02040603050506020204" pitchFamily="18" charset="0"/>
              <a:cs typeface="Times New Roman" panose="02020603050405020304" pitchFamily="18" charset="0"/>
            </a:endParaRPr>
          </a:p>
          <a:p>
            <a:pPr algn="just" defTabSz="342900">
              <a:lnSpc>
                <a:spcPct val="140000"/>
              </a:lnSpc>
            </a:pPr>
            <a:r>
              <a:rPr lang="vi-VN" sz="2000">
                <a:latin typeface="UTM Avo" panose="02040603050506020204" pitchFamily="18" charset="0"/>
                <a:cs typeface="Times New Roman" panose="02020603050405020304" pitchFamily="18" charset="0"/>
              </a:rPr>
              <a:t>- Nhập và sao chép dữ liệu vào trang tính. </a:t>
            </a:r>
            <a:endParaRPr lang="en-US" sz="2000">
              <a:latin typeface="UTM Avo" panose="02040603050506020204" pitchFamily="18" charset="0"/>
              <a:cs typeface="Times New Roman" panose="02020603050405020304" pitchFamily="18" charset="0"/>
            </a:endParaRPr>
          </a:p>
          <a:p>
            <a:pPr algn="just" defTabSz="342900">
              <a:lnSpc>
                <a:spcPct val="140000"/>
              </a:lnSpc>
            </a:pPr>
            <a:r>
              <a:rPr lang="vi-VN" sz="2000">
                <a:latin typeface="UTM Avo" panose="02040603050506020204" pitchFamily="18" charset="0"/>
                <a:cs typeface="Times New Roman" panose="02020603050405020304" pitchFamily="18" charset="0"/>
              </a:rPr>
              <a:t>- Thiết lập công thức tính chi phí trồng mỗi loại cây và chi phí của toàn bộ dự án. </a:t>
            </a:r>
            <a:endParaRPr lang="en-US" sz="2000">
              <a:latin typeface="UTM Avo" panose="02040603050506020204" pitchFamily="18" charset="0"/>
              <a:cs typeface="Times New Roman" panose="02020603050405020304" pitchFamily="18" charset="0"/>
            </a:endParaRPr>
          </a:p>
          <a:p>
            <a:pPr algn="just" defTabSz="342900">
              <a:lnSpc>
                <a:spcPct val="140000"/>
              </a:lnSpc>
            </a:pPr>
            <a:r>
              <a:rPr lang="vi-VN" sz="2000">
                <a:latin typeface="UTM Avo" panose="02040603050506020204" pitchFamily="18" charset="0"/>
                <a:cs typeface="Times New Roman" panose="02020603050405020304" pitchFamily="18" charset="0"/>
              </a:rPr>
              <a:t>- Thực hiện các thao tác định dạng dữ liệu cho trang tính. </a:t>
            </a:r>
            <a:endParaRPr lang="en-US" sz="2000">
              <a:latin typeface="UTM Avo" panose="02040603050506020204" pitchFamily="18" charset="0"/>
              <a:cs typeface="Times New Roman" panose="02020603050405020304" pitchFamily="18" charset="0"/>
            </a:endParaRPr>
          </a:p>
          <a:p>
            <a:pPr algn="just" defTabSz="342900">
              <a:lnSpc>
                <a:spcPct val="140000"/>
              </a:lnSpc>
            </a:pPr>
            <a:r>
              <a:rPr lang="en-US" sz="2000" b="1">
                <a:latin typeface="UTM Avo" panose="02040603050506020204" pitchFamily="18" charset="0"/>
                <a:cs typeface="Times New Roman" panose="02020603050405020304" pitchFamily="18" charset="0"/>
              </a:rPr>
              <a:t>H</a:t>
            </a:r>
            <a:r>
              <a:rPr lang="vi-VN" sz="2000" b="1">
                <a:latin typeface="UTM Avo" panose="02040603050506020204" pitchFamily="18" charset="0"/>
                <a:cs typeface="Times New Roman" panose="02020603050405020304" pitchFamily="18" charset="0"/>
              </a:rPr>
              <a:t>ướn</a:t>
            </a:r>
            <a:r>
              <a:rPr lang="en-US" sz="2000" b="1">
                <a:latin typeface="UTM Avo" panose="02040603050506020204" pitchFamily="18" charset="0"/>
                <a:cs typeface="Times New Roman" panose="02020603050405020304" pitchFamily="18" charset="0"/>
              </a:rPr>
              <a:t>g dẫn</a:t>
            </a:r>
          </a:p>
          <a:p>
            <a:pPr>
              <a:lnSpc>
                <a:spcPct val="140000"/>
              </a:lnSpc>
            </a:pPr>
            <a:r>
              <a:rPr lang="en-US" sz="2000" b="1">
                <a:solidFill>
                  <a:srgbClr val="0000FF"/>
                </a:solidFill>
                <a:latin typeface="UTM Avo" panose="02040603050506020204" pitchFamily="18" charset="0"/>
                <a:cs typeface="Times New Roman" panose="02020603050405020304" pitchFamily="18" charset="0"/>
              </a:rPr>
              <a:t>a) Tạo trang tính mới </a:t>
            </a:r>
          </a:p>
          <a:p>
            <a:pPr>
              <a:lnSpc>
                <a:spcPct val="140000"/>
              </a:lnSpc>
            </a:pPr>
            <a:r>
              <a:rPr lang="en-US" sz="2000">
                <a:latin typeface="UTM Avo" panose="02040603050506020204" pitchFamily="18" charset="0"/>
                <a:cs typeface="Times New Roman" panose="02020603050405020304" pitchFamily="18" charset="0"/>
              </a:rPr>
              <a:t>- Mở tệp bảng tính </a:t>
            </a:r>
            <a:r>
              <a:rPr lang="en-US" sz="2000">
                <a:solidFill>
                  <a:srgbClr val="FF3399"/>
                </a:solidFill>
                <a:latin typeface="UTM Avo" panose="02040603050506020204" pitchFamily="18" charset="0"/>
                <a:cs typeface="Times New Roman" panose="02020603050405020304" pitchFamily="18" charset="0"/>
              </a:rPr>
              <a:t>THXanh.xlsx</a:t>
            </a:r>
            <a:r>
              <a:rPr lang="en-US" sz="2000">
                <a:latin typeface="UTM Avo" panose="02040603050506020204" pitchFamily="18" charset="0"/>
                <a:cs typeface="Times New Roman" panose="02020603050405020304" pitchFamily="18" charset="0"/>
              </a:rPr>
              <a:t>. </a:t>
            </a:r>
          </a:p>
          <a:p>
            <a:pPr>
              <a:lnSpc>
                <a:spcPct val="140000"/>
              </a:lnSpc>
            </a:pPr>
            <a:r>
              <a:rPr lang="en-US" sz="2000">
                <a:latin typeface="UTM Avo" panose="02040603050506020204" pitchFamily="18" charset="0"/>
                <a:cs typeface="Times New Roman" panose="02020603050405020304" pitchFamily="18" charset="0"/>
              </a:rPr>
              <a:t>- Tạo thêm một trang tính mới đặt tên </a:t>
            </a:r>
            <a:r>
              <a:rPr lang="en-US" sz="2000">
                <a:solidFill>
                  <a:srgbClr val="FF3399"/>
                </a:solidFill>
                <a:latin typeface="UTM Avo" panose="02040603050506020204" pitchFamily="18" charset="0"/>
                <a:cs typeface="Times New Roman" panose="02020603050405020304" pitchFamily="18" charset="0"/>
              </a:rPr>
              <a:t>5. Tổng kết</a:t>
            </a:r>
            <a:r>
              <a:rPr lang="en-US" sz="2000">
                <a:latin typeface="UTM Avo" panose="02040603050506020204" pitchFamily="18" charset="0"/>
                <a:cs typeface="Times New Roman" panose="02020603050405020304" pitchFamily="18" charset="0"/>
              </a:rPr>
              <a:t>.</a:t>
            </a:r>
          </a:p>
          <a:p>
            <a:pPr>
              <a:lnSpc>
                <a:spcPct val="140000"/>
              </a:lnSpc>
            </a:pPr>
            <a:r>
              <a:rPr lang="en-US" sz="2000" b="1">
                <a:solidFill>
                  <a:srgbClr val="0000FF"/>
                </a:solidFill>
                <a:latin typeface="UTM Avo" panose="02040603050506020204" pitchFamily="18" charset="0"/>
                <a:cs typeface="Times New Roman" panose="02020603050405020304" pitchFamily="18" charset="0"/>
              </a:rPr>
              <a:t>b) Nhập và sao chép dữ liệu vào trang tính  </a:t>
            </a:r>
          </a:p>
          <a:p>
            <a:pPr>
              <a:lnSpc>
                <a:spcPct val="140000"/>
              </a:lnSpc>
            </a:pPr>
            <a:r>
              <a:rPr lang="en-US" sz="2000">
                <a:latin typeface="UTM Avo" panose="02040603050506020204" pitchFamily="18" charset="0"/>
                <a:cs typeface="Times New Roman" panose="02020603050405020304" pitchFamily="18" charset="0"/>
              </a:rPr>
              <a:t>- Mở trang tính </a:t>
            </a:r>
            <a:r>
              <a:rPr lang="en-US" sz="2000">
                <a:solidFill>
                  <a:srgbClr val="FF3399"/>
                </a:solidFill>
                <a:latin typeface="UTM Avo" panose="02040603050506020204" pitchFamily="18" charset="0"/>
                <a:cs typeface="Times New Roman" panose="02020603050405020304" pitchFamily="18" charset="0"/>
              </a:rPr>
              <a:t>4. Dự kiến kết quả</a:t>
            </a:r>
            <a:r>
              <a:rPr lang="en-US" sz="2000">
                <a:latin typeface="UTM Avo" panose="02040603050506020204" pitchFamily="18" charset="0"/>
                <a:cs typeface="Times New Roman" panose="02020603050405020304" pitchFamily="18" charset="0"/>
              </a:rPr>
              <a:t>. </a:t>
            </a:r>
          </a:p>
          <a:p>
            <a:pPr>
              <a:lnSpc>
                <a:spcPct val="140000"/>
              </a:lnSpc>
            </a:pPr>
            <a:r>
              <a:rPr lang="en-US" sz="2000">
                <a:latin typeface="UTM Avo" panose="02040603050506020204" pitchFamily="18" charset="0"/>
                <a:cs typeface="Times New Roman" panose="02020603050405020304" pitchFamily="18" charset="0"/>
                <a:sym typeface="Wingdings" panose="05000000000000000000" pitchFamily="2" charset="2"/>
              </a:rPr>
              <a:t> </a:t>
            </a:r>
            <a:r>
              <a:rPr lang="en-US" sz="2000">
                <a:latin typeface="UTM Avo" panose="02040603050506020204" pitchFamily="18" charset="0"/>
                <a:cs typeface="Times New Roman" panose="02020603050405020304" pitchFamily="18" charset="0"/>
              </a:rPr>
              <a:t>Sao chép toàn bộ dữ liệu của trang tính </a:t>
            </a:r>
            <a:r>
              <a:rPr lang="en-US" sz="2000">
                <a:solidFill>
                  <a:srgbClr val="FF3399"/>
                </a:solidFill>
                <a:latin typeface="UTM Avo" panose="02040603050506020204" pitchFamily="18" charset="0"/>
                <a:cs typeface="Times New Roman" panose="02020603050405020304" pitchFamily="18" charset="0"/>
              </a:rPr>
              <a:t>4. Dự kiến kết quả </a:t>
            </a:r>
            <a:r>
              <a:rPr lang="en-US" sz="2000">
                <a:latin typeface="UTM Avo" panose="02040603050506020204" pitchFamily="18" charset="0"/>
                <a:cs typeface="Times New Roman" panose="02020603050405020304" pitchFamily="18" charset="0"/>
              </a:rPr>
              <a:t>sang trang tính </a:t>
            </a:r>
            <a:r>
              <a:rPr lang="en-US" sz="2000">
                <a:solidFill>
                  <a:srgbClr val="FF3399"/>
                </a:solidFill>
                <a:latin typeface="UTM Avo" panose="02040603050506020204" pitchFamily="18" charset="0"/>
                <a:cs typeface="Times New Roman" panose="02020603050405020304" pitchFamily="18" charset="0"/>
              </a:rPr>
              <a:t>5. Tổng kết</a:t>
            </a:r>
            <a:r>
              <a:rPr lang="en-US" sz="2000">
                <a:latin typeface="UTM Avo" panose="02040603050506020204" pitchFamily="18" charset="0"/>
                <a:cs typeface="Times New Roman" panose="02020603050405020304" pitchFamily="18" charset="0"/>
              </a:rPr>
              <a:t>. </a:t>
            </a:r>
          </a:p>
          <a:p>
            <a:pPr>
              <a:lnSpc>
                <a:spcPct val="140000"/>
              </a:lnSpc>
            </a:pP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Trong trang tính 5, sửa lại tên bảng tại ô A2 là: </a:t>
            </a:r>
            <a:r>
              <a:rPr lang="vi-VN" sz="2000">
                <a:solidFill>
                  <a:srgbClr val="FF3399"/>
                </a:solidFill>
                <a:latin typeface="UTM Avo" panose="02040603050506020204" pitchFamily="18" charset="0"/>
                <a:cs typeface="Times New Roman" panose="02020603050405020304" pitchFamily="18" charset="0"/>
              </a:rPr>
              <a:t>Bảng 5. Dự kiến phân bổ cây dự án Trường</a:t>
            </a:r>
            <a:endParaRPr lang="en-US" sz="2000">
              <a:solidFill>
                <a:srgbClr val="FF3399"/>
              </a:solidFill>
              <a:latin typeface="UTM Avo"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331856570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500" fill="hold"/>
                                        <p:tgtEl>
                                          <p:spTgt spid="2">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2">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53" presetClass="entr" presetSubtype="16" fill="hold" nodeType="click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 calcmode="lin" valueType="num">
                                      <p:cBhvr>
                                        <p:cTn id="16"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7"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8" dur="500"/>
                                        <p:tgtEl>
                                          <p:spTgt spid="3">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Effect transition="in" filter="fade">
                                      <p:cBhvr>
                                        <p:cTn id="23" dur="1000"/>
                                        <p:tgtEl>
                                          <p:spTgt spid="3">
                                            <p:txEl>
                                              <p:pRg st="1" end="1"/>
                                            </p:txEl>
                                          </p:spTgt>
                                        </p:tgtEl>
                                      </p:cBhvr>
                                    </p:animEffect>
                                    <p:anim calcmode="lin" valueType="num">
                                      <p:cBhvr>
                                        <p:cTn id="24"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5" dur="1000" fill="hold"/>
                                        <p:tgtEl>
                                          <p:spTgt spid="3">
                                            <p:txEl>
                                              <p:pRg st="1" end="1"/>
                                            </p:txEl>
                                          </p:spTgt>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Effect transition="in" filter="fade">
                                      <p:cBhvr>
                                        <p:cTn id="33" dur="1000"/>
                                        <p:tgtEl>
                                          <p:spTgt spid="3">
                                            <p:txEl>
                                              <p:pRg st="3" end="3"/>
                                            </p:txEl>
                                          </p:spTgt>
                                        </p:tgtEl>
                                      </p:cBhvr>
                                    </p:animEffect>
                                    <p:anim calcmode="lin" valueType="num">
                                      <p:cBhvr>
                                        <p:cTn id="34"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3" end="3"/>
                                            </p:txEl>
                                          </p:spTgt>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Effect transition="in" filter="fade">
                                      <p:cBhvr>
                                        <p:cTn id="38" dur="1000"/>
                                        <p:tgtEl>
                                          <p:spTgt spid="3">
                                            <p:txEl>
                                              <p:pRg st="4" end="4"/>
                                            </p:txEl>
                                          </p:spTgt>
                                        </p:tgtEl>
                                      </p:cBhvr>
                                    </p:animEffect>
                                    <p:anim calcmode="lin" valueType="num">
                                      <p:cBhvr>
                                        <p:cTn id="3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nodeType="clickEffect">
                                  <p:stCondLst>
                                    <p:cond delay="0"/>
                                  </p:stCondLst>
                                  <p:childTnLst>
                                    <p:set>
                                      <p:cBhvr>
                                        <p:cTn id="44" dur="1" fill="hold">
                                          <p:stCondLst>
                                            <p:cond delay="0"/>
                                          </p:stCondLst>
                                        </p:cTn>
                                        <p:tgtEl>
                                          <p:spTgt spid="3">
                                            <p:txEl>
                                              <p:pRg st="5" end="5"/>
                                            </p:txEl>
                                          </p:spTgt>
                                        </p:tgtEl>
                                        <p:attrNameLst>
                                          <p:attrName>style.visibility</p:attrName>
                                        </p:attrNameLst>
                                      </p:cBhvr>
                                      <p:to>
                                        <p:strVal val="visible"/>
                                      </p:to>
                                    </p:set>
                                    <p:anim calcmode="lin" valueType="num">
                                      <p:cBhvr>
                                        <p:cTn id="45"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6"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47" dur="500"/>
                                        <p:tgtEl>
                                          <p:spTgt spid="3">
                                            <p:txEl>
                                              <p:pRg st="5" end="5"/>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3">
                                            <p:txEl>
                                              <p:pRg st="6" end="6"/>
                                            </p:txEl>
                                          </p:spTgt>
                                        </p:tgtEl>
                                        <p:attrNameLst>
                                          <p:attrName>style.visibility</p:attrName>
                                        </p:attrNameLst>
                                      </p:cBhvr>
                                      <p:to>
                                        <p:strVal val="visible"/>
                                      </p:to>
                                    </p:set>
                                    <p:animEffect transition="in" filter="wipe(left)">
                                      <p:cBhvr>
                                        <p:cTn id="52" dur="1500"/>
                                        <p:tgtEl>
                                          <p:spTgt spid="3">
                                            <p:txEl>
                                              <p:pRg st="6" end="6"/>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3">
                                            <p:txEl>
                                              <p:pRg st="7" end="7"/>
                                            </p:txEl>
                                          </p:spTgt>
                                        </p:tgtEl>
                                        <p:attrNameLst>
                                          <p:attrName>style.visibility</p:attrName>
                                        </p:attrNameLst>
                                      </p:cBhvr>
                                      <p:to>
                                        <p:strVal val="visible"/>
                                      </p:to>
                                    </p:set>
                                    <p:animEffect transition="in" filter="fade">
                                      <p:cBhvr>
                                        <p:cTn id="57" dur="500"/>
                                        <p:tgtEl>
                                          <p:spTgt spid="3">
                                            <p:txEl>
                                              <p:pRg st="7" end="7"/>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3">
                                            <p:txEl>
                                              <p:pRg st="8" end="8"/>
                                            </p:txEl>
                                          </p:spTgt>
                                        </p:tgtEl>
                                        <p:attrNameLst>
                                          <p:attrName>style.visibility</p:attrName>
                                        </p:attrNameLst>
                                      </p:cBhvr>
                                      <p:to>
                                        <p:strVal val="visible"/>
                                      </p:to>
                                    </p:set>
                                    <p:animEffect transition="in" filter="fade">
                                      <p:cBhvr>
                                        <p:cTn id="62" dur="500"/>
                                        <p:tgtEl>
                                          <p:spTgt spid="3">
                                            <p:txEl>
                                              <p:pRg st="8" end="8"/>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Effect transition="in" filter="fade">
                                      <p:cBhvr>
                                        <p:cTn id="67" dur="500"/>
                                        <p:tgtEl>
                                          <p:spTgt spid="3">
                                            <p:txEl>
                                              <p:pRg st="9" end="9"/>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3">
                                            <p:txEl>
                                              <p:pRg st="10" end="10"/>
                                            </p:txEl>
                                          </p:spTgt>
                                        </p:tgtEl>
                                        <p:attrNameLst>
                                          <p:attrName>style.visibility</p:attrName>
                                        </p:attrNameLst>
                                      </p:cBhvr>
                                      <p:to>
                                        <p:strVal val="visible"/>
                                      </p:to>
                                    </p:set>
                                    <p:animEffect transition="in" filter="fade">
                                      <p:cBhvr>
                                        <p:cTn id="72" dur="500"/>
                                        <p:tgtEl>
                                          <p:spTgt spid="3">
                                            <p:txEl>
                                              <p:pRg st="10" end="10"/>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3">
                                            <p:txEl>
                                              <p:pRg st="11" end="11"/>
                                            </p:txEl>
                                          </p:spTgt>
                                        </p:tgtEl>
                                        <p:attrNameLst>
                                          <p:attrName>style.visibility</p:attrName>
                                        </p:attrNameLst>
                                      </p:cBhvr>
                                      <p:to>
                                        <p:strVal val="visible"/>
                                      </p:to>
                                    </p:set>
                                    <p:animEffect transition="in" filter="fade">
                                      <p:cBhvr>
                                        <p:cTn id="77" dur="500"/>
                                        <p:tgtEl>
                                          <p:spTgt spid="3">
                                            <p:txEl>
                                              <p:pRg st="11" end="11"/>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nodeType="clickEffect">
                                  <p:stCondLst>
                                    <p:cond delay="0"/>
                                  </p:stCondLst>
                                  <p:childTnLst>
                                    <p:set>
                                      <p:cBhvr>
                                        <p:cTn id="81" dur="1" fill="hold">
                                          <p:stCondLst>
                                            <p:cond delay="0"/>
                                          </p:stCondLst>
                                        </p:cTn>
                                        <p:tgtEl>
                                          <p:spTgt spid="3">
                                            <p:txEl>
                                              <p:pRg st="12" end="12"/>
                                            </p:txEl>
                                          </p:spTgt>
                                        </p:tgtEl>
                                        <p:attrNameLst>
                                          <p:attrName>style.visibility</p:attrName>
                                        </p:attrNameLst>
                                      </p:cBhvr>
                                      <p:to>
                                        <p:strVal val="visible"/>
                                      </p:to>
                                    </p:set>
                                    <p:animEffect transition="in" filter="fade">
                                      <p:cBhvr>
                                        <p:cTn id="82" dur="5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28A870F-3F93-4745-8A0F-AC5B371D190A}"/>
              </a:ext>
            </a:extLst>
          </p:cNvPr>
          <p:cNvSpPr/>
          <p:nvPr/>
        </p:nvSpPr>
        <p:spPr>
          <a:xfrm>
            <a:off x="621254" y="395445"/>
            <a:ext cx="10949492" cy="6067110"/>
          </a:xfrm>
          <a:prstGeom prst="rect">
            <a:avLst/>
          </a:prstGeom>
        </p:spPr>
        <p:txBody>
          <a:bodyPr wrap="square">
            <a:spAutoFit/>
          </a:bodyPr>
          <a:lstStyle/>
          <a:p>
            <a:pPr algn="just">
              <a:lnSpc>
                <a:spcPct val="140000"/>
              </a:lnSpc>
            </a:pPr>
            <a:r>
              <a:rPr lang="en-US" sz="2000" b="1">
                <a:solidFill>
                  <a:srgbClr val="0000FF"/>
                </a:solidFill>
                <a:latin typeface="UTM Avo" panose="02040603050506020204" pitchFamily="18" charset="0"/>
                <a:cs typeface="Times New Roman" panose="02020603050405020304" pitchFamily="18" charset="0"/>
              </a:rPr>
              <a:t>c) Tính chi phí trồng mỗi loại cây và của toàn bộ dự án </a:t>
            </a:r>
          </a:p>
          <a:p>
            <a:pPr algn="just">
              <a:lnSpc>
                <a:spcPct val="140000"/>
              </a:lnSpc>
            </a:pP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Nháy chuột chọn cột D (cột của lớp 7A), nháy nút phải chuột và chọn </a:t>
            </a:r>
            <a:r>
              <a:rPr lang="vi-VN" sz="2000" b="1">
                <a:latin typeface="UTM Avo" panose="02040603050506020204" pitchFamily="18" charset="0"/>
                <a:cs typeface="Times New Roman" panose="02020603050405020304" pitchFamily="18" charset="0"/>
              </a:rPr>
              <a:t>Insert</a:t>
            </a:r>
            <a:r>
              <a:rPr lang="vi-VN" sz="2000">
                <a:latin typeface="UTM Avo" panose="02040603050506020204" pitchFamily="18" charset="0"/>
                <a:cs typeface="Times New Roman" panose="02020603050405020304" pitchFamily="18" charset="0"/>
              </a:rPr>
              <a:t> để chèn thêm cột. </a:t>
            </a:r>
            <a:endParaRPr lang="en-US" sz="2000">
              <a:latin typeface="UTM Avo" panose="02040603050506020204" pitchFamily="18" charset="0"/>
              <a:cs typeface="Times New Roman" panose="02020603050405020304" pitchFamily="18" charset="0"/>
            </a:endParaRPr>
          </a:p>
          <a:p>
            <a:pPr algn="just">
              <a:lnSpc>
                <a:spcPct val="140000"/>
              </a:lnSpc>
            </a:pPr>
            <a:r>
              <a:rPr lang="vi-VN" sz="2000">
                <a:latin typeface="UTM Avo" panose="02040603050506020204" pitchFamily="18" charset="0"/>
                <a:cs typeface="Times New Roman" panose="02020603050405020304" pitchFamily="18" charset="0"/>
              </a:rPr>
              <a:t>- Đặt tiêu đề cho cột mới tạo là </a:t>
            </a:r>
            <a:r>
              <a:rPr lang="vi-VN" sz="2000">
                <a:solidFill>
                  <a:srgbClr val="FF3399"/>
                </a:solidFill>
                <a:latin typeface="UTM Avo" panose="02040603050506020204" pitchFamily="18" charset="0"/>
                <a:cs typeface="Times New Roman" panose="02020603050405020304" pitchFamily="18" charset="0"/>
              </a:rPr>
              <a:t>Đơn giá</a:t>
            </a:r>
            <a:r>
              <a:rPr lang="en-US" sz="2000">
                <a:latin typeface="UTM Avo" panose="02040603050506020204" pitchFamily="18" charset="0"/>
                <a:cs typeface="Times New Roman" panose="02020603050405020304" pitchFamily="18" charset="0"/>
              </a:rPr>
              <a:t>. </a:t>
            </a:r>
          </a:p>
          <a:p>
            <a:pPr algn="just">
              <a:lnSpc>
                <a:spcPct val="140000"/>
              </a:lnSpc>
            </a:pP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Mở trang tính </a:t>
            </a:r>
            <a:r>
              <a:rPr lang="vi-VN" sz="2000">
                <a:solidFill>
                  <a:srgbClr val="FF3399"/>
                </a:solidFill>
                <a:latin typeface="UTM Avo" panose="02040603050506020204" pitchFamily="18" charset="0"/>
                <a:cs typeface="Times New Roman" panose="02020603050405020304" pitchFamily="18" charset="0"/>
              </a:rPr>
              <a:t>3. Tìm hiểu giống cây</a:t>
            </a:r>
            <a:r>
              <a:rPr lang="vi-VN" sz="2000">
                <a:latin typeface="UTM Avo" panose="02040603050506020204" pitchFamily="18" charset="0"/>
                <a:cs typeface="Times New Roman" panose="02020603050405020304" pitchFamily="18" charset="0"/>
              </a:rPr>
              <a:t>. Sao chép toàn bộ đơn giá của các loại cây từ dữ liệu trong trang tính này vào cột Đơn giá ở trang tính </a:t>
            </a:r>
            <a:r>
              <a:rPr lang="vi-VN" sz="2000">
                <a:solidFill>
                  <a:srgbClr val="FF3399"/>
                </a:solidFill>
                <a:latin typeface="UTM Avo" panose="02040603050506020204" pitchFamily="18" charset="0"/>
                <a:cs typeface="Times New Roman" panose="02020603050405020304" pitchFamily="18" charset="0"/>
              </a:rPr>
              <a:t>5. Tổng kết</a:t>
            </a:r>
            <a:r>
              <a:rPr lang="vi-VN" sz="2000">
                <a:latin typeface="UTM Avo" panose="02040603050506020204" pitchFamily="18" charset="0"/>
                <a:cs typeface="Times New Roman" panose="02020603050405020304" pitchFamily="18" charset="0"/>
              </a:rPr>
              <a:t>.</a:t>
            </a:r>
            <a:endParaRPr lang="en-US" sz="2000">
              <a:latin typeface="UTM Avo" panose="02040603050506020204" pitchFamily="18" charset="0"/>
              <a:cs typeface="Times New Roman" panose="02020603050405020304" pitchFamily="18" charset="0"/>
            </a:endParaRPr>
          </a:p>
          <a:p>
            <a:pPr algn="just">
              <a:lnSpc>
                <a:spcPct val="140000"/>
              </a:lnSpc>
            </a:pPr>
            <a:r>
              <a:rPr lang="en-US" sz="2000">
                <a:latin typeface="UTM Avo" panose="02040603050506020204" pitchFamily="18" charset="0"/>
                <a:cs typeface="Times New Roman" panose="02020603050405020304" pitchFamily="18" charset="0"/>
              </a:rPr>
              <a:t>- Tạo thêm cột </a:t>
            </a:r>
            <a:r>
              <a:rPr lang="en-US" sz="2000">
                <a:solidFill>
                  <a:srgbClr val="FF3399"/>
                </a:solidFill>
                <a:latin typeface="UTM Avo" panose="02040603050506020204" pitchFamily="18" charset="0"/>
                <a:cs typeface="Times New Roman" panose="02020603050405020304" pitchFamily="18" charset="0"/>
              </a:rPr>
              <a:t>Chi phí </a:t>
            </a:r>
            <a:r>
              <a:rPr lang="en-US" sz="2000">
                <a:latin typeface="UTM Avo" panose="02040603050506020204" pitchFamily="18" charset="0"/>
                <a:cs typeface="Times New Roman" panose="02020603050405020304" pitchFamily="18" charset="0"/>
              </a:rPr>
              <a:t>bên phải cột </a:t>
            </a:r>
            <a:r>
              <a:rPr lang="en-US" sz="2000">
                <a:solidFill>
                  <a:srgbClr val="FF3399"/>
                </a:solidFill>
                <a:latin typeface="UTM Avo" panose="02040603050506020204" pitchFamily="18" charset="0"/>
                <a:cs typeface="Times New Roman" panose="02020603050405020304" pitchFamily="18" charset="0"/>
              </a:rPr>
              <a:t>Trung bình </a:t>
            </a:r>
            <a:r>
              <a:rPr lang="en-US" sz="2000">
                <a:latin typeface="UTM Avo" panose="02040603050506020204" pitchFamily="18" charset="0"/>
                <a:cs typeface="Times New Roman" panose="02020603050405020304" pitchFamily="18" charset="0"/>
              </a:rPr>
              <a:t>(cột N)</a:t>
            </a:r>
          </a:p>
          <a:p>
            <a:pPr algn="just">
              <a:lnSpc>
                <a:spcPct val="140000"/>
              </a:lnSpc>
            </a:pP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Nhập công thức tính </a:t>
            </a:r>
            <a:r>
              <a:rPr lang="en-US" sz="2000">
                <a:solidFill>
                  <a:srgbClr val="FF3399"/>
                </a:solidFill>
                <a:latin typeface="UTM Avo" panose="02040603050506020204" pitchFamily="18" charset="0"/>
                <a:cs typeface="Times New Roman" panose="02020603050405020304" pitchFamily="18" charset="0"/>
              </a:rPr>
              <a:t>C</a:t>
            </a:r>
            <a:r>
              <a:rPr lang="vi-VN" sz="2000">
                <a:solidFill>
                  <a:srgbClr val="FF3399"/>
                </a:solidFill>
                <a:latin typeface="UTM Avo" panose="02040603050506020204" pitchFamily="18" charset="0"/>
                <a:cs typeface="Times New Roman" panose="02020603050405020304" pitchFamily="18" charset="0"/>
              </a:rPr>
              <a:t>hi phí = Đơn giá x Tổng số cây </a:t>
            </a:r>
            <a:r>
              <a:rPr lang="vi-VN" sz="2000">
                <a:latin typeface="UTM Avo" panose="02040603050506020204" pitchFamily="18" charset="0"/>
                <a:cs typeface="Times New Roman" panose="02020603050405020304" pitchFamily="18" charset="0"/>
              </a:rPr>
              <a:t>cho các ô trong cột </a:t>
            </a:r>
            <a:r>
              <a:rPr lang="vi-VN" sz="2000">
                <a:solidFill>
                  <a:srgbClr val="FF3399"/>
                </a:solidFill>
                <a:latin typeface="UTM Avo" panose="02040603050506020204" pitchFamily="18" charset="0"/>
                <a:cs typeface="Times New Roman" panose="02020603050405020304" pitchFamily="18" charset="0"/>
              </a:rPr>
              <a:t>Chi phí</a:t>
            </a:r>
            <a:r>
              <a:rPr lang="en-US" sz="2000">
                <a:latin typeface="UTM Avo" panose="02040603050506020204" pitchFamily="18" charset="0"/>
                <a:cs typeface="Times New Roman" panose="02020603050405020304" pitchFamily="18" charset="0"/>
              </a:rPr>
              <a:t>.</a:t>
            </a:r>
          </a:p>
          <a:p>
            <a:pPr algn="just">
              <a:lnSpc>
                <a:spcPct val="140000"/>
              </a:lnSpc>
            </a:pP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Để tính tổng chi phí mỗi loại cây và toàn bộ dự án tại các ô N9, N17, N24, N25 em có thể nhập công thức trực tiếp hoặc sao chép công thức từ các ô E9, E17, E24, E25 sang các ô N9, N17, N24, N25 tương ứng.</a:t>
            </a:r>
            <a:endParaRPr lang="en-US" sz="2000">
              <a:latin typeface="UTM Avo" panose="02040603050506020204" pitchFamily="18" charset="0"/>
              <a:cs typeface="Times New Roman" panose="02020603050405020304" pitchFamily="18" charset="0"/>
            </a:endParaRPr>
          </a:p>
          <a:p>
            <a:pPr algn="just">
              <a:lnSpc>
                <a:spcPct val="140000"/>
              </a:lnSpc>
            </a:pPr>
            <a:r>
              <a:rPr lang="en-US" sz="2000" b="1">
                <a:solidFill>
                  <a:srgbClr val="0000FF"/>
                </a:solidFill>
                <a:latin typeface="UTM Avo" panose="02040603050506020204" pitchFamily="18" charset="0"/>
                <a:cs typeface="Times New Roman" panose="02020603050405020304" pitchFamily="18" charset="0"/>
              </a:rPr>
              <a:t>d) Định dạng dữ liệu cho trang tính </a:t>
            </a:r>
          </a:p>
          <a:p>
            <a:pPr algn="just">
              <a:lnSpc>
                <a:spcPct val="140000"/>
              </a:lnSpc>
            </a:pPr>
            <a:r>
              <a:rPr lang="en-US" sz="2000">
                <a:latin typeface="UTM Avo" panose="02040603050506020204" pitchFamily="18" charset="0"/>
                <a:cs typeface="Times New Roman" panose="02020603050405020304" pitchFamily="18" charset="0"/>
              </a:rPr>
              <a:t>- Định dạng trang tính, có thể theo mẫu trong Hình 9.13. </a:t>
            </a:r>
          </a:p>
          <a:p>
            <a:pPr algn="just">
              <a:lnSpc>
                <a:spcPct val="140000"/>
              </a:lnSpc>
            </a:pP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Lưu lại kết quả.</a:t>
            </a:r>
            <a:endParaRPr lang="en-US" sz="2000">
              <a:solidFill>
                <a:srgbClr val="FF3399"/>
              </a:solidFill>
              <a:latin typeface="UTM Avo"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36506537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left)">
                                      <p:cBhvr>
                                        <p:cTn id="7" dur="1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fade">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fade">
                                      <p:cBhvr>
                                        <p:cTn id="27" dur="5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fade">
                                      <p:cBhvr>
                                        <p:cTn id="32" dur="500"/>
                                        <p:tgtEl>
                                          <p:spTgt spid="2">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
                                            <p:txEl>
                                              <p:pRg st="6" end="6"/>
                                            </p:txEl>
                                          </p:spTgt>
                                        </p:tgtEl>
                                        <p:attrNameLst>
                                          <p:attrName>style.visibility</p:attrName>
                                        </p:attrNameLst>
                                      </p:cBhvr>
                                      <p:to>
                                        <p:strVal val="visible"/>
                                      </p:to>
                                    </p:set>
                                    <p:animEffect transition="in" filter="fade">
                                      <p:cBhvr>
                                        <p:cTn id="37" dur="500"/>
                                        <p:tgtEl>
                                          <p:spTgt spid="2">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2">
                                            <p:txEl>
                                              <p:pRg st="7" end="7"/>
                                            </p:txEl>
                                          </p:spTgt>
                                        </p:tgtEl>
                                        <p:attrNameLst>
                                          <p:attrName>style.visibility</p:attrName>
                                        </p:attrNameLst>
                                      </p:cBhvr>
                                      <p:to>
                                        <p:strVal val="visible"/>
                                      </p:to>
                                    </p:set>
                                    <p:animEffect transition="in" filter="wipe(left)">
                                      <p:cBhvr>
                                        <p:cTn id="42" dur="1500"/>
                                        <p:tgtEl>
                                          <p:spTgt spid="2">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
                                            <p:txEl>
                                              <p:pRg st="8" end="8"/>
                                            </p:txEl>
                                          </p:spTgt>
                                        </p:tgtEl>
                                        <p:attrNameLst>
                                          <p:attrName>style.visibility</p:attrName>
                                        </p:attrNameLst>
                                      </p:cBhvr>
                                      <p:to>
                                        <p:strVal val="visible"/>
                                      </p:to>
                                    </p:set>
                                    <p:animEffect transition="in" filter="fade">
                                      <p:cBhvr>
                                        <p:cTn id="47" dur="500"/>
                                        <p:tgtEl>
                                          <p:spTgt spid="2">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2">
                                            <p:txEl>
                                              <p:pRg st="9" end="9"/>
                                            </p:txEl>
                                          </p:spTgt>
                                        </p:tgtEl>
                                        <p:attrNameLst>
                                          <p:attrName>style.visibility</p:attrName>
                                        </p:attrNameLst>
                                      </p:cBhvr>
                                      <p:to>
                                        <p:strVal val="visible"/>
                                      </p:to>
                                    </p:set>
                                    <p:animEffect transition="in" filter="fade">
                                      <p:cBhvr>
                                        <p:cTn id="52" dur="500"/>
                                        <p:tgtEl>
                                          <p:spTgt spid="2">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027CEE5-7936-401E-994A-40FDCD55C7D0}"/>
              </a:ext>
            </a:extLst>
          </p:cNvPr>
          <p:cNvPicPr>
            <a:picLocks noChangeAspect="1"/>
          </p:cNvPicPr>
          <p:nvPr/>
        </p:nvPicPr>
        <p:blipFill>
          <a:blip r:embed="rId2"/>
          <a:stretch>
            <a:fillRect/>
          </a:stretch>
        </p:blipFill>
        <p:spPr>
          <a:xfrm>
            <a:off x="462577" y="439537"/>
            <a:ext cx="10757647" cy="5978925"/>
          </a:xfrm>
          <a:prstGeom prst="rect">
            <a:avLst/>
          </a:prstGeom>
        </p:spPr>
      </p:pic>
    </p:spTree>
    <p:extLst>
      <p:ext uri="{BB962C8B-B14F-4D97-AF65-F5344CB8AC3E}">
        <p14:creationId xmlns:p14="http://schemas.microsoft.com/office/powerpoint/2010/main" val="15937968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7C5CB2B-839F-4A80-9637-7B4716DAE759}"/>
              </a:ext>
            </a:extLst>
          </p:cNvPr>
          <p:cNvPicPr>
            <a:picLocks noChangeAspect="1"/>
          </p:cNvPicPr>
          <p:nvPr/>
        </p:nvPicPr>
        <p:blipFill rotWithShape="1">
          <a:blip r:embed="rId2"/>
          <a:srcRect b="66066"/>
          <a:stretch/>
        </p:blipFill>
        <p:spPr>
          <a:xfrm>
            <a:off x="469752" y="416575"/>
            <a:ext cx="10825779" cy="1627377"/>
          </a:xfrm>
          <a:prstGeom prst="rect">
            <a:avLst/>
          </a:prstGeom>
        </p:spPr>
      </p:pic>
      <p:pic>
        <p:nvPicPr>
          <p:cNvPr id="4" name="Picture 3">
            <a:extLst>
              <a:ext uri="{FF2B5EF4-FFF2-40B4-BE49-F238E27FC236}">
                <a16:creationId xmlns:a16="http://schemas.microsoft.com/office/drawing/2014/main" id="{462E49FB-30E1-44E3-8119-E6CC873DEDD2}"/>
              </a:ext>
            </a:extLst>
          </p:cNvPr>
          <p:cNvPicPr>
            <a:picLocks noChangeAspect="1"/>
          </p:cNvPicPr>
          <p:nvPr/>
        </p:nvPicPr>
        <p:blipFill rotWithShape="1">
          <a:blip r:embed="rId2"/>
          <a:srcRect t="37581" b="562"/>
          <a:stretch/>
        </p:blipFill>
        <p:spPr>
          <a:xfrm>
            <a:off x="469751" y="2222204"/>
            <a:ext cx="10825779" cy="2966484"/>
          </a:xfrm>
          <a:prstGeom prst="rect">
            <a:avLst/>
          </a:prstGeom>
        </p:spPr>
      </p:pic>
    </p:spTree>
    <p:extLst>
      <p:ext uri="{BB962C8B-B14F-4D97-AF65-F5344CB8AC3E}">
        <p14:creationId xmlns:p14="http://schemas.microsoft.com/office/powerpoint/2010/main" val="29546958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3" name="组合 1">
            <a:extLst>
              <a:ext uri="{FF2B5EF4-FFF2-40B4-BE49-F238E27FC236}">
                <a16:creationId xmlns:a16="http://schemas.microsoft.com/office/drawing/2014/main" id="{2C6CC85F-80B1-4649-B207-B5609F0D9149}"/>
              </a:ext>
            </a:extLst>
          </p:cNvPr>
          <p:cNvGrpSpPr/>
          <p:nvPr/>
        </p:nvGrpSpPr>
        <p:grpSpPr>
          <a:xfrm>
            <a:off x="2980607" y="1150453"/>
            <a:ext cx="5976143" cy="4679926"/>
            <a:chOff x="2424113" y="688975"/>
            <a:chExt cx="6713537" cy="5619751"/>
          </a:xfrm>
        </p:grpSpPr>
        <p:sp>
          <p:nvSpPr>
            <p:cNvPr id="24" name="AutoShape 3">
              <a:extLst>
                <a:ext uri="{FF2B5EF4-FFF2-40B4-BE49-F238E27FC236}">
                  <a16:creationId xmlns:a16="http://schemas.microsoft.com/office/drawing/2014/main" id="{96F37804-D255-4A9B-A31C-D534DA152B5D}"/>
                </a:ext>
              </a:extLst>
            </p:cNvPr>
            <p:cNvSpPr>
              <a:spLocks noChangeAspect="1" noChangeArrowheads="1" noTextEdit="1"/>
            </p:cNvSpPr>
            <p:nvPr/>
          </p:nvSpPr>
          <p:spPr bwMode="auto">
            <a:xfrm>
              <a:off x="2424113" y="692150"/>
              <a:ext cx="6710362" cy="561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 name="Freeform 24">
              <a:extLst>
                <a:ext uri="{FF2B5EF4-FFF2-40B4-BE49-F238E27FC236}">
                  <a16:creationId xmlns:a16="http://schemas.microsoft.com/office/drawing/2014/main" id="{0510F233-43DE-4063-A25A-4E4D90C9700C}"/>
                </a:ext>
              </a:extLst>
            </p:cNvPr>
            <p:cNvSpPr>
              <a:spLocks/>
            </p:cNvSpPr>
            <p:nvPr/>
          </p:nvSpPr>
          <p:spPr bwMode="auto">
            <a:xfrm>
              <a:off x="2427288" y="1592263"/>
              <a:ext cx="800100" cy="1198563"/>
            </a:xfrm>
            <a:custGeom>
              <a:avLst/>
              <a:gdLst>
                <a:gd name="T0" fmla="*/ 302 w 302"/>
                <a:gd name="T1" fmla="*/ 432 h 452"/>
                <a:gd name="T2" fmla="*/ 289 w 302"/>
                <a:gd name="T3" fmla="*/ 452 h 452"/>
                <a:gd name="T4" fmla="*/ 13 w 302"/>
                <a:gd name="T5" fmla="*/ 452 h 452"/>
                <a:gd name="T6" fmla="*/ 0 w 302"/>
                <a:gd name="T7" fmla="*/ 432 h 452"/>
                <a:gd name="T8" fmla="*/ 0 w 302"/>
                <a:gd name="T9" fmla="*/ 20 h 452"/>
                <a:gd name="T10" fmla="*/ 13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3" y="452"/>
                    <a:pt x="13" y="452"/>
                    <a:pt x="13" y="452"/>
                  </a:cubicBezTo>
                  <a:cubicBezTo>
                    <a:pt x="6" y="452"/>
                    <a:pt x="0" y="443"/>
                    <a:pt x="0" y="432"/>
                  </a:cubicBezTo>
                  <a:cubicBezTo>
                    <a:pt x="0" y="20"/>
                    <a:pt x="0" y="20"/>
                    <a:pt x="0" y="20"/>
                  </a:cubicBezTo>
                  <a:cubicBezTo>
                    <a:pt x="0" y="9"/>
                    <a:pt x="6" y="0"/>
                    <a:pt x="13"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6" name="Freeform 6">
              <a:extLst>
                <a:ext uri="{FF2B5EF4-FFF2-40B4-BE49-F238E27FC236}">
                  <a16:creationId xmlns:a16="http://schemas.microsoft.com/office/drawing/2014/main" id="{D5B3B4D8-2899-4E06-A301-F5AE91FEAC7E}"/>
                </a:ext>
              </a:extLst>
            </p:cNvPr>
            <p:cNvSpPr>
              <a:spLocks/>
            </p:cNvSpPr>
            <p:nvPr/>
          </p:nvSpPr>
          <p:spPr bwMode="auto">
            <a:xfrm>
              <a:off x="3355975" y="703263"/>
              <a:ext cx="800100" cy="1198563"/>
            </a:xfrm>
            <a:custGeom>
              <a:avLst/>
              <a:gdLst>
                <a:gd name="T0" fmla="*/ 302 w 302"/>
                <a:gd name="T1" fmla="*/ 432 h 452"/>
                <a:gd name="T2" fmla="*/ 288 w 302"/>
                <a:gd name="T3" fmla="*/ 452 h 452"/>
                <a:gd name="T4" fmla="*/ 13 w 302"/>
                <a:gd name="T5" fmla="*/ 452 h 452"/>
                <a:gd name="T6" fmla="*/ 0 w 302"/>
                <a:gd name="T7" fmla="*/ 432 h 452"/>
                <a:gd name="T8" fmla="*/ 0 w 302"/>
                <a:gd name="T9" fmla="*/ 20 h 452"/>
                <a:gd name="T10" fmla="*/ 13 w 302"/>
                <a:gd name="T11" fmla="*/ 0 h 452"/>
                <a:gd name="T12" fmla="*/ 288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8" y="452"/>
                  </a:cubicBezTo>
                  <a:cubicBezTo>
                    <a:pt x="13" y="452"/>
                    <a:pt x="13" y="452"/>
                    <a:pt x="13" y="452"/>
                  </a:cubicBezTo>
                  <a:cubicBezTo>
                    <a:pt x="6" y="452"/>
                    <a:pt x="0" y="443"/>
                    <a:pt x="0" y="432"/>
                  </a:cubicBezTo>
                  <a:cubicBezTo>
                    <a:pt x="0" y="20"/>
                    <a:pt x="0" y="20"/>
                    <a:pt x="0" y="20"/>
                  </a:cubicBezTo>
                  <a:cubicBezTo>
                    <a:pt x="0" y="9"/>
                    <a:pt x="6" y="0"/>
                    <a:pt x="13" y="0"/>
                  </a:cubicBezTo>
                  <a:cubicBezTo>
                    <a:pt x="288" y="0"/>
                    <a:pt x="288" y="0"/>
                    <a:pt x="288" y="0"/>
                  </a:cubicBezTo>
                  <a:cubicBezTo>
                    <a:pt x="296" y="0"/>
                    <a:pt x="302" y="9"/>
                    <a:pt x="302" y="20"/>
                  </a:cubicBezTo>
                  <a:lnTo>
                    <a:pt x="302" y="432"/>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7" name="Freeform 7">
              <a:extLst>
                <a:ext uri="{FF2B5EF4-FFF2-40B4-BE49-F238E27FC236}">
                  <a16:creationId xmlns:a16="http://schemas.microsoft.com/office/drawing/2014/main" id="{E5DC7212-55A6-41AB-BC0E-A36C5609930B}"/>
                </a:ext>
              </a:extLst>
            </p:cNvPr>
            <p:cNvSpPr>
              <a:spLocks/>
            </p:cNvSpPr>
            <p:nvPr/>
          </p:nvSpPr>
          <p:spPr bwMode="auto">
            <a:xfrm>
              <a:off x="4254500" y="1127125"/>
              <a:ext cx="801687" cy="1200150"/>
            </a:xfrm>
            <a:custGeom>
              <a:avLst/>
              <a:gdLst>
                <a:gd name="T0" fmla="*/ 302 w 302"/>
                <a:gd name="T1" fmla="*/ 432 h 452"/>
                <a:gd name="T2" fmla="*/ 289 w 302"/>
                <a:gd name="T3" fmla="*/ 452 h 452"/>
                <a:gd name="T4" fmla="*/ 14 w 302"/>
                <a:gd name="T5" fmla="*/ 452 h 452"/>
                <a:gd name="T6" fmla="*/ 0 w 302"/>
                <a:gd name="T7" fmla="*/ 432 h 452"/>
                <a:gd name="T8" fmla="*/ 0 w 302"/>
                <a:gd name="T9" fmla="*/ 20 h 452"/>
                <a:gd name="T10" fmla="*/ 14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4" y="452"/>
                    <a:pt x="14" y="452"/>
                    <a:pt x="14" y="452"/>
                  </a:cubicBezTo>
                  <a:cubicBezTo>
                    <a:pt x="6" y="452"/>
                    <a:pt x="0" y="443"/>
                    <a:pt x="0" y="432"/>
                  </a:cubicBezTo>
                  <a:cubicBezTo>
                    <a:pt x="0" y="20"/>
                    <a:pt x="0" y="20"/>
                    <a:pt x="0" y="20"/>
                  </a:cubicBezTo>
                  <a:cubicBezTo>
                    <a:pt x="0" y="9"/>
                    <a:pt x="6" y="0"/>
                    <a:pt x="14" y="0"/>
                  </a:cubicBezTo>
                  <a:cubicBezTo>
                    <a:pt x="289" y="0"/>
                    <a:pt x="289" y="0"/>
                    <a:pt x="289" y="0"/>
                  </a:cubicBezTo>
                  <a:cubicBezTo>
                    <a:pt x="296" y="0"/>
                    <a:pt x="302" y="9"/>
                    <a:pt x="302" y="20"/>
                  </a:cubicBezTo>
                  <a:lnTo>
                    <a:pt x="302" y="432"/>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8" name="Freeform 8">
              <a:extLst>
                <a:ext uri="{FF2B5EF4-FFF2-40B4-BE49-F238E27FC236}">
                  <a16:creationId xmlns:a16="http://schemas.microsoft.com/office/drawing/2014/main" id="{C6D25AEF-636D-4758-BC36-3DE084FA5FFC}"/>
                </a:ext>
              </a:extLst>
            </p:cNvPr>
            <p:cNvSpPr>
              <a:spLocks/>
            </p:cNvSpPr>
            <p:nvPr/>
          </p:nvSpPr>
          <p:spPr bwMode="auto">
            <a:xfrm>
              <a:off x="4254500" y="2419350"/>
              <a:ext cx="801687" cy="800100"/>
            </a:xfrm>
            <a:custGeom>
              <a:avLst/>
              <a:gdLst>
                <a:gd name="T0" fmla="*/ 302 w 302"/>
                <a:gd name="T1" fmla="*/ 288 h 301"/>
                <a:gd name="T2" fmla="*/ 289 w 302"/>
                <a:gd name="T3" fmla="*/ 301 h 301"/>
                <a:gd name="T4" fmla="*/ 14 w 302"/>
                <a:gd name="T5" fmla="*/ 301 h 301"/>
                <a:gd name="T6" fmla="*/ 0 w 302"/>
                <a:gd name="T7" fmla="*/ 288 h 301"/>
                <a:gd name="T8" fmla="*/ 0 w 302"/>
                <a:gd name="T9" fmla="*/ 13 h 301"/>
                <a:gd name="T10" fmla="*/ 14 w 302"/>
                <a:gd name="T11" fmla="*/ 0 h 301"/>
                <a:gd name="T12" fmla="*/ 289 w 302"/>
                <a:gd name="T13" fmla="*/ 0 h 301"/>
                <a:gd name="T14" fmla="*/ 302 w 302"/>
                <a:gd name="T15" fmla="*/ 13 h 301"/>
                <a:gd name="T16" fmla="*/ 302 w 302"/>
                <a:gd name="T17" fmla="*/ 288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301">
                  <a:moveTo>
                    <a:pt x="302" y="288"/>
                  </a:moveTo>
                  <a:cubicBezTo>
                    <a:pt x="302" y="295"/>
                    <a:pt x="296" y="301"/>
                    <a:pt x="289" y="301"/>
                  </a:cubicBezTo>
                  <a:cubicBezTo>
                    <a:pt x="14" y="301"/>
                    <a:pt x="14" y="301"/>
                    <a:pt x="14" y="301"/>
                  </a:cubicBezTo>
                  <a:cubicBezTo>
                    <a:pt x="6" y="301"/>
                    <a:pt x="0" y="295"/>
                    <a:pt x="0" y="288"/>
                  </a:cubicBezTo>
                  <a:cubicBezTo>
                    <a:pt x="0" y="13"/>
                    <a:pt x="0" y="13"/>
                    <a:pt x="0" y="13"/>
                  </a:cubicBezTo>
                  <a:cubicBezTo>
                    <a:pt x="0" y="6"/>
                    <a:pt x="6" y="0"/>
                    <a:pt x="14" y="0"/>
                  </a:cubicBezTo>
                  <a:cubicBezTo>
                    <a:pt x="289" y="0"/>
                    <a:pt x="289" y="0"/>
                    <a:pt x="289" y="0"/>
                  </a:cubicBezTo>
                  <a:cubicBezTo>
                    <a:pt x="296" y="0"/>
                    <a:pt x="302" y="6"/>
                    <a:pt x="302" y="13"/>
                  </a:cubicBezTo>
                  <a:lnTo>
                    <a:pt x="302" y="288"/>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9" name="Freeform 9">
              <a:extLst>
                <a:ext uri="{FF2B5EF4-FFF2-40B4-BE49-F238E27FC236}">
                  <a16:creationId xmlns:a16="http://schemas.microsoft.com/office/drawing/2014/main" id="{25B2E583-AE1D-42C1-952E-E6AF49F059D8}"/>
                </a:ext>
              </a:extLst>
            </p:cNvPr>
            <p:cNvSpPr>
              <a:spLocks/>
            </p:cNvSpPr>
            <p:nvPr/>
          </p:nvSpPr>
          <p:spPr bwMode="auto">
            <a:xfrm>
              <a:off x="2427288" y="2847975"/>
              <a:ext cx="800100" cy="798513"/>
            </a:xfrm>
            <a:custGeom>
              <a:avLst/>
              <a:gdLst>
                <a:gd name="T0" fmla="*/ 302 w 302"/>
                <a:gd name="T1" fmla="*/ 287 h 301"/>
                <a:gd name="T2" fmla="*/ 289 w 302"/>
                <a:gd name="T3" fmla="*/ 301 h 301"/>
                <a:gd name="T4" fmla="*/ 13 w 302"/>
                <a:gd name="T5" fmla="*/ 301 h 301"/>
                <a:gd name="T6" fmla="*/ 0 w 302"/>
                <a:gd name="T7" fmla="*/ 287 h 301"/>
                <a:gd name="T8" fmla="*/ 0 w 302"/>
                <a:gd name="T9" fmla="*/ 13 h 301"/>
                <a:gd name="T10" fmla="*/ 13 w 302"/>
                <a:gd name="T11" fmla="*/ 0 h 301"/>
                <a:gd name="T12" fmla="*/ 289 w 302"/>
                <a:gd name="T13" fmla="*/ 0 h 301"/>
                <a:gd name="T14" fmla="*/ 302 w 302"/>
                <a:gd name="T15" fmla="*/ 13 h 301"/>
                <a:gd name="T16" fmla="*/ 302 w 302"/>
                <a:gd name="T17" fmla="*/ 28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301">
                  <a:moveTo>
                    <a:pt x="302" y="287"/>
                  </a:moveTo>
                  <a:cubicBezTo>
                    <a:pt x="302" y="295"/>
                    <a:pt x="296" y="301"/>
                    <a:pt x="289" y="301"/>
                  </a:cubicBezTo>
                  <a:cubicBezTo>
                    <a:pt x="13" y="301"/>
                    <a:pt x="13" y="301"/>
                    <a:pt x="13" y="301"/>
                  </a:cubicBezTo>
                  <a:cubicBezTo>
                    <a:pt x="6" y="301"/>
                    <a:pt x="0" y="295"/>
                    <a:pt x="0" y="287"/>
                  </a:cubicBezTo>
                  <a:cubicBezTo>
                    <a:pt x="0" y="13"/>
                    <a:pt x="0" y="13"/>
                    <a:pt x="0" y="13"/>
                  </a:cubicBezTo>
                  <a:cubicBezTo>
                    <a:pt x="0" y="6"/>
                    <a:pt x="6" y="0"/>
                    <a:pt x="13" y="0"/>
                  </a:cubicBezTo>
                  <a:cubicBezTo>
                    <a:pt x="289" y="0"/>
                    <a:pt x="289" y="0"/>
                    <a:pt x="289" y="0"/>
                  </a:cubicBezTo>
                  <a:cubicBezTo>
                    <a:pt x="296" y="0"/>
                    <a:pt x="302" y="6"/>
                    <a:pt x="302" y="13"/>
                  </a:cubicBezTo>
                  <a:lnTo>
                    <a:pt x="302" y="28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0" name="Freeform 10">
              <a:extLst>
                <a:ext uri="{FF2B5EF4-FFF2-40B4-BE49-F238E27FC236}">
                  <a16:creationId xmlns:a16="http://schemas.microsoft.com/office/drawing/2014/main" id="{33A802D5-A787-4B92-BCB5-8E1C86E731B6}"/>
                </a:ext>
              </a:extLst>
            </p:cNvPr>
            <p:cNvSpPr>
              <a:spLocks/>
            </p:cNvSpPr>
            <p:nvPr/>
          </p:nvSpPr>
          <p:spPr bwMode="auto">
            <a:xfrm>
              <a:off x="2854325" y="1165225"/>
              <a:ext cx="381000" cy="379413"/>
            </a:xfrm>
            <a:custGeom>
              <a:avLst/>
              <a:gdLst>
                <a:gd name="T0" fmla="*/ 144 w 144"/>
                <a:gd name="T1" fmla="*/ 137 h 143"/>
                <a:gd name="T2" fmla="*/ 138 w 144"/>
                <a:gd name="T3" fmla="*/ 143 h 143"/>
                <a:gd name="T4" fmla="*/ 6 w 144"/>
                <a:gd name="T5" fmla="*/ 143 h 143"/>
                <a:gd name="T6" fmla="*/ 0 w 144"/>
                <a:gd name="T7" fmla="*/ 137 h 143"/>
                <a:gd name="T8" fmla="*/ 0 w 144"/>
                <a:gd name="T9" fmla="*/ 7 h 143"/>
                <a:gd name="T10" fmla="*/ 6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6" y="143"/>
                    <a:pt x="6" y="143"/>
                    <a:pt x="6" y="143"/>
                  </a:cubicBezTo>
                  <a:cubicBezTo>
                    <a:pt x="3" y="143"/>
                    <a:pt x="0" y="140"/>
                    <a:pt x="0" y="137"/>
                  </a:cubicBezTo>
                  <a:cubicBezTo>
                    <a:pt x="0" y="7"/>
                    <a:pt x="0" y="7"/>
                    <a:pt x="0" y="7"/>
                  </a:cubicBezTo>
                  <a:cubicBezTo>
                    <a:pt x="0" y="3"/>
                    <a:pt x="3" y="0"/>
                    <a:pt x="6" y="0"/>
                  </a:cubicBezTo>
                  <a:cubicBezTo>
                    <a:pt x="138" y="0"/>
                    <a:pt x="138" y="0"/>
                    <a:pt x="138" y="0"/>
                  </a:cubicBezTo>
                  <a:cubicBezTo>
                    <a:pt x="141" y="0"/>
                    <a:pt x="144" y="3"/>
                    <a:pt x="144" y="7"/>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1" name="Freeform 11">
              <a:extLst>
                <a:ext uri="{FF2B5EF4-FFF2-40B4-BE49-F238E27FC236}">
                  <a16:creationId xmlns:a16="http://schemas.microsoft.com/office/drawing/2014/main" id="{6AEE02AB-4BDC-4469-BEEB-58E5D2F3BE85}"/>
                </a:ext>
              </a:extLst>
            </p:cNvPr>
            <p:cNvSpPr>
              <a:spLocks/>
            </p:cNvSpPr>
            <p:nvPr/>
          </p:nvSpPr>
          <p:spPr bwMode="auto">
            <a:xfrm>
              <a:off x="4254500" y="703263"/>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7" y="142"/>
                    <a:pt x="7" y="142"/>
                    <a:pt x="7" y="142"/>
                  </a:cubicBezTo>
                  <a:cubicBezTo>
                    <a:pt x="3" y="142"/>
                    <a:pt x="0" y="139"/>
                    <a:pt x="0" y="136"/>
                  </a:cubicBezTo>
                  <a:cubicBezTo>
                    <a:pt x="0" y="6"/>
                    <a:pt x="0" y="6"/>
                    <a:pt x="0" y="6"/>
                  </a:cubicBezTo>
                  <a:cubicBezTo>
                    <a:pt x="0" y="2"/>
                    <a:pt x="3" y="0"/>
                    <a:pt x="7"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2" name="Freeform 12">
              <a:extLst>
                <a:ext uri="{FF2B5EF4-FFF2-40B4-BE49-F238E27FC236}">
                  <a16:creationId xmlns:a16="http://schemas.microsoft.com/office/drawing/2014/main" id="{6AF9EF2C-B8BB-4594-AA12-A7C2B3ADB4AB}"/>
                </a:ext>
              </a:extLst>
            </p:cNvPr>
            <p:cNvSpPr>
              <a:spLocks/>
            </p:cNvSpPr>
            <p:nvPr/>
          </p:nvSpPr>
          <p:spPr bwMode="auto">
            <a:xfrm>
              <a:off x="6948488" y="688975"/>
              <a:ext cx="382587" cy="379413"/>
            </a:xfrm>
            <a:custGeom>
              <a:avLst/>
              <a:gdLst>
                <a:gd name="T0" fmla="*/ 144 w 144"/>
                <a:gd name="T1" fmla="*/ 137 h 143"/>
                <a:gd name="T2" fmla="*/ 138 w 144"/>
                <a:gd name="T3" fmla="*/ 143 h 143"/>
                <a:gd name="T4" fmla="*/ 7 w 144"/>
                <a:gd name="T5" fmla="*/ 143 h 143"/>
                <a:gd name="T6" fmla="*/ 0 w 144"/>
                <a:gd name="T7" fmla="*/ 137 h 143"/>
                <a:gd name="T8" fmla="*/ 0 w 144"/>
                <a:gd name="T9" fmla="*/ 7 h 143"/>
                <a:gd name="T10" fmla="*/ 7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7" y="143"/>
                    <a:pt x="7" y="143"/>
                    <a:pt x="7" y="143"/>
                  </a:cubicBezTo>
                  <a:cubicBezTo>
                    <a:pt x="3" y="143"/>
                    <a:pt x="0" y="140"/>
                    <a:pt x="0" y="137"/>
                  </a:cubicBezTo>
                  <a:cubicBezTo>
                    <a:pt x="0" y="7"/>
                    <a:pt x="0" y="7"/>
                    <a:pt x="0" y="7"/>
                  </a:cubicBezTo>
                  <a:cubicBezTo>
                    <a:pt x="0" y="3"/>
                    <a:pt x="3" y="0"/>
                    <a:pt x="7" y="0"/>
                  </a:cubicBezTo>
                  <a:cubicBezTo>
                    <a:pt x="138" y="0"/>
                    <a:pt x="138" y="0"/>
                    <a:pt x="138" y="0"/>
                  </a:cubicBezTo>
                  <a:cubicBezTo>
                    <a:pt x="141" y="0"/>
                    <a:pt x="144" y="3"/>
                    <a:pt x="144" y="7"/>
                  </a:cubicBezTo>
                  <a:lnTo>
                    <a:pt x="144" y="13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3" name="Freeform 13">
              <a:extLst>
                <a:ext uri="{FF2B5EF4-FFF2-40B4-BE49-F238E27FC236}">
                  <a16:creationId xmlns:a16="http://schemas.microsoft.com/office/drawing/2014/main" id="{A22CE38D-535D-4CAF-8AF4-13C41A68BB6D}"/>
                </a:ext>
              </a:extLst>
            </p:cNvPr>
            <p:cNvSpPr>
              <a:spLocks/>
            </p:cNvSpPr>
            <p:nvPr/>
          </p:nvSpPr>
          <p:spPr bwMode="auto">
            <a:xfrm>
              <a:off x="8320088" y="1157288"/>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4" name="Freeform 14">
              <a:extLst>
                <a:ext uri="{FF2B5EF4-FFF2-40B4-BE49-F238E27FC236}">
                  <a16:creationId xmlns:a16="http://schemas.microsoft.com/office/drawing/2014/main" id="{39B64302-DA1B-4996-A180-A08EC12E8CF6}"/>
                </a:ext>
              </a:extLst>
            </p:cNvPr>
            <p:cNvSpPr>
              <a:spLocks/>
            </p:cNvSpPr>
            <p:nvPr/>
          </p:nvSpPr>
          <p:spPr bwMode="auto">
            <a:xfrm>
              <a:off x="7845425" y="1976438"/>
              <a:ext cx="381000" cy="377825"/>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7" y="142"/>
                    <a:pt x="7" y="142"/>
                    <a:pt x="7" y="142"/>
                  </a:cubicBezTo>
                  <a:cubicBezTo>
                    <a:pt x="3" y="142"/>
                    <a:pt x="0" y="139"/>
                    <a:pt x="0" y="136"/>
                  </a:cubicBezTo>
                  <a:cubicBezTo>
                    <a:pt x="0" y="6"/>
                    <a:pt x="0" y="6"/>
                    <a:pt x="0" y="6"/>
                  </a:cubicBezTo>
                  <a:cubicBezTo>
                    <a:pt x="0" y="2"/>
                    <a:pt x="3" y="0"/>
                    <a:pt x="7"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5" name="Freeform 15">
              <a:extLst>
                <a:ext uri="{FF2B5EF4-FFF2-40B4-BE49-F238E27FC236}">
                  <a16:creationId xmlns:a16="http://schemas.microsoft.com/office/drawing/2014/main" id="{A30D1B24-4AA2-4F12-8789-6062A4B00180}"/>
                </a:ext>
              </a:extLst>
            </p:cNvPr>
            <p:cNvSpPr>
              <a:spLocks/>
            </p:cNvSpPr>
            <p:nvPr/>
          </p:nvSpPr>
          <p:spPr bwMode="auto">
            <a:xfrm>
              <a:off x="8320088" y="3717925"/>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6" name="Freeform 16">
              <a:extLst>
                <a:ext uri="{FF2B5EF4-FFF2-40B4-BE49-F238E27FC236}">
                  <a16:creationId xmlns:a16="http://schemas.microsoft.com/office/drawing/2014/main" id="{D621600D-6724-4750-A869-B7C63B67DA46}"/>
                </a:ext>
              </a:extLst>
            </p:cNvPr>
            <p:cNvSpPr>
              <a:spLocks/>
            </p:cNvSpPr>
            <p:nvPr/>
          </p:nvSpPr>
          <p:spPr bwMode="auto">
            <a:xfrm>
              <a:off x="8320088" y="2425700"/>
              <a:ext cx="817562" cy="790575"/>
            </a:xfrm>
            <a:custGeom>
              <a:avLst/>
              <a:gdLst>
                <a:gd name="T0" fmla="*/ 308 w 308"/>
                <a:gd name="T1" fmla="*/ 285 h 298"/>
                <a:gd name="T2" fmla="*/ 295 w 308"/>
                <a:gd name="T3" fmla="*/ 298 h 298"/>
                <a:gd name="T4" fmla="*/ 14 w 308"/>
                <a:gd name="T5" fmla="*/ 298 h 298"/>
                <a:gd name="T6" fmla="*/ 0 w 308"/>
                <a:gd name="T7" fmla="*/ 285 h 298"/>
                <a:gd name="T8" fmla="*/ 0 w 308"/>
                <a:gd name="T9" fmla="*/ 13 h 298"/>
                <a:gd name="T10" fmla="*/ 14 w 308"/>
                <a:gd name="T11" fmla="*/ 0 h 298"/>
                <a:gd name="T12" fmla="*/ 295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5" y="298"/>
                  </a:cubicBezTo>
                  <a:cubicBezTo>
                    <a:pt x="14" y="298"/>
                    <a:pt x="14" y="298"/>
                    <a:pt x="14" y="298"/>
                  </a:cubicBezTo>
                  <a:cubicBezTo>
                    <a:pt x="7" y="298"/>
                    <a:pt x="0" y="292"/>
                    <a:pt x="0" y="285"/>
                  </a:cubicBezTo>
                  <a:cubicBezTo>
                    <a:pt x="0" y="13"/>
                    <a:pt x="0" y="13"/>
                    <a:pt x="0" y="13"/>
                  </a:cubicBezTo>
                  <a:cubicBezTo>
                    <a:pt x="0" y="6"/>
                    <a:pt x="7" y="0"/>
                    <a:pt x="14" y="0"/>
                  </a:cubicBezTo>
                  <a:cubicBezTo>
                    <a:pt x="295" y="0"/>
                    <a:pt x="295" y="0"/>
                    <a:pt x="295" y="0"/>
                  </a:cubicBezTo>
                  <a:cubicBezTo>
                    <a:pt x="302" y="0"/>
                    <a:pt x="308" y="6"/>
                    <a:pt x="308" y="13"/>
                  </a:cubicBezTo>
                  <a:lnTo>
                    <a:pt x="308" y="285"/>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7" name="Freeform 17">
              <a:extLst>
                <a:ext uri="{FF2B5EF4-FFF2-40B4-BE49-F238E27FC236}">
                  <a16:creationId xmlns:a16="http://schemas.microsoft.com/office/drawing/2014/main" id="{ECE8626B-FB43-409C-A027-541E3CD43BDB}"/>
                </a:ext>
              </a:extLst>
            </p:cNvPr>
            <p:cNvSpPr>
              <a:spLocks/>
            </p:cNvSpPr>
            <p:nvPr/>
          </p:nvSpPr>
          <p:spPr bwMode="auto">
            <a:xfrm>
              <a:off x="7418388" y="2411413"/>
              <a:ext cx="815975" cy="792163"/>
            </a:xfrm>
            <a:custGeom>
              <a:avLst/>
              <a:gdLst>
                <a:gd name="T0" fmla="*/ 308 w 308"/>
                <a:gd name="T1" fmla="*/ 285 h 298"/>
                <a:gd name="T2" fmla="*/ 294 w 308"/>
                <a:gd name="T3" fmla="*/ 298 h 298"/>
                <a:gd name="T4" fmla="*/ 14 w 308"/>
                <a:gd name="T5" fmla="*/ 298 h 298"/>
                <a:gd name="T6" fmla="*/ 0 w 308"/>
                <a:gd name="T7" fmla="*/ 285 h 298"/>
                <a:gd name="T8" fmla="*/ 0 w 308"/>
                <a:gd name="T9" fmla="*/ 13 h 298"/>
                <a:gd name="T10" fmla="*/ 14 w 308"/>
                <a:gd name="T11" fmla="*/ 0 h 298"/>
                <a:gd name="T12" fmla="*/ 294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4" y="298"/>
                  </a:cubicBezTo>
                  <a:cubicBezTo>
                    <a:pt x="14" y="298"/>
                    <a:pt x="14" y="298"/>
                    <a:pt x="14" y="298"/>
                  </a:cubicBezTo>
                  <a:cubicBezTo>
                    <a:pt x="6" y="298"/>
                    <a:pt x="0" y="292"/>
                    <a:pt x="0" y="285"/>
                  </a:cubicBezTo>
                  <a:cubicBezTo>
                    <a:pt x="0" y="13"/>
                    <a:pt x="0" y="13"/>
                    <a:pt x="0" y="13"/>
                  </a:cubicBezTo>
                  <a:cubicBezTo>
                    <a:pt x="0" y="6"/>
                    <a:pt x="6" y="0"/>
                    <a:pt x="14" y="0"/>
                  </a:cubicBezTo>
                  <a:cubicBezTo>
                    <a:pt x="294" y="0"/>
                    <a:pt x="294" y="0"/>
                    <a:pt x="294" y="0"/>
                  </a:cubicBezTo>
                  <a:cubicBezTo>
                    <a:pt x="302" y="0"/>
                    <a:pt x="308" y="6"/>
                    <a:pt x="308" y="13"/>
                  </a:cubicBezTo>
                  <a:lnTo>
                    <a:pt x="308" y="285"/>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8" name="Freeform 18">
              <a:extLst>
                <a:ext uri="{FF2B5EF4-FFF2-40B4-BE49-F238E27FC236}">
                  <a16:creationId xmlns:a16="http://schemas.microsoft.com/office/drawing/2014/main" id="{B4D258B4-846A-4E33-BC05-D6C0F8980487}"/>
                </a:ext>
              </a:extLst>
            </p:cNvPr>
            <p:cNvSpPr>
              <a:spLocks/>
            </p:cNvSpPr>
            <p:nvPr/>
          </p:nvSpPr>
          <p:spPr bwMode="auto">
            <a:xfrm>
              <a:off x="6534150" y="1562100"/>
              <a:ext cx="817562" cy="792163"/>
            </a:xfrm>
            <a:custGeom>
              <a:avLst/>
              <a:gdLst>
                <a:gd name="T0" fmla="*/ 308 w 308"/>
                <a:gd name="T1" fmla="*/ 285 h 298"/>
                <a:gd name="T2" fmla="*/ 294 w 308"/>
                <a:gd name="T3" fmla="*/ 298 h 298"/>
                <a:gd name="T4" fmla="*/ 13 w 308"/>
                <a:gd name="T5" fmla="*/ 298 h 298"/>
                <a:gd name="T6" fmla="*/ 0 w 308"/>
                <a:gd name="T7" fmla="*/ 285 h 298"/>
                <a:gd name="T8" fmla="*/ 0 w 308"/>
                <a:gd name="T9" fmla="*/ 13 h 298"/>
                <a:gd name="T10" fmla="*/ 13 w 308"/>
                <a:gd name="T11" fmla="*/ 0 h 298"/>
                <a:gd name="T12" fmla="*/ 294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4" y="298"/>
                  </a:cubicBezTo>
                  <a:cubicBezTo>
                    <a:pt x="13" y="298"/>
                    <a:pt x="13" y="298"/>
                    <a:pt x="13" y="298"/>
                  </a:cubicBezTo>
                  <a:cubicBezTo>
                    <a:pt x="6" y="298"/>
                    <a:pt x="0" y="292"/>
                    <a:pt x="0" y="285"/>
                  </a:cubicBezTo>
                  <a:cubicBezTo>
                    <a:pt x="0" y="13"/>
                    <a:pt x="0" y="13"/>
                    <a:pt x="0" y="13"/>
                  </a:cubicBezTo>
                  <a:cubicBezTo>
                    <a:pt x="0" y="6"/>
                    <a:pt x="6" y="0"/>
                    <a:pt x="13" y="0"/>
                  </a:cubicBezTo>
                  <a:cubicBezTo>
                    <a:pt x="294" y="0"/>
                    <a:pt x="294" y="0"/>
                    <a:pt x="294" y="0"/>
                  </a:cubicBezTo>
                  <a:cubicBezTo>
                    <a:pt x="302" y="0"/>
                    <a:pt x="308" y="6"/>
                    <a:pt x="308" y="13"/>
                  </a:cubicBezTo>
                  <a:lnTo>
                    <a:pt x="308" y="285"/>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39" name="Freeform 19">
              <a:extLst>
                <a:ext uri="{FF2B5EF4-FFF2-40B4-BE49-F238E27FC236}">
                  <a16:creationId xmlns:a16="http://schemas.microsoft.com/office/drawing/2014/main" id="{C8195DB7-3FEF-40C7-B7F8-C0BD1ADFD77D}"/>
                </a:ext>
              </a:extLst>
            </p:cNvPr>
            <p:cNvSpPr>
              <a:spLocks/>
            </p:cNvSpPr>
            <p:nvPr/>
          </p:nvSpPr>
          <p:spPr bwMode="auto">
            <a:xfrm>
              <a:off x="8320088" y="1584325"/>
              <a:ext cx="817562" cy="790575"/>
            </a:xfrm>
            <a:custGeom>
              <a:avLst/>
              <a:gdLst>
                <a:gd name="T0" fmla="*/ 308 w 308"/>
                <a:gd name="T1" fmla="*/ 285 h 298"/>
                <a:gd name="T2" fmla="*/ 295 w 308"/>
                <a:gd name="T3" fmla="*/ 298 h 298"/>
                <a:gd name="T4" fmla="*/ 14 w 308"/>
                <a:gd name="T5" fmla="*/ 298 h 298"/>
                <a:gd name="T6" fmla="*/ 0 w 308"/>
                <a:gd name="T7" fmla="*/ 285 h 298"/>
                <a:gd name="T8" fmla="*/ 0 w 308"/>
                <a:gd name="T9" fmla="*/ 14 h 298"/>
                <a:gd name="T10" fmla="*/ 14 w 308"/>
                <a:gd name="T11" fmla="*/ 0 h 298"/>
                <a:gd name="T12" fmla="*/ 295 w 308"/>
                <a:gd name="T13" fmla="*/ 0 h 298"/>
                <a:gd name="T14" fmla="*/ 308 w 308"/>
                <a:gd name="T15" fmla="*/ 14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5" y="298"/>
                  </a:cubicBezTo>
                  <a:cubicBezTo>
                    <a:pt x="14" y="298"/>
                    <a:pt x="14" y="298"/>
                    <a:pt x="14" y="298"/>
                  </a:cubicBezTo>
                  <a:cubicBezTo>
                    <a:pt x="7" y="298"/>
                    <a:pt x="0" y="292"/>
                    <a:pt x="0" y="285"/>
                  </a:cubicBezTo>
                  <a:cubicBezTo>
                    <a:pt x="0" y="14"/>
                    <a:pt x="0" y="14"/>
                    <a:pt x="0" y="14"/>
                  </a:cubicBezTo>
                  <a:cubicBezTo>
                    <a:pt x="0" y="6"/>
                    <a:pt x="7" y="0"/>
                    <a:pt x="14" y="0"/>
                  </a:cubicBezTo>
                  <a:cubicBezTo>
                    <a:pt x="295" y="0"/>
                    <a:pt x="295" y="0"/>
                    <a:pt x="295" y="0"/>
                  </a:cubicBezTo>
                  <a:cubicBezTo>
                    <a:pt x="302" y="0"/>
                    <a:pt x="308" y="6"/>
                    <a:pt x="308" y="14"/>
                  </a:cubicBezTo>
                  <a:lnTo>
                    <a:pt x="308" y="285"/>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0" name="Freeform 20">
              <a:extLst>
                <a:ext uri="{FF2B5EF4-FFF2-40B4-BE49-F238E27FC236}">
                  <a16:creationId xmlns:a16="http://schemas.microsoft.com/office/drawing/2014/main" id="{446FF0C3-3437-4D5D-BA15-872119D4E111}"/>
                </a:ext>
              </a:extLst>
            </p:cNvPr>
            <p:cNvSpPr>
              <a:spLocks/>
            </p:cNvSpPr>
            <p:nvPr/>
          </p:nvSpPr>
          <p:spPr bwMode="auto">
            <a:xfrm>
              <a:off x="7423150" y="4614863"/>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41" name="Freeform 21">
              <a:extLst>
                <a:ext uri="{FF2B5EF4-FFF2-40B4-BE49-F238E27FC236}">
                  <a16:creationId xmlns:a16="http://schemas.microsoft.com/office/drawing/2014/main" id="{88FAF475-E03B-445A-83A7-A0168B7A2929}"/>
                </a:ext>
              </a:extLst>
            </p:cNvPr>
            <p:cNvSpPr>
              <a:spLocks/>
            </p:cNvSpPr>
            <p:nvPr/>
          </p:nvSpPr>
          <p:spPr bwMode="auto">
            <a:xfrm>
              <a:off x="6486525" y="5483225"/>
              <a:ext cx="382587" cy="379413"/>
            </a:xfrm>
            <a:custGeom>
              <a:avLst/>
              <a:gdLst>
                <a:gd name="T0" fmla="*/ 144 w 144"/>
                <a:gd name="T1" fmla="*/ 137 h 143"/>
                <a:gd name="T2" fmla="*/ 137 w 144"/>
                <a:gd name="T3" fmla="*/ 143 h 143"/>
                <a:gd name="T4" fmla="*/ 6 w 144"/>
                <a:gd name="T5" fmla="*/ 143 h 143"/>
                <a:gd name="T6" fmla="*/ 0 w 144"/>
                <a:gd name="T7" fmla="*/ 137 h 143"/>
                <a:gd name="T8" fmla="*/ 0 w 144"/>
                <a:gd name="T9" fmla="*/ 6 h 143"/>
                <a:gd name="T10" fmla="*/ 6 w 144"/>
                <a:gd name="T11" fmla="*/ 0 h 143"/>
                <a:gd name="T12" fmla="*/ 137 w 144"/>
                <a:gd name="T13" fmla="*/ 0 h 143"/>
                <a:gd name="T14" fmla="*/ 144 w 144"/>
                <a:gd name="T15" fmla="*/ 6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7" y="143"/>
                  </a:cubicBezTo>
                  <a:cubicBezTo>
                    <a:pt x="6" y="143"/>
                    <a:pt x="6" y="143"/>
                    <a:pt x="6" y="143"/>
                  </a:cubicBezTo>
                  <a:cubicBezTo>
                    <a:pt x="3" y="143"/>
                    <a:pt x="0" y="140"/>
                    <a:pt x="0" y="137"/>
                  </a:cubicBezTo>
                  <a:cubicBezTo>
                    <a:pt x="0" y="6"/>
                    <a:pt x="0" y="6"/>
                    <a:pt x="0" y="6"/>
                  </a:cubicBezTo>
                  <a:cubicBezTo>
                    <a:pt x="0" y="3"/>
                    <a:pt x="3" y="0"/>
                    <a:pt x="6" y="0"/>
                  </a:cubicBezTo>
                  <a:cubicBezTo>
                    <a:pt x="137" y="0"/>
                    <a:pt x="137" y="0"/>
                    <a:pt x="137" y="0"/>
                  </a:cubicBezTo>
                  <a:cubicBezTo>
                    <a:pt x="141" y="0"/>
                    <a:pt x="144" y="3"/>
                    <a:pt x="144" y="6"/>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2" name="Freeform 22">
              <a:extLst>
                <a:ext uri="{FF2B5EF4-FFF2-40B4-BE49-F238E27FC236}">
                  <a16:creationId xmlns:a16="http://schemas.microsoft.com/office/drawing/2014/main" id="{1865E573-CDAB-4975-958D-52B077E338BC}"/>
                </a:ext>
              </a:extLst>
            </p:cNvPr>
            <p:cNvSpPr>
              <a:spLocks/>
            </p:cNvSpPr>
            <p:nvPr/>
          </p:nvSpPr>
          <p:spPr bwMode="auto">
            <a:xfrm>
              <a:off x="5554663" y="5929313"/>
              <a:ext cx="722312" cy="379413"/>
            </a:xfrm>
            <a:custGeom>
              <a:avLst/>
              <a:gdLst>
                <a:gd name="T0" fmla="*/ 272 w 272"/>
                <a:gd name="T1" fmla="*/ 137 h 143"/>
                <a:gd name="T2" fmla="*/ 260 w 272"/>
                <a:gd name="T3" fmla="*/ 143 h 143"/>
                <a:gd name="T4" fmla="*/ 12 w 272"/>
                <a:gd name="T5" fmla="*/ 143 h 143"/>
                <a:gd name="T6" fmla="*/ 0 w 272"/>
                <a:gd name="T7" fmla="*/ 137 h 143"/>
                <a:gd name="T8" fmla="*/ 0 w 272"/>
                <a:gd name="T9" fmla="*/ 7 h 143"/>
                <a:gd name="T10" fmla="*/ 12 w 272"/>
                <a:gd name="T11" fmla="*/ 0 h 143"/>
                <a:gd name="T12" fmla="*/ 260 w 272"/>
                <a:gd name="T13" fmla="*/ 0 h 143"/>
                <a:gd name="T14" fmla="*/ 272 w 272"/>
                <a:gd name="T15" fmla="*/ 7 h 143"/>
                <a:gd name="T16" fmla="*/ 272 w 272"/>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2" h="143">
                  <a:moveTo>
                    <a:pt x="272" y="137"/>
                  </a:moveTo>
                  <a:cubicBezTo>
                    <a:pt x="272" y="140"/>
                    <a:pt x="266" y="143"/>
                    <a:pt x="260" y="143"/>
                  </a:cubicBezTo>
                  <a:cubicBezTo>
                    <a:pt x="12" y="143"/>
                    <a:pt x="12" y="143"/>
                    <a:pt x="12" y="143"/>
                  </a:cubicBezTo>
                  <a:cubicBezTo>
                    <a:pt x="5" y="143"/>
                    <a:pt x="0" y="140"/>
                    <a:pt x="0" y="137"/>
                  </a:cubicBezTo>
                  <a:cubicBezTo>
                    <a:pt x="0" y="7"/>
                    <a:pt x="0" y="7"/>
                    <a:pt x="0" y="7"/>
                  </a:cubicBezTo>
                  <a:cubicBezTo>
                    <a:pt x="0" y="3"/>
                    <a:pt x="5" y="0"/>
                    <a:pt x="12" y="0"/>
                  </a:cubicBezTo>
                  <a:cubicBezTo>
                    <a:pt x="260" y="0"/>
                    <a:pt x="260" y="0"/>
                    <a:pt x="260" y="0"/>
                  </a:cubicBezTo>
                  <a:cubicBezTo>
                    <a:pt x="266" y="0"/>
                    <a:pt x="272" y="3"/>
                    <a:pt x="272" y="7"/>
                  </a:cubicBezTo>
                  <a:lnTo>
                    <a:pt x="272" y="13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3" name="Freeform 23">
              <a:extLst>
                <a:ext uri="{FF2B5EF4-FFF2-40B4-BE49-F238E27FC236}">
                  <a16:creationId xmlns:a16="http://schemas.microsoft.com/office/drawing/2014/main" id="{4A985ED5-8112-404F-BB55-1F9E159066CE}"/>
                </a:ext>
              </a:extLst>
            </p:cNvPr>
            <p:cNvSpPr>
              <a:spLocks/>
            </p:cNvSpPr>
            <p:nvPr/>
          </p:nvSpPr>
          <p:spPr bwMode="auto">
            <a:xfrm>
              <a:off x="6510338" y="5026025"/>
              <a:ext cx="817562" cy="377825"/>
            </a:xfrm>
            <a:custGeom>
              <a:avLst/>
              <a:gdLst>
                <a:gd name="T0" fmla="*/ 308 w 308"/>
                <a:gd name="T1" fmla="*/ 136 h 142"/>
                <a:gd name="T2" fmla="*/ 295 w 308"/>
                <a:gd name="T3" fmla="*/ 142 h 142"/>
                <a:gd name="T4" fmla="*/ 14 w 308"/>
                <a:gd name="T5" fmla="*/ 142 h 142"/>
                <a:gd name="T6" fmla="*/ 0 w 308"/>
                <a:gd name="T7" fmla="*/ 136 h 142"/>
                <a:gd name="T8" fmla="*/ 0 w 308"/>
                <a:gd name="T9" fmla="*/ 6 h 142"/>
                <a:gd name="T10" fmla="*/ 14 w 308"/>
                <a:gd name="T11" fmla="*/ 0 h 142"/>
                <a:gd name="T12" fmla="*/ 295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5" y="142"/>
                  </a:cubicBezTo>
                  <a:cubicBezTo>
                    <a:pt x="14" y="142"/>
                    <a:pt x="14" y="142"/>
                    <a:pt x="14" y="142"/>
                  </a:cubicBezTo>
                  <a:cubicBezTo>
                    <a:pt x="6" y="142"/>
                    <a:pt x="0" y="140"/>
                    <a:pt x="0" y="136"/>
                  </a:cubicBezTo>
                  <a:cubicBezTo>
                    <a:pt x="0" y="6"/>
                    <a:pt x="0" y="6"/>
                    <a:pt x="0" y="6"/>
                  </a:cubicBezTo>
                  <a:cubicBezTo>
                    <a:pt x="0" y="3"/>
                    <a:pt x="6" y="0"/>
                    <a:pt x="14" y="0"/>
                  </a:cubicBezTo>
                  <a:cubicBezTo>
                    <a:pt x="295" y="0"/>
                    <a:pt x="295" y="0"/>
                    <a:pt x="295"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4" name="Freeform 24">
              <a:extLst>
                <a:ext uri="{FF2B5EF4-FFF2-40B4-BE49-F238E27FC236}">
                  <a16:creationId xmlns:a16="http://schemas.microsoft.com/office/drawing/2014/main" id="{B9B4BA42-CEFC-477D-AAD1-92B56619B100}"/>
                </a:ext>
              </a:extLst>
            </p:cNvPr>
            <p:cNvSpPr>
              <a:spLocks/>
            </p:cNvSpPr>
            <p:nvPr/>
          </p:nvSpPr>
          <p:spPr bwMode="auto">
            <a:xfrm>
              <a:off x="6510338" y="1122363"/>
              <a:ext cx="817562" cy="379413"/>
            </a:xfrm>
            <a:custGeom>
              <a:avLst/>
              <a:gdLst>
                <a:gd name="T0" fmla="*/ 308 w 308"/>
                <a:gd name="T1" fmla="*/ 136 h 143"/>
                <a:gd name="T2" fmla="*/ 295 w 308"/>
                <a:gd name="T3" fmla="*/ 143 h 143"/>
                <a:gd name="T4" fmla="*/ 14 w 308"/>
                <a:gd name="T5" fmla="*/ 143 h 143"/>
                <a:gd name="T6" fmla="*/ 0 w 308"/>
                <a:gd name="T7" fmla="*/ 136 h 143"/>
                <a:gd name="T8" fmla="*/ 0 w 308"/>
                <a:gd name="T9" fmla="*/ 6 h 143"/>
                <a:gd name="T10" fmla="*/ 14 w 308"/>
                <a:gd name="T11" fmla="*/ 0 h 143"/>
                <a:gd name="T12" fmla="*/ 295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5" y="143"/>
                  </a:cubicBezTo>
                  <a:cubicBezTo>
                    <a:pt x="14" y="143"/>
                    <a:pt x="14" y="143"/>
                    <a:pt x="14" y="143"/>
                  </a:cubicBezTo>
                  <a:cubicBezTo>
                    <a:pt x="6" y="143"/>
                    <a:pt x="0" y="140"/>
                    <a:pt x="0" y="136"/>
                  </a:cubicBezTo>
                  <a:cubicBezTo>
                    <a:pt x="0" y="6"/>
                    <a:pt x="0" y="6"/>
                    <a:pt x="0" y="6"/>
                  </a:cubicBezTo>
                  <a:cubicBezTo>
                    <a:pt x="0" y="3"/>
                    <a:pt x="6" y="0"/>
                    <a:pt x="14" y="0"/>
                  </a:cubicBezTo>
                  <a:cubicBezTo>
                    <a:pt x="295" y="0"/>
                    <a:pt x="295" y="0"/>
                    <a:pt x="295"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5" name="Freeform 25">
              <a:extLst>
                <a:ext uri="{FF2B5EF4-FFF2-40B4-BE49-F238E27FC236}">
                  <a16:creationId xmlns:a16="http://schemas.microsoft.com/office/drawing/2014/main" id="{2CE17DD6-3BBA-4441-B1E5-054F5B8A9ABB}"/>
                </a:ext>
              </a:extLst>
            </p:cNvPr>
            <p:cNvSpPr>
              <a:spLocks/>
            </p:cNvSpPr>
            <p:nvPr/>
          </p:nvSpPr>
          <p:spPr bwMode="auto">
            <a:xfrm>
              <a:off x="7418388" y="4181475"/>
              <a:ext cx="815975" cy="377825"/>
            </a:xfrm>
            <a:custGeom>
              <a:avLst/>
              <a:gdLst>
                <a:gd name="T0" fmla="*/ 308 w 308"/>
                <a:gd name="T1" fmla="*/ 136 h 142"/>
                <a:gd name="T2" fmla="*/ 294 w 308"/>
                <a:gd name="T3" fmla="*/ 142 h 142"/>
                <a:gd name="T4" fmla="*/ 14 w 308"/>
                <a:gd name="T5" fmla="*/ 142 h 142"/>
                <a:gd name="T6" fmla="*/ 0 w 308"/>
                <a:gd name="T7" fmla="*/ 136 h 142"/>
                <a:gd name="T8" fmla="*/ 0 w 308"/>
                <a:gd name="T9" fmla="*/ 6 h 142"/>
                <a:gd name="T10" fmla="*/ 14 w 308"/>
                <a:gd name="T11" fmla="*/ 0 h 142"/>
                <a:gd name="T12" fmla="*/ 294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4" y="142"/>
                  </a:cubicBezTo>
                  <a:cubicBezTo>
                    <a:pt x="14" y="142"/>
                    <a:pt x="14" y="142"/>
                    <a:pt x="14" y="142"/>
                  </a:cubicBezTo>
                  <a:cubicBezTo>
                    <a:pt x="6" y="142"/>
                    <a:pt x="0" y="140"/>
                    <a:pt x="0" y="136"/>
                  </a:cubicBezTo>
                  <a:cubicBezTo>
                    <a:pt x="0" y="6"/>
                    <a:pt x="0" y="6"/>
                    <a:pt x="0" y="6"/>
                  </a:cubicBezTo>
                  <a:cubicBezTo>
                    <a:pt x="0" y="3"/>
                    <a:pt x="6" y="0"/>
                    <a:pt x="14" y="0"/>
                  </a:cubicBezTo>
                  <a:cubicBezTo>
                    <a:pt x="294" y="0"/>
                    <a:pt x="294" y="0"/>
                    <a:pt x="294" y="0"/>
                  </a:cubicBezTo>
                  <a:cubicBezTo>
                    <a:pt x="302" y="0"/>
                    <a:pt x="308" y="3"/>
                    <a:pt x="308" y="6"/>
                  </a:cubicBezTo>
                  <a:lnTo>
                    <a:pt x="308"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6" name="Freeform 26">
              <a:extLst>
                <a:ext uri="{FF2B5EF4-FFF2-40B4-BE49-F238E27FC236}">
                  <a16:creationId xmlns:a16="http://schemas.microsoft.com/office/drawing/2014/main" id="{E9B3D340-EC01-4036-B03B-4703C1ED7BA3}"/>
                </a:ext>
              </a:extLst>
            </p:cNvPr>
            <p:cNvSpPr>
              <a:spLocks/>
            </p:cNvSpPr>
            <p:nvPr/>
          </p:nvSpPr>
          <p:spPr bwMode="auto">
            <a:xfrm>
              <a:off x="7418388" y="3733800"/>
              <a:ext cx="815975" cy="379413"/>
            </a:xfrm>
            <a:custGeom>
              <a:avLst/>
              <a:gdLst>
                <a:gd name="T0" fmla="*/ 308 w 308"/>
                <a:gd name="T1" fmla="*/ 136 h 143"/>
                <a:gd name="T2" fmla="*/ 294 w 308"/>
                <a:gd name="T3" fmla="*/ 143 h 143"/>
                <a:gd name="T4" fmla="*/ 14 w 308"/>
                <a:gd name="T5" fmla="*/ 143 h 143"/>
                <a:gd name="T6" fmla="*/ 0 w 308"/>
                <a:gd name="T7" fmla="*/ 136 h 143"/>
                <a:gd name="T8" fmla="*/ 0 w 308"/>
                <a:gd name="T9" fmla="*/ 6 h 143"/>
                <a:gd name="T10" fmla="*/ 14 w 308"/>
                <a:gd name="T11" fmla="*/ 0 h 143"/>
                <a:gd name="T12" fmla="*/ 294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4" y="143"/>
                  </a:cubicBezTo>
                  <a:cubicBezTo>
                    <a:pt x="14" y="143"/>
                    <a:pt x="14" y="143"/>
                    <a:pt x="14" y="143"/>
                  </a:cubicBezTo>
                  <a:cubicBezTo>
                    <a:pt x="6" y="143"/>
                    <a:pt x="0" y="140"/>
                    <a:pt x="0" y="136"/>
                  </a:cubicBezTo>
                  <a:cubicBezTo>
                    <a:pt x="0" y="6"/>
                    <a:pt x="0" y="6"/>
                    <a:pt x="0" y="6"/>
                  </a:cubicBezTo>
                  <a:cubicBezTo>
                    <a:pt x="0" y="3"/>
                    <a:pt x="6" y="0"/>
                    <a:pt x="14" y="0"/>
                  </a:cubicBezTo>
                  <a:cubicBezTo>
                    <a:pt x="294" y="0"/>
                    <a:pt x="294" y="0"/>
                    <a:pt x="294"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7" name="Freeform 27">
              <a:extLst>
                <a:ext uri="{FF2B5EF4-FFF2-40B4-BE49-F238E27FC236}">
                  <a16:creationId xmlns:a16="http://schemas.microsoft.com/office/drawing/2014/main" id="{F2B8D980-9442-4FCB-BD10-185D1A79EAFD}"/>
                </a:ext>
              </a:extLst>
            </p:cNvPr>
            <p:cNvSpPr>
              <a:spLocks/>
            </p:cNvSpPr>
            <p:nvPr/>
          </p:nvSpPr>
          <p:spPr bwMode="auto">
            <a:xfrm>
              <a:off x="8320088" y="3268663"/>
              <a:ext cx="817562" cy="377825"/>
            </a:xfrm>
            <a:custGeom>
              <a:avLst/>
              <a:gdLst>
                <a:gd name="T0" fmla="*/ 308 w 308"/>
                <a:gd name="T1" fmla="*/ 136 h 142"/>
                <a:gd name="T2" fmla="*/ 295 w 308"/>
                <a:gd name="T3" fmla="*/ 142 h 142"/>
                <a:gd name="T4" fmla="*/ 14 w 308"/>
                <a:gd name="T5" fmla="*/ 142 h 142"/>
                <a:gd name="T6" fmla="*/ 0 w 308"/>
                <a:gd name="T7" fmla="*/ 136 h 142"/>
                <a:gd name="T8" fmla="*/ 0 w 308"/>
                <a:gd name="T9" fmla="*/ 6 h 142"/>
                <a:gd name="T10" fmla="*/ 14 w 308"/>
                <a:gd name="T11" fmla="*/ 0 h 142"/>
                <a:gd name="T12" fmla="*/ 295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5" y="142"/>
                  </a:cubicBezTo>
                  <a:cubicBezTo>
                    <a:pt x="14" y="142"/>
                    <a:pt x="14" y="142"/>
                    <a:pt x="14" y="142"/>
                  </a:cubicBezTo>
                  <a:cubicBezTo>
                    <a:pt x="7" y="142"/>
                    <a:pt x="0" y="140"/>
                    <a:pt x="0" y="136"/>
                  </a:cubicBezTo>
                  <a:cubicBezTo>
                    <a:pt x="0" y="6"/>
                    <a:pt x="0" y="6"/>
                    <a:pt x="0" y="6"/>
                  </a:cubicBezTo>
                  <a:cubicBezTo>
                    <a:pt x="0" y="3"/>
                    <a:pt x="7" y="0"/>
                    <a:pt x="14" y="0"/>
                  </a:cubicBezTo>
                  <a:cubicBezTo>
                    <a:pt x="295" y="0"/>
                    <a:pt x="295" y="0"/>
                    <a:pt x="295" y="0"/>
                  </a:cubicBezTo>
                  <a:cubicBezTo>
                    <a:pt x="302" y="0"/>
                    <a:pt x="308" y="3"/>
                    <a:pt x="308" y="6"/>
                  </a:cubicBezTo>
                  <a:lnTo>
                    <a:pt x="308"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8" name="Freeform 28">
              <a:extLst>
                <a:ext uri="{FF2B5EF4-FFF2-40B4-BE49-F238E27FC236}">
                  <a16:creationId xmlns:a16="http://schemas.microsoft.com/office/drawing/2014/main" id="{85911E16-34EC-4BE8-A277-08F4B1A67DE2}"/>
                </a:ext>
              </a:extLst>
            </p:cNvPr>
            <p:cNvSpPr>
              <a:spLocks/>
            </p:cNvSpPr>
            <p:nvPr/>
          </p:nvSpPr>
          <p:spPr bwMode="auto">
            <a:xfrm>
              <a:off x="6534150" y="3733800"/>
              <a:ext cx="817562" cy="379413"/>
            </a:xfrm>
            <a:custGeom>
              <a:avLst/>
              <a:gdLst>
                <a:gd name="T0" fmla="*/ 308 w 308"/>
                <a:gd name="T1" fmla="*/ 136 h 143"/>
                <a:gd name="T2" fmla="*/ 294 w 308"/>
                <a:gd name="T3" fmla="*/ 143 h 143"/>
                <a:gd name="T4" fmla="*/ 13 w 308"/>
                <a:gd name="T5" fmla="*/ 143 h 143"/>
                <a:gd name="T6" fmla="*/ 0 w 308"/>
                <a:gd name="T7" fmla="*/ 136 h 143"/>
                <a:gd name="T8" fmla="*/ 0 w 308"/>
                <a:gd name="T9" fmla="*/ 6 h 143"/>
                <a:gd name="T10" fmla="*/ 13 w 308"/>
                <a:gd name="T11" fmla="*/ 0 h 143"/>
                <a:gd name="T12" fmla="*/ 294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4" y="143"/>
                  </a:cubicBezTo>
                  <a:cubicBezTo>
                    <a:pt x="13" y="143"/>
                    <a:pt x="13" y="143"/>
                    <a:pt x="13" y="143"/>
                  </a:cubicBezTo>
                  <a:cubicBezTo>
                    <a:pt x="6" y="143"/>
                    <a:pt x="0" y="140"/>
                    <a:pt x="0" y="136"/>
                  </a:cubicBezTo>
                  <a:cubicBezTo>
                    <a:pt x="0" y="6"/>
                    <a:pt x="0" y="6"/>
                    <a:pt x="0" y="6"/>
                  </a:cubicBezTo>
                  <a:cubicBezTo>
                    <a:pt x="0" y="3"/>
                    <a:pt x="6" y="0"/>
                    <a:pt x="13" y="0"/>
                  </a:cubicBezTo>
                  <a:cubicBezTo>
                    <a:pt x="294" y="0"/>
                    <a:pt x="294" y="0"/>
                    <a:pt x="294" y="0"/>
                  </a:cubicBezTo>
                  <a:cubicBezTo>
                    <a:pt x="302" y="0"/>
                    <a:pt x="308" y="3"/>
                    <a:pt x="308" y="6"/>
                  </a:cubicBezTo>
                  <a:lnTo>
                    <a:pt x="308"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9" name="Freeform 29">
              <a:extLst>
                <a:ext uri="{FF2B5EF4-FFF2-40B4-BE49-F238E27FC236}">
                  <a16:creationId xmlns:a16="http://schemas.microsoft.com/office/drawing/2014/main" id="{4F1A3DF0-A097-4B67-968F-B60672337A66}"/>
                </a:ext>
              </a:extLst>
            </p:cNvPr>
            <p:cNvSpPr>
              <a:spLocks/>
            </p:cNvSpPr>
            <p:nvPr/>
          </p:nvSpPr>
          <p:spPr bwMode="auto">
            <a:xfrm>
              <a:off x="5159375" y="5483225"/>
              <a:ext cx="379412" cy="379413"/>
            </a:xfrm>
            <a:custGeom>
              <a:avLst/>
              <a:gdLst>
                <a:gd name="T0" fmla="*/ 143 w 143"/>
                <a:gd name="T1" fmla="*/ 137 h 143"/>
                <a:gd name="T2" fmla="*/ 137 w 143"/>
                <a:gd name="T3" fmla="*/ 143 h 143"/>
                <a:gd name="T4" fmla="*/ 6 w 143"/>
                <a:gd name="T5" fmla="*/ 143 h 143"/>
                <a:gd name="T6" fmla="*/ 0 w 143"/>
                <a:gd name="T7" fmla="*/ 137 h 143"/>
                <a:gd name="T8" fmla="*/ 0 w 143"/>
                <a:gd name="T9" fmla="*/ 6 h 143"/>
                <a:gd name="T10" fmla="*/ 6 w 143"/>
                <a:gd name="T11" fmla="*/ 0 h 143"/>
                <a:gd name="T12" fmla="*/ 137 w 143"/>
                <a:gd name="T13" fmla="*/ 0 h 143"/>
                <a:gd name="T14" fmla="*/ 143 w 143"/>
                <a:gd name="T15" fmla="*/ 6 h 143"/>
                <a:gd name="T16" fmla="*/ 143 w 143"/>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3">
                  <a:moveTo>
                    <a:pt x="143" y="137"/>
                  </a:moveTo>
                  <a:cubicBezTo>
                    <a:pt x="143" y="140"/>
                    <a:pt x="141" y="143"/>
                    <a:pt x="137" y="143"/>
                  </a:cubicBezTo>
                  <a:cubicBezTo>
                    <a:pt x="6" y="143"/>
                    <a:pt x="6" y="143"/>
                    <a:pt x="6" y="143"/>
                  </a:cubicBezTo>
                  <a:cubicBezTo>
                    <a:pt x="2" y="143"/>
                    <a:pt x="0" y="140"/>
                    <a:pt x="0" y="137"/>
                  </a:cubicBezTo>
                  <a:cubicBezTo>
                    <a:pt x="0" y="6"/>
                    <a:pt x="0" y="6"/>
                    <a:pt x="0" y="6"/>
                  </a:cubicBezTo>
                  <a:cubicBezTo>
                    <a:pt x="0" y="3"/>
                    <a:pt x="2" y="0"/>
                    <a:pt x="6" y="0"/>
                  </a:cubicBezTo>
                  <a:cubicBezTo>
                    <a:pt x="137" y="0"/>
                    <a:pt x="137" y="0"/>
                    <a:pt x="137" y="0"/>
                  </a:cubicBezTo>
                  <a:cubicBezTo>
                    <a:pt x="141" y="0"/>
                    <a:pt x="143" y="3"/>
                    <a:pt x="143" y="6"/>
                  </a:cubicBezTo>
                  <a:lnTo>
                    <a:pt x="143" y="137"/>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50" name="Freeform 30">
              <a:extLst>
                <a:ext uri="{FF2B5EF4-FFF2-40B4-BE49-F238E27FC236}">
                  <a16:creationId xmlns:a16="http://schemas.microsoft.com/office/drawing/2014/main" id="{B462CC04-E75E-484C-80CB-C323F951C73A}"/>
                </a:ext>
              </a:extLst>
            </p:cNvPr>
            <p:cNvSpPr>
              <a:spLocks/>
            </p:cNvSpPr>
            <p:nvPr/>
          </p:nvSpPr>
          <p:spPr bwMode="auto">
            <a:xfrm>
              <a:off x="3838575" y="4614863"/>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1" name="Freeform 31">
              <a:extLst>
                <a:ext uri="{FF2B5EF4-FFF2-40B4-BE49-F238E27FC236}">
                  <a16:creationId xmlns:a16="http://schemas.microsoft.com/office/drawing/2014/main" id="{8ED94519-1B51-4A42-B79F-0508C1ACE880}"/>
                </a:ext>
              </a:extLst>
            </p:cNvPr>
            <p:cNvSpPr>
              <a:spLocks/>
            </p:cNvSpPr>
            <p:nvPr/>
          </p:nvSpPr>
          <p:spPr bwMode="auto">
            <a:xfrm>
              <a:off x="4284663" y="4614863"/>
              <a:ext cx="379412" cy="788988"/>
            </a:xfrm>
            <a:custGeom>
              <a:avLst/>
              <a:gdLst>
                <a:gd name="T0" fmla="*/ 143 w 143"/>
                <a:gd name="T1" fmla="*/ 284 h 297"/>
                <a:gd name="T2" fmla="*/ 137 w 143"/>
                <a:gd name="T3" fmla="*/ 297 h 297"/>
                <a:gd name="T4" fmla="*/ 6 w 143"/>
                <a:gd name="T5" fmla="*/ 297 h 297"/>
                <a:gd name="T6" fmla="*/ 0 w 143"/>
                <a:gd name="T7" fmla="*/ 284 h 297"/>
                <a:gd name="T8" fmla="*/ 0 w 143"/>
                <a:gd name="T9" fmla="*/ 13 h 297"/>
                <a:gd name="T10" fmla="*/ 6 w 143"/>
                <a:gd name="T11" fmla="*/ 0 h 297"/>
                <a:gd name="T12" fmla="*/ 137 w 143"/>
                <a:gd name="T13" fmla="*/ 0 h 297"/>
                <a:gd name="T14" fmla="*/ 143 w 143"/>
                <a:gd name="T15" fmla="*/ 13 h 297"/>
                <a:gd name="T16" fmla="*/ 143 w 143"/>
                <a:gd name="T17" fmla="*/ 284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297">
                  <a:moveTo>
                    <a:pt x="143" y="284"/>
                  </a:moveTo>
                  <a:cubicBezTo>
                    <a:pt x="143" y="292"/>
                    <a:pt x="141" y="297"/>
                    <a:pt x="137" y="297"/>
                  </a:cubicBezTo>
                  <a:cubicBezTo>
                    <a:pt x="6" y="297"/>
                    <a:pt x="6" y="297"/>
                    <a:pt x="6" y="297"/>
                  </a:cubicBezTo>
                  <a:cubicBezTo>
                    <a:pt x="2" y="297"/>
                    <a:pt x="0" y="292"/>
                    <a:pt x="0" y="284"/>
                  </a:cubicBezTo>
                  <a:cubicBezTo>
                    <a:pt x="0" y="13"/>
                    <a:pt x="0" y="13"/>
                    <a:pt x="0" y="13"/>
                  </a:cubicBezTo>
                  <a:cubicBezTo>
                    <a:pt x="0" y="6"/>
                    <a:pt x="2" y="0"/>
                    <a:pt x="6" y="0"/>
                  </a:cubicBezTo>
                  <a:cubicBezTo>
                    <a:pt x="137" y="0"/>
                    <a:pt x="137" y="0"/>
                    <a:pt x="137" y="0"/>
                  </a:cubicBezTo>
                  <a:cubicBezTo>
                    <a:pt x="141" y="0"/>
                    <a:pt x="143" y="6"/>
                    <a:pt x="143" y="13"/>
                  </a:cubicBezTo>
                  <a:lnTo>
                    <a:pt x="143" y="284"/>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2" name="Freeform 32">
              <a:extLst>
                <a:ext uri="{FF2B5EF4-FFF2-40B4-BE49-F238E27FC236}">
                  <a16:creationId xmlns:a16="http://schemas.microsoft.com/office/drawing/2014/main" id="{D7A6CF31-BF6F-4671-9FAA-721289DFA42E}"/>
                </a:ext>
              </a:extLst>
            </p:cNvPr>
            <p:cNvSpPr>
              <a:spLocks/>
            </p:cNvSpPr>
            <p:nvPr/>
          </p:nvSpPr>
          <p:spPr bwMode="auto">
            <a:xfrm>
              <a:off x="6942138" y="4184650"/>
              <a:ext cx="382587" cy="788988"/>
            </a:xfrm>
            <a:custGeom>
              <a:avLst/>
              <a:gdLst>
                <a:gd name="T0" fmla="*/ 144 w 144"/>
                <a:gd name="T1" fmla="*/ 284 h 297"/>
                <a:gd name="T2" fmla="*/ 137 w 144"/>
                <a:gd name="T3" fmla="*/ 297 h 297"/>
                <a:gd name="T4" fmla="*/ 6 w 144"/>
                <a:gd name="T5" fmla="*/ 297 h 297"/>
                <a:gd name="T6" fmla="*/ 0 w 144"/>
                <a:gd name="T7" fmla="*/ 284 h 297"/>
                <a:gd name="T8" fmla="*/ 0 w 144"/>
                <a:gd name="T9" fmla="*/ 13 h 297"/>
                <a:gd name="T10" fmla="*/ 6 w 144"/>
                <a:gd name="T11" fmla="*/ 0 h 297"/>
                <a:gd name="T12" fmla="*/ 137 w 144"/>
                <a:gd name="T13" fmla="*/ 0 h 297"/>
                <a:gd name="T14" fmla="*/ 144 w 144"/>
                <a:gd name="T15" fmla="*/ 13 h 297"/>
                <a:gd name="T16" fmla="*/ 144 w 144"/>
                <a:gd name="T17" fmla="*/ 284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297">
                  <a:moveTo>
                    <a:pt x="144" y="284"/>
                  </a:moveTo>
                  <a:cubicBezTo>
                    <a:pt x="144" y="291"/>
                    <a:pt x="141" y="297"/>
                    <a:pt x="137" y="297"/>
                  </a:cubicBezTo>
                  <a:cubicBezTo>
                    <a:pt x="6" y="297"/>
                    <a:pt x="6" y="297"/>
                    <a:pt x="6" y="297"/>
                  </a:cubicBezTo>
                  <a:cubicBezTo>
                    <a:pt x="3" y="297"/>
                    <a:pt x="0" y="291"/>
                    <a:pt x="0" y="284"/>
                  </a:cubicBezTo>
                  <a:cubicBezTo>
                    <a:pt x="0" y="13"/>
                    <a:pt x="0" y="13"/>
                    <a:pt x="0" y="13"/>
                  </a:cubicBezTo>
                  <a:cubicBezTo>
                    <a:pt x="0" y="6"/>
                    <a:pt x="3" y="0"/>
                    <a:pt x="6" y="0"/>
                  </a:cubicBezTo>
                  <a:cubicBezTo>
                    <a:pt x="137" y="0"/>
                    <a:pt x="137" y="0"/>
                    <a:pt x="137" y="0"/>
                  </a:cubicBezTo>
                  <a:cubicBezTo>
                    <a:pt x="141" y="0"/>
                    <a:pt x="144" y="6"/>
                    <a:pt x="144" y="13"/>
                  </a:cubicBezTo>
                  <a:lnTo>
                    <a:pt x="144" y="284"/>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3" name="Freeform 33">
              <a:extLst>
                <a:ext uri="{FF2B5EF4-FFF2-40B4-BE49-F238E27FC236}">
                  <a16:creationId xmlns:a16="http://schemas.microsoft.com/office/drawing/2014/main" id="{4DA6197D-968E-4547-B4DD-9D32DA530C80}"/>
                </a:ext>
              </a:extLst>
            </p:cNvPr>
            <p:cNvSpPr>
              <a:spLocks/>
            </p:cNvSpPr>
            <p:nvPr/>
          </p:nvSpPr>
          <p:spPr bwMode="auto">
            <a:xfrm>
              <a:off x="2854325" y="3697288"/>
              <a:ext cx="381000" cy="379413"/>
            </a:xfrm>
            <a:custGeom>
              <a:avLst/>
              <a:gdLst>
                <a:gd name="T0" fmla="*/ 144 w 144"/>
                <a:gd name="T1" fmla="*/ 137 h 143"/>
                <a:gd name="T2" fmla="*/ 138 w 144"/>
                <a:gd name="T3" fmla="*/ 143 h 143"/>
                <a:gd name="T4" fmla="*/ 7 w 144"/>
                <a:gd name="T5" fmla="*/ 143 h 143"/>
                <a:gd name="T6" fmla="*/ 0 w 144"/>
                <a:gd name="T7" fmla="*/ 137 h 143"/>
                <a:gd name="T8" fmla="*/ 0 w 144"/>
                <a:gd name="T9" fmla="*/ 7 h 143"/>
                <a:gd name="T10" fmla="*/ 7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7" y="143"/>
                    <a:pt x="7" y="143"/>
                    <a:pt x="7" y="143"/>
                  </a:cubicBezTo>
                  <a:cubicBezTo>
                    <a:pt x="3" y="143"/>
                    <a:pt x="0" y="140"/>
                    <a:pt x="0" y="137"/>
                  </a:cubicBezTo>
                  <a:cubicBezTo>
                    <a:pt x="0" y="7"/>
                    <a:pt x="0" y="7"/>
                    <a:pt x="0" y="7"/>
                  </a:cubicBezTo>
                  <a:cubicBezTo>
                    <a:pt x="0" y="3"/>
                    <a:pt x="3" y="0"/>
                    <a:pt x="7" y="0"/>
                  </a:cubicBezTo>
                  <a:cubicBezTo>
                    <a:pt x="138" y="0"/>
                    <a:pt x="138" y="0"/>
                    <a:pt x="138" y="0"/>
                  </a:cubicBezTo>
                  <a:cubicBezTo>
                    <a:pt x="141" y="0"/>
                    <a:pt x="144" y="3"/>
                    <a:pt x="144" y="7"/>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4" name="Freeform 34">
              <a:extLst>
                <a:ext uri="{FF2B5EF4-FFF2-40B4-BE49-F238E27FC236}">
                  <a16:creationId xmlns:a16="http://schemas.microsoft.com/office/drawing/2014/main" id="{D3C9F0CA-4BAA-47B4-BA79-3D34FDDB3093}"/>
                </a:ext>
              </a:extLst>
            </p:cNvPr>
            <p:cNvSpPr>
              <a:spLocks/>
            </p:cNvSpPr>
            <p:nvPr/>
          </p:nvSpPr>
          <p:spPr bwMode="auto">
            <a:xfrm>
              <a:off x="5159375" y="4181475"/>
              <a:ext cx="379412" cy="377825"/>
            </a:xfrm>
            <a:custGeom>
              <a:avLst/>
              <a:gdLst>
                <a:gd name="T0" fmla="*/ 143 w 143"/>
                <a:gd name="T1" fmla="*/ 136 h 142"/>
                <a:gd name="T2" fmla="*/ 137 w 143"/>
                <a:gd name="T3" fmla="*/ 142 h 142"/>
                <a:gd name="T4" fmla="*/ 6 w 143"/>
                <a:gd name="T5" fmla="*/ 142 h 142"/>
                <a:gd name="T6" fmla="*/ 0 w 143"/>
                <a:gd name="T7" fmla="*/ 136 h 142"/>
                <a:gd name="T8" fmla="*/ 0 w 143"/>
                <a:gd name="T9" fmla="*/ 6 h 142"/>
                <a:gd name="T10" fmla="*/ 6 w 143"/>
                <a:gd name="T11" fmla="*/ 0 h 142"/>
                <a:gd name="T12" fmla="*/ 137 w 143"/>
                <a:gd name="T13" fmla="*/ 0 h 142"/>
                <a:gd name="T14" fmla="*/ 143 w 143"/>
                <a:gd name="T15" fmla="*/ 6 h 142"/>
                <a:gd name="T16" fmla="*/ 143 w 143"/>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2">
                  <a:moveTo>
                    <a:pt x="143" y="136"/>
                  </a:moveTo>
                  <a:cubicBezTo>
                    <a:pt x="143" y="140"/>
                    <a:pt x="141" y="142"/>
                    <a:pt x="137" y="142"/>
                  </a:cubicBezTo>
                  <a:cubicBezTo>
                    <a:pt x="6" y="142"/>
                    <a:pt x="6" y="142"/>
                    <a:pt x="6" y="142"/>
                  </a:cubicBezTo>
                  <a:cubicBezTo>
                    <a:pt x="2" y="142"/>
                    <a:pt x="0" y="140"/>
                    <a:pt x="0" y="136"/>
                  </a:cubicBezTo>
                  <a:cubicBezTo>
                    <a:pt x="0" y="6"/>
                    <a:pt x="0" y="6"/>
                    <a:pt x="0" y="6"/>
                  </a:cubicBezTo>
                  <a:cubicBezTo>
                    <a:pt x="0" y="3"/>
                    <a:pt x="2" y="0"/>
                    <a:pt x="6" y="0"/>
                  </a:cubicBezTo>
                  <a:cubicBezTo>
                    <a:pt x="137" y="0"/>
                    <a:pt x="137" y="0"/>
                    <a:pt x="137" y="0"/>
                  </a:cubicBezTo>
                  <a:cubicBezTo>
                    <a:pt x="141" y="0"/>
                    <a:pt x="143" y="3"/>
                    <a:pt x="143" y="6"/>
                  </a:cubicBezTo>
                  <a:lnTo>
                    <a:pt x="143"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55" name="Freeform 35">
              <a:extLst>
                <a:ext uri="{FF2B5EF4-FFF2-40B4-BE49-F238E27FC236}">
                  <a16:creationId xmlns:a16="http://schemas.microsoft.com/office/drawing/2014/main" id="{C0926FC1-276C-4B39-9A3A-523A86234176}"/>
                </a:ext>
              </a:extLst>
            </p:cNvPr>
            <p:cNvSpPr>
              <a:spLocks/>
            </p:cNvSpPr>
            <p:nvPr/>
          </p:nvSpPr>
          <p:spPr bwMode="auto">
            <a:xfrm>
              <a:off x="7426325" y="1976438"/>
              <a:ext cx="381000" cy="377825"/>
            </a:xfrm>
            <a:custGeom>
              <a:avLst/>
              <a:gdLst>
                <a:gd name="T0" fmla="*/ 144 w 144"/>
                <a:gd name="T1" fmla="*/ 136 h 142"/>
                <a:gd name="T2" fmla="*/ 138 w 144"/>
                <a:gd name="T3" fmla="*/ 142 h 142"/>
                <a:gd name="T4" fmla="*/ 6 w 144"/>
                <a:gd name="T5" fmla="*/ 142 h 142"/>
                <a:gd name="T6" fmla="*/ 0 w 144"/>
                <a:gd name="T7" fmla="*/ 136 h 142"/>
                <a:gd name="T8" fmla="*/ 0 w 144"/>
                <a:gd name="T9" fmla="*/ 6 h 142"/>
                <a:gd name="T10" fmla="*/ 6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6" y="142"/>
                    <a:pt x="6" y="142"/>
                    <a:pt x="6" y="142"/>
                  </a:cubicBezTo>
                  <a:cubicBezTo>
                    <a:pt x="3" y="142"/>
                    <a:pt x="0" y="139"/>
                    <a:pt x="0" y="136"/>
                  </a:cubicBezTo>
                  <a:cubicBezTo>
                    <a:pt x="0" y="6"/>
                    <a:pt x="0" y="6"/>
                    <a:pt x="0" y="6"/>
                  </a:cubicBezTo>
                  <a:cubicBezTo>
                    <a:pt x="0" y="2"/>
                    <a:pt x="3" y="0"/>
                    <a:pt x="6"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6" name="Freeform 36">
              <a:extLst>
                <a:ext uri="{FF2B5EF4-FFF2-40B4-BE49-F238E27FC236}">
                  <a16:creationId xmlns:a16="http://schemas.microsoft.com/office/drawing/2014/main" id="{26C9039D-D265-4917-95DD-DBE0AED5E301}"/>
                </a:ext>
              </a:extLst>
            </p:cNvPr>
            <p:cNvSpPr>
              <a:spLocks/>
            </p:cNvSpPr>
            <p:nvPr/>
          </p:nvSpPr>
          <p:spPr bwMode="auto">
            <a:xfrm>
              <a:off x="7845425" y="3268663"/>
              <a:ext cx="381000" cy="377825"/>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7" name="Freeform 37">
              <a:extLst>
                <a:ext uri="{FF2B5EF4-FFF2-40B4-BE49-F238E27FC236}">
                  <a16:creationId xmlns:a16="http://schemas.microsoft.com/office/drawing/2014/main" id="{F51D5F3D-71A7-4CB3-8A2A-62FBC16ECD30}"/>
                </a:ext>
              </a:extLst>
            </p:cNvPr>
            <p:cNvSpPr>
              <a:spLocks/>
            </p:cNvSpPr>
            <p:nvPr/>
          </p:nvSpPr>
          <p:spPr bwMode="auto">
            <a:xfrm>
              <a:off x="7426325" y="3268663"/>
              <a:ext cx="381000" cy="377825"/>
            </a:xfrm>
            <a:custGeom>
              <a:avLst/>
              <a:gdLst>
                <a:gd name="T0" fmla="*/ 144 w 144"/>
                <a:gd name="T1" fmla="*/ 136 h 142"/>
                <a:gd name="T2" fmla="*/ 138 w 144"/>
                <a:gd name="T3" fmla="*/ 142 h 142"/>
                <a:gd name="T4" fmla="*/ 6 w 144"/>
                <a:gd name="T5" fmla="*/ 142 h 142"/>
                <a:gd name="T6" fmla="*/ 0 w 144"/>
                <a:gd name="T7" fmla="*/ 136 h 142"/>
                <a:gd name="T8" fmla="*/ 0 w 144"/>
                <a:gd name="T9" fmla="*/ 6 h 142"/>
                <a:gd name="T10" fmla="*/ 6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6" y="142"/>
                    <a:pt x="6" y="142"/>
                    <a:pt x="6" y="142"/>
                  </a:cubicBezTo>
                  <a:cubicBezTo>
                    <a:pt x="3" y="142"/>
                    <a:pt x="0" y="140"/>
                    <a:pt x="0" y="136"/>
                  </a:cubicBezTo>
                  <a:cubicBezTo>
                    <a:pt x="0" y="6"/>
                    <a:pt x="0" y="6"/>
                    <a:pt x="0" y="6"/>
                  </a:cubicBezTo>
                  <a:cubicBezTo>
                    <a:pt x="0" y="3"/>
                    <a:pt x="3" y="0"/>
                    <a:pt x="6"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8" name="Freeform 38">
              <a:extLst>
                <a:ext uri="{FF2B5EF4-FFF2-40B4-BE49-F238E27FC236}">
                  <a16:creationId xmlns:a16="http://schemas.microsoft.com/office/drawing/2014/main" id="{463A32C7-479A-4B51-BAB3-AA5F8904332D}"/>
                </a:ext>
              </a:extLst>
            </p:cNvPr>
            <p:cNvSpPr>
              <a:spLocks/>
            </p:cNvSpPr>
            <p:nvPr/>
          </p:nvSpPr>
          <p:spPr bwMode="auto">
            <a:xfrm>
              <a:off x="6027738" y="3268663"/>
              <a:ext cx="379412" cy="377825"/>
            </a:xfrm>
            <a:custGeom>
              <a:avLst/>
              <a:gdLst>
                <a:gd name="T0" fmla="*/ 143 w 143"/>
                <a:gd name="T1" fmla="*/ 136 h 142"/>
                <a:gd name="T2" fmla="*/ 137 w 143"/>
                <a:gd name="T3" fmla="*/ 142 h 142"/>
                <a:gd name="T4" fmla="*/ 6 w 143"/>
                <a:gd name="T5" fmla="*/ 142 h 142"/>
                <a:gd name="T6" fmla="*/ 0 w 143"/>
                <a:gd name="T7" fmla="*/ 136 h 142"/>
                <a:gd name="T8" fmla="*/ 0 w 143"/>
                <a:gd name="T9" fmla="*/ 6 h 142"/>
                <a:gd name="T10" fmla="*/ 6 w 143"/>
                <a:gd name="T11" fmla="*/ 0 h 142"/>
                <a:gd name="T12" fmla="*/ 137 w 143"/>
                <a:gd name="T13" fmla="*/ 0 h 142"/>
                <a:gd name="T14" fmla="*/ 143 w 143"/>
                <a:gd name="T15" fmla="*/ 6 h 142"/>
                <a:gd name="T16" fmla="*/ 143 w 143"/>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2">
                  <a:moveTo>
                    <a:pt x="143" y="136"/>
                  </a:moveTo>
                  <a:cubicBezTo>
                    <a:pt x="143" y="140"/>
                    <a:pt x="141" y="142"/>
                    <a:pt x="137" y="142"/>
                  </a:cubicBezTo>
                  <a:cubicBezTo>
                    <a:pt x="6" y="142"/>
                    <a:pt x="6" y="142"/>
                    <a:pt x="6" y="142"/>
                  </a:cubicBezTo>
                  <a:cubicBezTo>
                    <a:pt x="2" y="142"/>
                    <a:pt x="0" y="140"/>
                    <a:pt x="0" y="136"/>
                  </a:cubicBezTo>
                  <a:cubicBezTo>
                    <a:pt x="0" y="6"/>
                    <a:pt x="0" y="6"/>
                    <a:pt x="0" y="6"/>
                  </a:cubicBezTo>
                  <a:cubicBezTo>
                    <a:pt x="0" y="3"/>
                    <a:pt x="2" y="0"/>
                    <a:pt x="6" y="0"/>
                  </a:cubicBezTo>
                  <a:cubicBezTo>
                    <a:pt x="137" y="0"/>
                    <a:pt x="137" y="0"/>
                    <a:pt x="137" y="0"/>
                  </a:cubicBezTo>
                  <a:cubicBezTo>
                    <a:pt x="141" y="0"/>
                    <a:pt x="143" y="3"/>
                    <a:pt x="143" y="6"/>
                  </a:cubicBezTo>
                  <a:lnTo>
                    <a:pt x="143"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9" name="Freeform 39">
              <a:extLst>
                <a:ext uri="{FF2B5EF4-FFF2-40B4-BE49-F238E27FC236}">
                  <a16:creationId xmlns:a16="http://schemas.microsoft.com/office/drawing/2014/main" id="{258DD1E4-D60D-4DEF-A219-EB7C38A9720E}"/>
                </a:ext>
              </a:extLst>
            </p:cNvPr>
            <p:cNvSpPr>
              <a:spLocks/>
            </p:cNvSpPr>
            <p:nvPr/>
          </p:nvSpPr>
          <p:spPr bwMode="auto">
            <a:xfrm>
              <a:off x="6035675" y="3733800"/>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0" name="Freeform 40">
              <a:extLst>
                <a:ext uri="{FF2B5EF4-FFF2-40B4-BE49-F238E27FC236}">
                  <a16:creationId xmlns:a16="http://schemas.microsoft.com/office/drawing/2014/main" id="{870D3001-83D2-4DC2-8FDD-208F7BE655E6}"/>
                </a:ext>
              </a:extLst>
            </p:cNvPr>
            <p:cNvSpPr>
              <a:spLocks/>
            </p:cNvSpPr>
            <p:nvPr/>
          </p:nvSpPr>
          <p:spPr bwMode="auto">
            <a:xfrm>
              <a:off x="5170488" y="1562100"/>
              <a:ext cx="1230312" cy="1643063"/>
            </a:xfrm>
            <a:custGeom>
              <a:avLst/>
              <a:gdLst>
                <a:gd name="T0" fmla="*/ 464 w 464"/>
                <a:gd name="T1" fmla="*/ 592 h 619"/>
                <a:gd name="T2" fmla="*/ 443 w 464"/>
                <a:gd name="T3" fmla="*/ 619 h 619"/>
                <a:gd name="T4" fmla="*/ 21 w 464"/>
                <a:gd name="T5" fmla="*/ 619 h 619"/>
                <a:gd name="T6" fmla="*/ 0 w 464"/>
                <a:gd name="T7" fmla="*/ 592 h 619"/>
                <a:gd name="T8" fmla="*/ 0 w 464"/>
                <a:gd name="T9" fmla="*/ 28 h 619"/>
                <a:gd name="T10" fmla="*/ 21 w 464"/>
                <a:gd name="T11" fmla="*/ 0 h 619"/>
                <a:gd name="T12" fmla="*/ 443 w 464"/>
                <a:gd name="T13" fmla="*/ 0 h 619"/>
                <a:gd name="T14" fmla="*/ 464 w 464"/>
                <a:gd name="T15" fmla="*/ 28 h 619"/>
                <a:gd name="T16" fmla="*/ 464 w 464"/>
                <a:gd name="T17" fmla="*/ 592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4" h="619">
                  <a:moveTo>
                    <a:pt x="464" y="592"/>
                  </a:moveTo>
                  <a:cubicBezTo>
                    <a:pt x="464" y="607"/>
                    <a:pt x="454" y="619"/>
                    <a:pt x="443" y="619"/>
                  </a:cubicBezTo>
                  <a:cubicBezTo>
                    <a:pt x="21" y="619"/>
                    <a:pt x="21" y="619"/>
                    <a:pt x="21" y="619"/>
                  </a:cubicBezTo>
                  <a:cubicBezTo>
                    <a:pt x="9" y="619"/>
                    <a:pt x="0" y="607"/>
                    <a:pt x="0" y="592"/>
                  </a:cubicBezTo>
                  <a:cubicBezTo>
                    <a:pt x="0" y="28"/>
                    <a:pt x="0" y="28"/>
                    <a:pt x="0" y="28"/>
                  </a:cubicBezTo>
                  <a:cubicBezTo>
                    <a:pt x="0" y="12"/>
                    <a:pt x="9" y="0"/>
                    <a:pt x="21" y="0"/>
                  </a:cubicBezTo>
                  <a:cubicBezTo>
                    <a:pt x="443" y="0"/>
                    <a:pt x="443" y="0"/>
                    <a:pt x="443" y="0"/>
                  </a:cubicBezTo>
                  <a:cubicBezTo>
                    <a:pt x="454" y="0"/>
                    <a:pt x="464" y="12"/>
                    <a:pt x="464" y="28"/>
                  </a:cubicBezTo>
                  <a:lnTo>
                    <a:pt x="464" y="59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1" name="Freeform 41">
              <a:extLst>
                <a:ext uri="{FF2B5EF4-FFF2-40B4-BE49-F238E27FC236}">
                  <a16:creationId xmlns:a16="http://schemas.microsoft.com/office/drawing/2014/main" id="{F49E952E-8D94-4BFD-B940-69187D07D709}"/>
                </a:ext>
              </a:extLst>
            </p:cNvPr>
            <p:cNvSpPr>
              <a:spLocks/>
            </p:cNvSpPr>
            <p:nvPr/>
          </p:nvSpPr>
          <p:spPr bwMode="auto">
            <a:xfrm>
              <a:off x="4703763" y="4625975"/>
              <a:ext cx="835025" cy="777875"/>
            </a:xfrm>
            <a:custGeom>
              <a:avLst/>
              <a:gdLst>
                <a:gd name="T0" fmla="*/ 315 w 315"/>
                <a:gd name="T1" fmla="*/ 280 h 293"/>
                <a:gd name="T2" fmla="*/ 301 w 315"/>
                <a:gd name="T3" fmla="*/ 293 h 293"/>
                <a:gd name="T4" fmla="*/ 14 w 315"/>
                <a:gd name="T5" fmla="*/ 293 h 293"/>
                <a:gd name="T6" fmla="*/ 0 w 315"/>
                <a:gd name="T7" fmla="*/ 280 h 293"/>
                <a:gd name="T8" fmla="*/ 0 w 315"/>
                <a:gd name="T9" fmla="*/ 13 h 293"/>
                <a:gd name="T10" fmla="*/ 14 w 315"/>
                <a:gd name="T11" fmla="*/ 0 h 293"/>
                <a:gd name="T12" fmla="*/ 301 w 315"/>
                <a:gd name="T13" fmla="*/ 0 h 293"/>
                <a:gd name="T14" fmla="*/ 315 w 315"/>
                <a:gd name="T15" fmla="*/ 13 h 293"/>
                <a:gd name="T16" fmla="*/ 315 w 315"/>
                <a:gd name="T17" fmla="*/ 28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5" h="293">
                  <a:moveTo>
                    <a:pt x="315" y="280"/>
                  </a:moveTo>
                  <a:cubicBezTo>
                    <a:pt x="315" y="288"/>
                    <a:pt x="309" y="293"/>
                    <a:pt x="301" y="293"/>
                  </a:cubicBezTo>
                  <a:cubicBezTo>
                    <a:pt x="14" y="293"/>
                    <a:pt x="14" y="293"/>
                    <a:pt x="14" y="293"/>
                  </a:cubicBezTo>
                  <a:cubicBezTo>
                    <a:pt x="6" y="293"/>
                    <a:pt x="0" y="288"/>
                    <a:pt x="0" y="280"/>
                  </a:cubicBezTo>
                  <a:cubicBezTo>
                    <a:pt x="0" y="13"/>
                    <a:pt x="0" y="13"/>
                    <a:pt x="0" y="13"/>
                  </a:cubicBezTo>
                  <a:cubicBezTo>
                    <a:pt x="0" y="6"/>
                    <a:pt x="6" y="0"/>
                    <a:pt x="14" y="0"/>
                  </a:cubicBezTo>
                  <a:cubicBezTo>
                    <a:pt x="301" y="0"/>
                    <a:pt x="301" y="0"/>
                    <a:pt x="301" y="0"/>
                  </a:cubicBezTo>
                  <a:cubicBezTo>
                    <a:pt x="309" y="0"/>
                    <a:pt x="315" y="6"/>
                    <a:pt x="315" y="13"/>
                  </a:cubicBezTo>
                  <a:lnTo>
                    <a:pt x="315" y="280"/>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2" name="Freeform 42">
              <a:extLst>
                <a:ext uri="{FF2B5EF4-FFF2-40B4-BE49-F238E27FC236}">
                  <a16:creationId xmlns:a16="http://schemas.microsoft.com/office/drawing/2014/main" id="{1E5CC48C-A6AF-4347-B4A4-ABAE741FE41F}"/>
                </a:ext>
              </a:extLst>
            </p:cNvPr>
            <p:cNvSpPr>
              <a:spLocks/>
            </p:cNvSpPr>
            <p:nvPr/>
          </p:nvSpPr>
          <p:spPr bwMode="auto">
            <a:xfrm>
              <a:off x="5605463" y="5068888"/>
              <a:ext cx="817562" cy="779463"/>
            </a:xfrm>
            <a:custGeom>
              <a:avLst/>
              <a:gdLst>
                <a:gd name="T0" fmla="*/ 308 w 308"/>
                <a:gd name="T1" fmla="*/ 281 h 294"/>
                <a:gd name="T2" fmla="*/ 294 w 308"/>
                <a:gd name="T3" fmla="*/ 294 h 294"/>
                <a:gd name="T4" fmla="*/ 14 w 308"/>
                <a:gd name="T5" fmla="*/ 294 h 294"/>
                <a:gd name="T6" fmla="*/ 0 w 308"/>
                <a:gd name="T7" fmla="*/ 281 h 294"/>
                <a:gd name="T8" fmla="*/ 0 w 308"/>
                <a:gd name="T9" fmla="*/ 13 h 294"/>
                <a:gd name="T10" fmla="*/ 14 w 308"/>
                <a:gd name="T11" fmla="*/ 0 h 294"/>
                <a:gd name="T12" fmla="*/ 294 w 308"/>
                <a:gd name="T13" fmla="*/ 0 h 294"/>
                <a:gd name="T14" fmla="*/ 308 w 308"/>
                <a:gd name="T15" fmla="*/ 13 h 294"/>
                <a:gd name="T16" fmla="*/ 308 w 308"/>
                <a:gd name="T17" fmla="*/ 281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4">
                  <a:moveTo>
                    <a:pt x="308" y="281"/>
                  </a:moveTo>
                  <a:cubicBezTo>
                    <a:pt x="308" y="288"/>
                    <a:pt x="302" y="294"/>
                    <a:pt x="294" y="294"/>
                  </a:cubicBezTo>
                  <a:cubicBezTo>
                    <a:pt x="14" y="294"/>
                    <a:pt x="14" y="294"/>
                    <a:pt x="14" y="294"/>
                  </a:cubicBezTo>
                  <a:cubicBezTo>
                    <a:pt x="6" y="294"/>
                    <a:pt x="0" y="288"/>
                    <a:pt x="0" y="281"/>
                  </a:cubicBezTo>
                  <a:cubicBezTo>
                    <a:pt x="0" y="13"/>
                    <a:pt x="0" y="13"/>
                    <a:pt x="0" y="13"/>
                  </a:cubicBezTo>
                  <a:cubicBezTo>
                    <a:pt x="0" y="6"/>
                    <a:pt x="6" y="0"/>
                    <a:pt x="14" y="0"/>
                  </a:cubicBezTo>
                  <a:cubicBezTo>
                    <a:pt x="294" y="0"/>
                    <a:pt x="294" y="0"/>
                    <a:pt x="294" y="0"/>
                  </a:cubicBezTo>
                  <a:cubicBezTo>
                    <a:pt x="302" y="0"/>
                    <a:pt x="308" y="6"/>
                    <a:pt x="308" y="13"/>
                  </a:cubicBezTo>
                  <a:lnTo>
                    <a:pt x="308" y="281"/>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3" name="Freeform 43">
              <a:extLst>
                <a:ext uri="{FF2B5EF4-FFF2-40B4-BE49-F238E27FC236}">
                  <a16:creationId xmlns:a16="http://schemas.microsoft.com/office/drawing/2014/main" id="{9FE3AAA6-983C-40A9-8F1C-B812655D6946}"/>
                </a:ext>
              </a:extLst>
            </p:cNvPr>
            <p:cNvSpPr>
              <a:spLocks/>
            </p:cNvSpPr>
            <p:nvPr/>
          </p:nvSpPr>
          <p:spPr bwMode="auto">
            <a:xfrm>
              <a:off x="5167313" y="3316288"/>
              <a:ext cx="809625" cy="777875"/>
            </a:xfrm>
            <a:custGeom>
              <a:avLst/>
              <a:gdLst>
                <a:gd name="T0" fmla="*/ 305 w 305"/>
                <a:gd name="T1" fmla="*/ 280 h 293"/>
                <a:gd name="T2" fmla="*/ 291 w 305"/>
                <a:gd name="T3" fmla="*/ 293 h 293"/>
                <a:gd name="T4" fmla="*/ 13 w 305"/>
                <a:gd name="T5" fmla="*/ 293 h 293"/>
                <a:gd name="T6" fmla="*/ 0 w 305"/>
                <a:gd name="T7" fmla="*/ 280 h 293"/>
                <a:gd name="T8" fmla="*/ 0 w 305"/>
                <a:gd name="T9" fmla="*/ 13 h 293"/>
                <a:gd name="T10" fmla="*/ 13 w 305"/>
                <a:gd name="T11" fmla="*/ 0 h 293"/>
                <a:gd name="T12" fmla="*/ 291 w 305"/>
                <a:gd name="T13" fmla="*/ 0 h 293"/>
                <a:gd name="T14" fmla="*/ 305 w 305"/>
                <a:gd name="T15" fmla="*/ 13 h 293"/>
                <a:gd name="T16" fmla="*/ 305 w 305"/>
                <a:gd name="T17" fmla="*/ 28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5" h="293">
                  <a:moveTo>
                    <a:pt x="305" y="280"/>
                  </a:moveTo>
                  <a:cubicBezTo>
                    <a:pt x="305" y="288"/>
                    <a:pt x="299" y="293"/>
                    <a:pt x="291" y="293"/>
                  </a:cubicBezTo>
                  <a:cubicBezTo>
                    <a:pt x="13" y="293"/>
                    <a:pt x="13" y="293"/>
                    <a:pt x="13" y="293"/>
                  </a:cubicBezTo>
                  <a:cubicBezTo>
                    <a:pt x="6" y="293"/>
                    <a:pt x="0" y="288"/>
                    <a:pt x="0" y="280"/>
                  </a:cubicBezTo>
                  <a:cubicBezTo>
                    <a:pt x="0" y="13"/>
                    <a:pt x="0" y="13"/>
                    <a:pt x="0" y="13"/>
                  </a:cubicBezTo>
                  <a:cubicBezTo>
                    <a:pt x="0" y="6"/>
                    <a:pt x="6" y="0"/>
                    <a:pt x="13" y="0"/>
                  </a:cubicBezTo>
                  <a:cubicBezTo>
                    <a:pt x="291" y="0"/>
                    <a:pt x="291" y="0"/>
                    <a:pt x="291" y="0"/>
                  </a:cubicBezTo>
                  <a:cubicBezTo>
                    <a:pt x="299" y="0"/>
                    <a:pt x="305" y="6"/>
                    <a:pt x="305" y="13"/>
                  </a:cubicBezTo>
                  <a:lnTo>
                    <a:pt x="305" y="280"/>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4" name="Freeform 44">
              <a:extLst>
                <a:ext uri="{FF2B5EF4-FFF2-40B4-BE49-F238E27FC236}">
                  <a16:creationId xmlns:a16="http://schemas.microsoft.com/office/drawing/2014/main" id="{CCC666AD-2635-48AC-BB69-17CED0467E79}"/>
                </a:ext>
              </a:extLst>
            </p:cNvPr>
            <p:cNvSpPr>
              <a:spLocks/>
            </p:cNvSpPr>
            <p:nvPr/>
          </p:nvSpPr>
          <p:spPr bwMode="auto">
            <a:xfrm>
              <a:off x="7426325" y="703263"/>
              <a:ext cx="800100" cy="1198563"/>
            </a:xfrm>
            <a:custGeom>
              <a:avLst/>
              <a:gdLst>
                <a:gd name="T0" fmla="*/ 302 w 302"/>
                <a:gd name="T1" fmla="*/ 432 h 452"/>
                <a:gd name="T2" fmla="*/ 289 w 302"/>
                <a:gd name="T3" fmla="*/ 452 h 452"/>
                <a:gd name="T4" fmla="*/ 13 w 302"/>
                <a:gd name="T5" fmla="*/ 452 h 452"/>
                <a:gd name="T6" fmla="*/ 0 w 302"/>
                <a:gd name="T7" fmla="*/ 432 h 452"/>
                <a:gd name="T8" fmla="*/ 0 w 302"/>
                <a:gd name="T9" fmla="*/ 20 h 452"/>
                <a:gd name="T10" fmla="*/ 13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3" y="452"/>
                    <a:pt x="13" y="452"/>
                    <a:pt x="13" y="452"/>
                  </a:cubicBezTo>
                  <a:cubicBezTo>
                    <a:pt x="6" y="452"/>
                    <a:pt x="0" y="443"/>
                    <a:pt x="0" y="432"/>
                  </a:cubicBezTo>
                  <a:cubicBezTo>
                    <a:pt x="0" y="20"/>
                    <a:pt x="0" y="20"/>
                    <a:pt x="0" y="20"/>
                  </a:cubicBezTo>
                  <a:cubicBezTo>
                    <a:pt x="0" y="9"/>
                    <a:pt x="6" y="0"/>
                    <a:pt x="13"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5" name="Freeform 45">
              <a:extLst>
                <a:ext uri="{FF2B5EF4-FFF2-40B4-BE49-F238E27FC236}">
                  <a16:creationId xmlns:a16="http://schemas.microsoft.com/office/drawing/2014/main" id="{AEE195D8-6357-4095-AA8D-2A2694C12801}"/>
                </a:ext>
              </a:extLst>
            </p:cNvPr>
            <p:cNvSpPr>
              <a:spLocks/>
            </p:cNvSpPr>
            <p:nvPr/>
          </p:nvSpPr>
          <p:spPr bwMode="auto">
            <a:xfrm>
              <a:off x="6546850" y="2419350"/>
              <a:ext cx="801687" cy="1200150"/>
            </a:xfrm>
            <a:custGeom>
              <a:avLst/>
              <a:gdLst>
                <a:gd name="T0" fmla="*/ 302 w 302"/>
                <a:gd name="T1" fmla="*/ 432 h 452"/>
                <a:gd name="T2" fmla="*/ 289 w 302"/>
                <a:gd name="T3" fmla="*/ 452 h 452"/>
                <a:gd name="T4" fmla="*/ 14 w 302"/>
                <a:gd name="T5" fmla="*/ 452 h 452"/>
                <a:gd name="T6" fmla="*/ 0 w 302"/>
                <a:gd name="T7" fmla="*/ 432 h 452"/>
                <a:gd name="T8" fmla="*/ 0 w 302"/>
                <a:gd name="T9" fmla="*/ 20 h 452"/>
                <a:gd name="T10" fmla="*/ 14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4" y="452"/>
                    <a:pt x="14" y="452"/>
                    <a:pt x="14" y="452"/>
                  </a:cubicBezTo>
                  <a:cubicBezTo>
                    <a:pt x="6" y="452"/>
                    <a:pt x="0" y="443"/>
                    <a:pt x="0" y="432"/>
                  </a:cubicBezTo>
                  <a:cubicBezTo>
                    <a:pt x="0" y="20"/>
                    <a:pt x="0" y="20"/>
                    <a:pt x="0" y="20"/>
                  </a:cubicBezTo>
                  <a:cubicBezTo>
                    <a:pt x="0" y="9"/>
                    <a:pt x="6" y="0"/>
                    <a:pt x="14"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6" name="Freeform 46">
              <a:extLst>
                <a:ext uri="{FF2B5EF4-FFF2-40B4-BE49-F238E27FC236}">
                  <a16:creationId xmlns:a16="http://schemas.microsoft.com/office/drawing/2014/main" id="{18BB957F-1EE8-4FF0-85A8-5227C4852FC1}"/>
                </a:ext>
              </a:extLst>
            </p:cNvPr>
            <p:cNvSpPr>
              <a:spLocks/>
            </p:cNvSpPr>
            <p:nvPr/>
          </p:nvSpPr>
          <p:spPr bwMode="auto">
            <a:xfrm>
              <a:off x="5605463" y="4206875"/>
              <a:ext cx="1223962" cy="766763"/>
            </a:xfrm>
            <a:custGeom>
              <a:avLst/>
              <a:gdLst>
                <a:gd name="T0" fmla="*/ 461 w 461"/>
                <a:gd name="T1" fmla="*/ 276 h 289"/>
                <a:gd name="T2" fmla="*/ 441 w 461"/>
                <a:gd name="T3" fmla="*/ 289 h 289"/>
                <a:gd name="T4" fmla="*/ 20 w 461"/>
                <a:gd name="T5" fmla="*/ 289 h 289"/>
                <a:gd name="T6" fmla="*/ 0 w 461"/>
                <a:gd name="T7" fmla="*/ 276 h 289"/>
                <a:gd name="T8" fmla="*/ 0 w 461"/>
                <a:gd name="T9" fmla="*/ 13 h 289"/>
                <a:gd name="T10" fmla="*/ 20 w 461"/>
                <a:gd name="T11" fmla="*/ 0 h 289"/>
                <a:gd name="T12" fmla="*/ 441 w 461"/>
                <a:gd name="T13" fmla="*/ 0 h 289"/>
                <a:gd name="T14" fmla="*/ 461 w 461"/>
                <a:gd name="T15" fmla="*/ 13 h 289"/>
                <a:gd name="T16" fmla="*/ 461 w 461"/>
                <a:gd name="T17" fmla="*/ 276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1" h="289">
                  <a:moveTo>
                    <a:pt x="461" y="276"/>
                  </a:moveTo>
                  <a:cubicBezTo>
                    <a:pt x="461" y="283"/>
                    <a:pt x="452" y="289"/>
                    <a:pt x="441" y="289"/>
                  </a:cubicBezTo>
                  <a:cubicBezTo>
                    <a:pt x="20" y="289"/>
                    <a:pt x="20" y="289"/>
                    <a:pt x="20" y="289"/>
                  </a:cubicBezTo>
                  <a:cubicBezTo>
                    <a:pt x="9" y="289"/>
                    <a:pt x="0" y="283"/>
                    <a:pt x="0" y="276"/>
                  </a:cubicBezTo>
                  <a:cubicBezTo>
                    <a:pt x="0" y="13"/>
                    <a:pt x="0" y="13"/>
                    <a:pt x="0" y="13"/>
                  </a:cubicBezTo>
                  <a:cubicBezTo>
                    <a:pt x="0" y="6"/>
                    <a:pt x="9" y="0"/>
                    <a:pt x="20" y="0"/>
                  </a:cubicBezTo>
                  <a:cubicBezTo>
                    <a:pt x="441" y="0"/>
                    <a:pt x="441" y="0"/>
                    <a:pt x="441" y="0"/>
                  </a:cubicBezTo>
                  <a:cubicBezTo>
                    <a:pt x="452" y="0"/>
                    <a:pt x="461" y="6"/>
                    <a:pt x="461" y="13"/>
                  </a:cubicBezTo>
                  <a:lnTo>
                    <a:pt x="461" y="276"/>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7" name="Freeform 47">
              <a:extLst>
                <a:ext uri="{FF2B5EF4-FFF2-40B4-BE49-F238E27FC236}">
                  <a16:creationId xmlns:a16="http://schemas.microsoft.com/office/drawing/2014/main" id="{CADECC54-B54F-467C-B5B0-1CE0E77A6E97}"/>
                </a:ext>
              </a:extLst>
            </p:cNvPr>
            <p:cNvSpPr>
              <a:spLocks/>
            </p:cNvSpPr>
            <p:nvPr/>
          </p:nvSpPr>
          <p:spPr bwMode="auto">
            <a:xfrm>
              <a:off x="3352800" y="3322638"/>
              <a:ext cx="1716087" cy="1201738"/>
            </a:xfrm>
            <a:custGeom>
              <a:avLst/>
              <a:gdLst>
                <a:gd name="T0" fmla="*/ 647 w 647"/>
                <a:gd name="T1" fmla="*/ 433 h 453"/>
                <a:gd name="T2" fmla="*/ 618 w 647"/>
                <a:gd name="T3" fmla="*/ 453 h 453"/>
                <a:gd name="T4" fmla="*/ 29 w 647"/>
                <a:gd name="T5" fmla="*/ 453 h 453"/>
                <a:gd name="T6" fmla="*/ 0 w 647"/>
                <a:gd name="T7" fmla="*/ 433 h 453"/>
                <a:gd name="T8" fmla="*/ 0 w 647"/>
                <a:gd name="T9" fmla="*/ 20 h 453"/>
                <a:gd name="T10" fmla="*/ 29 w 647"/>
                <a:gd name="T11" fmla="*/ 0 h 453"/>
                <a:gd name="T12" fmla="*/ 618 w 647"/>
                <a:gd name="T13" fmla="*/ 0 h 453"/>
                <a:gd name="T14" fmla="*/ 647 w 647"/>
                <a:gd name="T15" fmla="*/ 20 h 453"/>
                <a:gd name="T16" fmla="*/ 647 w 647"/>
                <a:gd name="T17" fmla="*/ 433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7" h="453">
                  <a:moveTo>
                    <a:pt x="647" y="433"/>
                  </a:moveTo>
                  <a:cubicBezTo>
                    <a:pt x="647" y="444"/>
                    <a:pt x="634" y="453"/>
                    <a:pt x="618" y="453"/>
                  </a:cubicBezTo>
                  <a:cubicBezTo>
                    <a:pt x="29" y="453"/>
                    <a:pt x="29" y="453"/>
                    <a:pt x="29" y="453"/>
                  </a:cubicBezTo>
                  <a:cubicBezTo>
                    <a:pt x="13" y="453"/>
                    <a:pt x="0" y="444"/>
                    <a:pt x="0" y="433"/>
                  </a:cubicBezTo>
                  <a:cubicBezTo>
                    <a:pt x="0" y="20"/>
                    <a:pt x="0" y="20"/>
                    <a:pt x="0" y="20"/>
                  </a:cubicBezTo>
                  <a:cubicBezTo>
                    <a:pt x="0" y="9"/>
                    <a:pt x="13" y="0"/>
                    <a:pt x="29" y="0"/>
                  </a:cubicBezTo>
                  <a:cubicBezTo>
                    <a:pt x="618" y="0"/>
                    <a:pt x="618" y="0"/>
                    <a:pt x="618" y="0"/>
                  </a:cubicBezTo>
                  <a:cubicBezTo>
                    <a:pt x="634" y="0"/>
                    <a:pt x="647" y="9"/>
                    <a:pt x="647" y="20"/>
                  </a:cubicBezTo>
                  <a:lnTo>
                    <a:pt x="647" y="433"/>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8" name="Freeform 48">
              <a:extLst>
                <a:ext uri="{FF2B5EF4-FFF2-40B4-BE49-F238E27FC236}">
                  <a16:creationId xmlns:a16="http://schemas.microsoft.com/office/drawing/2014/main" id="{180124DB-F2AE-47AC-981D-66F4BB1CB4F0}"/>
                </a:ext>
              </a:extLst>
            </p:cNvPr>
            <p:cNvSpPr>
              <a:spLocks/>
            </p:cNvSpPr>
            <p:nvPr/>
          </p:nvSpPr>
          <p:spPr bwMode="auto">
            <a:xfrm>
              <a:off x="3355975" y="2014538"/>
              <a:ext cx="800100" cy="1209675"/>
            </a:xfrm>
            <a:custGeom>
              <a:avLst/>
              <a:gdLst>
                <a:gd name="T0" fmla="*/ 302 w 302"/>
                <a:gd name="T1" fmla="*/ 436 h 456"/>
                <a:gd name="T2" fmla="*/ 288 w 302"/>
                <a:gd name="T3" fmla="*/ 456 h 456"/>
                <a:gd name="T4" fmla="*/ 13 w 302"/>
                <a:gd name="T5" fmla="*/ 456 h 456"/>
                <a:gd name="T6" fmla="*/ 0 w 302"/>
                <a:gd name="T7" fmla="*/ 436 h 456"/>
                <a:gd name="T8" fmla="*/ 0 w 302"/>
                <a:gd name="T9" fmla="*/ 20 h 456"/>
                <a:gd name="T10" fmla="*/ 13 w 302"/>
                <a:gd name="T11" fmla="*/ 0 h 456"/>
                <a:gd name="T12" fmla="*/ 288 w 302"/>
                <a:gd name="T13" fmla="*/ 0 h 456"/>
                <a:gd name="T14" fmla="*/ 302 w 302"/>
                <a:gd name="T15" fmla="*/ 20 h 456"/>
                <a:gd name="T16" fmla="*/ 302 w 302"/>
                <a:gd name="T17" fmla="*/ 436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6">
                  <a:moveTo>
                    <a:pt x="302" y="436"/>
                  </a:moveTo>
                  <a:cubicBezTo>
                    <a:pt x="302" y="447"/>
                    <a:pt x="296" y="456"/>
                    <a:pt x="288" y="456"/>
                  </a:cubicBezTo>
                  <a:cubicBezTo>
                    <a:pt x="13" y="456"/>
                    <a:pt x="13" y="456"/>
                    <a:pt x="13" y="456"/>
                  </a:cubicBezTo>
                  <a:cubicBezTo>
                    <a:pt x="6" y="456"/>
                    <a:pt x="0" y="447"/>
                    <a:pt x="0" y="436"/>
                  </a:cubicBezTo>
                  <a:cubicBezTo>
                    <a:pt x="0" y="20"/>
                    <a:pt x="0" y="20"/>
                    <a:pt x="0" y="20"/>
                  </a:cubicBezTo>
                  <a:cubicBezTo>
                    <a:pt x="0" y="9"/>
                    <a:pt x="6" y="0"/>
                    <a:pt x="13" y="0"/>
                  </a:cubicBezTo>
                  <a:cubicBezTo>
                    <a:pt x="288" y="0"/>
                    <a:pt x="288" y="0"/>
                    <a:pt x="288" y="0"/>
                  </a:cubicBezTo>
                  <a:cubicBezTo>
                    <a:pt x="296" y="0"/>
                    <a:pt x="302" y="9"/>
                    <a:pt x="302" y="20"/>
                  </a:cubicBezTo>
                  <a:lnTo>
                    <a:pt x="302" y="436"/>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9" name="Rectangle 49">
              <a:extLst>
                <a:ext uri="{FF2B5EF4-FFF2-40B4-BE49-F238E27FC236}">
                  <a16:creationId xmlns:a16="http://schemas.microsoft.com/office/drawing/2014/main" id="{15F1DBC8-B663-4CB9-9B42-271E4CB93563}"/>
                </a:ext>
              </a:extLst>
            </p:cNvPr>
            <p:cNvSpPr>
              <a:spLocks noChangeArrowheads="1"/>
            </p:cNvSpPr>
            <p:nvPr/>
          </p:nvSpPr>
          <p:spPr bwMode="auto">
            <a:xfrm>
              <a:off x="7464697" y="1984678"/>
              <a:ext cx="606005" cy="36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000" b="0" i="0" u="none" strike="noStrike" cap="none" normalizeH="0" baseline="0" dirty="0">
                  <a:ln>
                    <a:noFill/>
                  </a:ln>
                  <a:solidFill>
                    <a:srgbClr val="FFFFFF"/>
                  </a:solidFill>
                  <a:effectLst/>
                  <a:latin typeface="iCiel Cadena"/>
                  <a:ea typeface="微软雅黑" panose="020B0503020204020204" pitchFamily="34" charset="-122"/>
                </a:rPr>
                <a:t>LOVE</a:t>
              </a:r>
              <a:endParaRPr kumimoji="0" lang="zh-CN" altLang="zh-CN" sz="1600" b="0" i="0" u="none" strike="noStrike" cap="none" normalizeH="0" baseline="0" dirty="0">
                <a:ln>
                  <a:noFill/>
                </a:ln>
                <a:solidFill>
                  <a:schemeClr val="tx1"/>
                </a:solidFill>
                <a:effectLst/>
                <a:latin typeface="iCiel Cadena"/>
              </a:endParaRPr>
            </a:p>
          </p:txBody>
        </p:sp>
        <p:sp>
          <p:nvSpPr>
            <p:cNvPr id="70" name="Rectangle 50">
              <a:extLst>
                <a:ext uri="{FF2B5EF4-FFF2-40B4-BE49-F238E27FC236}">
                  <a16:creationId xmlns:a16="http://schemas.microsoft.com/office/drawing/2014/main" id="{41E5E95D-8AE9-420E-ABD9-6F7DD481F1B6}"/>
                </a:ext>
              </a:extLst>
            </p:cNvPr>
            <p:cNvSpPr>
              <a:spLocks noChangeArrowheads="1"/>
            </p:cNvSpPr>
            <p:nvPr/>
          </p:nvSpPr>
          <p:spPr bwMode="auto">
            <a:xfrm>
              <a:off x="2908300" y="1149350"/>
              <a:ext cx="138662" cy="425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zh-CN" sz="2300" dirty="0">
                  <a:solidFill>
                    <a:srgbClr val="FFFFFF"/>
                  </a:solidFill>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1" name="Rectangle 51">
              <a:extLst>
                <a:ext uri="{FF2B5EF4-FFF2-40B4-BE49-F238E27FC236}">
                  <a16:creationId xmlns:a16="http://schemas.microsoft.com/office/drawing/2014/main" id="{66B708E3-0311-4D3D-AC73-EE47BD38CE95}"/>
                </a:ext>
              </a:extLst>
            </p:cNvPr>
            <p:cNvSpPr>
              <a:spLocks noChangeArrowheads="1"/>
            </p:cNvSpPr>
            <p:nvPr/>
          </p:nvSpPr>
          <p:spPr bwMode="auto">
            <a:xfrm>
              <a:off x="2908300" y="3684587"/>
              <a:ext cx="14586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2" name="Rectangle 52">
              <a:extLst>
                <a:ext uri="{FF2B5EF4-FFF2-40B4-BE49-F238E27FC236}">
                  <a16:creationId xmlns:a16="http://schemas.microsoft.com/office/drawing/2014/main" id="{FBDF44F0-B975-4DBF-80DF-F60717F3BD3F}"/>
                </a:ext>
              </a:extLst>
            </p:cNvPr>
            <p:cNvSpPr>
              <a:spLocks noChangeArrowheads="1"/>
            </p:cNvSpPr>
            <p:nvPr/>
          </p:nvSpPr>
          <p:spPr bwMode="auto">
            <a:xfrm>
              <a:off x="8366125" y="1149350"/>
              <a:ext cx="260350" cy="425022"/>
            </a:xfrm>
            <a:prstGeom prst="rect">
              <a:avLst/>
            </a:prstGeom>
            <a:noFill/>
            <a:ln>
              <a:noFill/>
            </a:ln>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300" b="0" i="0" u="none" strike="noStrike" cap="none" normalizeH="0" baseline="0" dirty="0">
                  <a:ln>
                    <a:noFill/>
                  </a:ln>
                  <a:solidFill>
                    <a:schemeClr val="bg1"/>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bg1"/>
                </a:solidFill>
                <a:effectLst/>
                <a:latin typeface="iCiel Cadena"/>
              </a:endParaRPr>
            </a:p>
          </p:txBody>
        </p:sp>
        <p:sp>
          <p:nvSpPr>
            <p:cNvPr id="73" name="Rectangle 53">
              <a:extLst>
                <a:ext uri="{FF2B5EF4-FFF2-40B4-BE49-F238E27FC236}">
                  <a16:creationId xmlns:a16="http://schemas.microsoft.com/office/drawing/2014/main" id="{1FB81681-A380-4158-9AF9-F7EFD2BDCA80}"/>
                </a:ext>
              </a:extLst>
            </p:cNvPr>
            <p:cNvSpPr>
              <a:spLocks noChangeArrowheads="1"/>
            </p:cNvSpPr>
            <p:nvPr/>
          </p:nvSpPr>
          <p:spPr bwMode="auto">
            <a:xfrm>
              <a:off x="6526213" y="5449888"/>
              <a:ext cx="14586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4" name="Rectangle 54">
              <a:extLst>
                <a:ext uri="{FF2B5EF4-FFF2-40B4-BE49-F238E27FC236}">
                  <a16:creationId xmlns:a16="http://schemas.microsoft.com/office/drawing/2014/main" id="{2FA22E07-C71A-482B-9422-81D404CC81E4}"/>
                </a:ext>
              </a:extLst>
            </p:cNvPr>
            <p:cNvSpPr>
              <a:spLocks noChangeArrowheads="1"/>
            </p:cNvSpPr>
            <p:nvPr/>
          </p:nvSpPr>
          <p:spPr bwMode="auto">
            <a:xfrm>
              <a:off x="7436353" y="3302375"/>
              <a:ext cx="600963" cy="332626"/>
            </a:xfrm>
            <a:prstGeom prst="rect">
              <a:avLst/>
            </a:prstGeom>
            <a:noFill/>
            <a:ln>
              <a:noFill/>
            </a:ln>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b="0" i="0" u="none" strike="noStrike" cap="none" normalizeH="0" baseline="0" dirty="0">
                  <a:ln>
                    <a:noFill/>
                  </a:ln>
                  <a:solidFill>
                    <a:schemeClr val="bg1"/>
                  </a:solidFill>
                  <a:effectLst/>
                  <a:latin typeface="iCiel Cadena"/>
                  <a:ea typeface="微软雅黑" panose="020B0503020204020204" pitchFamily="34" charset="-122"/>
                </a:rPr>
                <a:t>PIRCE</a:t>
              </a:r>
              <a:endParaRPr kumimoji="0" lang="zh-CN" altLang="zh-CN" sz="1400" b="0" i="0" u="none" strike="noStrike" cap="none" normalizeH="0" baseline="0" dirty="0">
                <a:ln>
                  <a:noFill/>
                </a:ln>
                <a:solidFill>
                  <a:schemeClr val="bg1"/>
                </a:solidFill>
                <a:effectLst/>
                <a:latin typeface="iCiel Cadena"/>
              </a:endParaRPr>
            </a:p>
          </p:txBody>
        </p:sp>
        <p:sp>
          <p:nvSpPr>
            <p:cNvPr id="75" name="Rectangle 55">
              <a:extLst>
                <a:ext uri="{FF2B5EF4-FFF2-40B4-BE49-F238E27FC236}">
                  <a16:creationId xmlns:a16="http://schemas.microsoft.com/office/drawing/2014/main" id="{F4994BDB-0663-453D-8693-5509DC8D4AF5}"/>
                </a:ext>
              </a:extLst>
            </p:cNvPr>
            <p:cNvSpPr>
              <a:spLocks noChangeArrowheads="1"/>
            </p:cNvSpPr>
            <p:nvPr/>
          </p:nvSpPr>
          <p:spPr bwMode="auto">
            <a:xfrm>
              <a:off x="6073774" y="3275013"/>
              <a:ext cx="217897"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G</a:t>
              </a:r>
              <a:endParaRPr kumimoji="0" lang="zh-CN" altLang="zh-CN" sz="1800" b="0" i="0" u="none" strike="noStrike" cap="none" normalizeH="0" baseline="0" dirty="0">
                <a:ln>
                  <a:noFill/>
                </a:ln>
                <a:solidFill>
                  <a:schemeClr val="tx1"/>
                </a:solidFill>
                <a:effectLst/>
                <a:latin typeface="iCiel Cadena"/>
              </a:endParaRPr>
            </a:p>
          </p:txBody>
        </p:sp>
        <p:sp>
          <p:nvSpPr>
            <p:cNvPr id="76" name="Rectangle 56">
              <a:extLst>
                <a:ext uri="{FF2B5EF4-FFF2-40B4-BE49-F238E27FC236}">
                  <a16:creationId xmlns:a16="http://schemas.microsoft.com/office/drawing/2014/main" id="{9A64F0FB-6F84-4FFF-9CB8-EAFD443A43AC}"/>
                </a:ext>
              </a:extLst>
            </p:cNvPr>
            <p:cNvSpPr>
              <a:spLocks noChangeArrowheads="1"/>
            </p:cNvSpPr>
            <p:nvPr/>
          </p:nvSpPr>
          <p:spPr bwMode="auto">
            <a:xfrm>
              <a:off x="6073774" y="3709988"/>
              <a:ext cx="158470"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S</a:t>
              </a:r>
              <a:endParaRPr kumimoji="0" lang="zh-CN" altLang="zh-CN" sz="1800" b="0" i="0" u="none" strike="noStrike" cap="none" normalizeH="0" baseline="0" dirty="0">
                <a:ln>
                  <a:noFill/>
                </a:ln>
                <a:solidFill>
                  <a:schemeClr val="tx1"/>
                </a:solidFill>
                <a:effectLst/>
                <a:latin typeface="iCiel Cadena"/>
              </a:endParaRPr>
            </a:p>
          </p:txBody>
        </p:sp>
        <p:sp>
          <p:nvSpPr>
            <p:cNvPr id="77" name="Rectangle 57">
              <a:extLst>
                <a:ext uri="{FF2B5EF4-FFF2-40B4-BE49-F238E27FC236}">
                  <a16:creationId xmlns:a16="http://schemas.microsoft.com/office/drawing/2014/main" id="{E4C505D5-C5ED-434D-8653-EE649CADCB6F}"/>
                </a:ext>
              </a:extLst>
            </p:cNvPr>
            <p:cNvSpPr>
              <a:spLocks noChangeArrowheads="1"/>
            </p:cNvSpPr>
            <p:nvPr/>
          </p:nvSpPr>
          <p:spPr bwMode="auto">
            <a:xfrm>
              <a:off x="4335463" y="4602163"/>
              <a:ext cx="16927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T</a:t>
              </a:r>
              <a:endParaRPr kumimoji="0" lang="zh-CN" altLang="zh-CN" sz="1800" b="0" i="0" u="none" strike="noStrike" cap="none" normalizeH="0" baseline="0" dirty="0">
                <a:ln>
                  <a:noFill/>
                </a:ln>
                <a:solidFill>
                  <a:schemeClr val="tx1"/>
                </a:solidFill>
                <a:effectLst/>
                <a:latin typeface="iCiel Cadena"/>
              </a:endParaRPr>
            </a:p>
          </p:txBody>
        </p:sp>
        <p:sp>
          <p:nvSpPr>
            <p:cNvPr id="78" name="Rectangle 58">
              <a:extLst>
                <a:ext uri="{FF2B5EF4-FFF2-40B4-BE49-F238E27FC236}">
                  <a16:creationId xmlns:a16="http://schemas.microsoft.com/office/drawing/2014/main" id="{DEFF40AE-ED0F-4466-ABCE-E566165508D5}"/>
                </a:ext>
              </a:extLst>
            </p:cNvPr>
            <p:cNvSpPr>
              <a:spLocks noChangeArrowheads="1"/>
            </p:cNvSpPr>
            <p:nvPr/>
          </p:nvSpPr>
          <p:spPr bwMode="auto">
            <a:xfrm>
              <a:off x="4335463" y="4948238"/>
              <a:ext cx="21609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H</a:t>
              </a:r>
              <a:endParaRPr kumimoji="0" lang="zh-CN" altLang="zh-CN" sz="1800" b="0" i="0" u="none" strike="noStrike" cap="none" normalizeH="0" baseline="0" dirty="0">
                <a:ln>
                  <a:noFill/>
                </a:ln>
                <a:solidFill>
                  <a:schemeClr val="tx1"/>
                </a:solidFill>
                <a:effectLst/>
                <a:latin typeface="iCiel Cadena"/>
              </a:endParaRPr>
            </a:p>
          </p:txBody>
        </p:sp>
      </p:grpSp>
      <p:sp>
        <p:nvSpPr>
          <p:cNvPr id="79" name="Rectangle 78"/>
          <p:cNvSpPr/>
          <p:nvPr/>
        </p:nvSpPr>
        <p:spPr>
          <a:xfrm>
            <a:off x="1967602" y="3249041"/>
            <a:ext cx="8417625" cy="830997"/>
          </a:xfrm>
          <a:prstGeom prst="rect">
            <a:avLst/>
          </a:prstGeom>
          <a:solidFill>
            <a:schemeClr val="bg1"/>
          </a:solidFill>
        </p:spPr>
        <p:txBody>
          <a:bodyPr wrap="none" lIns="91440" tIns="45720" rIns="91440" bIns="45720">
            <a:spAutoFit/>
          </a:bodyPr>
          <a:lstStyle/>
          <a:p>
            <a:pPr algn="ctr"/>
            <a:r>
              <a:rPr lang="en-US" sz="4800" b="1" dirty="0">
                <a:ln w="22225">
                  <a:solidFill>
                    <a:schemeClr val="accent2"/>
                  </a:solidFill>
                  <a:prstDash val="solid"/>
                </a:ln>
                <a:solidFill>
                  <a:schemeClr val="accent2">
                    <a:lumMod val="75000"/>
                  </a:schemeClr>
                </a:solidFill>
                <a:latin typeface="Times New Roman" panose="02020603050405020304" pitchFamily="18" charset="0"/>
                <a:cs typeface="Times New Roman" panose="02020603050405020304" pitchFamily="18" charset="0"/>
              </a:rPr>
              <a:t>TẠM BIỆT VÀ HẸN GẶP LẠI</a:t>
            </a:r>
          </a:p>
        </p:txBody>
      </p:sp>
      <p:pic>
        <p:nvPicPr>
          <p:cNvPr id="83" name="图片 14">
            <a:extLst>
              <a:ext uri="{FF2B5EF4-FFF2-40B4-BE49-F238E27FC236}">
                <a16:creationId xmlns:a16="http://schemas.microsoft.com/office/drawing/2014/main" id="{24C4C1C4-43C3-40EE-887E-6B37C3452A6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37270" y="4748311"/>
            <a:ext cx="4084635" cy="2041582"/>
          </a:xfrm>
          <a:prstGeom prst="rect">
            <a:avLst/>
          </a:prstGeom>
        </p:spPr>
      </p:pic>
    </p:spTree>
    <p:extLst>
      <p:ext uri="{BB962C8B-B14F-4D97-AF65-F5344CB8AC3E}">
        <p14:creationId xmlns:p14="http://schemas.microsoft.com/office/powerpoint/2010/main" val="21769427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A39F2B0-0FD3-45FD-AEF3-32682C6C3C8B}"/>
              </a:ext>
            </a:extLst>
          </p:cNvPr>
          <p:cNvPicPr>
            <a:picLocks noChangeAspect="1"/>
          </p:cNvPicPr>
          <p:nvPr/>
        </p:nvPicPr>
        <p:blipFill>
          <a:blip r:embed="rId2"/>
          <a:stretch>
            <a:fillRect/>
          </a:stretch>
        </p:blipFill>
        <p:spPr>
          <a:xfrm>
            <a:off x="649371" y="428633"/>
            <a:ext cx="888648" cy="903074"/>
          </a:xfrm>
          <a:prstGeom prst="rect">
            <a:avLst/>
          </a:prstGeom>
        </p:spPr>
      </p:pic>
      <p:sp>
        <p:nvSpPr>
          <p:cNvPr id="3" name="Rectangle 2">
            <a:extLst>
              <a:ext uri="{FF2B5EF4-FFF2-40B4-BE49-F238E27FC236}">
                <a16:creationId xmlns:a16="http://schemas.microsoft.com/office/drawing/2014/main" id="{F2AFEF14-0CF7-46D2-9FD1-23226676AD84}"/>
              </a:ext>
            </a:extLst>
          </p:cNvPr>
          <p:cNvSpPr/>
          <p:nvPr/>
        </p:nvSpPr>
        <p:spPr>
          <a:xfrm>
            <a:off x="1635162" y="428633"/>
            <a:ext cx="9463143" cy="950325"/>
          </a:xfrm>
          <a:prstGeom prst="rect">
            <a:avLst/>
          </a:prstGeom>
        </p:spPr>
        <p:txBody>
          <a:bodyPr wrap="square">
            <a:spAutoFit/>
          </a:bodyPr>
          <a:lstStyle/>
          <a:p>
            <a:pPr algn="just" defTabSz="342900">
              <a:lnSpc>
                <a:spcPct val="150000"/>
              </a:lnSpc>
            </a:pPr>
            <a:r>
              <a:rPr lang="vi-VN" sz="2000">
                <a:latin typeface="UTM Avo" panose="02040603050506020204" pitchFamily="18" charset="0"/>
                <a:cs typeface="Times New Roman" panose="02020603050405020304" pitchFamily="18" charset="0"/>
              </a:rPr>
              <a:t>Quan sát một phần bảng tính của dự án Trường học xanh trong Hình 9.1, em có nhận xét gì? </a:t>
            </a:r>
          </a:p>
        </p:txBody>
      </p:sp>
      <p:pic>
        <p:nvPicPr>
          <p:cNvPr id="9" name="Picture 8">
            <a:extLst>
              <a:ext uri="{FF2B5EF4-FFF2-40B4-BE49-F238E27FC236}">
                <a16:creationId xmlns:a16="http://schemas.microsoft.com/office/drawing/2014/main" id="{BAA6B7BA-2CEA-4840-99CF-B30DEDAF98B3}"/>
              </a:ext>
            </a:extLst>
          </p:cNvPr>
          <p:cNvPicPr>
            <a:picLocks noChangeAspect="1"/>
          </p:cNvPicPr>
          <p:nvPr/>
        </p:nvPicPr>
        <p:blipFill>
          <a:blip r:embed="rId3"/>
          <a:stretch>
            <a:fillRect/>
          </a:stretch>
        </p:blipFill>
        <p:spPr>
          <a:xfrm>
            <a:off x="995222" y="1570672"/>
            <a:ext cx="10201556" cy="2278983"/>
          </a:xfrm>
          <a:prstGeom prst="rect">
            <a:avLst/>
          </a:prstGeom>
        </p:spPr>
      </p:pic>
      <p:sp>
        <p:nvSpPr>
          <p:cNvPr id="10" name="Rectangle 9">
            <a:extLst>
              <a:ext uri="{FF2B5EF4-FFF2-40B4-BE49-F238E27FC236}">
                <a16:creationId xmlns:a16="http://schemas.microsoft.com/office/drawing/2014/main" id="{919A75B4-792E-480E-8EB6-F3C4F880F140}"/>
              </a:ext>
            </a:extLst>
          </p:cNvPr>
          <p:cNvSpPr/>
          <p:nvPr/>
        </p:nvSpPr>
        <p:spPr>
          <a:xfrm>
            <a:off x="1364428" y="4088620"/>
            <a:ext cx="9463143" cy="488660"/>
          </a:xfrm>
          <a:prstGeom prst="rect">
            <a:avLst/>
          </a:prstGeom>
        </p:spPr>
        <p:txBody>
          <a:bodyPr wrap="square">
            <a:spAutoFit/>
          </a:bodyPr>
          <a:lstStyle/>
          <a:p>
            <a:pPr algn="just" defTabSz="342900">
              <a:lnSpc>
                <a:spcPct val="150000"/>
              </a:lnSpc>
            </a:pPr>
            <a:r>
              <a:rPr lang="vi-VN" sz="2000">
                <a:latin typeface="UTM Avo" panose="02040603050506020204" pitchFamily="18" charset="0"/>
                <a:cs typeface="Times New Roman" panose="02020603050405020304" pitchFamily="18" charset="0"/>
              </a:rPr>
              <a:t>Có cần chỉnh sửa, định dạng hay trình bày dữ liệu cho đẹp hơn không?</a:t>
            </a:r>
          </a:p>
        </p:txBody>
      </p:sp>
      <p:pic>
        <p:nvPicPr>
          <p:cNvPr id="11" name="Picture 10" descr="A picture containing text&#10;&#10;Description automatically generated">
            <a:extLst>
              <a:ext uri="{FF2B5EF4-FFF2-40B4-BE49-F238E27FC236}">
                <a16:creationId xmlns:a16="http://schemas.microsoft.com/office/drawing/2014/main" id="{A214A751-EC98-4EFE-9787-DE266C3350C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70437" y="4658061"/>
            <a:ext cx="2651124" cy="1986292"/>
          </a:xfrm>
          <a:prstGeom prst="rect">
            <a:avLst/>
          </a:prstGeom>
        </p:spPr>
      </p:pic>
    </p:spTree>
    <p:extLst>
      <p:ext uri="{BB962C8B-B14F-4D97-AF65-F5344CB8AC3E}">
        <p14:creationId xmlns:p14="http://schemas.microsoft.com/office/powerpoint/2010/main" val="243457058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2" presetClass="entr" presetSubtype="2"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1+#ppt_w/2"/>
                                          </p:val>
                                        </p:tav>
                                        <p:tav tm="100000">
                                          <p:val>
                                            <p:strVal val="#ppt_x"/>
                                          </p:val>
                                        </p:tav>
                                      </p:tavLst>
                                    </p:anim>
                                    <p:anim calcmode="lin" valueType="num">
                                      <p:cBhvr additive="base">
                                        <p:cTn id="14" dur="500" fill="hold"/>
                                        <p:tgtEl>
                                          <p:spTgt spid="3"/>
                                        </p:tgtEl>
                                        <p:attrNameLst>
                                          <p:attrName>ppt_y</p:attrName>
                                        </p:attrNameLst>
                                      </p:cBhvr>
                                      <p:tavLst>
                                        <p:tav tm="0">
                                          <p:val>
                                            <p:strVal val="#ppt_y"/>
                                          </p:val>
                                        </p:tav>
                                        <p:tav tm="100000">
                                          <p:val>
                                            <p:strVal val="#ppt_y"/>
                                          </p:val>
                                        </p:tav>
                                      </p:tavLst>
                                    </p:anim>
                                  </p:childTnLst>
                                </p:cTn>
                              </p:par>
                            </p:childTnLst>
                          </p:cTn>
                        </p:par>
                        <p:par>
                          <p:cTn id="15" fill="hold">
                            <p:stCondLst>
                              <p:cond delay="1000"/>
                            </p:stCondLst>
                            <p:childTnLst>
                              <p:par>
                                <p:cTn id="16" presetID="53" presetClass="entr" presetSubtype="16"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p:cTn id="18" dur="500" fill="hold"/>
                                        <p:tgtEl>
                                          <p:spTgt spid="9"/>
                                        </p:tgtEl>
                                        <p:attrNameLst>
                                          <p:attrName>ppt_w</p:attrName>
                                        </p:attrNameLst>
                                      </p:cBhvr>
                                      <p:tavLst>
                                        <p:tav tm="0">
                                          <p:val>
                                            <p:fltVal val="0"/>
                                          </p:val>
                                        </p:tav>
                                        <p:tav tm="100000">
                                          <p:val>
                                            <p:strVal val="#ppt_w"/>
                                          </p:val>
                                        </p:tav>
                                      </p:tavLst>
                                    </p:anim>
                                    <p:anim calcmode="lin" valueType="num">
                                      <p:cBhvr>
                                        <p:cTn id="19" dur="500" fill="hold"/>
                                        <p:tgtEl>
                                          <p:spTgt spid="9"/>
                                        </p:tgtEl>
                                        <p:attrNameLst>
                                          <p:attrName>ppt_h</p:attrName>
                                        </p:attrNameLst>
                                      </p:cBhvr>
                                      <p:tavLst>
                                        <p:tav tm="0">
                                          <p:val>
                                            <p:fltVal val="0"/>
                                          </p:val>
                                        </p:tav>
                                        <p:tav tm="100000">
                                          <p:val>
                                            <p:strVal val="#ppt_h"/>
                                          </p:val>
                                        </p:tav>
                                      </p:tavLst>
                                    </p:anim>
                                    <p:animEffect transition="in" filter="fade">
                                      <p:cBhvr>
                                        <p:cTn id="20" dur="5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1000"/>
                                        <p:tgtEl>
                                          <p:spTgt spid="10"/>
                                        </p:tgtEl>
                                      </p:cBhvr>
                                    </p:animEffect>
                                    <p:anim calcmode="lin" valueType="num">
                                      <p:cBhvr>
                                        <p:cTn id="26" dur="1000" fill="hold"/>
                                        <p:tgtEl>
                                          <p:spTgt spid="10"/>
                                        </p:tgtEl>
                                        <p:attrNameLst>
                                          <p:attrName>ppt_x</p:attrName>
                                        </p:attrNameLst>
                                      </p:cBhvr>
                                      <p:tavLst>
                                        <p:tav tm="0">
                                          <p:val>
                                            <p:strVal val="#ppt_x"/>
                                          </p:val>
                                        </p:tav>
                                        <p:tav tm="100000">
                                          <p:val>
                                            <p:strVal val="#ppt_x"/>
                                          </p:val>
                                        </p:tav>
                                      </p:tavLst>
                                    </p:anim>
                                    <p:anim calcmode="lin" valueType="num">
                                      <p:cBhvr>
                                        <p:cTn id="2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9C7B5BD-6930-423B-B3AD-CA8C7E53E8B9}"/>
              </a:ext>
            </a:extLst>
          </p:cNvPr>
          <p:cNvSpPr/>
          <p:nvPr/>
        </p:nvSpPr>
        <p:spPr>
          <a:xfrm>
            <a:off x="540910" y="326246"/>
            <a:ext cx="10583827" cy="642933"/>
          </a:xfrm>
          <a:prstGeom prst="rect">
            <a:avLst/>
          </a:prstGeom>
        </p:spPr>
        <p:txBody>
          <a:bodyPr wrap="square">
            <a:spAutoFit/>
          </a:bodyPr>
          <a:lstStyle/>
          <a:p>
            <a:pPr defTabSz="342900">
              <a:lnSpc>
                <a:spcPct val="150000"/>
              </a:lnSpc>
            </a:pPr>
            <a:r>
              <a:rPr lang="en-US" sz="2800" b="1">
                <a:solidFill>
                  <a:srgbClr val="F03C69"/>
                </a:solidFill>
                <a:latin typeface="SVN-SAF" panose="02040603050506020204" pitchFamily="18" charset="0"/>
                <a:cs typeface="Times New Roman" panose="02020603050405020304" pitchFamily="18" charset="0"/>
              </a:rPr>
              <a:t>1. ĐỊNH DẠNG DỮ LIỆU SỐ</a:t>
            </a:r>
          </a:p>
        </p:txBody>
      </p:sp>
      <p:sp>
        <p:nvSpPr>
          <p:cNvPr id="5" name="Rectangle 4">
            <a:extLst>
              <a:ext uri="{FF2B5EF4-FFF2-40B4-BE49-F238E27FC236}">
                <a16:creationId xmlns:a16="http://schemas.microsoft.com/office/drawing/2014/main" id="{8451C538-1331-477D-944F-ABFC0E336B13}"/>
              </a:ext>
            </a:extLst>
          </p:cNvPr>
          <p:cNvSpPr/>
          <p:nvPr/>
        </p:nvSpPr>
        <p:spPr>
          <a:xfrm>
            <a:off x="1563162" y="2859725"/>
            <a:ext cx="10275638" cy="471026"/>
          </a:xfrm>
          <a:prstGeom prst="rect">
            <a:avLst/>
          </a:prstGeom>
        </p:spPr>
        <p:txBody>
          <a:bodyPr wrap="square">
            <a:spAutoFit/>
          </a:bodyPr>
          <a:lstStyle/>
          <a:p>
            <a:pPr algn="just" defTabSz="342900">
              <a:lnSpc>
                <a:spcPct val="140000"/>
              </a:lnSpc>
            </a:pPr>
            <a:r>
              <a:rPr lang="vi-VN" sz="2000" b="1">
                <a:solidFill>
                  <a:srgbClr val="0000FF"/>
                </a:solidFill>
                <a:latin typeface="UTM Avo" panose="02040603050506020204" pitchFamily="18" charset="0"/>
                <a:cs typeface="Times New Roman" panose="02020603050405020304" pitchFamily="18" charset="0"/>
              </a:rPr>
              <a:t>a) Định dạng dữ liệu số</a:t>
            </a:r>
          </a:p>
        </p:txBody>
      </p:sp>
      <p:pic>
        <p:nvPicPr>
          <p:cNvPr id="6" name="Picture 5">
            <a:extLst>
              <a:ext uri="{FF2B5EF4-FFF2-40B4-BE49-F238E27FC236}">
                <a16:creationId xmlns:a16="http://schemas.microsoft.com/office/drawing/2014/main" id="{F75CC7C8-A64F-45E3-B652-4FB2B945E974}"/>
              </a:ext>
            </a:extLst>
          </p:cNvPr>
          <p:cNvPicPr>
            <a:picLocks noChangeAspect="1"/>
          </p:cNvPicPr>
          <p:nvPr/>
        </p:nvPicPr>
        <p:blipFill>
          <a:blip r:embed="rId2"/>
          <a:stretch>
            <a:fillRect/>
          </a:stretch>
        </p:blipFill>
        <p:spPr>
          <a:xfrm>
            <a:off x="726200" y="2953885"/>
            <a:ext cx="756220" cy="753733"/>
          </a:xfrm>
          <a:prstGeom prst="rect">
            <a:avLst/>
          </a:prstGeom>
        </p:spPr>
      </p:pic>
      <p:sp>
        <p:nvSpPr>
          <p:cNvPr id="7" name="Rectangle 6">
            <a:extLst>
              <a:ext uri="{FF2B5EF4-FFF2-40B4-BE49-F238E27FC236}">
                <a16:creationId xmlns:a16="http://schemas.microsoft.com/office/drawing/2014/main" id="{68FF02AE-A56C-4F8B-9779-2DE5B1B43C68}"/>
              </a:ext>
            </a:extLst>
          </p:cNvPr>
          <p:cNvSpPr/>
          <p:nvPr/>
        </p:nvSpPr>
        <p:spPr>
          <a:xfrm>
            <a:off x="645458" y="3712186"/>
            <a:ext cx="10988947" cy="2624501"/>
          </a:xfrm>
          <a:prstGeom prst="rect">
            <a:avLst/>
          </a:prstGeom>
        </p:spPr>
        <p:txBody>
          <a:bodyPr wrap="square">
            <a:spAutoFit/>
          </a:bodyPr>
          <a:lstStyle/>
          <a:p>
            <a:pPr algn="just" defTabSz="342900">
              <a:lnSpc>
                <a:spcPct val="140000"/>
              </a:lnSpc>
            </a:pPr>
            <a:r>
              <a:rPr lang="vi-VN" sz="2000">
                <a:latin typeface="UTM Avo" panose="02040603050506020204" pitchFamily="18" charset="0"/>
                <a:cs typeface="Times New Roman" panose="02020603050405020304" pitchFamily="18" charset="0"/>
              </a:rPr>
              <a:t>phần mềm bảng tính đều cho phép thiết lập cách định dạng thể hiện các số này. </a:t>
            </a:r>
            <a:endParaRPr lang="en-US" sz="2000">
              <a:latin typeface="UTM Avo" panose="02040603050506020204" pitchFamily="18" charset="0"/>
              <a:cs typeface="Times New Roman" panose="02020603050405020304" pitchFamily="18" charset="0"/>
            </a:endParaRPr>
          </a:p>
          <a:p>
            <a:pPr algn="just" defTabSz="342900">
              <a:lnSpc>
                <a:spcPct val="140000"/>
              </a:lnSpc>
            </a:pPr>
            <a:r>
              <a:rPr lang="vi-VN" sz="2000">
                <a:latin typeface="UTM Avo" panose="02040603050506020204" pitchFamily="18" charset="0"/>
                <a:cs typeface="Times New Roman" panose="02020603050405020304" pitchFamily="18" charset="0"/>
              </a:rPr>
              <a:t>Ví dụ chỉ cho phép hiện bao nhiêu chữ số thập phân, hoặc quy định dùng dấu "," phân tách hàng nghìn,</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hàng triệu,... Để thực hiện định dạng các số tại một ô hoặc vùng dữ liệu, em cần chọn vùng dữ liệu và chọn </a:t>
            </a:r>
            <a:r>
              <a:rPr lang="vi-VN" sz="2000" b="1">
                <a:latin typeface="UTM Avo" panose="02040603050506020204" pitchFamily="18" charset="0"/>
                <a:cs typeface="Times New Roman" panose="02020603050405020304" pitchFamily="18" charset="0"/>
              </a:rPr>
              <a:t>Home</a:t>
            </a:r>
            <a:r>
              <a:rPr lang="vi-VN" sz="2000">
                <a:latin typeface="UTM Avo" panose="02040603050506020204" pitchFamily="18" charset="0"/>
                <a:cs typeface="Times New Roman" panose="02020603050405020304" pitchFamily="18" charset="0"/>
              </a:rPr>
              <a:t>, nháy chuột vào mũi tên bên cạnh nhóm lệnh </a:t>
            </a:r>
            <a:r>
              <a:rPr lang="vi-VN" sz="2000" b="1">
                <a:latin typeface="UTM Avo" panose="02040603050506020204" pitchFamily="18" charset="0"/>
                <a:cs typeface="Times New Roman" panose="02020603050405020304" pitchFamily="18" charset="0"/>
              </a:rPr>
              <a:t>Number</a:t>
            </a:r>
            <a:r>
              <a:rPr lang="vi-VN" sz="2000">
                <a:latin typeface="UTM Avo" panose="02040603050506020204" pitchFamily="18" charset="0"/>
                <a:cs typeface="Times New Roman" panose="02020603050405020304" pitchFamily="18" charset="0"/>
              </a:rPr>
              <a:t> để mở cửa sổ </a:t>
            </a:r>
            <a:r>
              <a:rPr lang="vi-VN" sz="2000" b="1">
                <a:latin typeface="UTM Avo" panose="02040603050506020204" pitchFamily="18" charset="0"/>
                <a:cs typeface="Times New Roman" panose="02020603050405020304" pitchFamily="18" charset="0"/>
              </a:rPr>
              <a:t>Format Cells</a:t>
            </a:r>
            <a:r>
              <a:rPr lang="vi-VN" sz="2000">
                <a:latin typeface="UTM Avo" panose="02040603050506020204" pitchFamily="18" charset="0"/>
                <a:cs typeface="Times New Roman" panose="02020603050405020304" pitchFamily="18" charset="0"/>
              </a:rPr>
              <a:t>. Sau đó em nhập các tham số định dạng kiểu dữ liệu số thực trong</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cửa sổ </a:t>
            </a:r>
            <a:r>
              <a:rPr lang="vi-VN" sz="2000" b="1">
                <a:latin typeface="UTM Avo" panose="02040603050506020204" pitchFamily="18" charset="0"/>
                <a:cs typeface="Times New Roman" panose="02020603050405020304" pitchFamily="18" charset="0"/>
              </a:rPr>
              <a:t>Format Cells </a:t>
            </a:r>
            <a:r>
              <a:rPr lang="vi-VN" sz="2000">
                <a:latin typeface="UTM Avo" panose="02040603050506020204" pitchFamily="18" charset="0"/>
                <a:cs typeface="Times New Roman" panose="02020603050405020304" pitchFamily="18" charset="0"/>
              </a:rPr>
              <a:t>như Hình 9.2.</a:t>
            </a:r>
          </a:p>
        </p:txBody>
      </p:sp>
      <p:pic>
        <p:nvPicPr>
          <p:cNvPr id="9" name="Picture 8">
            <a:extLst>
              <a:ext uri="{FF2B5EF4-FFF2-40B4-BE49-F238E27FC236}">
                <a16:creationId xmlns:a16="http://schemas.microsoft.com/office/drawing/2014/main" id="{2661067E-8058-4558-A7F1-78CA7AD6B0BF}"/>
              </a:ext>
            </a:extLst>
          </p:cNvPr>
          <p:cNvPicPr>
            <a:picLocks noChangeAspect="1"/>
          </p:cNvPicPr>
          <p:nvPr/>
        </p:nvPicPr>
        <p:blipFill>
          <a:blip r:embed="rId3"/>
          <a:stretch>
            <a:fillRect/>
          </a:stretch>
        </p:blipFill>
        <p:spPr>
          <a:xfrm>
            <a:off x="540910" y="1074339"/>
            <a:ext cx="11115100" cy="1701133"/>
          </a:xfrm>
          <a:prstGeom prst="rect">
            <a:avLst/>
          </a:prstGeom>
        </p:spPr>
      </p:pic>
      <p:sp>
        <p:nvSpPr>
          <p:cNvPr id="11" name="Rectangle 10">
            <a:extLst>
              <a:ext uri="{FF2B5EF4-FFF2-40B4-BE49-F238E27FC236}">
                <a16:creationId xmlns:a16="http://schemas.microsoft.com/office/drawing/2014/main" id="{5659D3DD-DF9D-434E-AC19-16E104618F52}"/>
              </a:ext>
            </a:extLst>
          </p:cNvPr>
          <p:cNvSpPr/>
          <p:nvPr/>
        </p:nvSpPr>
        <p:spPr>
          <a:xfrm>
            <a:off x="1563162" y="3303546"/>
            <a:ext cx="10275639" cy="465577"/>
          </a:xfrm>
          <a:prstGeom prst="rect">
            <a:avLst/>
          </a:prstGeom>
        </p:spPr>
        <p:txBody>
          <a:bodyPr wrap="square">
            <a:spAutoFit/>
          </a:bodyPr>
          <a:lstStyle/>
          <a:p>
            <a:pPr algn="just" defTabSz="342900">
              <a:lnSpc>
                <a:spcPct val="140000"/>
              </a:lnSpc>
            </a:pPr>
            <a:r>
              <a:rPr lang="vi-VN" sz="2000">
                <a:latin typeface="UTM Avo" panose="02040603050506020204" pitchFamily="18" charset="0"/>
                <a:cs typeface="Times New Roman" panose="02020603050405020304" pitchFamily="18" charset="0"/>
              </a:rPr>
              <a:t>Dữ liệu số trong bảng tính được hiểu là các số nguyên hoặc số thực</a:t>
            </a:r>
            <a:r>
              <a:rPr lang="en-US" sz="2000">
                <a:latin typeface="UTM Avo" panose="02040603050506020204" pitchFamily="18" charset="0"/>
                <a:cs typeface="Times New Roman" panose="02020603050405020304" pitchFamily="18" charset="0"/>
              </a:rPr>
              <a:t>.</a:t>
            </a:r>
            <a:r>
              <a:rPr lang="vi-VN" sz="2000">
                <a:latin typeface="UTM Avo" panose="02040603050506020204" pitchFamily="18" charset="0"/>
                <a:cs typeface="Times New Roman" panose="02020603050405020304" pitchFamily="18" charset="0"/>
              </a:rPr>
              <a:t> Tất cả các</a:t>
            </a:r>
          </a:p>
        </p:txBody>
      </p:sp>
    </p:spTree>
    <p:extLst>
      <p:ext uri="{BB962C8B-B14F-4D97-AF65-F5344CB8AC3E}">
        <p14:creationId xmlns:p14="http://schemas.microsoft.com/office/powerpoint/2010/main" val="16642601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500" fill="hold"/>
                                        <p:tgtEl>
                                          <p:spTgt spid="4">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4">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53" presetClass="entr" presetSubtype="16" fill="hold" nodeType="click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p:cTn id="16" dur="500" fill="hold"/>
                                        <p:tgtEl>
                                          <p:spTgt spid="9"/>
                                        </p:tgtEl>
                                        <p:attrNameLst>
                                          <p:attrName>ppt_w</p:attrName>
                                        </p:attrNameLst>
                                      </p:cBhvr>
                                      <p:tavLst>
                                        <p:tav tm="0">
                                          <p:val>
                                            <p:fltVal val="0"/>
                                          </p:val>
                                        </p:tav>
                                        <p:tav tm="100000">
                                          <p:val>
                                            <p:strVal val="#ppt_w"/>
                                          </p:val>
                                        </p:tav>
                                      </p:tavLst>
                                    </p:anim>
                                    <p:anim calcmode="lin" valueType="num">
                                      <p:cBhvr>
                                        <p:cTn id="17" dur="500" fill="hold"/>
                                        <p:tgtEl>
                                          <p:spTgt spid="9"/>
                                        </p:tgtEl>
                                        <p:attrNameLst>
                                          <p:attrName>ppt_h</p:attrName>
                                        </p:attrNameLst>
                                      </p:cBhvr>
                                      <p:tavLst>
                                        <p:tav tm="0">
                                          <p:val>
                                            <p:fltVal val="0"/>
                                          </p:val>
                                        </p:tav>
                                        <p:tav tm="100000">
                                          <p:val>
                                            <p:strVal val="#ppt_h"/>
                                          </p:val>
                                        </p:tav>
                                      </p:tavLst>
                                    </p:anim>
                                    <p:animEffect transition="in" filter="fade">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childTnLst>
                          </p:cTn>
                        </p:par>
                        <p:par>
                          <p:cTn id="24" fill="hold">
                            <p:stCondLst>
                              <p:cond delay="500"/>
                            </p:stCondLst>
                            <p:childTnLst>
                              <p:par>
                                <p:cTn id="25" presetID="22" presetClass="entr" presetSubtype="8" fill="hold" nodeType="afterEffect">
                                  <p:stCondLst>
                                    <p:cond delay="0"/>
                                  </p:stCondLst>
                                  <p:childTnLst>
                                    <p:set>
                                      <p:cBhvr>
                                        <p:cTn id="26" dur="1" fill="hold">
                                          <p:stCondLst>
                                            <p:cond delay="0"/>
                                          </p:stCondLst>
                                        </p:cTn>
                                        <p:tgtEl>
                                          <p:spTgt spid="5">
                                            <p:txEl>
                                              <p:pRg st="0" end="0"/>
                                            </p:txEl>
                                          </p:spTgt>
                                        </p:tgtEl>
                                        <p:attrNameLst>
                                          <p:attrName>style.visibility</p:attrName>
                                        </p:attrNameLst>
                                      </p:cBhvr>
                                      <p:to>
                                        <p:strVal val="visible"/>
                                      </p:to>
                                    </p:set>
                                    <p:animEffect transition="in" filter="wipe(left)">
                                      <p:cBhvr>
                                        <p:cTn id="27" dur="1500"/>
                                        <p:tgtEl>
                                          <p:spTgt spid="5">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1000"/>
                                        <p:tgtEl>
                                          <p:spTgt spid="7"/>
                                        </p:tgtEl>
                                      </p:cBhvr>
                                    </p:animEffect>
                                    <p:anim calcmode="lin" valueType="num">
                                      <p:cBhvr>
                                        <p:cTn id="33" dur="1000" fill="hold"/>
                                        <p:tgtEl>
                                          <p:spTgt spid="7"/>
                                        </p:tgtEl>
                                        <p:attrNameLst>
                                          <p:attrName>ppt_x</p:attrName>
                                        </p:attrNameLst>
                                      </p:cBhvr>
                                      <p:tavLst>
                                        <p:tav tm="0">
                                          <p:val>
                                            <p:strVal val="#ppt_x"/>
                                          </p:val>
                                        </p:tav>
                                        <p:tav tm="100000">
                                          <p:val>
                                            <p:strVal val="#ppt_x"/>
                                          </p:val>
                                        </p:tav>
                                      </p:tavLst>
                                    </p:anim>
                                    <p:anim calcmode="lin" valueType="num">
                                      <p:cBhvr>
                                        <p:cTn id="34" dur="1000" fill="hold"/>
                                        <p:tgtEl>
                                          <p:spTgt spid="7"/>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1000"/>
                                        <p:tgtEl>
                                          <p:spTgt spid="11"/>
                                        </p:tgtEl>
                                      </p:cBhvr>
                                    </p:animEffect>
                                    <p:anim calcmode="lin" valueType="num">
                                      <p:cBhvr>
                                        <p:cTn id="38" dur="1000" fill="hold"/>
                                        <p:tgtEl>
                                          <p:spTgt spid="11"/>
                                        </p:tgtEl>
                                        <p:attrNameLst>
                                          <p:attrName>ppt_x</p:attrName>
                                        </p:attrNameLst>
                                      </p:cBhvr>
                                      <p:tavLst>
                                        <p:tav tm="0">
                                          <p:val>
                                            <p:strVal val="#ppt_x"/>
                                          </p:val>
                                        </p:tav>
                                        <p:tav tm="100000">
                                          <p:val>
                                            <p:strVal val="#ppt_x"/>
                                          </p:val>
                                        </p:tav>
                                      </p:tavLst>
                                    </p:anim>
                                    <p:anim calcmode="lin" valueType="num">
                                      <p:cBhvr>
                                        <p:cTn id="3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7" grpId="0"/>
      <p:bldP spid="1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B2282BB-CEED-4BDE-903A-87AFC1EEB978}"/>
              </a:ext>
            </a:extLst>
          </p:cNvPr>
          <p:cNvPicPr>
            <a:picLocks noChangeAspect="1"/>
          </p:cNvPicPr>
          <p:nvPr/>
        </p:nvPicPr>
        <p:blipFill>
          <a:blip r:embed="rId2"/>
          <a:stretch>
            <a:fillRect/>
          </a:stretch>
        </p:blipFill>
        <p:spPr>
          <a:xfrm>
            <a:off x="2180328" y="629322"/>
            <a:ext cx="7831343" cy="5599355"/>
          </a:xfrm>
          <a:prstGeom prst="rect">
            <a:avLst/>
          </a:prstGeom>
        </p:spPr>
      </p:pic>
    </p:spTree>
    <p:extLst>
      <p:ext uri="{BB962C8B-B14F-4D97-AF65-F5344CB8AC3E}">
        <p14:creationId xmlns:p14="http://schemas.microsoft.com/office/powerpoint/2010/main" val="28243508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BAFE877-1AA5-427A-A3A4-6715CDDEE3A4}"/>
              </a:ext>
            </a:extLst>
          </p:cNvPr>
          <p:cNvPicPr>
            <a:picLocks noChangeAspect="1"/>
          </p:cNvPicPr>
          <p:nvPr/>
        </p:nvPicPr>
        <p:blipFill>
          <a:blip r:embed="rId2"/>
          <a:stretch>
            <a:fillRect/>
          </a:stretch>
        </p:blipFill>
        <p:spPr>
          <a:xfrm>
            <a:off x="489304" y="3025536"/>
            <a:ext cx="11213392" cy="3412118"/>
          </a:xfrm>
          <a:prstGeom prst="rect">
            <a:avLst/>
          </a:prstGeom>
        </p:spPr>
      </p:pic>
      <p:sp>
        <p:nvSpPr>
          <p:cNvPr id="4" name="Rectangle 3">
            <a:extLst>
              <a:ext uri="{FF2B5EF4-FFF2-40B4-BE49-F238E27FC236}">
                <a16:creationId xmlns:a16="http://schemas.microsoft.com/office/drawing/2014/main" id="{85C9009E-1C5C-4956-9E2C-A3D67F5E17AA}"/>
              </a:ext>
            </a:extLst>
          </p:cNvPr>
          <p:cNvSpPr/>
          <p:nvPr/>
        </p:nvSpPr>
        <p:spPr>
          <a:xfrm>
            <a:off x="489304" y="420346"/>
            <a:ext cx="11213392" cy="2410340"/>
          </a:xfrm>
          <a:prstGeom prst="rect">
            <a:avLst/>
          </a:prstGeom>
        </p:spPr>
        <p:txBody>
          <a:bodyPr wrap="square">
            <a:spAutoFit/>
          </a:bodyPr>
          <a:lstStyle/>
          <a:p>
            <a:pPr algn="just" defTabSz="342900">
              <a:lnSpc>
                <a:spcPct val="140000"/>
              </a:lnSpc>
            </a:pPr>
            <a:r>
              <a:rPr lang="vi-VN" sz="2000" b="1">
                <a:solidFill>
                  <a:srgbClr val="0000FF"/>
                </a:solidFill>
                <a:latin typeface="UTM Avo" panose="02040603050506020204" pitchFamily="18" charset="0"/>
                <a:cs typeface="Times New Roman" panose="02020603050405020304" pitchFamily="18" charset="0"/>
              </a:rPr>
              <a:t>b) Định dạng dữ liệu kiểu phần trăm </a:t>
            </a:r>
            <a:endParaRPr lang="en-US" sz="2000" b="1">
              <a:solidFill>
                <a:srgbClr val="0000FF"/>
              </a:solidFill>
              <a:latin typeface="UTM Avo" panose="02040603050506020204" pitchFamily="18" charset="0"/>
              <a:cs typeface="Times New Roman" panose="02020603050405020304" pitchFamily="18" charset="0"/>
            </a:endParaRPr>
          </a:p>
          <a:p>
            <a:pPr algn="just" defTabSz="342900">
              <a:lnSpc>
                <a:spcPct val="140000"/>
              </a:lnSpc>
            </a:pPr>
            <a:r>
              <a:rPr lang="vi-VN">
                <a:latin typeface="UTM Avo" panose="02040603050506020204" pitchFamily="18" charset="0"/>
                <a:cs typeface="Times New Roman" panose="02020603050405020304" pitchFamily="18" charset="0"/>
              </a:rPr>
              <a:t>Khi nói đến tỉ lệ phần trăm chúng ta hiểu là tỉ lệ giữa hai giá trị, ví dụ a/b. Muốn mô tả tỉ lệ này thành các số phần trăm, chúng ta sẽ tính </a:t>
            </a:r>
            <a:r>
              <a:rPr lang="vi-VN">
                <a:solidFill>
                  <a:schemeClr val="accent6">
                    <a:lumMod val="75000"/>
                  </a:schemeClr>
                </a:solidFill>
                <a:latin typeface="UTM Avo" panose="02040603050506020204" pitchFamily="18" charset="0"/>
                <a:cs typeface="Times New Roman" panose="02020603050405020304" pitchFamily="18" charset="0"/>
              </a:rPr>
              <a:t>(a/b) x 100(%)</a:t>
            </a:r>
            <a:r>
              <a:rPr lang="vi-VN">
                <a:latin typeface="UTM Avo" panose="02040603050506020204" pitchFamily="18" charset="0"/>
                <a:cs typeface="Times New Roman" panose="02020603050405020304" pitchFamily="18" charset="0"/>
              </a:rPr>
              <a:t>. Phần mềm bảng tính có lệnh để hiển thị các giá trị (là tỉ lệ giữa hai số a, b nào đó) để giá trị này thể hiện trên bảng tính là số phần trăm. Thao tác định dạng dữ liệu kiểu phần trăm như sau: đánh dấu vùng dữ liệu, trong cửa sổ </a:t>
            </a:r>
            <a:r>
              <a:rPr lang="vi-VN" b="1">
                <a:latin typeface="UTM Avo" panose="02040603050506020204" pitchFamily="18" charset="0"/>
                <a:cs typeface="Times New Roman" panose="02020603050405020304" pitchFamily="18" charset="0"/>
              </a:rPr>
              <a:t>Format Cells</a:t>
            </a:r>
            <a:r>
              <a:rPr lang="vi-VN">
                <a:latin typeface="UTM Avo" panose="02040603050506020204" pitchFamily="18" charset="0"/>
                <a:cs typeface="Times New Roman" panose="02020603050405020304" pitchFamily="18" charset="0"/>
              </a:rPr>
              <a:t>, chọn </a:t>
            </a:r>
            <a:r>
              <a:rPr lang="vi-VN" b="1">
                <a:latin typeface="UTM Avo" panose="02040603050506020204" pitchFamily="18" charset="0"/>
                <a:cs typeface="Times New Roman" panose="02020603050405020304" pitchFamily="18" charset="0"/>
              </a:rPr>
              <a:t>Number</a:t>
            </a:r>
            <a:r>
              <a:rPr lang="vi-VN">
                <a:latin typeface="UTM Avo" panose="02040603050506020204" pitchFamily="18" charset="0"/>
                <a:cs typeface="Times New Roman" panose="02020603050405020304" pitchFamily="18" charset="0"/>
              </a:rPr>
              <a:t>, chọn kiểu </a:t>
            </a:r>
            <a:r>
              <a:rPr lang="vi-VN" b="1">
                <a:latin typeface="UTM Avo" panose="02040603050506020204" pitchFamily="18" charset="0"/>
                <a:cs typeface="Times New Roman" panose="02020603050405020304" pitchFamily="18" charset="0"/>
              </a:rPr>
              <a:t>Percentage</a:t>
            </a:r>
            <a:r>
              <a:rPr lang="vi-VN">
                <a:latin typeface="UTM Avo" panose="02040603050506020204" pitchFamily="18" charset="0"/>
                <a:cs typeface="Times New Roman" panose="02020603050405020304" pitchFamily="18" charset="0"/>
              </a:rPr>
              <a:t>, nháy chuột</a:t>
            </a:r>
            <a:r>
              <a:rPr lang="en-US">
                <a:latin typeface="UTM Avo" panose="02040603050506020204" pitchFamily="18" charset="0"/>
                <a:cs typeface="Times New Roman" panose="02020603050405020304" pitchFamily="18" charset="0"/>
              </a:rPr>
              <a:t> </a:t>
            </a:r>
            <a:r>
              <a:rPr lang="vi-VN">
                <a:latin typeface="UTM Avo" panose="02040603050506020204" pitchFamily="18" charset="0"/>
                <a:cs typeface="Times New Roman" panose="02020603050405020304" pitchFamily="18" charset="0"/>
              </a:rPr>
              <a:t>chọn OK.</a:t>
            </a:r>
            <a:endParaRPr lang="en-US">
              <a:latin typeface="UTM Avo"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38773829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1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1000"/>
                                        <p:tgtEl>
                                          <p:spTgt spid="4">
                                            <p:txEl>
                                              <p:pRg st="1" end="1"/>
                                            </p:txEl>
                                          </p:spTgt>
                                        </p:tgtEl>
                                      </p:cBhvr>
                                    </p:animEffect>
                                    <p:anim calcmode="lin" valueType="num">
                                      <p:cBhvr>
                                        <p:cTn id="13"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53" presetClass="entr" presetSubtype="16" fill="hold" nodeType="afterEffect">
                                  <p:stCondLst>
                                    <p:cond delay="0"/>
                                  </p:stCondLst>
                                  <p:childTnLst>
                                    <p:set>
                                      <p:cBhvr>
                                        <p:cTn id="17" dur="1" fill="hold">
                                          <p:stCondLst>
                                            <p:cond delay="0"/>
                                          </p:stCondLst>
                                        </p:cTn>
                                        <p:tgtEl>
                                          <p:spTgt spid="3"/>
                                        </p:tgtEl>
                                        <p:attrNameLst>
                                          <p:attrName>style.visibility</p:attrName>
                                        </p:attrNameLst>
                                      </p:cBhvr>
                                      <p:to>
                                        <p:strVal val="visible"/>
                                      </p:to>
                                    </p:set>
                                    <p:anim calcmode="lin" valueType="num">
                                      <p:cBhvr>
                                        <p:cTn id="18" dur="500" fill="hold"/>
                                        <p:tgtEl>
                                          <p:spTgt spid="3"/>
                                        </p:tgtEl>
                                        <p:attrNameLst>
                                          <p:attrName>ppt_w</p:attrName>
                                        </p:attrNameLst>
                                      </p:cBhvr>
                                      <p:tavLst>
                                        <p:tav tm="0">
                                          <p:val>
                                            <p:fltVal val="0"/>
                                          </p:val>
                                        </p:tav>
                                        <p:tav tm="100000">
                                          <p:val>
                                            <p:strVal val="#ppt_w"/>
                                          </p:val>
                                        </p:tav>
                                      </p:tavLst>
                                    </p:anim>
                                    <p:anim calcmode="lin" valueType="num">
                                      <p:cBhvr>
                                        <p:cTn id="19" dur="500" fill="hold"/>
                                        <p:tgtEl>
                                          <p:spTgt spid="3"/>
                                        </p:tgtEl>
                                        <p:attrNameLst>
                                          <p:attrName>ppt_h</p:attrName>
                                        </p:attrNameLst>
                                      </p:cBhvr>
                                      <p:tavLst>
                                        <p:tav tm="0">
                                          <p:val>
                                            <p:fltVal val="0"/>
                                          </p:val>
                                        </p:tav>
                                        <p:tav tm="100000">
                                          <p:val>
                                            <p:strVal val="#ppt_h"/>
                                          </p:val>
                                        </p:tav>
                                      </p:tavLst>
                                    </p:anim>
                                    <p:animEffect transition="in" filter="fade">
                                      <p:cBhvr>
                                        <p:cTn id="2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005536E-D943-4918-919F-E698F6CFA2CA}"/>
              </a:ext>
            </a:extLst>
          </p:cNvPr>
          <p:cNvSpPr/>
          <p:nvPr/>
        </p:nvSpPr>
        <p:spPr>
          <a:xfrm>
            <a:off x="649936" y="388073"/>
            <a:ext cx="10892127" cy="2335319"/>
          </a:xfrm>
          <a:prstGeom prst="rect">
            <a:avLst/>
          </a:prstGeom>
        </p:spPr>
        <p:txBody>
          <a:bodyPr wrap="square">
            <a:spAutoFit/>
          </a:bodyPr>
          <a:lstStyle/>
          <a:p>
            <a:pPr algn="just" defTabSz="342900">
              <a:lnSpc>
                <a:spcPct val="150000"/>
              </a:lnSpc>
            </a:pPr>
            <a:r>
              <a:rPr lang="vi-VN" sz="2000" b="1">
                <a:solidFill>
                  <a:srgbClr val="0000FF"/>
                </a:solidFill>
                <a:latin typeface="UTM Avo" panose="02040603050506020204" pitchFamily="18" charset="0"/>
                <a:cs typeface="Times New Roman" panose="02020603050405020304" pitchFamily="18" charset="0"/>
              </a:rPr>
              <a:t>c) Định dạng dữ liệu ngày tháng </a:t>
            </a:r>
            <a:endParaRPr lang="en-US" sz="2000" b="1">
              <a:solidFill>
                <a:srgbClr val="0000FF"/>
              </a:solidFill>
              <a:latin typeface="UTM Avo" panose="02040603050506020204" pitchFamily="18" charset="0"/>
              <a:cs typeface="Times New Roman" panose="02020603050405020304" pitchFamily="18" charset="0"/>
            </a:endParaRPr>
          </a:p>
          <a:p>
            <a:pPr algn="just" defTabSz="342900">
              <a:lnSpc>
                <a:spcPct val="150000"/>
              </a:lnSpc>
            </a:pPr>
            <a:r>
              <a:rPr lang="vi-VN" sz="2000">
                <a:latin typeface="UTM Avo" panose="02040603050506020204" pitchFamily="18" charset="0"/>
                <a:cs typeface="Times New Roman" panose="02020603050405020304" pitchFamily="18" charset="0"/>
              </a:rPr>
              <a:t>Chúng ta đã biết các phần mềm bảng tính cho phép nhập dữ liệu ngày tháng theo khuôn dạng: </a:t>
            </a:r>
            <a:r>
              <a:rPr lang="vi-VN" sz="2000">
                <a:solidFill>
                  <a:srgbClr val="0998D7"/>
                </a:solidFill>
                <a:latin typeface="UTM Avo" panose="02040603050506020204" pitchFamily="18" charset="0"/>
                <a:cs typeface="Times New Roman" panose="02020603050405020304" pitchFamily="18" charset="0"/>
              </a:rPr>
              <a:t>mm/dd/yyyy</a:t>
            </a:r>
            <a:r>
              <a:rPr lang="vi-VN" sz="2000">
                <a:latin typeface="UTM Avo" panose="02040603050506020204" pitchFamily="18" charset="0"/>
                <a:cs typeface="Times New Roman" panose="02020603050405020304" pitchFamily="18" charset="0"/>
              </a:rPr>
              <a:t>, tức là nhập tháng, sau đó nhập ngày, sau đó là năm, các số cách nhau bởi dấu "/" hoặc "_". Mặc định dữ liệu thời gian cũng thể hiện trên màn hình dưới dạng "mm/dd/yyyy".</a:t>
            </a:r>
          </a:p>
        </p:txBody>
      </p:sp>
      <p:sp>
        <p:nvSpPr>
          <p:cNvPr id="5" name="Rectangle 4">
            <a:extLst>
              <a:ext uri="{FF2B5EF4-FFF2-40B4-BE49-F238E27FC236}">
                <a16:creationId xmlns:a16="http://schemas.microsoft.com/office/drawing/2014/main" id="{BA9AA06A-588F-40AD-B445-6D24FE13821C}"/>
              </a:ext>
            </a:extLst>
          </p:cNvPr>
          <p:cNvSpPr/>
          <p:nvPr/>
        </p:nvSpPr>
        <p:spPr>
          <a:xfrm>
            <a:off x="649936" y="2723392"/>
            <a:ext cx="5976775" cy="1873654"/>
          </a:xfrm>
          <a:prstGeom prst="rect">
            <a:avLst/>
          </a:prstGeom>
        </p:spPr>
        <p:txBody>
          <a:bodyPr wrap="square">
            <a:spAutoFit/>
          </a:bodyPr>
          <a:lstStyle/>
          <a:p>
            <a:pPr algn="just" defTabSz="342900">
              <a:lnSpc>
                <a:spcPct val="150000"/>
              </a:lnSpc>
            </a:pPr>
            <a:r>
              <a:rPr lang="vi-VN" sz="2000">
                <a:latin typeface="UTM Avo" panose="02040603050506020204" pitchFamily="18" charset="0"/>
                <a:cs typeface="Times New Roman" panose="02020603050405020304" pitchFamily="18" charset="0"/>
              </a:rPr>
              <a:t>Muốn thay đổi lại cách thể hiện ngày tháng em thực hiện như sau: đánh dấu vùng dữ liệu; trong cửa sổ </a:t>
            </a:r>
            <a:r>
              <a:rPr lang="vi-VN" sz="2000" b="1">
                <a:latin typeface="UTM Avo" panose="02040603050506020204" pitchFamily="18" charset="0"/>
                <a:cs typeface="Times New Roman" panose="02020603050405020304" pitchFamily="18" charset="0"/>
              </a:rPr>
              <a:t>Format Cells </a:t>
            </a:r>
            <a:r>
              <a:rPr lang="vi-VN" sz="2000">
                <a:latin typeface="UTM Avo" panose="02040603050506020204" pitchFamily="18" charset="0"/>
                <a:cs typeface="Times New Roman" panose="02020603050405020304" pitchFamily="18" charset="0"/>
              </a:rPr>
              <a:t>em thực hiện các bước như Hình 9.5. </a:t>
            </a:r>
            <a:endParaRPr lang="en-US" sz="2000">
              <a:latin typeface="UTM Avo" panose="02040603050506020204" pitchFamily="18" charset="0"/>
              <a:cs typeface="Times New Roman" panose="02020603050405020304" pitchFamily="18" charset="0"/>
            </a:endParaRPr>
          </a:p>
        </p:txBody>
      </p:sp>
      <p:sp>
        <p:nvSpPr>
          <p:cNvPr id="6" name="Rectangle 5">
            <a:extLst>
              <a:ext uri="{FF2B5EF4-FFF2-40B4-BE49-F238E27FC236}">
                <a16:creationId xmlns:a16="http://schemas.microsoft.com/office/drawing/2014/main" id="{BEC1931F-F67A-417B-BFBB-4818C484E6D7}"/>
              </a:ext>
            </a:extLst>
          </p:cNvPr>
          <p:cNvSpPr/>
          <p:nvPr/>
        </p:nvSpPr>
        <p:spPr>
          <a:xfrm>
            <a:off x="649936" y="4597046"/>
            <a:ext cx="5976775" cy="1411990"/>
          </a:xfrm>
          <a:prstGeom prst="rect">
            <a:avLst/>
          </a:prstGeom>
        </p:spPr>
        <p:txBody>
          <a:bodyPr wrap="square">
            <a:spAutoFit/>
          </a:bodyPr>
          <a:lstStyle/>
          <a:p>
            <a:pPr algn="just" defTabSz="342900">
              <a:lnSpc>
                <a:spcPct val="150000"/>
              </a:lnSpc>
            </a:pPr>
            <a:r>
              <a:rPr lang="vi-VN" sz="2000" b="1">
                <a:latin typeface="UTM Avo" panose="02040603050506020204" pitchFamily="18" charset="0"/>
                <a:cs typeface="Times New Roman" panose="02020603050405020304" pitchFamily="18" charset="0"/>
              </a:rPr>
              <a:t>Lưu ý:</a:t>
            </a:r>
            <a:r>
              <a:rPr lang="vi-VN" sz="2000">
                <a:latin typeface="UTM Avo" panose="02040603050506020204" pitchFamily="18" charset="0"/>
                <a:cs typeface="Times New Roman" panose="02020603050405020304" pitchFamily="18" charset="0"/>
              </a:rPr>
              <a:t> Việc</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chỉnh sửa chỉ thay đổi cách hiển thị, còn việc nhập dữ liệu vẫn cần tuân theo thứ tự</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mặc định của phần mềm.</a:t>
            </a:r>
          </a:p>
        </p:txBody>
      </p:sp>
      <p:pic>
        <p:nvPicPr>
          <p:cNvPr id="7" name="Picture 6" descr="A picture containing text&#10;&#10;Description automatically generated">
            <a:extLst>
              <a:ext uri="{FF2B5EF4-FFF2-40B4-BE49-F238E27FC236}">
                <a16:creationId xmlns:a16="http://schemas.microsoft.com/office/drawing/2014/main" id="{C4BD46F2-8E02-40BE-B7D1-10AAAD01E47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72971" y="2131472"/>
            <a:ext cx="5569092" cy="4172509"/>
          </a:xfrm>
          <a:prstGeom prst="rect">
            <a:avLst/>
          </a:prstGeom>
        </p:spPr>
      </p:pic>
    </p:spTree>
    <p:extLst>
      <p:ext uri="{BB962C8B-B14F-4D97-AF65-F5344CB8AC3E}">
        <p14:creationId xmlns:p14="http://schemas.microsoft.com/office/powerpoint/2010/main" val="36437118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1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1000"/>
                                        <p:tgtEl>
                                          <p:spTgt spid="4">
                                            <p:txEl>
                                              <p:pRg st="1" end="1"/>
                                            </p:txEl>
                                          </p:spTgt>
                                        </p:tgtEl>
                                      </p:cBhvr>
                                    </p:animEffect>
                                    <p:anim calcmode="lin" valueType="num">
                                      <p:cBhvr>
                                        <p:cTn id="13"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1000"/>
                                        <p:tgtEl>
                                          <p:spTgt spid="6"/>
                                        </p:tgtEl>
                                      </p:cBhvr>
                                    </p:animEffect>
                                    <p:anim calcmode="lin" valueType="num">
                                      <p:cBhvr>
                                        <p:cTn id="27" dur="1000" fill="hold"/>
                                        <p:tgtEl>
                                          <p:spTgt spid="6"/>
                                        </p:tgtEl>
                                        <p:attrNameLst>
                                          <p:attrName>ppt_x</p:attrName>
                                        </p:attrNameLst>
                                      </p:cBhvr>
                                      <p:tavLst>
                                        <p:tav tm="0">
                                          <p:val>
                                            <p:strVal val="#ppt_x"/>
                                          </p:val>
                                        </p:tav>
                                        <p:tav tm="100000">
                                          <p:val>
                                            <p:strVal val="#ppt_x"/>
                                          </p:val>
                                        </p:tav>
                                      </p:tavLst>
                                    </p:anim>
                                    <p:anim calcmode="lin" valueType="num">
                                      <p:cBhvr>
                                        <p:cTn id="28"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35ADE9F-B808-4ABD-855B-7F71D38BAFF0}"/>
              </a:ext>
            </a:extLst>
          </p:cNvPr>
          <p:cNvPicPr>
            <a:picLocks noChangeAspect="1"/>
          </p:cNvPicPr>
          <p:nvPr/>
        </p:nvPicPr>
        <p:blipFill>
          <a:blip r:embed="rId2"/>
          <a:stretch>
            <a:fillRect/>
          </a:stretch>
        </p:blipFill>
        <p:spPr>
          <a:xfrm>
            <a:off x="1766047" y="386722"/>
            <a:ext cx="8659906" cy="6084556"/>
          </a:xfrm>
          <a:prstGeom prst="rect">
            <a:avLst/>
          </a:prstGeom>
        </p:spPr>
      </p:pic>
    </p:spTree>
    <p:extLst>
      <p:ext uri="{BB962C8B-B14F-4D97-AF65-F5344CB8AC3E}">
        <p14:creationId xmlns:p14="http://schemas.microsoft.com/office/powerpoint/2010/main" val="2702023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538EFC9-4426-47F7-81E3-2E7067450270}"/>
              </a:ext>
            </a:extLst>
          </p:cNvPr>
          <p:cNvPicPr>
            <a:picLocks noChangeAspect="1"/>
          </p:cNvPicPr>
          <p:nvPr/>
        </p:nvPicPr>
        <p:blipFill>
          <a:blip r:embed="rId2"/>
          <a:stretch>
            <a:fillRect/>
          </a:stretch>
        </p:blipFill>
        <p:spPr>
          <a:xfrm>
            <a:off x="742950" y="1308816"/>
            <a:ext cx="10706100" cy="2571750"/>
          </a:xfrm>
          <a:prstGeom prst="rect">
            <a:avLst/>
          </a:prstGeom>
        </p:spPr>
      </p:pic>
      <p:pic>
        <p:nvPicPr>
          <p:cNvPr id="5" name="Picture 4">
            <a:extLst>
              <a:ext uri="{FF2B5EF4-FFF2-40B4-BE49-F238E27FC236}">
                <a16:creationId xmlns:a16="http://schemas.microsoft.com/office/drawing/2014/main" id="{0DAFAABA-61AF-4971-994A-7341354B2BD6}"/>
              </a:ext>
            </a:extLst>
          </p:cNvPr>
          <p:cNvPicPr>
            <a:picLocks noChangeAspect="1"/>
          </p:cNvPicPr>
          <p:nvPr/>
        </p:nvPicPr>
        <p:blipFill>
          <a:blip r:embed="rId3"/>
          <a:stretch>
            <a:fillRect/>
          </a:stretch>
        </p:blipFill>
        <p:spPr>
          <a:xfrm>
            <a:off x="485324" y="4687645"/>
            <a:ext cx="10997901" cy="1570095"/>
          </a:xfrm>
          <a:prstGeom prst="rect">
            <a:avLst/>
          </a:prstGeom>
        </p:spPr>
      </p:pic>
      <p:sp>
        <p:nvSpPr>
          <p:cNvPr id="4" name="Rectangle 3">
            <a:extLst>
              <a:ext uri="{FF2B5EF4-FFF2-40B4-BE49-F238E27FC236}">
                <a16:creationId xmlns:a16="http://schemas.microsoft.com/office/drawing/2014/main" id="{D4D9777B-F6A9-4B92-ADCB-E35000117AF5}"/>
              </a:ext>
            </a:extLst>
          </p:cNvPr>
          <p:cNvSpPr/>
          <p:nvPr/>
        </p:nvSpPr>
        <p:spPr>
          <a:xfrm>
            <a:off x="909691" y="355717"/>
            <a:ext cx="10149169" cy="896464"/>
          </a:xfrm>
          <a:prstGeom prst="rect">
            <a:avLst/>
          </a:prstGeom>
        </p:spPr>
        <p:txBody>
          <a:bodyPr wrap="square">
            <a:spAutoFit/>
          </a:bodyPr>
          <a:lstStyle/>
          <a:p>
            <a:pPr algn="ctr" defTabSz="342900">
              <a:lnSpc>
                <a:spcPct val="140000"/>
              </a:lnSpc>
            </a:pPr>
            <a:r>
              <a:rPr lang="vi-VN" sz="2000" b="1">
                <a:latin typeface="UTM Avo" panose="02040603050506020204" pitchFamily="18" charset="0"/>
                <a:cs typeface="Times New Roman" panose="02020603050405020304" pitchFamily="18" charset="0"/>
              </a:rPr>
              <a:t>Lưu ý: </a:t>
            </a:r>
            <a:r>
              <a:rPr lang="vi-VN" sz="2000">
                <a:latin typeface="UTM Avo" panose="02040603050506020204" pitchFamily="18" charset="0"/>
                <a:cs typeface="Times New Roman" panose="02020603050405020304" pitchFamily="18" charset="0"/>
              </a:rPr>
              <a:t>Dữ liệu kiểu ngày tháng có thể thực hiện các phép cộng với số nguyên (mỗi số nguyên được tính là một ngày) và phép trừ hai dữ liệu ngày tháng</a:t>
            </a:r>
            <a:r>
              <a:rPr lang="en-US" sz="2000">
                <a:latin typeface="UTM Avo" panose="02040603050506020204" pitchFamily="18" charset="0"/>
                <a:cs typeface="Times New Roman" panose="02020603050405020304" pitchFamily="18" charset="0"/>
              </a:rPr>
              <a:t>.</a:t>
            </a:r>
            <a:endParaRPr lang="vi-VN" sz="2000">
              <a:latin typeface="UTM Avo" panose="02040603050506020204" pitchFamily="18" charset="0"/>
              <a:cs typeface="Times New Roman" panose="02020603050405020304" pitchFamily="18" charset="0"/>
            </a:endParaRPr>
          </a:p>
        </p:txBody>
      </p:sp>
      <p:sp>
        <p:nvSpPr>
          <p:cNvPr id="6" name="Rectangle 5">
            <a:extLst>
              <a:ext uri="{FF2B5EF4-FFF2-40B4-BE49-F238E27FC236}">
                <a16:creationId xmlns:a16="http://schemas.microsoft.com/office/drawing/2014/main" id="{6E5C0E56-4A2D-4D8D-9861-85FEC699F4F4}"/>
              </a:ext>
            </a:extLst>
          </p:cNvPr>
          <p:cNvSpPr/>
          <p:nvPr/>
        </p:nvSpPr>
        <p:spPr>
          <a:xfrm>
            <a:off x="1021415" y="3937201"/>
            <a:ext cx="10149169" cy="470065"/>
          </a:xfrm>
          <a:prstGeom prst="rect">
            <a:avLst/>
          </a:prstGeom>
        </p:spPr>
        <p:txBody>
          <a:bodyPr wrap="square">
            <a:spAutoFit/>
          </a:bodyPr>
          <a:lstStyle/>
          <a:p>
            <a:pPr algn="just" defTabSz="342900">
              <a:lnSpc>
                <a:spcPct val="140000"/>
              </a:lnSpc>
            </a:pPr>
            <a:r>
              <a:rPr lang="vi-VN" sz="2000" b="1">
                <a:latin typeface="UTM Avo" panose="02040603050506020204" pitchFamily="18" charset="0"/>
                <a:cs typeface="Times New Roman" panose="02020603050405020304" pitchFamily="18" charset="0"/>
                <a:sym typeface="Wingdings" panose="05000000000000000000" pitchFamily="2" charset="2"/>
              </a:rPr>
              <a:t></a:t>
            </a:r>
            <a:r>
              <a:rPr lang="en-US" sz="2000" b="1">
                <a:latin typeface="UTM Avo" panose="02040603050506020204" pitchFamily="18" charset="0"/>
                <a:cs typeface="Times New Roman" panose="02020603050405020304" pitchFamily="18" charset="0"/>
                <a:sym typeface="Wingdings" panose="05000000000000000000" pitchFamily="2" charset="2"/>
              </a:rPr>
              <a:t> </a:t>
            </a:r>
            <a:r>
              <a:rPr lang="vi-VN" sz="2000">
                <a:latin typeface="UTM Avo" panose="02040603050506020204" pitchFamily="18" charset="0"/>
                <a:cs typeface="Times New Roman" panose="02020603050405020304" pitchFamily="18" charset="0"/>
              </a:rPr>
              <a:t>Hình 9.6 các ô dữ liệu ngày tháng đều là kiểu hiển thị ngày của Việt Nam).</a:t>
            </a:r>
          </a:p>
        </p:txBody>
      </p:sp>
    </p:spTree>
    <p:extLst>
      <p:ext uri="{BB962C8B-B14F-4D97-AF65-F5344CB8AC3E}">
        <p14:creationId xmlns:p14="http://schemas.microsoft.com/office/powerpoint/2010/main" val="37509447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left)">
                                      <p:cBhvr>
                                        <p:cTn id="19" dur="175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37"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barn(outVertical)">
                                      <p:cBhvr>
                                        <p:cTn id="2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6B874EB-E8C8-4C08-AA53-C6DC2960C861}"/>
              </a:ext>
            </a:extLst>
          </p:cNvPr>
          <p:cNvPicPr>
            <a:picLocks noChangeAspect="1"/>
          </p:cNvPicPr>
          <p:nvPr/>
        </p:nvPicPr>
        <p:blipFill>
          <a:blip r:embed="rId2"/>
          <a:stretch>
            <a:fillRect/>
          </a:stretch>
        </p:blipFill>
        <p:spPr>
          <a:xfrm>
            <a:off x="540910" y="1050812"/>
            <a:ext cx="11048104" cy="1951015"/>
          </a:xfrm>
          <a:prstGeom prst="rect">
            <a:avLst/>
          </a:prstGeom>
        </p:spPr>
      </p:pic>
      <p:sp>
        <p:nvSpPr>
          <p:cNvPr id="4" name="Rectangle 3">
            <a:extLst>
              <a:ext uri="{FF2B5EF4-FFF2-40B4-BE49-F238E27FC236}">
                <a16:creationId xmlns:a16="http://schemas.microsoft.com/office/drawing/2014/main" id="{9299C786-074D-4B42-BDC8-B4B1A8D26B1C}"/>
              </a:ext>
            </a:extLst>
          </p:cNvPr>
          <p:cNvSpPr/>
          <p:nvPr/>
        </p:nvSpPr>
        <p:spPr>
          <a:xfrm>
            <a:off x="540910" y="240182"/>
            <a:ext cx="10583827" cy="642933"/>
          </a:xfrm>
          <a:prstGeom prst="rect">
            <a:avLst/>
          </a:prstGeom>
        </p:spPr>
        <p:txBody>
          <a:bodyPr wrap="square">
            <a:spAutoFit/>
          </a:bodyPr>
          <a:lstStyle/>
          <a:p>
            <a:pPr defTabSz="342900">
              <a:lnSpc>
                <a:spcPct val="150000"/>
              </a:lnSpc>
            </a:pPr>
            <a:r>
              <a:rPr lang="en-US" sz="2800" b="1">
                <a:solidFill>
                  <a:srgbClr val="F03C69"/>
                </a:solidFill>
                <a:latin typeface="SVN-SAF" panose="02040603050506020204" pitchFamily="18" charset="0"/>
                <a:cs typeface="Times New Roman" panose="02020603050405020304" pitchFamily="18" charset="0"/>
              </a:rPr>
              <a:t>2. TRÌNH BÀY BẢNG TÍNH</a:t>
            </a:r>
          </a:p>
        </p:txBody>
      </p:sp>
      <p:sp>
        <p:nvSpPr>
          <p:cNvPr id="7" name="Rectangle 6">
            <a:extLst>
              <a:ext uri="{FF2B5EF4-FFF2-40B4-BE49-F238E27FC236}">
                <a16:creationId xmlns:a16="http://schemas.microsoft.com/office/drawing/2014/main" id="{7B2339D5-3DE1-4F3C-BF54-DDCA4420EAA8}"/>
              </a:ext>
            </a:extLst>
          </p:cNvPr>
          <p:cNvSpPr/>
          <p:nvPr/>
        </p:nvSpPr>
        <p:spPr>
          <a:xfrm>
            <a:off x="1563162" y="3080640"/>
            <a:ext cx="10275638" cy="471026"/>
          </a:xfrm>
          <a:prstGeom prst="rect">
            <a:avLst/>
          </a:prstGeom>
        </p:spPr>
        <p:txBody>
          <a:bodyPr wrap="square">
            <a:spAutoFit/>
          </a:bodyPr>
          <a:lstStyle/>
          <a:p>
            <a:pPr algn="just" defTabSz="342900">
              <a:lnSpc>
                <a:spcPct val="140000"/>
              </a:lnSpc>
            </a:pPr>
            <a:r>
              <a:rPr lang="vi-VN" sz="2000" b="1">
                <a:solidFill>
                  <a:srgbClr val="0000FF"/>
                </a:solidFill>
                <a:latin typeface="UTM Avo" panose="02040603050506020204" pitchFamily="18" charset="0"/>
                <a:cs typeface="Times New Roman" panose="02020603050405020304" pitchFamily="18" charset="0"/>
              </a:rPr>
              <a:t>a) Các lệnh chèn, xoá, ẩn, hiện hàng và cột</a:t>
            </a:r>
          </a:p>
        </p:txBody>
      </p:sp>
      <p:pic>
        <p:nvPicPr>
          <p:cNvPr id="8" name="Picture 7">
            <a:extLst>
              <a:ext uri="{FF2B5EF4-FFF2-40B4-BE49-F238E27FC236}">
                <a16:creationId xmlns:a16="http://schemas.microsoft.com/office/drawing/2014/main" id="{6B322370-8FB5-45D7-9E70-975539EAC3C1}"/>
              </a:ext>
            </a:extLst>
          </p:cNvPr>
          <p:cNvPicPr>
            <a:picLocks noChangeAspect="1"/>
          </p:cNvPicPr>
          <p:nvPr/>
        </p:nvPicPr>
        <p:blipFill>
          <a:blip r:embed="rId3"/>
          <a:stretch>
            <a:fillRect/>
          </a:stretch>
        </p:blipFill>
        <p:spPr>
          <a:xfrm>
            <a:off x="726200" y="3093731"/>
            <a:ext cx="756220" cy="753733"/>
          </a:xfrm>
          <a:prstGeom prst="rect">
            <a:avLst/>
          </a:prstGeom>
        </p:spPr>
      </p:pic>
      <p:sp>
        <p:nvSpPr>
          <p:cNvPr id="9" name="Rectangle 8">
            <a:extLst>
              <a:ext uri="{FF2B5EF4-FFF2-40B4-BE49-F238E27FC236}">
                <a16:creationId xmlns:a16="http://schemas.microsoft.com/office/drawing/2014/main" id="{258A9717-2315-4A29-8F08-EEFE7031A13B}"/>
              </a:ext>
            </a:extLst>
          </p:cNvPr>
          <p:cNvSpPr/>
          <p:nvPr/>
        </p:nvSpPr>
        <p:spPr>
          <a:xfrm>
            <a:off x="1563162" y="3541433"/>
            <a:ext cx="9902638" cy="465577"/>
          </a:xfrm>
          <a:prstGeom prst="rect">
            <a:avLst/>
          </a:prstGeom>
        </p:spPr>
        <p:txBody>
          <a:bodyPr wrap="square">
            <a:spAutoFit/>
          </a:bodyPr>
          <a:lstStyle/>
          <a:p>
            <a:pPr algn="just" defTabSz="342900">
              <a:lnSpc>
                <a:spcPct val="140000"/>
              </a:lnSpc>
            </a:pPr>
            <a:r>
              <a:rPr lang="en-US" sz="2000">
                <a:latin typeface="UTM Avo" panose="02040603050506020204" pitchFamily="18" charset="0"/>
                <a:cs typeface="Times New Roman" panose="02020603050405020304" pitchFamily="18" charset="0"/>
              </a:rPr>
              <a:t>- </a:t>
            </a:r>
            <a:r>
              <a:rPr lang="vi-VN" sz="2000">
                <a:solidFill>
                  <a:srgbClr val="F18105"/>
                </a:solidFill>
                <a:latin typeface="UTM Avo" panose="02040603050506020204" pitchFamily="18" charset="0"/>
                <a:cs typeface="Times New Roman" panose="02020603050405020304" pitchFamily="18" charset="0"/>
              </a:rPr>
              <a:t>XOÁ hàng, cột</a:t>
            </a:r>
            <a:r>
              <a:rPr lang="vi-VN" sz="2000">
                <a:latin typeface="UTM Avo" panose="02040603050506020204" pitchFamily="18" charset="0"/>
                <a:cs typeface="Times New Roman" panose="02020603050405020304" pitchFamily="18" charset="0"/>
              </a:rPr>
              <a:t>: Nháy chuột vào tên của cột hoặc hàng để chọn cột hoặc</a:t>
            </a:r>
            <a:endParaRPr lang="en-US" sz="2000">
              <a:latin typeface="UTM Avo" panose="02040603050506020204" pitchFamily="18" charset="0"/>
              <a:cs typeface="Times New Roman" panose="02020603050405020304" pitchFamily="18" charset="0"/>
            </a:endParaRPr>
          </a:p>
        </p:txBody>
      </p:sp>
      <p:sp>
        <p:nvSpPr>
          <p:cNvPr id="14" name="Rectangle 13">
            <a:extLst>
              <a:ext uri="{FF2B5EF4-FFF2-40B4-BE49-F238E27FC236}">
                <a16:creationId xmlns:a16="http://schemas.microsoft.com/office/drawing/2014/main" id="{599F09F8-9A2F-42DD-BEA4-EBC290D56013}"/>
              </a:ext>
            </a:extLst>
          </p:cNvPr>
          <p:cNvSpPr/>
          <p:nvPr/>
        </p:nvSpPr>
        <p:spPr>
          <a:xfrm>
            <a:off x="726200" y="4785005"/>
            <a:ext cx="10398536" cy="900952"/>
          </a:xfrm>
          <a:prstGeom prst="rect">
            <a:avLst/>
          </a:prstGeom>
        </p:spPr>
        <p:txBody>
          <a:bodyPr wrap="square">
            <a:spAutoFit/>
          </a:bodyPr>
          <a:lstStyle/>
          <a:p>
            <a:pPr algn="just" defTabSz="342900">
              <a:lnSpc>
                <a:spcPct val="140000"/>
              </a:lnSpc>
            </a:pPr>
            <a:r>
              <a:rPr lang="vi-VN" sz="2000">
                <a:latin typeface="UTM Avo" panose="02040603050506020204" pitchFamily="18" charset="0"/>
                <a:cs typeface="Times New Roman" panose="02020603050405020304" pitchFamily="18" charset="0"/>
              </a:rPr>
              <a:t>- </a:t>
            </a:r>
            <a:r>
              <a:rPr lang="vi-VN" sz="2000">
                <a:solidFill>
                  <a:srgbClr val="F18105"/>
                </a:solidFill>
                <a:latin typeface="UTM Avo" panose="02040603050506020204" pitchFamily="18" charset="0"/>
                <a:cs typeface="Times New Roman" panose="02020603050405020304" pitchFamily="18" charset="0"/>
              </a:rPr>
              <a:t>CHÈN thêm một hàng, cột mới:</a:t>
            </a:r>
            <a:r>
              <a:rPr lang="en-US" sz="2000">
                <a:solidFill>
                  <a:srgbClr val="F18105"/>
                </a:solidFill>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Chọn</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hàng (dưới hàng muốn chèn) hoặc cột (bên phải cột muốn chèn). Nháy nút phải</a:t>
            </a:r>
            <a:r>
              <a:rPr lang="en-US" sz="2000">
                <a:latin typeface="UTM Avo" panose="02040603050506020204" pitchFamily="18" charset="0"/>
                <a:cs typeface="Times New Roman" panose="02020603050405020304" pitchFamily="18" charset="0"/>
              </a:rPr>
              <a:t> chuột vào chỗ chọn, chọn lệnh </a:t>
            </a:r>
            <a:r>
              <a:rPr lang="en-US" sz="2000" b="1">
                <a:latin typeface="UTM Avo" panose="02040603050506020204" pitchFamily="18" charset="0"/>
                <a:cs typeface="Times New Roman" panose="02020603050405020304" pitchFamily="18" charset="0"/>
              </a:rPr>
              <a:t>Insert</a:t>
            </a:r>
            <a:r>
              <a:rPr lang="en-US" sz="2000">
                <a:latin typeface="UTM Avo" panose="02040603050506020204" pitchFamily="18" charset="0"/>
                <a:cs typeface="Times New Roman" panose="02020603050405020304" pitchFamily="18" charset="0"/>
              </a:rPr>
              <a:t>.</a:t>
            </a:r>
          </a:p>
        </p:txBody>
      </p:sp>
      <p:sp>
        <p:nvSpPr>
          <p:cNvPr id="10" name="Rectangle 9">
            <a:extLst>
              <a:ext uri="{FF2B5EF4-FFF2-40B4-BE49-F238E27FC236}">
                <a16:creationId xmlns:a16="http://schemas.microsoft.com/office/drawing/2014/main" id="{0E1720C7-E60F-4C1A-A16D-6087071D3B9D}"/>
              </a:ext>
            </a:extLst>
          </p:cNvPr>
          <p:cNvSpPr/>
          <p:nvPr/>
        </p:nvSpPr>
        <p:spPr>
          <a:xfrm>
            <a:off x="726199" y="3939368"/>
            <a:ext cx="10398537" cy="896464"/>
          </a:xfrm>
          <a:prstGeom prst="rect">
            <a:avLst/>
          </a:prstGeom>
        </p:spPr>
        <p:txBody>
          <a:bodyPr wrap="square">
            <a:spAutoFit/>
          </a:bodyPr>
          <a:lstStyle/>
          <a:p>
            <a:pPr algn="just" defTabSz="342900">
              <a:lnSpc>
                <a:spcPct val="140000"/>
              </a:lnSpc>
            </a:pPr>
            <a:r>
              <a:rPr lang="vi-VN" sz="2000">
                <a:latin typeface="UTM Avo" panose="02040603050506020204" pitchFamily="18" charset="0"/>
                <a:cs typeface="Times New Roman" panose="02020603050405020304" pitchFamily="18" charset="0"/>
              </a:rPr>
              <a:t>hàng muốn xoá. Nháy nút phải chuột vào chỗ chọn, chọn </a:t>
            </a:r>
            <a:r>
              <a:rPr lang="vi-VN" sz="2000" b="1">
                <a:latin typeface="UTM Avo" panose="02040603050506020204" pitchFamily="18" charset="0"/>
                <a:cs typeface="Times New Roman" panose="02020603050405020304" pitchFamily="18" charset="0"/>
              </a:rPr>
              <a:t>Delete</a:t>
            </a:r>
            <a:r>
              <a:rPr lang="vi-VN" sz="2000">
                <a:latin typeface="UTM Avo" panose="02040603050506020204" pitchFamily="18" charset="0"/>
                <a:cs typeface="Times New Roman" panose="02020603050405020304" pitchFamily="18" charset="0"/>
              </a:rPr>
              <a:t>. Có thể chọn nhiều</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hàng (cột) để xoá đồng thời</a:t>
            </a:r>
            <a:r>
              <a:rPr lang="en-US" sz="2000">
                <a:latin typeface="UTM Avo" panose="02040603050506020204" pitchFamily="18" charset="0"/>
                <a:cs typeface="Times New Roman" panose="02020603050405020304" pitchFamily="18" charset="0"/>
              </a:rPr>
              <a:t>.</a:t>
            </a:r>
          </a:p>
        </p:txBody>
      </p:sp>
      <p:sp>
        <p:nvSpPr>
          <p:cNvPr id="11" name="Rectangle 10">
            <a:extLst>
              <a:ext uri="{FF2B5EF4-FFF2-40B4-BE49-F238E27FC236}">
                <a16:creationId xmlns:a16="http://schemas.microsoft.com/office/drawing/2014/main" id="{89A1A4FC-9B15-41B1-B7E6-5DB6B46248A5}"/>
              </a:ext>
            </a:extLst>
          </p:cNvPr>
          <p:cNvSpPr/>
          <p:nvPr/>
        </p:nvSpPr>
        <p:spPr>
          <a:xfrm>
            <a:off x="726200" y="5635130"/>
            <a:ext cx="10398536" cy="896464"/>
          </a:xfrm>
          <a:prstGeom prst="rect">
            <a:avLst/>
          </a:prstGeom>
        </p:spPr>
        <p:txBody>
          <a:bodyPr wrap="square">
            <a:spAutoFit/>
          </a:bodyPr>
          <a:lstStyle/>
          <a:p>
            <a:pPr algn="just" defTabSz="342900">
              <a:lnSpc>
                <a:spcPct val="140000"/>
              </a:lnSpc>
            </a:pPr>
            <a:r>
              <a:rPr lang="en-US" sz="2000">
                <a:latin typeface="UTM Avo" panose="02040603050506020204" pitchFamily="18" charset="0"/>
                <a:cs typeface="Times New Roman" panose="02020603050405020304" pitchFamily="18" charset="0"/>
                <a:sym typeface="Wingdings" panose="05000000000000000000" pitchFamily="2" charset="2"/>
              </a:rPr>
              <a:t>	</a:t>
            </a:r>
            <a:r>
              <a:rPr lang="vi-VN" sz="2000">
                <a:latin typeface="UTM Avo" panose="02040603050506020204" pitchFamily="18" charset="0"/>
                <a:cs typeface="Times New Roman" panose="02020603050405020304" pitchFamily="18" charset="0"/>
                <a:sym typeface="Wingdings" panose="05000000000000000000" pitchFamily="2" charset="2"/>
              </a:rPr>
              <a:t></a:t>
            </a:r>
            <a:r>
              <a:rPr lang="en-US" sz="2000">
                <a:latin typeface="UTM Avo" panose="02040603050506020204" pitchFamily="18" charset="0"/>
                <a:cs typeface="Times New Roman" panose="02020603050405020304" pitchFamily="18" charset="0"/>
                <a:sym typeface="Wingdings" panose="05000000000000000000" pitchFamily="2" charset="2"/>
              </a:rPr>
              <a:t> </a:t>
            </a:r>
            <a:r>
              <a:rPr lang="en-US" sz="2000">
                <a:latin typeface="UTM Avo" panose="02040603050506020204" pitchFamily="18" charset="0"/>
                <a:cs typeface="Times New Roman" panose="02020603050405020304" pitchFamily="18" charset="0"/>
              </a:rPr>
              <a:t>h</a:t>
            </a:r>
            <a:r>
              <a:rPr lang="vi-VN" sz="2000">
                <a:latin typeface="UTM Avo" panose="02040603050506020204" pitchFamily="18" charset="0"/>
                <a:cs typeface="Times New Roman" panose="02020603050405020304" pitchFamily="18" charset="0"/>
              </a:rPr>
              <a:t>àng mới sẽ được chèn vào bên trên hàng em chọn</a:t>
            </a:r>
            <a:endParaRPr lang="en-US" sz="2000">
              <a:latin typeface="UTM Avo" panose="02040603050506020204" pitchFamily="18" charset="0"/>
              <a:cs typeface="Times New Roman" panose="02020603050405020304" pitchFamily="18" charset="0"/>
            </a:endParaRPr>
          </a:p>
          <a:p>
            <a:pPr algn="just" defTabSz="342900">
              <a:lnSpc>
                <a:spcPct val="140000"/>
              </a:lnSpc>
            </a:pP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sym typeface="Wingdings" panose="05000000000000000000" pitchFamily="2" charset="2"/>
              </a:rPr>
              <a:t></a:t>
            </a:r>
            <a:r>
              <a:rPr lang="en-US" sz="2000">
                <a:latin typeface="UTM Avo" panose="02040603050506020204" pitchFamily="18" charset="0"/>
                <a:cs typeface="Times New Roman" panose="02020603050405020304" pitchFamily="18" charset="0"/>
                <a:sym typeface="Wingdings" panose="05000000000000000000" pitchFamily="2" charset="2"/>
              </a:rPr>
              <a:t> </a:t>
            </a:r>
            <a:r>
              <a:rPr lang="vi-VN" sz="2000">
                <a:latin typeface="UTM Avo" panose="02040603050506020204" pitchFamily="18" charset="0"/>
                <a:cs typeface="Times New Roman" panose="02020603050405020304" pitchFamily="18" charset="0"/>
              </a:rPr>
              <a:t>cột mới sẽ được chèn vào</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bên trái cột em chọn. </a:t>
            </a:r>
            <a:endParaRPr lang="en-US" sz="2000">
              <a:latin typeface="UTM Avo"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22248168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500" fill="hold"/>
                                        <p:tgtEl>
                                          <p:spTgt spid="4">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4">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53" presetClass="entr" presetSubtype="16"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p:cTn id="16" dur="500" fill="hold"/>
                                        <p:tgtEl>
                                          <p:spTgt spid="3"/>
                                        </p:tgtEl>
                                        <p:attrNameLst>
                                          <p:attrName>ppt_w</p:attrName>
                                        </p:attrNameLst>
                                      </p:cBhvr>
                                      <p:tavLst>
                                        <p:tav tm="0">
                                          <p:val>
                                            <p:fltVal val="0"/>
                                          </p:val>
                                        </p:tav>
                                        <p:tav tm="100000">
                                          <p:val>
                                            <p:strVal val="#ppt_w"/>
                                          </p:val>
                                        </p:tav>
                                      </p:tavLst>
                                    </p:anim>
                                    <p:anim calcmode="lin" valueType="num">
                                      <p:cBhvr>
                                        <p:cTn id="17" dur="500" fill="hold"/>
                                        <p:tgtEl>
                                          <p:spTgt spid="3"/>
                                        </p:tgtEl>
                                        <p:attrNameLst>
                                          <p:attrName>ppt_h</p:attrName>
                                        </p:attrNameLst>
                                      </p:cBhvr>
                                      <p:tavLst>
                                        <p:tav tm="0">
                                          <p:val>
                                            <p:fltVal val="0"/>
                                          </p:val>
                                        </p:tav>
                                        <p:tav tm="100000">
                                          <p:val>
                                            <p:strVal val="#ppt_h"/>
                                          </p:val>
                                        </p:tav>
                                      </p:tavLst>
                                    </p:anim>
                                    <p:animEffect transition="in" filter="fade">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500"/>
                                        <p:tgtEl>
                                          <p:spTgt spid="8"/>
                                        </p:tgtEl>
                                      </p:cBhvr>
                                    </p:animEffect>
                                  </p:childTnLst>
                                </p:cTn>
                              </p:par>
                            </p:childTnLst>
                          </p:cTn>
                        </p:par>
                        <p:par>
                          <p:cTn id="24" fill="hold">
                            <p:stCondLst>
                              <p:cond delay="500"/>
                            </p:stCondLst>
                            <p:childTnLst>
                              <p:par>
                                <p:cTn id="25" presetID="22" presetClass="entr" presetSubtype="8" fill="hold" nodeType="afterEffect">
                                  <p:stCondLst>
                                    <p:cond delay="0"/>
                                  </p:stCondLst>
                                  <p:childTnLst>
                                    <p:set>
                                      <p:cBhvr>
                                        <p:cTn id="26" dur="1" fill="hold">
                                          <p:stCondLst>
                                            <p:cond delay="0"/>
                                          </p:stCondLst>
                                        </p:cTn>
                                        <p:tgtEl>
                                          <p:spTgt spid="7">
                                            <p:txEl>
                                              <p:pRg st="0" end="0"/>
                                            </p:txEl>
                                          </p:spTgt>
                                        </p:tgtEl>
                                        <p:attrNameLst>
                                          <p:attrName>style.visibility</p:attrName>
                                        </p:attrNameLst>
                                      </p:cBhvr>
                                      <p:to>
                                        <p:strVal val="visible"/>
                                      </p:to>
                                    </p:set>
                                    <p:animEffect transition="in" filter="wipe(left)">
                                      <p:cBhvr>
                                        <p:cTn id="27" dur="1500"/>
                                        <p:tgtEl>
                                          <p:spTgt spid="7">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1000"/>
                                        <p:tgtEl>
                                          <p:spTgt spid="9"/>
                                        </p:tgtEl>
                                      </p:cBhvr>
                                    </p:animEffect>
                                    <p:anim calcmode="lin" valueType="num">
                                      <p:cBhvr>
                                        <p:cTn id="33" dur="1000" fill="hold"/>
                                        <p:tgtEl>
                                          <p:spTgt spid="9"/>
                                        </p:tgtEl>
                                        <p:attrNameLst>
                                          <p:attrName>ppt_x</p:attrName>
                                        </p:attrNameLst>
                                      </p:cBhvr>
                                      <p:tavLst>
                                        <p:tav tm="0">
                                          <p:val>
                                            <p:strVal val="#ppt_x"/>
                                          </p:val>
                                        </p:tav>
                                        <p:tav tm="100000">
                                          <p:val>
                                            <p:strVal val="#ppt_x"/>
                                          </p:val>
                                        </p:tav>
                                      </p:tavLst>
                                    </p:anim>
                                    <p:anim calcmode="lin" valueType="num">
                                      <p:cBhvr>
                                        <p:cTn id="34" dur="1000" fill="hold"/>
                                        <p:tgtEl>
                                          <p:spTgt spid="9"/>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1000"/>
                                        <p:tgtEl>
                                          <p:spTgt spid="10"/>
                                        </p:tgtEl>
                                      </p:cBhvr>
                                    </p:animEffect>
                                    <p:anim calcmode="lin" valueType="num">
                                      <p:cBhvr>
                                        <p:cTn id="38" dur="1000" fill="hold"/>
                                        <p:tgtEl>
                                          <p:spTgt spid="10"/>
                                        </p:tgtEl>
                                        <p:attrNameLst>
                                          <p:attrName>ppt_x</p:attrName>
                                        </p:attrNameLst>
                                      </p:cBhvr>
                                      <p:tavLst>
                                        <p:tav tm="0">
                                          <p:val>
                                            <p:strVal val="#ppt_x"/>
                                          </p:val>
                                        </p:tav>
                                        <p:tav tm="100000">
                                          <p:val>
                                            <p:strVal val="#ppt_x"/>
                                          </p:val>
                                        </p:tav>
                                      </p:tavLst>
                                    </p:anim>
                                    <p:anim calcmode="lin" valueType="num">
                                      <p:cBhvr>
                                        <p:cTn id="3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grpId="0" nodeType="clickEffect">
                                  <p:stCondLst>
                                    <p:cond delay="0"/>
                                  </p:stCondLst>
                                  <p:childTnLst>
                                    <p:set>
                                      <p:cBhvr>
                                        <p:cTn id="43" dur="1" fill="hold">
                                          <p:stCondLst>
                                            <p:cond delay="0"/>
                                          </p:stCondLst>
                                        </p:cTn>
                                        <p:tgtEl>
                                          <p:spTgt spid="14"/>
                                        </p:tgtEl>
                                        <p:attrNameLst>
                                          <p:attrName>style.visibility</p:attrName>
                                        </p:attrNameLst>
                                      </p:cBhvr>
                                      <p:to>
                                        <p:strVal val="visible"/>
                                      </p:to>
                                    </p:set>
                                    <p:animEffect transition="in" filter="fade">
                                      <p:cBhvr>
                                        <p:cTn id="44" dur="1000"/>
                                        <p:tgtEl>
                                          <p:spTgt spid="14"/>
                                        </p:tgtEl>
                                      </p:cBhvr>
                                    </p:animEffect>
                                    <p:anim calcmode="lin" valueType="num">
                                      <p:cBhvr>
                                        <p:cTn id="45" dur="1000" fill="hold"/>
                                        <p:tgtEl>
                                          <p:spTgt spid="14"/>
                                        </p:tgtEl>
                                        <p:attrNameLst>
                                          <p:attrName>ppt_x</p:attrName>
                                        </p:attrNameLst>
                                      </p:cBhvr>
                                      <p:tavLst>
                                        <p:tav tm="0">
                                          <p:val>
                                            <p:strVal val="#ppt_x"/>
                                          </p:val>
                                        </p:tav>
                                        <p:tav tm="100000">
                                          <p:val>
                                            <p:strVal val="#ppt_x"/>
                                          </p:val>
                                        </p:tav>
                                      </p:tavLst>
                                    </p:anim>
                                    <p:anim calcmode="lin" valueType="num">
                                      <p:cBhvr>
                                        <p:cTn id="4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14" presetClass="entr" presetSubtype="10" fill="hold" grpId="0" nodeType="clickEffect">
                                  <p:stCondLst>
                                    <p:cond delay="0"/>
                                  </p:stCondLst>
                                  <p:childTnLst>
                                    <p:set>
                                      <p:cBhvr>
                                        <p:cTn id="50" dur="1" fill="hold">
                                          <p:stCondLst>
                                            <p:cond delay="0"/>
                                          </p:stCondLst>
                                        </p:cTn>
                                        <p:tgtEl>
                                          <p:spTgt spid="11"/>
                                        </p:tgtEl>
                                        <p:attrNameLst>
                                          <p:attrName>style.visibility</p:attrName>
                                        </p:attrNameLst>
                                      </p:cBhvr>
                                      <p:to>
                                        <p:strVal val="visible"/>
                                      </p:to>
                                    </p:set>
                                    <p:animEffect transition="in" filter="randombar(horizontal)">
                                      <p:cBhvr>
                                        <p:cTn id="5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9" grpId="0"/>
      <p:bldP spid="14" grpId="0"/>
      <p:bldP spid="10" grpId="0"/>
      <p:bldP spid="11" grpId="0"/>
    </p:bldLst>
  </p:timing>
</p:sld>
</file>

<file path=ppt/theme/theme1.xml><?xml version="1.0" encoding="utf-8"?>
<a:theme xmlns:a="http://schemas.openxmlformats.org/drawingml/2006/main" name="1_Office 主题">
  <a:themeElements>
    <a:clrScheme name="Office">
      <a:dk1>
        <a:srgbClr val="000000"/>
      </a:dk1>
      <a:lt1>
        <a:srgbClr val="FFFFFF"/>
      </a:lt1>
      <a:dk2>
        <a:srgbClr val="44546A"/>
      </a:dk2>
      <a:lt2>
        <a:srgbClr val="E7E6E6"/>
      </a:lt2>
      <a:accent1>
        <a:srgbClr val="008A3B"/>
      </a:accent1>
      <a:accent2>
        <a:srgbClr val="7DC8FF"/>
      </a:accent2>
      <a:accent3>
        <a:srgbClr val="56AF35"/>
      </a:accent3>
      <a:accent4>
        <a:srgbClr val="CDD500"/>
      </a:accent4>
      <a:accent5>
        <a:srgbClr val="4472C4"/>
      </a:accent5>
      <a:accent6>
        <a:srgbClr val="F95421"/>
      </a:accent6>
      <a:hlink>
        <a:srgbClr val="0563C1"/>
      </a:hlink>
      <a:folHlink>
        <a:srgbClr val="954F72"/>
      </a:folHlink>
    </a:clrScheme>
    <a:fontScheme name="zezbname">
      <a:majorFont>
        <a:latin typeface="Segoe Print"/>
        <a:ea typeface="方正黑体_GBK"/>
        <a:cs typeface=""/>
      </a:majorFont>
      <a:minorFont>
        <a:latin typeface="Segoe Print"/>
        <a:ea typeface="方正黑体_GBK"/>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9243</TotalTime>
  <Words>1354</Words>
  <Application>Microsoft Office PowerPoint</Application>
  <PresentationFormat>Widescreen</PresentationFormat>
  <Paragraphs>69</Paragraphs>
  <Slides>18</Slides>
  <Notes>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18</vt:i4>
      </vt:variant>
    </vt:vector>
  </HeadingPairs>
  <TitlesOfParts>
    <vt:vector size="28" baseType="lpstr">
      <vt:lpstr>等线</vt:lpstr>
      <vt:lpstr>Arial</vt:lpstr>
      <vt:lpstr>Calibri</vt:lpstr>
      <vt:lpstr>iCiel Cadena</vt:lpstr>
      <vt:lpstr>Segoe Print</vt:lpstr>
      <vt:lpstr>SVN-SAF</vt:lpstr>
      <vt:lpstr>Times New Roman</vt:lpstr>
      <vt:lpstr>UTM Avo</vt:lpstr>
      <vt:lpstr>UTM Kabel KT</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Uyen Uyen</dc:creator>
  <cp:lastModifiedBy>Tran Minh</cp:lastModifiedBy>
  <cp:revision>492</cp:revision>
  <dcterms:created xsi:type="dcterms:W3CDTF">2021-11-14T08:33:55Z</dcterms:created>
  <dcterms:modified xsi:type="dcterms:W3CDTF">2022-03-23T23:22:01Z</dcterms:modified>
</cp:coreProperties>
</file>