
<file path=[Content_Types].xml><?xml version="1.0" encoding="utf-8"?>
<Types xmlns="http://schemas.openxmlformats.org/package/2006/content-types">
  <Default Extension="bin" ContentType="application/vnd.openxmlformats-officedocument.oleObject"/>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Lst>
  <p:notesMasterIdLst>
    <p:notesMasterId r:id="rId24"/>
  </p:notesMasterIdLst>
  <p:sldIdLst>
    <p:sldId id="288" r:id="rId3"/>
    <p:sldId id="267" r:id="rId4"/>
    <p:sldId id="289" r:id="rId5"/>
    <p:sldId id="257" r:id="rId6"/>
    <p:sldId id="256" r:id="rId7"/>
    <p:sldId id="258" r:id="rId8"/>
    <p:sldId id="259" r:id="rId9"/>
    <p:sldId id="260" r:id="rId10"/>
    <p:sldId id="261" r:id="rId11"/>
    <p:sldId id="262" r:id="rId12"/>
    <p:sldId id="263" r:id="rId13"/>
    <p:sldId id="264" r:id="rId14"/>
    <p:sldId id="290" r:id="rId15"/>
    <p:sldId id="291" r:id="rId16"/>
    <p:sldId id="292" r:id="rId17"/>
    <p:sldId id="293" r:id="rId18"/>
    <p:sldId id="310" r:id="rId19"/>
    <p:sldId id="296" r:id="rId20"/>
    <p:sldId id="297" r:id="rId21"/>
    <p:sldId id="298" r:id="rId22"/>
    <p:sldId id="313" r:id="rId23"/>
  </p:sldIdLst>
  <p:sldSz cx="12192000" cy="6858000"/>
  <p:notesSz cx="6858000" cy="9144000"/>
  <p:embeddedFontLst>
    <p:embeddedFont>
      <p:font typeface="Calibri" panose="020F0502020204030204" pitchFamily="34" charset="0"/>
      <p:regular r:id="rId25"/>
      <p:bold r:id="rId26"/>
      <p:italic r:id="rId27"/>
      <p:boldItalic r:id="rId28"/>
    </p:embeddedFont>
    <p:embeddedFont>
      <p:font typeface="Calibri Light" panose="020F0302020204030204" pitchFamily="34" charset="0"/>
      <p:regular r:id="rId29"/>
      <p:italic r:id="rId30"/>
    </p:embeddedFont>
    <p:embeddedFont>
      <p:font typeface="Cambria Math" panose="02040503050406030204" pitchFamily="18" charset="0"/>
      <p:regular r:id="rId31"/>
    </p:embeddedFont>
    <p:embeddedFont>
      <p:font typeface="Mali SemiBold" panose="020B0604020202020204" charset="0"/>
      <p:bold r:id="rId32"/>
      <p:boldItalic r:id="rId33"/>
    </p:embeddedFont>
    <p:embeddedFont>
      <p:font typeface="Nunito" panose="020F0502020204030204" pitchFamily="2" charset="0"/>
      <p:bold r:id="rId34"/>
      <p:boldItalic r:id="rId35"/>
    </p:embeddedFont>
    <p:embeddedFont>
      <p:font typeface="Paytone One" panose="020B0604020202020204" charset="0"/>
      <p:bold r:id="rId36"/>
      <p:boldItalic r:id="rId37"/>
    </p:embeddedFont>
    <p:embeddedFont>
      <p:font typeface="Poppins Medium" panose="020B0502040204020203" pitchFamily="2" charset="0"/>
      <p:bold r:id="rId38"/>
      <p:boldItalic r:id="rId39"/>
    </p:embeddedFont>
    <p:embeddedFont>
      <p:font typeface="Roboto Condensed Light" panose="02000000000000000000" pitchFamily="2" charset="0"/>
      <p:regular r:id="rId40"/>
    </p:embeddedFont>
    <p:embeddedFont>
      <p:font typeface="Tahoma" panose="020B0604030504040204" pitchFamily="34" charset="0"/>
      <p:regular r:id="rId41"/>
      <p:bold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p:cViewPr varScale="1">
        <p:scale>
          <a:sx n="79" d="100"/>
          <a:sy n="79" d="100"/>
        </p:scale>
        <p:origin x="42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font" Target="fonts/font15.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0.fntdata"/><Relationship Id="rId42" Type="http://schemas.openxmlformats.org/officeDocument/2006/relationships/font" Target="fonts/font1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41"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22/11/2023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g7040f09d03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8" name="Google Shape;1008;g7040f09d03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8"/>
        <p:cNvGrpSpPr/>
        <p:nvPr/>
      </p:nvGrpSpPr>
      <p:grpSpPr>
        <a:xfrm>
          <a:off x="0" y="0"/>
          <a:ext cx="0" cy="0"/>
          <a:chOff x="0" y="0"/>
          <a:chExt cx="0" cy="0"/>
        </a:xfrm>
      </p:grpSpPr>
      <p:sp>
        <p:nvSpPr>
          <p:cNvPr id="1849" name="Google Shape;1849;g6320de4b7d_0_3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0" name="Google Shape;1850;g6320de4b7d_0_3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8"/>
        <p:cNvGrpSpPr/>
        <p:nvPr/>
      </p:nvGrpSpPr>
      <p:grpSpPr>
        <a:xfrm>
          <a:off x="0" y="0"/>
          <a:ext cx="0" cy="0"/>
          <a:chOff x="0" y="0"/>
          <a:chExt cx="0" cy="0"/>
        </a:xfrm>
      </p:grpSpPr>
      <p:sp>
        <p:nvSpPr>
          <p:cNvPr id="1469" name="Google Shape;1469;g831def4916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0" name="Google Shape;1470;g831def4916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g6408f5a9af_1_4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2" name="Google Shape;1242;g6408f5a9af_1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g6408f5a9af_1_4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2" name="Google Shape;1242;g6408f5a9af_1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6320de4b7d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8" name="Google Shape;1168;g6320de4b7d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6320de4b7d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8" name="Google Shape;1168;g6320de4b7d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g643b6a2986_0_1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3" name="Google Shape;1483;g643b6a2986_0_1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707c3e161e_0_4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707c3e161e_0_4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g63da1a4385_0_163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8" name="Google Shape;1088;g63da1a4385_0_163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g640c982cef_1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9" name="Google Shape;1269;g640c982cef_1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70635D2-1FD4-42FB-A3A0-B9DFEF7C7F90}" type="datetimeFigureOut">
              <a:rPr lang="en-US" smtClean="0"/>
              <a:t>22/11/2023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0635D2-1FD4-42FB-A3A0-B9DFEF7C7F90}" type="datetimeFigureOut">
              <a:rPr lang="en-US" smtClean="0"/>
              <a:t>22/11/2023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0635D2-1FD4-42FB-A3A0-B9DFEF7C7F90}" type="datetimeFigureOut">
              <a:rPr lang="en-US" smtClean="0"/>
              <a:t>22/11/2023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5"/>
        <p:cNvGrpSpPr/>
        <p:nvPr/>
      </p:nvGrpSpPr>
      <p:grpSpPr>
        <a:xfrm>
          <a:off x="0" y="0"/>
          <a:ext cx="0" cy="0"/>
          <a:chOff x="0" y="0"/>
          <a:chExt cx="0" cy="0"/>
        </a:xfrm>
      </p:grpSpPr>
      <p:grpSp>
        <p:nvGrpSpPr>
          <p:cNvPr id="106" name="Google Shape;106;p4"/>
          <p:cNvGrpSpPr/>
          <p:nvPr/>
        </p:nvGrpSpPr>
        <p:grpSpPr>
          <a:xfrm rot="10800000">
            <a:off x="-1161967" y="-265633"/>
            <a:ext cx="2724167" cy="3138133"/>
            <a:chOff x="4035675" y="1303525"/>
            <a:chExt cx="2043125" cy="2353600"/>
          </a:xfrm>
        </p:grpSpPr>
        <p:sp>
          <p:nvSpPr>
            <p:cNvPr id="107" name="Google Shape;107;p4"/>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 name="Google Shape;108;p4"/>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9" name="Google Shape;109;p4"/>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4"/>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 name="Google Shape;111;p4"/>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grpSp>
        <p:nvGrpSpPr>
          <p:cNvPr id="112" name="Google Shape;112;p4"/>
          <p:cNvGrpSpPr/>
          <p:nvPr/>
        </p:nvGrpSpPr>
        <p:grpSpPr>
          <a:xfrm rot="10800000">
            <a:off x="9598417" y="4481900"/>
            <a:ext cx="3267167" cy="3140400"/>
            <a:chOff x="3628425" y="1303525"/>
            <a:chExt cx="2450375" cy="2355300"/>
          </a:xfrm>
        </p:grpSpPr>
        <p:sp>
          <p:nvSpPr>
            <p:cNvPr id="113" name="Google Shape;113;p4"/>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 name="Google Shape;114;p4"/>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4"/>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4"/>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 name="Google Shape;117;p4"/>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 name="Google Shape;118;p4"/>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sp>
        <p:nvSpPr>
          <p:cNvPr id="119" name="Google Shape;119;p4"/>
          <p:cNvSpPr txBox="1">
            <a:spLocks noGrp="1"/>
          </p:cNvSpPr>
          <p:nvPr>
            <p:ph type="body" idx="1"/>
          </p:nvPr>
        </p:nvSpPr>
        <p:spPr>
          <a:xfrm>
            <a:off x="2336800" y="2047433"/>
            <a:ext cx="7518400" cy="3718000"/>
          </a:xfrm>
          <a:prstGeom prst="rect">
            <a:avLst/>
          </a:prstGeom>
        </p:spPr>
        <p:txBody>
          <a:bodyPr spcFirstLastPara="1" wrap="square" lIns="91425" tIns="91425" rIns="91425" bIns="91425" anchor="t" anchorCtr="0">
            <a:noAutofit/>
          </a:bodyPr>
          <a:lstStyle>
            <a:lvl1pPr marL="609600" lvl="0" indent="-440055">
              <a:lnSpc>
                <a:spcPct val="100000"/>
              </a:lnSpc>
              <a:spcBef>
                <a:spcPts val="0"/>
              </a:spcBef>
              <a:spcAft>
                <a:spcPts val="0"/>
              </a:spcAft>
              <a:buClr>
                <a:schemeClr val="accent3"/>
              </a:buClr>
              <a:buSzPts val="1600"/>
              <a:buFont typeface="Raleway SemiBold"/>
              <a:buChar char="●"/>
              <a:defRPr/>
            </a:lvl1pPr>
            <a:lvl2pPr marL="1219200" lvl="1" indent="-440055">
              <a:spcBef>
                <a:spcPts val="0"/>
              </a:spcBef>
              <a:spcAft>
                <a:spcPts val="0"/>
              </a:spcAft>
              <a:buSzPts val="1600"/>
              <a:buFont typeface="Nunito Light"/>
              <a:buChar char="○"/>
              <a:defRPr/>
            </a:lvl2pPr>
            <a:lvl3pPr marL="1828800" lvl="2" indent="-431800">
              <a:spcBef>
                <a:spcPct val="427000"/>
              </a:spcBef>
              <a:spcAft>
                <a:spcPts val="0"/>
              </a:spcAft>
              <a:buSzPts val="1500"/>
              <a:buFont typeface="Nunito Light"/>
              <a:buChar char="■"/>
              <a:defRPr/>
            </a:lvl3pPr>
            <a:lvl4pPr marL="2438400" lvl="3" indent="-431800">
              <a:spcBef>
                <a:spcPct val="427000"/>
              </a:spcBef>
              <a:spcAft>
                <a:spcPts val="0"/>
              </a:spcAft>
              <a:buSzPts val="1500"/>
              <a:buFont typeface="Nunito Light"/>
              <a:buChar char="●"/>
              <a:defRPr/>
            </a:lvl4pPr>
            <a:lvl5pPr marL="3048000" lvl="4" indent="-406400">
              <a:spcBef>
                <a:spcPct val="427000"/>
              </a:spcBef>
              <a:spcAft>
                <a:spcPts val="0"/>
              </a:spcAft>
              <a:buSzPts val="1200"/>
              <a:buFont typeface="Nunito Light"/>
              <a:buChar char="○"/>
              <a:defRPr/>
            </a:lvl5pPr>
            <a:lvl6pPr marL="3657600" lvl="5" indent="-406400">
              <a:spcBef>
                <a:spcPct val="427000"/>
              </a:spcBef>
              <a:spcAft>
                <a:spcPts val="0"/>
              </a:spcAft>
              <a:buSzPts val="1200"/>
              <a:buFont typeface="Nunito Light"/>
              <a:buChar char="■"/>
              <a:defRPr/>
            </a:lvl6pPr>
            <a:lvl7pPr marL="4267200" lvl="6" indent="-414655">
              <a:spcBef>
                <a:spcPct val="427000"/>
              </a:spcBef>
              <a:spcAft>
                <a:spcPts val="0"/>
              </a:spcAft>
              <a:buSzPts val="1300"/>
              <a:buFont typeface="Nunito Light"/>
              <a:buChar char="●"/>
              <a:defRPr/>
            </a:lvl7pPr>
            <a:lvl8pPr marL="4876800" lvl="7" indent="-414655">
              <a:spcBef>
                <a:spcPct val="427000"/>
              </a:spcBef>
              <a:spcAft>
                <a:spcPts val="0"/>
              </a:spcAft>
              <a:buSzPts val="1300"/>
              <a:buFont typeface="Nunito Light"/>
              <a:buChar char="○"/>
              <a:defRPr/>
            </a:lvl8pPr>
            <a:lvl9pPr marL="5486400" lvl="8" indent="-406400">
              <a:spcBef>
                <a:spcPct val="427000"/>
              </a:spcBef>
              <a:spcAft>
                <a:spcPts val="1600"/>
              </a:spcAft>
              <a:buSzPts val="1200"/>
              <a:buFont typeface="Nunito Light"/>
              <a:buChar char="■"/>
              <a:defRPr/>
            </a:lvl9pPr>
          </a:lstStyle>
          <a:p>
            <a:endParaRPr/>
          </a:p>
        </p:txBody>
      </p:sp>
      <p:sp>
        <p:nvSpPr>
          <p:cNvPr id="120" name="Google Shape;120;p4"/>
          <p:cNvSpPr txBox="1">
            <a:spLocks noGrp="1"/>
          </p:cNvSpPr>
          <p:nvPr>
            <p:ph type="title"/>
          </p:nvPr>
        </p:nvSpPr>
        <p:spPr>
          <a:xfrm>
            <a:off x="622300" y="474200"/>
            <a:ext cx="10947600" cy="88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a:lvl1pPr>
            <a:lvl2pPr lvl="1" algn="ctr" rtl="0">
              <a:spcBef>
                <a:spcPts val="0"/>
              </a:spcBef>
              <a:spcAft>
                <a:spcPts val="0"/>
              </a:spcAft>
              <a:buNone/>
              <a:defRPr sz="4800"/>
            </a:lvl2pPr>
            <a:lvl3pPr lvl="2" algn="ctr" rtl="0">
              <a:spcBef>
                <a:spcPts val="0"/>
              </a:spcBef>
              <a:spcAft>
                <a:spcPts val="0"/>
              </a:spcAft>
              <a:buNone/>
              <a:defRPr sz="4800"/>
            </a:lvl3pPr>
            <a:lvl4pPr lvl="3" algn="ctr" rtl="0">
              <a:spcBef>
                <a:spcPts val="0"/>
              </a:spcBef>
              <a:spcAft>
                <a:spcPts val="0"/>
              </a:spcAft>
              <a:buNone/>
              <a:defRPr sz="4800"/>
            </a:lvl4pPr>
            <a:lvl5pPr lvl="4" algn="ctr" rtl="0">
              <a:spcBef>
                <a:spcPts val="0"/>
              </a:spcBef>
              <a:spcAft>
                <a:spcPts val="0"/>
              </a:spcAft>
              <a:buNone/>
              <a:defRPr sz="4800"/>
            </a:lvl5pPr>
            <a:lvl6pPr lvl="5" algn="ctr" rtl="0">
              <a:spcBef>
                <a:spcPts val="0"/>
              </a:spcBef>
              <a:spcAft>
                <a:spcPts val="0"/>
              </a:spcAft>
              <a:buNone/>
              <a:defRPr sz="4800"/>
            </a:lvl6pPr>
            <a:lvl7pPr lvl="6" algn="ctr" rtl="0">
              <a:spcBef>
                <a:spcPts val="0"/>
              </a:spcBef>
              <a:spcAft>
                <a:spcPts val="0"/>
              </a:spcAft>
              <a:buNone/>
              <a:defRPr sz="4800"/>
            </a:lvl7pPr>
            <a:lvl8pPr lvl="7" algn="ctr" rtl="0">
              <a:spcBef>
                <a:spcPts val="0"/>
              </a:spcBef>
              <a:spcAft>
                <a:spcPts val="0"/>
              </a:spcAft>
              <a:buNone/>
              <a:defRPr sz="4800"/>
            </a:lvl8pPr>
            <a:lvl9pPr lvl="8" algn="ctr" rtl="0">
              <a:spcBef>
                <a:spcPts val="0"/>
              </a:spcBef>
              <a:spcAft>
                <a:spcPts val="0"/>
              </a:spcAft>
              <a:buNone/>
              <a:defRPr sz="48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3520467" y="4101400"/>
            <a:ext cx="9480000" cy="4124033"/>
            <a:chOff x="257575" y="1301825"/>
            <a:chExt cx="7110000" cy="3093025"/>
          </a:xfrm>
        </p:grpSpPr>
        <p:sp>
          <p:nvSpPr>
            <p:cNvPr id="10" name="Google Shape;10;p2"/>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1" name="Google Shape;11;p2"/>
            <p:cNvSpPr/>
            <p:nvPr/>
          </p:nvSpPr>
          <p:spPr>
            <a:xfrm>
              <a:off x="2349975" y="2039550"/>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 name="Google Shape;12;p2"/>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 name="Google Shape;13;p2"/>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 name="Google Shape;14;p2"/>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 name="Google Shape;15;p2"/>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 name="Google Shape;16;p2"/>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 name="Google Shape;17;p2"/>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 name="Google Shape;18;p2"/>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 name="Google Shape;19;p2"/>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 name="Google Shape;20;p2"/>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 name="Google Shape;21;p2"/>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 name="Google Shape;22;p2"/>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3" name="Google Shape;23;p2"/>
            <p:cNvSpPr/>
            <p:nvPr/>
          </p:nvSpPr>
          <p:spPr>
            <a:xfrm>
              <a:off x="1526875" y="3501300"/>
              <a:ext cx="784175" cy="891275"/>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4" name="Google Shape;24;p2"/>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5" name="Google Shape;25;p2"/>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6" name="Google Shape;26;p2"/>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7" name="Google Shape;27;p2"/>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8" name="Google Shape;28;p2"/>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9" name="Google Shape;29;p2"/>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0" name="Google Shape;30;p2"/>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1" name="Google Shape;31;p2"/>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2" name="Google Shape;32;p2"/>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 name="Google Shape;33;p2"/>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 name="Google Shape;34;p2"/>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 name="Google Shape;35;p2"/>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 name="Google Shape;36;p2"/>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7" name="Google Shape;37;p2"/>
          <p:cNvGrpSpPr/>
          <p:nvPr/>
        </p:nvGrpSpPr>
        <p:grpSpPr>
          <a:xfrm>
            <a:off x="-645733" y="-1951767"/>
            <a:ext cx="9479967" cy="4124033"/>
            <a:chOff x="238125" y="1301825"/>
            <a:chExt cx="7109975" cy="3093025"/>
          </a:xfrm>
        </p:grpSpPr>
        <p:sp>
          <p:nvSpPr>
            <p:cNvPr id="38" name="Google Shape;38;p2"/>
            <p:cNvSpPr/>
            <p:nvPr/>
          </p:nvSpPr>
          <p:spPr>
            <a:xfrm>
              <a:off x="238125" y="1314975"/>
              <a:ext cx="784150" cy="891850"/>
            </a:xfrm>
            <a:custGeom>
              <a:avLst/>
              <a:gdLst/>
              <a:ahLst/>
              <a:cxnLst/>
              <a:rect l="l" t="t" r="r" b="b"/>
              <a:pathLst>
                <a:path w="31366" h="35674" extrusionOk="0">
                  <a:moveTo>
                    <a:pt x="15213" y="1"/>
                  </a:moveTo>
                  <a:lnTo>
                    <a:pt x="0" y="9326"/>
                  </a:lnTo>
                  <a:lnTo>
                    <a:pt x="481" y="27174"/>
                  </a:lnTo>
                  <a:lnTo>
                    <a:pt x="16152" y="35674"/>
                  </a:lnTo>
                  <a:lnTo>
                    <a:pt x="31366" y="26349"/>
                  </a:lnTo>
                  <a:lnTo>
                    <a:pt x="30884"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 name="Google Shape;39;p2"/>
            <p:cNvSpPr/>
            <p:nvPr/>
          </p:nvSpPr>
          <p:spPr>
            <a:xfrm>
              <a:off x="664825" y="2043000"/>
              <a:ext cx="784175" cy="891850"/>
            </a:xfrm>
            <a:custGeom>
              <a:avLst/>
              <a:gdLst/>
              <a:ahLst/>
              <a:cxnLst/>
              <a:rect l="l" t="t" r="r" b="b"/>
              <a:pathLst>
                <a:path w="31367" h="35674" extrusionOk="0">
                  <a:moveTo>
                    <a:pt x="15191" y="0"/>
                  </a:moveTo>
                  <a:lnTo>
                    <a:pt x="1" y="9348"/>
                  </a:lnTo>
                  <a:lnTo>
                    <a:pt x="459" y="27173"/>
                  </a:lnTo>
                  <a:lnTo>
                    <a:pt x="16153" y="35673"/>
                  </a:lnTo>
                  <a:lnTo>
                    <a:pt x="31367" y="26348"/>
                  </a:lnTo>
                  <a:lnTo>
                    <a:pt x="30885" y="8523"/>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 name="Google Shape;40;p2"/>
            <p:cNvSpPr/>
            <p:nvPr/>
          </p:nvSpPr>
          <p:spPr>
            <a:xfrm>
              <a:off x="1080675" y="1313275"/>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1" name="Google Shape;41;p2"/>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2" name="Google Shape;42;p2"/>
            <p:cNvSpPr/>
            <p:nvPr/>
          </p:nvSpPr>
          <p:spPr>
            <a:xfrm>
              <a:off x="1923825" y="1310975"/>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3" name="Google Shape;43;p2"/>
            <p:cNvSpPr/>
            <p:nvPr/>
          </p:nvSpPr>
          <p:spPr>
            <a:xfrm>
              <a:off x="2349975" y="2039550"/>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4" name="Google Shape;44;p2"/>
            <p:cNvSpPr/>
            <p:nvPr/>
          </p:nvSpPr>
          <p:spPr>
            <a:xfrm>
              <a:off x="2766375" y="1309250"/>
              <a:ext cx="784175" cy="891850"/>
            </a:xfrm>
            <a:custGeom>
              <a:avLst/>
              <a:gdLst/>
              <a:ahLst/>
              <a:cxnLst/>
              <a:rect l="l" t="t" r="r" b="b"/>
              <a:pathLst>
                <a:path w="31367" h="35674" extrusionOk="0">
                  <a:moveTo>
                    <a:pt x="15214" y="1"/>
                  </a:moveTo>
                  <a:lnTo>
                    <a:pt x="1" y="9326"/>
                  </a:lnTo>
                  <a:lnTo>
                    <a:pt x="482" y="27174"/>
                  </a:lnTo>
                  <a:lnTo>
                    <a:pt x="16176" y="35674"/>
                  </a:lnTo>
                  <a:lnTo>
                    <a:pt x="31366" y="26349"/>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5" name="Google Shape;45;p2"/>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6" name="Google Shape;46;p2"/>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7" name="Google Shape;47;p2"/>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8" name="Google Shape;48;p2"/>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9" name="Google Shape;49;p2"/>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0" name="Google Shape;50;p2"/>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1" name="Google Shape;51;p2"/>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2" name="Google Shape;52;p2"/>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 name="Google Shape;53;p2"/>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 name="Google Shape;54;p2"/>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 name="Google Shape;55;p2"/>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 name="Google Shape;56;p2"/>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7" name="Google Shape;57;p2"/>
            <p:cNvSpPr/>
            <p:nvPr/>
          </p:nvSpPr>
          <p:spPr>
            <a:xfrm>
              <a:off x="1526875" y="3501300"/>
              <a:ext cx="784175" cy="891275"/>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8" name="Google Shape;58;p2"/>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9" name="Google Shape;59;p2"/>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 name="Google Shape;60;p2"/>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 name="Google Shape;61;p2"/>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 name="Google Shape;62;p2"/>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 name="Google Shape;63;p2"/>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 name="Google Shape;64;p2"/>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5" name="Google Shape;65;p2"/>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6" name="Google Shape;66;p2"/>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67" name="Google Shape;67;p2"/>
          <p:cNvSpPr txBox="1">
            <a:spLocks noGrp="1"/>
          </p:cNvSpPr>
          <p:nvPr>
            <p:ph type="ctrTitle"/>
          </p:nvPr>
        </p:nvSpPr>
        <p:spPr>
          <a:xfrm rot="780">
            <a:off x="1689300" y="2286700"/>
            <a:ext cx="8813600" cy="1692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Font typeface="Paytone One" panose="020B0704020202020204"/>
              <a:buNone/>
              <a:defRPr sz="9600"/>
            </a:lvl1pPr>
            <a:lvl2pPr lvl="1">
              <a:spcBef>
                <a:spcPts val="0"/>
              </a:spcBef>
              <a:spcAft>
                <a:spcPts val="0"/>
              </a:spcAft>
              <a:buSzPts val="9600"/>
              <a:buFont typeface="Paytone One" panose="020B0704020202020204"/>
              <a:buNone/>
              <a:defRPr sz="12800">
                <a:latin typeface="Paytone One" panose="020B0704020202020204"/>
                <a:ea typeface="Paytone One" panose="020B0704020202020204"/>
                <a:cs typeface="Paytone One" panose="020B0704020202020204"/>
                <a:sym typeface="Paytone One" panose="020B0704020202020204"/>
              </a:defRPr>
            </a:lvl2pPr>
            <a:lvl3pPr lvl="2">
              <a:spcBef>
                <a:spcPts val="0"/>
              </a:spcBef>
              <a:spcAft>
                <a:spcPts val="0"/>
              </a:spcAft>
              <a:buSzPts val="9600"/>
              <a:buFont typeface="Paytone One" panose="020B0704020202020204"/>
              <a:buNone/>
              <a:defRPr sz="12800">
                <a:latin typeface="Paytone One" panose="020B0704020202020204"/>
                <a:ea typeface="Paytone One" panose="020B0704020202020204"/>
                <a:cs typeface="Paytone One" panose="020B0704020202020204"/>
                <a:sym typeface="Paytone One" panose="020B0704020202020204"/>
              </a:defRPr>
            </a:lvl3pPr>
            <a:lvl4pPr lvl="3">
              <a:spcBef>
                <a:spcPts val="0"/>
              </a:spcBef>
              <a:spcAft>
                <a:spcPts val="0"/>
              </a:spcAft>
              <a:buSzPts val="9600"/>
              <a:buFont typeface="Paytone One" panose="020B0704020202020204"/>
              <a:buNone/>
              <a:defRPr sz="12800">
                <a:latin typeface="Paytone One" panose="020B0704020202020204"/>
                <a:ea typeface="Paytone One" panose="020B0704020202020204"/>
                <a:cs typeface="Paytone One" panose="020B0704020202020204"/>
                <a:sym typeface="Paytone One" panose="020B0704020202020204"/>
              </a:defRPr>
            </a:lvl4pPr>
            <a:lvl5pPr lvl="4">
              <a:spcBef>
                <a:spcPts val="0"/>
              </a:spcBef>
              <a:spcAft>
                <a:spcPts val="0"/>
              </a:spcAft>
              <a:buSzPts val="9600"/>
              <a:buFont typeface="Paytone One" panose="020B0704020202020204"/>
              <a:buNone/>
              <a:defRPr sz="12800">
                <a:latin typeface="Paytone One" panose="020B0704020202020204"/>
                <a:ea typeface="Paytone One" panose="020B0704020202020204"/>
                <a:cs typeface="Paytone One" panose="020B0704020202020204"/>
                <a:sym typeface="Paytone One" panose="020B0704020202020204"/>
              </a:defRPr>
            </a:lvl5pPr>
            <a:lvl6pPr lvl="5">
              <a:spcBef>
                <a:spcPts val="0"/>
              </a:spcBef>
              <a:spcAft>
                <a:spcPts val="0"/>
              </a:spcAft>
              <a:buSzPts val="9600"/>
              <a:buFont typeface="Paytone One" panose="020B0704020202020204"/>
              <a:buNone/>
              <a:defRPr sz="12800">
                <a:latin typeface="Paytone One" panose="020B0704020202020204"/>
                <a:ea typeface="Paytone One" panose="020B0704020202020204"/>
                <a:cs typeface="Paytone One" panose="020B0704020202020204"/>
                <a:sym typeface="Paytone One" panose="020B0704020202020204"/>
              </a:defRPr>
            </a:lvl6pPr>
            <a:lvl7pPr lvl="6">
              <a:spcBef>
                <a:spcPts val="0"/>
              </a:spcBef>
              <a:spcAft>
                <a:spcPts val="0"/>
              </a:spcAft>
              <a:buSzPts val="9600"/>
              <a:buFont typeface="Paytone One" panose="020B0704020202020204"/>
              <a:buNone/>
              <a:defRPr sz="12800">
                <a:latin typeface="Paytone One" panose="020B0704020202020204"/>
                <a:ea typeface="Paytone One" panose="020B0704020202020204"/>
                <a:cs typeface="Paytone One" panose="020B0704020202020204"/>
                <a:sym typeface="Paytone One" panose="020B0704020202020204"/>
              </a:defRPr>
            </a:lvl7pPr>
            <a:lvl8pPr lvl="7">
              <a:spcBef>
                <a:spcPts val="0"/>
              </a:spcBef>
              <a:spcAft>
                <a:spcPts val="0"/>
              </a:spcAft>
              <a:buSzPts val="9600"/>
              <a:buFont typeface="Paytone One" panose="020B0704020202020204"/>
              <a:buNone/>
              <a:defRPr sz="12800">
                <a:latin typeface="Paytone One" panose="020B0704020202020204"/>
                <a:ea typeface="Paytone One" panose="020B0704020202020204"/>
                <a:cs typeface="Paytone One" panose="020B0704020202020204"/>
                <a:sym typeface="Paytone One" panose="020B0704020202020204"/>
              </a:defRPr>
            </a:lvl8pPr>
            <a:lvl9pPr lvl="8">
              <a:spcBef>
                <a:spcPts val="0"/>
              </a:spcBef>
              <a:spcAft>
                <a:spcPts val="0"/>
              </a:spcAft>
              <a:buSzPts val="9600"/>
              <a:buFont typeface="Paytone One" panose="020B0704020202020204"/>
              <a:buNone/>
              <a:defRPr sz="12800">
                <a:latin typeface="Paytone One" panose="020B0704020202020204"/>
                <a:ea typeface="Paytone One" panose="020B0704020202020204"/>
                <a:cs typeface="Paytone One" panose="020B0704020202020204"/>
                <a:sym typeface="Paytone One" panose="020B0704020202020204"/>
              </a:defRPr>
            </a:lvl9pPr>
          </a:lstStyle>
          <a:p>
            <a:endParaRPr/>
          </a:p>
        </p:txBody>
      </p:sp>
      <p:sp>
        <p:nvSpPr>
          <p:cNvPr id="68" name="Google Shape;68;p2"/>
          <p:cNvSpPr txBox="1">
            <a:spLocks noGrp="1"/>
          </p:cNvSpPr>
          <p:nvPr>
            <p:ph type="subTitle" idx="1"/>
          </p:nvPr>
        </p:nvSpPr>
        <p:spPr>
          <a:xfrm rot="1327">
            <a:off x="4023200" y="3815767"/>
            <a:ext cx="4145600" cy="849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Font typeface="Nunito" panose="020B0704020202020204"/>
              <a:buNone/>
              <a:defRPr>
                <a:latin typeface="Nunito" panose="020B0704020202020204"/>
                <a:ea typeface="Nunito" panose="020B0704020202020204"/>
                <a:cs typeface="Nunito" panose="020B0704020202020204"/>
                <a:sym typeface="Nunito" panose="020B0704020202020204"/>
              </a:defRPr>
            </a:lvl1pPr>
            <a:lvl2pPr lvl="1">
              <a:lnSpc>
                <a:spcPct val="100000"/>
              </a:lnSpc>
              <a:spcBef>
                <a:spcPts val="0"/>
              </a:spcBef>
              <a:spcAft>
                <a:spcPts val="0"/>
              </a:spcAft>
              <a:buSzPts val="2800"/>
              <a:buFont typeface="Nunito" panose="020B0704020202020204"/>
              <a:buNone/>
              <a:defRPr sz="3735">
                <a:latin typeface="Nunito" panose="020B0704020202020204"/>
                <a:ea typeface="Nunito" panose="020B0704020202020204"/>
                <a:cs typeface="Nunito" panose="020B0704020202020204"/>
                <a:sym typeface="Nunito" panose="020B0704020202020204"/>
              </a:defRPr>
            </a:lvl2pPr>
            <a:lvl3pPr lvl="2">
              <a:lnSpc>
                <a:spcPct val="100000"/>
              </a:lnSpc>
              <a:spcBef>
                <a:spcPts val="0"/>
              </a:spcBef>
              <a:spcAft>
                <a:spcPts val="0"/>
              </a:spcAft>
              <a:buSzPts val="2800"/>
              <a:buFont typeface="Nunito" panose="020B0704020202020204"/>
              <a:buNone/>
              <a:defRPr sz="3735">
                <a:latin typeface="Nunito" panose="020B0704020202020204"/>
                <a:ea typeface="Nunito" panose="020B0704020202020204"/>
                <a:cs typeface="Nunito" panose="020B0704020202020204"/>
                <a:sym typeface="Nunito" panose="020B0704020202020204"/>
              </a:defRPr>
            </a:lvl3pPr>
            <a:lvl4pPr lvl="3">
              <a:lnSpc>
                <a:spcPct val="100000"/>
              </a:lnSpc>
              <a:spcBef>
                <a:spcPts val="0"/>
              </a:spcBef>
              <a:spcAft>
                <a:spcPts val="0"/>
              </a:spcAft>
              <a:buSzPts val="2800"/>
              <a:buFont typeface="Nunito" panose="020B0704020202020204"/>
              <a:buNone/>
              <a:defRPr sz="3735">
                <a:latin typeface="Nunito" panose="020B0704020202020204"/>
                <a:ea typeface="Nunito" panose="020B0704020202020204"/>
                <a:cs typeface="Nunito" panose="020B0704020202020204"/>
                <a:sym typeface="Nunito" panose="020B0704020202020204"/>
              </a:defRPr>
            </a:lvl4pPr>
            <a:lvl5pPr lvl="4">
              <a:lnSpc>
                <a:spcPct val="100000"/>
              </a:lnSpc>
              <a:spcBef>
                <a:spcPts val="0"/>
              </a:spcBef>
              <a:spcAft>
                <a:spcPts val="0"/>
              </a:spcAft>
              <a:buSzPts val="2800"/>
              <a:buFont typeface="Nunito" panose="020B0704020202020204"/>
              <a:buNone/>
              <a:defRPr sz="3735">
                <a:latin typeface="Nunito" panose="020B0704020202020204"/>
                <a:ea typeface="Nunito" panose="020B0704020202020204"/>
                <a:cs typeface="Nunito" panose="020B0704020202020204"/>
                <a:sym typeface="Nunito" panose="020B0704020202020204"/>
              </a:defRPr>
            </a:lvl5pPr>
            <a:lvl6pPr lvl="5">
              <a:lnSpc>
                <a:spcPct val="100000"/>
              </a:lnSpc>
              <a:spcBef>
                <a:spcPts val="0"/>
              </a:spcBef>
              <a:spcAft>
                <a:spcPts val="0"/>
              </a:spcAft>
              <a:buSzPts val="2800"/>
              <a:buFont typeface="Nunito" panose="020B0704020202020204"/>
              <a:buNone/>
              <a:defRPr sz="3735">
                <a:latin typeface="Nunito" panose="020B0704020202020204"/>
                <a:ea typeface="Nunito" panose="020B0704020202020204"/>
                <a:cs typeface="Nunito" panose="020B0704020202020204"/>
                <a:sym typeface="Nunito" panose="020B0704020202020204"/>
              </a:defRPr>
            </a:lvl6pPr>
            <a:lvl7pPr lvl="6">
              <a:lnSpc>
                <a:spcPct val="100000"/>
              </a:lnSpc>
              <a:spcBef>
                <a:spcPts val="0"/>
              </a:spcBef>
              <a:spcAft>
                <a:spcPts val="0"/>
              </a:spcAft>
              <a:buSzPts val="2800"/>
              <a:buFont typeface="Nunito" panose="020B0704020202020204"/>
              <a:buNone/>
              <a:defRPr sz="3735">
                <a:latin typeface="Nunito" panose="020B0704020202020204"/>
                <a:ea typeface="Nunito" panose="020B0704020202020204"/>
                <a:cs typeface="Nunito" panose="020B0704020202020204"/>
                <a:sym typeface="Nunito" panose="020B0704020202020204"/>
              </a:defRPr>
            </a:lvl7pPr>
            <a:lvl8pPr lvl="7">
              <a:lnSpc>
                <a:spcPct val="100000"/>
              </a:lnSpc>
              <a:spcBef>
                <a:spcPts val="0"/>
              </a:spcBef>
              <a:spcAft>
                <a:spcPts val="0"/>
              </a:spcAft>
              <a:buSzPts val="2800"/>
              <a:buFont typeface="Nunito" panose="020B0704020202020204"/>
              <a:buNone/>
              <a:defRPr sz="3735">
                <a:latin typeface="Nunito" panose="020B0704020202020204"/>
                <a:ea typeface="Nunito" panose="020B0704020202020204"/>
                <a:cs typeface="Nunito" panose="020B0704020202020204"/>
                <a:sym typeface="Nunito" panose="020B0704020202020204"/>
              </a:defRPr>
            </a:lvl8pPr>
            <a:lvl9pPr lvl="8">
              <a:lnSpc>
                <a:spcPct val="100000"/>
              </a:lnSpc>
              <a:spcBef>
                <a:spcPts val="0"/>
              </a:spcBef>
              <a:spcAft>
                <a:spcPts val="0"/>
              </a:spcAft>
              <a:buSzPts val="2800"/>
              <a:buFont typeface="Nunito" panose="020B0704020202020204"/>
              <a:buNone/>
              <a:defRPr sz="3735">
                <a:latin typeface="Nunito" panose="020B0704020202020204"/>
                <a:ea typeface="Nunito" panose="020B0704020202020204"/>
                <a:cs typeface="Nunito" panose="020B0704020202020204"/>
                <a:sym typeface="Nunito" panose="020B0704020202020204"/>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9"/>
        <p:cNvGrpSpPr/>
        <p:nvPr/>
      </p:nvGrpSpPr>
      <p:grpSpPr>
        <a:xfrm>
          <a:off x="0" y="0"/>
          <a:ext cx="0" cy="0"/>
          <a:chOff x="0" y="0"/>
          <a:chExt cx="0" cy="0"/>
        </a:xfrm>
      </p:grpSpPr>
      <p:sp>
        <p:nvSpPr>
          <p:cNvPr id="70" name="Google Shape;70;p3"/>
          <p:cNvSpPr txBox="1">
            <a:spLocks noGrp="1"/>
          </p:cNvSpPr>
          <p:nvPr>
            <p:ph type="ctrTitle"/>
          </p:nvPr>
        </p:nvSpPr>
        <p:spPr>
          <a:xfrm>
            <a:off x="1018133" y="2000984"/>
            <a:ext cx="4827200" cy="2568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6400">
                <a:solidFill>
                  <a:schemeClr val="dk1"/>
                </a:solidFill>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71" name="Google Shape;71;p3"/>
          <p:cNvSpPr txBox="1">
            <a:spLocks noGrp="1"/>
          </p:cNvSpPr>
          <p:nvPr>
            <p:ph type="subTitle" idx="1"/>
          </p:nvPr>
        </p:nvSpPr>
        <p:spPr>
          <a:xfrm>
            <a:off x="2359767" y="4366000"/>
            <a:ext cx="3485600" cy="770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2135"/>
            </a:lvl1pPr>
            <a:lvl2pPr lvl="1" algn="ctr" rtl="0">
              <a:lnSpc>
                <a:spcPct val="100000"/>
              </a:lnSpc>
              <a:spcBef>
                <a:spcPts val="0"/>
              </a:spcBef>
              <a:spcAft>
                <a:spcPts val="0"/>
              </a:spcAft>
              <a:buSzPts val="1000"/>
              <a:buNone/>
              <a:defRPr sz="1335"/>
            </a:lvl2pPr>
            <a:lvl3pPr lvl="2" algn="ctr" rtl="0">
              <a:lnSpc>
                <a:spcPct val="100000"/>
              </a:lnSpc>
              <a:spcBef>
                <a:spcPts val="0"/>
              </a:spcBef>
              <a:spcAft>
                <a:spcPts val="0"/>
              </a:spcAft>
              <a:buSzPts val="1000"/>
              <a:buNone/>
              <a:defRPr sz="1335"/>
            </a:lvl3pPr>
            <a:lvl4pPr lvl="3" algn="ctr" rtl="0">
              <a:lnSpc>
                <a:spcPct val="100000"/>
              </a:lnSpc>
              <a:spcBef>
                <a:spcPts val="0"/>
              </a:spcBef>
              <a:spcAft>
                <a:spcPts val="0"/>
              </a:spcAft>
              <a:buSzPts val="1000"/>
              <a:buNone/>
              <a:defRPr sz="1335"/>
            </a:lvl4pPr>
            <a:lvl5pPr lvl="4" algn="ctr" rtl="0">
              <a:lnSpc>
                <a:spcPct val="100000"/>
              </a:lnSpc>
              <a:spcBef>
                <a:spcPts val="0"/>
              </a:spcBef>
              <a:spcAft>
                <a:spcPts val="0"/>
              </a:spcAft>
              <a:buSzPts val="1000"/>
              <a:buNone/>
              <a:defRPr sz="1335"/>
            </a:lvl5pPr>
            <a:lvl6pPr lvl="5" algn="ctr" rtl="0">
              <a:lnSpc>
                <a:spcPct val="100000"/>
              </a:lnSpc>
              <a:spcBef>
                <a:spcPts val="0"/>
              </a:spcBef>
              <a:spcAft>
                <a:spcPts val="0"/>
              </a:spcAft>
              <a:buSzPts val="1000"/>
              <a:buNone/>
              <a:defRPr sz="1335"/>
            </a:lvl6pPr>
            <a:lvl7pPr lvl="6" algn="ctr" rtl="0">
              <a:lnSpc>
                <a:spcPct val="100000"/>
              </a:lnSpc>
              <a:spcBef>
                <a:spcPts val="0"/>
              </a:spcBef>
              <a:spcAft>
                <a:spcPts val="0"/>
              </a:spcAft>
              <a:buSzPts val="1000"/>
              <a:buNone/>
              <a:defRPr sz="1335"/>
            </a:lvl7pPr>
            <a:lvl8pPr lvl="7" algn="ctr" rtl="0">
              <a:lnSpc>
                <a:spcPct val="100000"/>
              </a:lnSpc>
              <a:spcBef>
                <a:spcPts val="0"/>
              </a:spcBef>
              <a:spcAft>
                <a:spcPts val="0"/>
              </a:spcAft>
              <a:buSzPts val="1000"/>
              <a:buNone/>
              <a:defRPr sz="1335"/>
            </a:lvl8pPr>
            <a:lvl9pPr lvl="8" algn="ctr" rtl="0">
              <a:lnSpc>
                <a:spcPct val="100000"/>
              </a:lnSpc>
              <a:spcBef>
                <a:spcPts val="0"/>
              </a:spcBef>
              <a:spcAft>
                <a:spcPts val="0"/>
              </a:spcAft>
              <a:buSzPts val="1000"/>
              <a:buNone/>
              <a:defRPr sz="1335"/>
            </a:lvl9pPr>
          </a:lstStyle>
          <a:p>
            <a:endParaRPr/>
          </a:p>
        </p:txBody>
      </p:sp>
      <p:grpSp>
        <p:nvGrpSpPr>
          <p:cNvPr id="72" name="Google Shape;72;p3"/>
          <p:cNvGrpSpPr/>
          <p:nvPr/>
        </p:nvGrpSpPr>
        <p:grpSpPr>
          <a:xfrm>
            <a:off x="5606000" y="-1125783"/>
            <a:ext cx="7813567" cy="4108767"/>
            <a:chOff x="1507400" y="1301825"/>
            <a:chExt cx="5860175" cy="3081575"/>
          </a:xfrm>
        </p:grpSpPr>
        <p:sp>
          <p:nvSpPr>
            <p:cNvPr id="73" name="Google Shape;73;p3"/>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4" name="Google Shape;74;p3"/>
            <p:cNvSpPr/>
            <p:nvPr/>
          </p:nvSpPr>
          <p:spPr>
            <a:xfrm>
              <a:off x="2349975" y="2039550"/>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 name="Google Shape;75;p3"/>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 name="Google Shape;76;p3"/>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 name="Google Shape;77;p3"/>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 name="Google Shape;78;p3"/>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 name="Google Shape;79;p3"/>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0" name="Google Shape;80;p3"/>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1" name="Google Shape;81;p3"/>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2" name="Google Shape;82;p3"/>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3" name="Google Shape;83;p3"/>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4" name="Google Shape;84;p3"/>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5" name="Google Shape;85;p3"/>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6" name="Google Shape;86;p3"/>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7" name="Google Shape;87;p3"/>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8" name="Google Shape;88;p3"/>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9" name="Google Shape;89;p3"/>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90" name="Google Shape;90;p3"/>
          <p:cNvGrpSpPr/>
          <p:nvPr/>
        </p:nvGrpSpPr>
        <p:grpSpPr>
          <a:xfrm flipH="1">
            <a:off x="-1161967" y="4103667"/>
            <a:ext cx="7761633" cy="3150333"/>
            <a:chOff x="257575" y="1303525"/>
            <a:chExt cx="5821225" cy="2362750"/>
          </a:xfrm>
        </p:grpSpPr>
        <p:sp>
          <p:nvSpPr>
            <p:cNvPr id="91" name="Google Shape;91;p3"/>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2" name="Google Shape;92;p3"/>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3" name="Google Shape;93;p3"/>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4" name="Google Shape;94;p3"/>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5" name="Google Shape;95;p3"/>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6" name="Google Shape;96;p3"/>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7" name="Google Shape;97;p3"/>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8" name="Google Shape;98;p3"/>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9" name="Google Shape;99;p3"/>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00" name="Google Shape;100;p3"/>
          <p:cNvGrpSpPr/>
          <p:nvPr/>
        </p:nvGrpSpPr>
        <p:grpSpPr>
          <a:xfrm flipH="1">
            <a:off x="-1161967" y="-544533"/>
            <a:ext cx="2724167" cy="2165167"/>
            <a:chOff x="4035675" y="1303525"/>
            <a:chExt cx="2043125" cy="1623875"/>
          </a:xfrm>
        </p:grpSpPr>
        <p:sp>
          <p:nvSpPr>
            <p:cNvPr id="101" name="Google Shape;101;p3"/>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2" name="Google Shape;102;p3"/>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3" name="Google Shape;103;p3"/>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4" name="Google Shape;104;p3"/>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5"/>
        <p:cNvGrpSpPr/>
        <p:nvPr/>
      </p:nvGrpSpPr>
      <p:grpSpPr>
        <a:xfrm>
          <a:off x="0" y="0"/>
          <a:ext cx="0" cy="0"/>
          <a:chOff x="0" y="0"/>
          <a:chExt cx="0" cy="0"/>
        </a:xfrm>
      </p:grpSpPr>
      <p:grpSp>
        <p:nvGrpSpPr>
          <p:cNvPr id="106" name="Google Shape;106;p4"/>
          <p:cNvGrpSpPr/>
          <p:nvPr/>
        </p:nvGrpSpPr>
        <p:grpSpPr>
          <a:xfrm rot="10800000">
            <a:off x="-1161967" y="-265633"/>
            <a:ext cx="2724167" cy="3138133"/>
            <a:chOff x="4035675" y="1303525"/>
            <a:chExt cx="2043125" cy="2353600"/>
          </a:xfrm>
        </p:grpSpPr>
        <p:sp>
          <p:nvSpPr>
            <p:cNvPr id="107" name="Google Shape;107;p4"/>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8" name="Google Shape;108;p4"/>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9" name="Google Shape;109;p4"/>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10" name="Google Shape;110;p4"/>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11" name="Google Shape;111;p4"/>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12" name="Google Shape;112;p4"/>
          <p:cNvGrpSpPr/>
          <p:nvPr/>
        </p:nvGrpSpPr>
        <p:grpSpPr>
          <a:xfrm rot="10800000">
            <a:off x="9598417" y="4481900"/>
            <a:ext cx="3267167" cy="3140400"/>
            <a:chOff x="3628425" y="1303525"/>
            <a:chExt cx="2450375" cy="2355300"/>
          </a:xfrm>
        </p:grpSpPr>
        <p:sp>
          <p:nvSpPr>
            <p:cNvPr id="113" name="Google Shape;113;p4"/>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14" name="Google Shape;114;p4"/>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15" name="Google Shape;115;p4"/>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16" name="Google Shape;116;p4"/>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17" name="Google Shape;117;p4"/>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18" name="Google Shape;118;p4"/>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19" name="Google Shape;119;p4"/>
          <p:cNvSpPr txBox="1">
            <a:spLocks noGrp="1"/>
          </p:cNvSpPr>
          <p:nvPr>
            <p:ph type="body" idx="1"/>
          </p:nvPr>
        </p:nvSpPr>
        <p:spPr>
          <a:xfrm>
            <a:off x="2336800" y="2047433"/>
            <a:ext cx="7518400" cy="3718000"/>
          </a:xfrm>
          <a:prstGeom prst="rect">
            <a:avLst/>
          </a:prstGeom>
        </p:spPr>
        <p:txBody>
          <a:bodyPr spcFirstLastPara="1" wrap="square" lIns="91425" tIns="91425" rIns="91425" bIns="91425" anchor="t" anchorCtr="0">
            <a:noAutofit/>
          </a:bodyPr>
          <a:lstStyle>
            <a:lvl1pPr marL="609600" lvl="0" indent="-440055">
              <a:lnSpc>
                <a:spcPct val="100000"/>
              </a:lnSpc>
              <a:spcBef>
                <a:spcPts val="0"/>
              </a:spcBef>
              <a:spcAft>
                <a:spcPts val="0"/>
              </a:spcAft>
              <a:buClr>
                <a:schemeClr val="accent3"/>
              </a:buClr>
              <a:buSzPts val="1600"/>
              <a:buFont typeface="Raleway SemiBold"/>
              <a:buChar char="●"/>
              <a:defRPr/>
            </a:lvl1pPr>
            <a:lvl2pPr marL="1219200" lvl="1" indent="-440055">
              <a:spcBef>
                <a:spcPts val="0"/>
              </a:spcBef>
              <a:spcAft>
                <a:spcPts val="0"/>
              </a:spcAft>
              <a:buSzPts val="1600"/>
              <a:buFont typeface="Nunito Light"/>
              <a:buChar char="○"/>
              <a:defRPr/>
            </a:lvl2pPr>
            <a:lvl3pPr marL="1828800" lvl="2" indent="-431800">
              <a:spcBef>
                <a:spcPct val="427000"/>
              </a:spcBef>
              <a:spcAft>
                <a:spcPts val="0"/>
              </a:spcAft>
              <a:buSzPts val="1500"/>
              <a:buFont typeface="Nunito Light"/>
              <a:buChar char="■"/>
              <a:defRPr/>
            </a:lvl3pPr>
            <a:lvl4pPr marL="2438400" lvl="3" indent="-431800">
              <a:spcBef>
                <a:spcPct val="427000"/>
              </a:spcBef>
              <a:spcAft>
                <a:spcPts val="0"/>
              </a:spcAft>
              <a:buSzPts val="1500"/>
              <a:buFont typeface="Nunito Light"/>
              <a:buChar char="●"/>
              <a:defRPr/>
            </a:lvl4pPr>
            <a:lvl5pPr marL="3048000" lvl="4" indent="-406400">
              <a:spcBef>
                <a:spcPct val="427000"/>
              </a:spcBef>
              <a:spcAft>
                <a:spcPts val="0"/>
              </a:spcAft>
              <a:buSzPts val="1200"/>
              <a:buFont typeface="Nunito Light"/>
              <a:buChar char="○"/>
              <a:defRPr/>
            </a:lvl5pPr>
            <a:lvl6pPr marL="3657600" lvl="5" indent="-406400">
              <a:spcBef>
                <a:spcPct val="427000"/>
              </a:spcBef>
              <a:spcAft>
                <a:spcPts val="0"/>
              </a:spcAft>
              <a:buSzPts val="1200"/>
              <a:buFont typeface="Nunito Light"/>
              <a:buChar char="■"/>
              <a:defRPr/>
            </a:lvl6pPr>
            <a:lvl7pPr marL="4267200" lvl="6" indent="-414655">
              <a:spcBef>
                <a:spcPct val="427000"/>
              </a:spcBef>
              <a:spcAft>
                <a:spcPts val="0"/>
              </a:spcAft>
              <a:buSzPts val="1300"/>
              <a:buFont typeface="Nunito Light"/>
              <a:buChar char="●"/>
              <a:defRPr/>
            </a:lvl7pPr>
            <a:lvl8pPr marL="4876800" lvl="7" indent="-414655">
              <a:spcBef>
                <a:spcPct val="427000"/>
              </a:spcBef>
              <a:spcAft>
                <a:spcPts val="0"/>
              </a:spcAft>
              <a:buSzPts val="1300"/>
              <a:buFont typeface="Nunito Light"/>
              <a:buChar char="○"/>
              <a:defRPr/>
            </a:lvl8pPr>
            <a:lvl9pPr marL="5486400" lvl="8" indent="-406400">
              <a:spcBef>
                <a:spcPct val="427000"/>
              </a:spcBef>
              <a:spcAft>
                <a:spcPts val="1600"/>
              </a:spcAft>
              <a:buSzPts val="1200"/>
              <a:buFont typeface="Nunito Light"/>
              <a:buChar char="■"/>
              <a:defRPr/>
            </a:lvl9pPr>
          </a:lstStyle>
          <a:p>
            <a:endParaRPr/>
          </a:p>
        </p:txBody>
      </p:sp>
      <p:sp>
        <p:nvSpPr>
          <p:cNvPr id="120" name="Google Shape;120;p4"/>
          <p:cNvSpPr txBox="1">
            <a:spLocks noGrp="1"/>
          </p:cNvSpPr>
          <p:nvPr>
            <p:ph type="title"/>
          </p:nvPr>
        </p:nvSpPr>
        <p:spPr>
          <a:xfrm>
            <a:off x="622300" y="474200"/>
            <a:ext cx="10947600" cy="88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a:lvl1pPr>
            <a:lvl2pPr lvl="1" algn="ctr" rtl="0">
              <a:spcBef>
                <a:spcPts val="0"/>
              </a:spcBef>
              <a:spcAft>
                <a:spcPts val="0"/>
              </a:spcAft>
              <a:buNone/>
              <a:defRPr sz="4800"/>
            </a:lvl2pPr>
            <a:lvl3pPr lvl="2" algn="ctr" rtl="0">
              <a:spcBef>
                <a:spcPts val="0"/>
              </a:spcBef>
              <a:spcAft>
                <a:spcPts val="0"/>
              </a:spcAft>
              <a:buNone/>
              <a:defRPr sz="4800"/>
            </a:lvl3pPr>
            <a:lvl4pPr lvl="3" algn="ctr" rtl="0">
              <a:spcBef>
                <a:spcPts val="0"/>
              </a:spcBef>
              <a:spcAft>
                <a:spcPts val="0"/>
              </a:spcAft>
              <a:buNone/>
              <a:defRPr sz="4800"/>
            </a:lvl4pPr>
            <a:lvl5pPr lvl="4" algn="ctr" rtl="0">
              <a:spcBef>
                <a:spcPts val="0"/>
              </a:spcBef>
              <a:spcAft>
                <a:spcPts val="0"/>
              </a:spcAft>
              <a:buNone/>
              <a:defRPr sz="4800"/>
            </a:lvl5pPr>
            <a:lvl6pPr lvl="5" algn="ctr" rtl="0">
              <a:spcBef>
                <a:spcPts val="0"/>
              </a:spcBef>
              <a:spcAft>
                <a:spcPts val="0"/>
              </a:spcAft>
              <a:buNone/>
              <a:defRPr sz="4800"/>
            </a:lvl6pPr>
            <a:lvl7pPr lvl="6" algn="ctr" rtl="0">
              <a:spcBef>
                <a:spcPts val="0"/>
              </a:spcBef>
              <a:spcAft>
                <a:spcPts val="0"/>
              </a:spcAft>
              <a:buNone/>
              <a:defRPr sz="4800"/>
            </a:lvl7pPr>
            <a:lvl8pPr lvl="7" algn="ctr" rtl="0">
              <a:spcBef>
                <a:spcPts val="0"/>
              </a:spcBef>
              <a:spcAft>
                <a:spcPts val="0"/>
              </a:spcAft>
              <a:buNone/>
              <a:defRPr sz="4800"/>
            </a:lvl8pPr>
            <a:lvl9pPr lvl="8" algn="ctr" rtl="0">
              <a:spcBef>
                <a:spcPts val="0"/>
              </a:spcBef>
              <a:spcAft>
                <a:spcPts val="0"/>
              </a:spcAft>
              <a:buNone/>
              <a:defRPr sz="48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1"/>
        <p:cNvGrpSpPr/>
        <p:nvPr/>
      </p:nvGrpSpPr>
      <p:grpSpPr>
        <a:xfrm>
          <a:off x="0" y="0"/>
          <a:ext cx="0" cy="0"/>
          <a:chOff x="0" y="0"/>
          <a:chExt cx="0" cy="0"/>
        </a:xfrm>
      </p:grpSpPr>
      <p:sp>
        <p:nvSpPr>
          <p:cNvPr id="122" name="Google Shape;122;p5"/>
          <p:cNvSpPr txBox="1">
            <a:spLocks noGrp="1"/>
          </p:cNvSpPr>
          <p:nvPr>
            <p:ph type="ctrTitle"/>
          </p:nvPr>
        </p:nvSpPr>
        <p:spPr>
          <a:xfrm flipH="1">
            <a:off x="7314872" y="3922359"/>
            <a:ext cx="2080800" cy="608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dk1"/>
                </a:solidFill>
                <a:latin typeface="Mali Medium" panose="00000600000000000000"/>
                <a:ea typeface="Mali Medium" panose="00000600000000000000"/>
                <a:cs typeface="Mali Medium" panose="00000600000000000000"/>
                <a:sym typeface="Mali Medium" panose="00000600000000000000"/>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23" name="Google Shape;123;p5"/>
          <p:cNvSpPr txBox="1">
            <a:spLocks noGrp="1"/>
          </p:cNvSpPr>
          <p:nvPr>
            <p:ph type="subTitle" idx="1"/>
          </p:nvPr>
        </p:nvSpPr>
        <p:spPr>
          <a:xfrm flipH="1">
            <a:off x="6455872" y="4416051"/>
            <a:ext cx="3798800" cy="15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124" name="Google Shape;124;p5"/>
          <p:cNvSpPr txBox="1">
            <a:spLocks noGrp="1"/>
          </p:cNvSpPr>
          <p:nvPr>
            <p:ph type="ctrTitle" idx="2"/>
          </p:nvPr>
        </p:nvSpPr>
        <p:spPr>
          <a:xfrm flipH="1">
            <a:off x="2604005" y="3922359"/>
            <a:ext cx="2423600" cy="608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dk1"/>
                </a:solidFill>
                <a:latin typeface="Mali Medium" panose="00000600000000000000"/>
                <a:ea typeface="Mali Medium" panose="00000600000000000000"/>
                <a:cs typeface="Mali Medium" panose="00000600000000000000"/>
                <a:sym typeface="Mali Medium" panose="00000600000000000000"/>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125" name="Google Shape;125;p5"/>
          <p:cNvSpPr txBox="1">
            <a:spLocks noGrp="1"/>
          </p:cNvSpPr>
          <p:nvPr>
            <p:ph type="subTitle" idx="3"/>
          </p:nvPr>
        </p:nvSpPr>
        <p:spPr>
          <a:xfrm flipH="1">
            <a:off x="1916405" y="4416068"/>
            <a:ext cx="3798800" cy="15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126" name="Google Shape;126;p5"/>
          <p:cNvSpPr txBox="1">
            <a:spLocks noGrp="1"/>
          </p:cNvSpPr>
          <p:nvPr>
            <p:ph type="title" idx="4"/>
          </p:nvPr>
        </p:nvSpPr>
        <p:spPr>
          <a:xfrm>
            <a:off x="622300" y="474200"/>
            <a:ext cx="10947600" cy="88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a:lvl1pPr>
            <a:lvl2pPr lvl="1" algn="ctr" rtl="0">
              <a:spcBef>
                <a:spcPts val="0"/>
              </a:spcBef>
              <a:spcAft>
                <a:spcPts val="0"/>
              </a:spcAft>
              <a:buNone/>
              <a:defRPr sz="4800"/>
            </a:lvl2pPr>
            <a:lvl3pPr lvl="2" algn="ctr" rtl="0">
              <a:spcBef>
                <a:spcPts val="0"/>
              </a:spcBef>
              <a:spcAft>
                <a:spcPts val="0"/>
              </a:spcAft>
              <a:buNone/>
              <a:defRPr sz="4800"/>
            </a:lvl3pPr>
            <a:lvl4pPr lvl="3" algn="ctr" rtl="0">
              <a:spcBef>
                <a:spcPts val="0"/>
              </a:spcBef>
              <a:spcAft>
                <a:spcPts val="0"/>
              </a:spcAft>
              <a:buNone/>
              <a:defRPr sz="4800"/>
            </a:lvl4pPr>
            <a:lvl5pPr lvl="4" algn="ctr" rtl="0">
              <a:spcBef>
                <a:spcPts val="0"/>
              </a:spcBef>
              <a:spcAft>
                <a:spcPts val="0"/>
              </a:spcAft>
              <a:buNone/>
              <a:defRPr sz="4800"/>
            </a:lvl5pPr>
            <a:lvl6pPr lvl="5" algn="ctr" rtl="0">
              <a:spcBef>
                <a:spcPts val="0"/>
              </a:spcBef>
              <a:spcAft>
                <a:spcPts val="0"/>
              </a:spcAft>
              <a:buNone/>
              <a:defRPr sz="4800"/>
            </a:lvl6pPr>
            <a:lvl7pPr lvl="6" algn="ctr" rtl="0">
              <a:spcBef>
                <a:spcPts val="0"/>
              </a:spcBef>
              <a:spcAft>
                <a:spcPts val="0"/>
              </a:spcAft>
              <a:buNone/>
              <a:defRPr sz="4800"/>
            </a:lvl7pPr>
            <a:lvl8pPr lvl="7" algn="ctr" rtl="0">
              <a:spcBef>
                <a:spcPts val="0"/>
              </a:spcBef>
              <a:spcAft>
                <a:spcPts val="0"/>
              </a:spcAft>
              <a:buNone/>
              <a:defRPr sz="4800"/>
            </a:lvl8pPr>
            <a:lvl9pPr lvl="8" algn="ctr" rtl="0">
              <a:spcBef>
                <a:spcPts val="0"/>
              </a:spcBef>
              <a:spcAft>
                <a:spcPts val="0"/>
              </a:spcAft>
              <a:buNone/>
              <a:defRPr sz="4800"/>
            </a:lvl9pPr>
          </a:lstStyle>
          <a:p>
            <a:endParaRPr/>
          </a:p>
        </p:txBody>
      </p:sp>
      <p:grpSp>
        <p:nvGrpSpPr>
          <p:cNvPr id="127" name="Google Shape;127;p5"/>
          <p:cNvGrpSpPr/>
          <p:nvPr/>
        </p:nvGrpSpPr>
        <p:grpSpPr>
          <a:xfrm>
            <a:off x="11224633" y="-1125783"/>
            <a:ext cx="2194933" cy="4108767"/>
            <a:chOff x="5721375" y="1301825"/>
            <a:chExt cx="1646200" cy="3081575"/>
          </a:xfrm>
        </p:grpSpPr>
        <p:sp>
          <p:nvSpPr>
            <p:cNvPr id="128" name="Google Shape;128;p5"/>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9" name="Google Shape;129;p5"/>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 name="Google Shape;130;p5"/>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 name="Google Shape;131;p5"/>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 name="Google Shape;132;p5"/>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 name="Google Shape;133;p5"/>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34" name="Google Shape;134;p5"/>
          <p:cNvGrpSpPr/>
          <p:nvPr/>
        </p:nvGrpSpPr>
        <p:grpSpPr>
          <a:xfrm flipH="1">
            <a:off x="-607533" y="4106733"/>
            <a:ext cx="7207200" cy="3147267"/>
            <a:chOff x="257575" y="1305825"/>
            <a:chExt cx="5405400" cy="2360450"/>
          </a:xfrm>
        </p:grpSpPr>
        <p:sp>
          <p:nvSpPr>
            <p:cNvPr id="135" name="Google Shape;135;p5"/>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6" name="Google Shape;136;p5"/>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7" name="Google Shape;137;p5"/>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8" name="Google Shape;138;p5"/>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9" name="Google Shape;139;p5"/>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0" name="Google Shape;140;p5"/>
          <p:cNvGrpSpPr/>
          <p:nvPr/>
        </p:nvGrpSpPr>
        <p:grpSpPr>
          <a:xfrm flipH="1">
            <a:off x="-1161967" y="-544533"/>
            <a:ext cx="2168967" cy="2162867"/>
            <a:chOff x="4452075" y="1303525"/>
            <a:chExt cx="1626725" cy="1622150"/>
          </a:xfrm>
        </p:grpSpPr>
        <p:sp>
          <p:nvSpPr>
            <p:cNvPr id="141" name="Google Shape;141;p5"/>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 name="Google Shape;142;p5"/>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 name="Google Shape;143;p5"/>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4"/>
        <p:cNvGrpSpPr/>
        <p:nvPr/>
      </p:nvGrpSpPr>
      <p:grpSpPr>
        <a:xfrm>
          <a:off x="0" y="0"/>
          <a:ext cx="0" cy="0"/>
          <a:chOff x="0" y="0"/>
          <a:chExt cx="0" cy="0"/>
        </a:xfrm>
      </p:grpSpPr>
      <p:sp>
        <p:nvSpPr>
          <p:cNvPr id="145" name="Google Shape;145;p6"/>
          <p:cNvSpPr txBox="1">
            <a:spLocks noGrp="1"/>
          </p:cNvSpPr>
          <p:nvPr>
            <p:ph type="title"/>
          </p:nvPr>
        </p:nvSpPr>
        <p:spPr>
          <a:xfrm>
            <a:off x="622300" y="474200"/>
            <a:ext cx="10947600" cy="88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a:lvl1pPr>
            <a:lvl2pPr lvl="1" algn="ctr" rtl="0">
              <a:spcBef>
                <a:spcPts val="0"/>
              </a:spcBef>
              <a:spcAft>
                <a:spcPts val="0"/>
              </a:spcAft>
              <a:buNone/>
              <a:defRPr sz="4800"/>
            </a:lvl2pPr>
            <a:lvl3pPr lvl="2" algn="ctr" rtl="0">
              <a:spcBef>
                <a:spcPts val="0"/>
              </a:spcBef>
              <a:spcAft>
                <a:spcPts val="0"/>
              </a:spcAft>
              <a:buNone/>
              <a:defRPr sz="4800"/>
            </a:lvl3pPr>
            <a:lvl4pPr lvl="3" algn="ctr" rtl="0">
              <a:spcBef>
                <a:spcPts val="0"/>
              </a:spcBef>
              <a:spcAft>
                <a:spcPts val="0"/>
              </a:spcAft>
              <a:buNone/>
              <a:defRPr sz="4800"/>
            </a:lvl4pPr>
            <a:lvl5pPr lvl="4" algn="ctr" rtl="0">
              <a:spcBef>
                <a:spcPts val="0"/>
              </a:spcBef>
              <a:spcAft>
                <a:spcPts val="0"/>
              </a:spcAft>
              <a:buNone/>
              <a:defRPr sz="4800"/>
            </a:lvl5pPr>
            <a:lvl6pPr lvl="5" algn="ctr" rtl="0">
              <a:spcBef>
                <a:spcPts val="0"/>
              </a:spcBef>
              <a:spcAft>
                <a:spcPts val="0"/>
              </a:spcAft>
              <a:buNone/>
              <a:defRPr sz="4800"/>
            </a:lvl6pPr>
            <a:lvl7pPr lvl="6" algn="ctr" rtl="0">
              <a:spcBef>
                <a:spcPts val="0"/>
              </a:spcBef>
              <a:spcAft>
                <a:spcPts val="0"/>
              </a:spcAft>
              <a:buNone/>
              <a:defRPr sz="4800"/>
            </a:lvl7pPr>
            <a:lvl8pPr lvl="7" algn="ctr" rtl="0">
              <a:spcBef>
                <a:spcPts val="0"/>
              </a:spcBef>
              <a:spcAft>
                <a:spcPts val="0"/>
              </a:spcAft>
              <a:buNone/>
              <a:defRPr sz="4800"/>
            </a:lvl8pPr>
            <a:lvl9pPr lvl="8" algn="ctr" rtl="0">
              <a:spcBef>
                <a:spcPts val="0"/>
              </a:spcBef>
              <a:spcAft>
                <a:spcPts val="0"/>
              </a:spcAft>
              <a:buNone/>
              <a:defRPr sz="4800"/>
            </a:lvl9pPr>
          </a:lstStyle>
          <a:p>
            <a:endParaRPr/>
          </a:p>
        </p:txBody>
      </p:sp>
      <p:grpSp>
        <p:nvGrpSpPr>
          <p:cNvPr id="146" name="Google Shape;146;p6"/>
          <p:cNvGrpSpPr/>
          <p:nvPr/>
        </p:nvGrpSpPr>
        <p:grpSpPr>
          <a:xfrm>
            <a:off x="9562500" y="-1006233"/>
            <a:ext cx="3318367" cy="3135067"/>
            <a:chOff x="7171875" y="-754675"/>
            <a:chExt cx="2488775" cy="2351300"/>
          </a:xfrm>
        </p:grpSpPr>
        <p:sp>
          <p:nvSpPr>
            <p:cNvPr id="147" name="Google Shape;147;p6"/>
            <p:cNvSpPr/>
            <p:nvPr/>
          </p:nvSpPr>
          <p:spPr>
            <a:xfrm>
              <a:off x="7171875" y="-751225"/>
              <a:ext cx="784175" cy="891850"/>
            </a:xfrm>
            <a:custGeom>
              <a:avLst/>
              <a:gdLst/>
              <a:ahLst/>
              <a:cxnLst/>
              <a:rect l="l" t="t" r="r" b="b"/>
              <a:pathLst>
                <a:path w="31367" h="35674" extrusionOk="0">
                  <a:moveTo>
                    <a:pt x="15191" y="0"/>
                  </a:moveTo>
                  <a:lnTo>
                    <a:pt x="1" y="9348"/>
                  </a:lnTo>
                  <a:lnTo>
                    <a:pt x="459" y="27173"/>
                  </a:lnTo>
                  <a:lnTo>
                    <a:pt x="16153" y="35673"/>
                  </a:lnTo>
                  <a:lnTo>
                    <a:pt x="31367" y="26348"/>
                  </a:lnTo>
                  <a:lnTo>
                    <a:pt x="30885" y="8523"/>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8" name="Google Shape;148;p6"/>
            <p:cNvSpPr/>
            <p:nvPr/>
          </p:nvSpPr>
          <p:spPr>
            <a:xfrm>
              <a:off x="8014450" y="-752950"/>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 name="Google Shape;149;p6"/>
            <p:cNvSpPr/>
            <p:nvPr/>
          </p:nvSpPr>
          <p:spPr>
            <a:xfrm>
              <a:off x="8857025" y="-754675"/>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 name="Google Shape;150;p6"/>
            <p:cNvSpPr/>
            <p:nvPr/>
          </p:nvSpPr>
          <p:spPr>
            <a:xfrm>
              <a:off x="7607200" y="-2150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 name="Google Shape;151;p6"/>
            <p:cNvSpPr/>
            <p:nvPr/>
          </p:nvSpPr>
          <p:spPr>
            <a:xfrm>
              <a:off x="8450350" y="-23225"/>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 name="Google Shape;152;p6"/>
            <p:cNvSpPr/>
            <p:nvPr/>
          </p:nvSpPr>
          <p:spPr>
            <a:xfrm>
              <a:off x="8876500" y="704775"/>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3" name="Google Shape;153;p6"/>
          <p:cNvGrpSpPr/>
          <p:nvPr/>
        </p:nvGrpSpPr>
        <p:grpSpPr>
          <a:xfrm>
            <a:off x="-670533" y="6062600"/>
            <a:ext cx="2169000" cy="1191400"/>
            <a:chOff x="257575" y="2772725"/>
            <a:chExt cx="1626750" cy="893550"/>
          </a:xfrm>
        </p:grpSpPr>
        <p:sp>
          <p:nvSpPr>
            <p:cNvPr id="154" name="Google Shape;154;p6"/>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 name="Google Shape;155;p6"/>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56"/>
        <p:cNvGrpSpPr/>
        <p:nvPr/>
      </p:nvGrpSpPr>
      <p:grpSpPr>
        <a:xfrm>
          <a:off x="0" y="0"/>
          <a:ext cx="0" cy="0"/>
          <a:chOff x="0" y="0"/>
          <a:chExt cx="0" cy="0"/>
        </a:xfrm>
      </p:grpSpPr>
      <p:sp>
        <p:nvSpPr>
          <p:cNvPr id="157" name="Google Shape;157;p7"/>
          <p:cNvSpPr txBox="1">
            <a:spLocks noGrp="1"/>
          </p:cNvSpPr>
          <p:nvPr>
            <p:ph type="subTitle" idx="1"/>
          </p:nvPr>
        </p:nvSpPr>
        <p:spPr>
          <a:xfrm flipH="1">
            <a:off x="1752867" y="1559200"/>
            <a:ext cx="8686800" cy="439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AutoNum type="arabicPeriod"/>
              <a:defRPr sz="1600"/>
            </a:lvl1pPr>
            <a:lvl2pPr lvl="1" algn="ctr" rtl="0">
              <a:lnSpc>
                <a:spcPct val="100000"/>
              </a:lnSpc>
              <a:spcBef>
                <a:spcPts val="0"/>
              </a:spcBef>
              <a:spcAft>
                <a:spcPts val="0"/>
              </a:spcAft>
              <a:buSzPts val="1200"/>
              <a:buFont typeface="Roboto Condensed Light"/>
              <a:buAutoNum type="alphaLcPeriod"/>
              <a:defRPr sz="1600"/>
            </a:lvl2pPr>
            <a:lvl3pPr lvl="2" algn="ctr" rtl="0">
              <a:lnSpc>
                <a:spcPct val="100000"/>
              </a:lnSpc>
              <a:spcBef>
                <a:spcPts val="0"/>
              </a:spcBef>
              <a:spcAft>
                <a:spcPts val="0"/>
              </a:spcAft>
              <a:buSzPts val="1200"/>
              <a:buFont typeface="Roboto Condensed Light"/>
              <a:buAutoNum type="romanLcPeriod"/>
              <a:defRPr sz="1600"/>
            </a:lvl3pPr>
            <a:lvl4pPr lvl="3" algn="ctr" rtl="0">
              <a:lnSpc>
                <a:spcPct val="100000"/>
              </a:lnSpc>
              <a:spcBef>
                <a:spcPts val="0"/>
              </a:spcBef>
              <a:spcAft>
                <a:spcPts val="0"/>
              </a:spcAft>
              <a:buSzPts val="1200"/>
              <a:buFont typeface="Roboto Condensed Light"/>
              <a:buAutoNum type="arabicPeriod"/>
              <a:defRPr sz="1600"/>
            </a:lvl4pPr>
            <a:lvl5pPr lvl="4" algn="ctr" rtl="0">
              <a:lnSpc>
                <a:spcPct val="100000"/>
              </a:lnSpc>
              <a:spcBef>
                <a:spcPts val="0"/>
              </a:spcBef>
              <a:spcAft>
                <a:spcPts val="0"/>
              </a:spcAft>
              <a:buSzPts val="1200"/>
              <a:buFont typeface="Roboto Condensed Light"/>
              <a:buAutoNum type="alphaLcPeriod"/>
              <a:defRPr sz="1600"/>
            </a:lvl5pPr>
            <a:lvl6pPr lvl="5" algn="ctr" rtl="0">
              <a:lnSpc>
                <a:spcPct val="100000"/>
              </a:lnSpc>
              <a:spcBef>
                <a:spcPts val="0"/>
              </a:spcBef>
              <a:spcAft>
                <a:spcPts val="0"/>
              </a:spcAft>
              <a:buSzPts val="1200"/>
              <a:buFont typeface="Roboto Condensed Light"/>
              <a:buAutoNum type="romanLcPeriod"/>
              <a:defRPr sz="1600"/>
            </a:lvl6pPr>
            <a:lvl7pPr lvl="6" algn="ctr" rtl="0">
              <a:lnSpc>
                <a:spcPct val="100000"/>
              </a:lnSpc>
              <a:spcBef>
                <a:spcPts val="0"/>
              </a:spcBef>
              <a:spcAft>
                <a:spcPts val="0"/>
              </a:spcAft>
              <a:buSzPts val="1200"/>
              <a:buFont typeface="Roboto Condensed Light"/>
              <a:buAutoNum type="arabicPeriod"/>
              <a:defRPr sz="1600"/>
            </a:lvl7pPr>
            <a:lvl8pPr lvl="7" algn="ctr" rtl="0">
              <a:lnSpc>
                <a:spcPct val="100000"/>
              </a:lnSpc>
              <a:spcBef>
                <a:spcPts val="0"/>
              </a:spcBef>
              <a:spcAft>
                <a:spcPts val="0"/>
              </a:spcAft>
              <a:buSzPts val="1200"/>
              <a:buFont typeface="Roboto Condensed Light"/>
              <a:buAutoNum type="alphaLcPeriod"/>
              <a:defRPr sz="1600"/>
            </a:lvl8pPr>
            <a:lvl9pPr lvl="8" algn="ctr" rtl="0">
              <a:lnSpc>
                <a:spcPct val="100000"/>
              </a:lnSpc>
              <a:spcBef>
                <a:spcPts val="0"/>
              </a:spcBef>
              <a:spcAft>
                <a:spcPts val="0"/>
              </a:spcAft>
              <a:buSzPts val="1200"/>
              <a:buFont typeface="Roboto Condensed Light"/>
              <a:buAutoNum type="romanLcPeriod"/>
              <a:defRPr sz="1600"/>
            </a:lvl9pPr>
          </a:lstStyle>
          <a:p>
            <a:endParaRPr/>
          </a:p>
        </p:txBody>
      </p:sp>
      <p:sp>
        <p:nvSpPr>
          <p:cNvPr id="158" name="Google Shape;158;p7"/>
          <p:cNvSpPr txBox="1">
            <a:spLocks noGrp="1"/>
          </p:cNvSpPr>
          <p:nvPr>
            <p:ph type="title"/>
          </p:nvPr>
        </p:nvSpPr>
        <p:spPr>
          <a:xfrm>
            <a:off x="622300" y="474200"/>
            <a:ext cx="10947600" cy="88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a:lvl1pPr>
            <a:lvl2pPr lvl="1" algn="ctr" rtl="0">
              <a:spcBef>
                <a:spcPts val="0"/>
              </a:spcBef>
              <a:spcAft>
                <a:spcPts val="0"/>
              </a:spcAft>
              <a:buNone/>
              <a:defRPr sz="4800"/>
            </a:lvl2pPr>
            <a:lvl3pPr lvl="2" algn="ctr" rtl="0">
              <a:spcBef>
                <a:spcPts val="0"/>
              </a:spcBef>
              <a:spcAft>
                <a:spcPts val="0"/>
              </a:spcAft>
              <a:buNone/>
              <a:defRPr sz="4800"/>
            </a:lvl3pPr>
            <a:lvl4pPr lvl="3" algn="ctr" rtl="0">
              <a:spcBef>
                <a:spcPts val="0"/>
              </a:spcBef>
              <a:spcAft>
                <a:spcPts val="0"/>
              </a:spcAft>
              <a:buNone/>
              <a:defRPr sz="4800"/>
            </a:lvl4pPr>
            <a:lvl5pPr lvl="4" algn="ctr" rtl="0">
              <a:spcBef>
                <a:spcPts val="0"/>
              </a:spcBef>
              <a:spcAft>
                <a:spcPts val="0"/>
              </a:spcAft>
              <a:buNone/>
              <a:defRPr sz="4800"/>
            </a:lvl5pPr>
            <a:lvl6pPr lvl="5" algn="ctr" rtl="0">
              <a:spcBef>
                <a:spcPts val="0"/>
              </a:spcBef>
              <a:spcAft>
                <a:spcPts val="0"/>
              </a:spcAft>
              <a:buNone/>
              <a:defRPr sz="4800"/>
            </a:lvl6pPr>
            <a:lvl7pPr lvl="6" algn="ctr" rtl="0">
              <a:spcBef>
                <a:spcPts val="0"/>
              </a:spcBef>
              <a:spcAft>
                <a:spcPts val="0"/>
              </a:spcAft>
              <a:buNone/>
              <a:defRPr sz="4800"/>
            </a:lvl7pPr>
            <a:lvl8pPr lvl="7" algn="ctr" rtl="0">
              <a:spcBef>
                <a:spcPts val="0"/>
              </a:spcBef>
              <a:spcAft>
                <a:spcPts val="0"/>
              </a:spcAft>
              <a:buNone/>
              <a:defRPr sz="4800"/>
            </a:lvl8pPr>
            <a:lvl9pPr lvl="8" algn="ctr" rtl="0">
              <a:spcBef>
                <a:spcPts val="0"/>
              </a:spcBef>
              <a:spcAft>
                <a:spcPts val="0"/>
              </a:spcAft>
              <a:buNone/>
              <a:defRPr sz="4800"/>
            </a:lvl9pPr>
          </a:lstStyle>
          <a:p>
            <a:endParaRPr/>
          </a:p>
        </p:txBody>
      </p:sp>
      <p:grpSp>
        <p:nvGrpSpPr>
          <p:cNvPr id="159" name="Google Shape;159;p7"/>
          <p:cNvGrpSpPr/>
          <p:nvPr/>
        </p:nvGrpSpPr>
        <p:grpSpPr>
          <a:xfrm>
            <a:off x="11393215" y="311639"/>
            <a:ext cx="1319512" cy="1707989"/>
            <a:chOff x="683750" y="2772725"/>
            <a:chExt cx="1200575" cy="1622125"/>
          </a:xfrm>
        </p:grpSpPr>
        <p:sp>
          <p:nvSpPr>
            <p:cNvPr id="160" name="Google Shape;160;p7"/>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1" name="Google Shape;161;p7"/>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62" name="Google Shape;162;p7"/>
          <p:cNvGrpSpPr/>
          <p:nvPr/>
        </p:nvGrpSpPr>
        <p:grpSpPr>
          <a:xfrm>
            <a:off x="10210884" y="5589992"/>
            <a:ext cx="1421160" cy="1839707"/>
            <a:chOff x="683750" y="2772725"/>
            <a:chExt cx="1200575" cy="1622125"/>
          </a:xfrm>
        </p:grpSpPr>
        <p:sp>
          <p:nvSpPr>
            <p:cNvPr id="163" name="Google Shape;163;p7"/>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4" name="Google Shape;164;p7"/>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65" name="Google Shape;165;p7"/>
          <p:cNvSpPr/>
          <p:nvPr/>
        </p:nvSpPr>
        <p:spPr>
          <a:xfrm>
            <a:off x="-412352" y="3987701"/>
            <a:ext cx="928255" cy="1011448"/>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66" name="Google Shape;166;p7"/>
          <p:cNvGrpSpPr/>
          <p:nvPr/>
        </p:nvGrpSpPr>
        <p:grpSpPr>
          <a:xfrm>
            <a:off x="-636373" y="-503809"/>
            <a:ext cx="1809009" cy="1707973"/>
            <a:chOff x="-398590" y="-303568"/>
            <a:chExt cx="1199397" cy="1132408"/>
          </a:xfrm>
        </p:grpSpPr>
        <p:sp>
          <p:nvSpPr>
            <p:cNvPr id="167" name="Google Shape;167;p7"/>
            <p:cNvSpPr/>
            <p:nvPr/>
          </p:nvSpPr>
          <p:spPr>
            <a:xfrm>
              <a:off x="229378" y="206257"/>
              <a:ext cx="571428" cy="622583"/>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68" name="Google Shape;168;p7"/>
            <p:cNvGrpSpPr/>
            <p:nvPr/>
          </p:nvGrpSpPr>
          <p:grpSpPr>
            <a:xfrm>
              <a:off x="-398590" y="-303568"/>
              <a:ext cx="874859" cy="1132405"/>
              <a:chOff x="683750" y="2772725"/>
              <a:chExt cx="1200575" cy="1622125"/>
            </a:xfrm>
          </p:grpSpPr>
          <p:sp>
            <p:nvSpPr>
              <p:cNvPr id="169" name="Google Shape;169;p7"/>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0" name="Google Shape;170;p7"/>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07"/>
        <p:cNvGrpSpPr/>
        <p:nvPr/>
      </p:nvGrpSpPr>
      <p:grpSpPr>
        <a:xfrm>
          <a:off x="0" y="0"/>
          <a:ext cx="0" cy="0"/>
          <a:chOff x="0" y="0"/>
          <a:chExt cx="0" cy="0"/>
        </a:xfrm>
      </p:grpSpPr>
      <p:sp>
        <p:nvSpPr>
          <p:cNvPr id="208" name="Google Shape;208;p9"/>
          <p:cNvSpPr txBox="1">
            <a:spLocks noGrp="1"/>
          </p:cNvSpPr>
          <p:nvPr>
            <p:ph type="subTitle" idx="1"/>
          </p:nvPr>
        </p:nvSpPr>
        <p:spPr>
          <a:xfrm>
            <a:off x="1526900" y="1922633"/>
            <a:ext cx="3341200" cy="1908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865"/>
            </a:lvl1pPr>
            <a:lvl2pPr lvl="1">
              <a:lnSpc>
                <a:spcPct val="100000"/>
              </a:lnSpc>
              <a:spcBef>
                <a:spcPts val="0"/>
              </a:spcBef>
              <a:spcAft>
                <a:spcPts val="0"/>
              </a:spcAft>
              <a:buSzPts val="2100"/>
              <a:buNone/>
              <a:defRPr sz="2800"/>
            </a:lvl2pPr>
            <a:lvl3pPr lvl="2">
              <a:lnSpc>
                <a:spcPct val="100000"/>
              </a:lnSpc>
              <a:spcBef>
                <a:spcPts val="0"/>
              </a:spcBef>
              <a:spcAft>
                <a:spcPts val="0"/>
              </a:spcAft>
              <a:buSzPts val="2100"/>
              <a:buNone/>
              <a:defRPr sz="2800"/>
            </a:lvl3pPr>
            <a:lvl4pPr lvl="3">
              <a:lnSpc>
                <a:spcPct val="100000"/>
              </a:lnSpc>
              <a:spcBef>
                <a:spcPts val="0"/>
              </a:spcBef>
              <a:spcAft>
                <a:spcPts val="0"/>
              </a:spcAft>
              <a:buSzPts val="2100"/>
              <a:buNone/>
              <a:defRPr sz="2800"/>
            </a:lvl4pPr>
            <a:lvl5pPr lvl="4">
              <a:lnSpc>
                <a:spcPct val="100000"/>
              </a:lnSpc>
              <a:spcBef>
                <a:spcPts val="0"/>
              </a:spcBef>
              <a:spcAft>
                <a:spcPts val="0"/>
              </a:spcAft>
              <a:buSzPts val="2100"/>
              <a:buNone/>
              <a:defRPr sz="2800"/>
            </a:lvl5pPr>
            <a:lvl6pPr lvl="5">
              <a:lnSpc>
                <a:spcPct val="100000"/>
              </a:lnSpc>
              <a:spcBef>
                <a:spcPts val="0"/>
              </a:spcBef>
              <a:spcAft>
                <a:spcPts val="0"/>
              </a:spcAft>
              <a:buSzPts val="2100"/>
              <a:buNone/>
              <a:defRPr sz="2800"/>
            </a:lvl6pPr>
            <a:lvl7pPr lvl="6">
              <a:lnSpc>
                <a:spcPct val="100000"/>
              </a:lnSpc>
              <a:spcBef>
                <a:spcPts val="0"/>
              </a:spcBef>
              <a:spcAft>
                <a:spcPts val="0"/>
              </a:spcAft>
              <a:buSzPts val="2100"/>
              <a:buNone/>
              <a:defRPr sz="2800"/>
            </a:lvl7pPr>
            <a:lvl8pPr lvl="7">
              <a:lnSpc>
                <a:spcPct val="100000"/>
              </a:lnSpc>
              <a:spcBef>
                <a:spcPts val="0"/>
              </a:spcBef>
              <a:spcAft>
                <a:spcPts val="0"/>
              </a:spcAft>
              <a:buSzPts val="2100"/>
              <a:buNone/>
              <a:defRPr sz="2800"/>
            </a:lvl8pPr>
            <a:lvl9pPr lvl="8">
              <a:lnSpc>
                <a:spcPct val="100000"/>
              </a:lnSpc>
              <a:spcBef>
                <a:spcPts val="0"/>
              </a:spcBef>
              <a:spcAft>
                <a:spcPts val="0"/>
              </a:spcAft>
              <a:buSzPts val="2100"/>
              <a:buNone/>
              <a:defRPr sz="2800"/>
            </a:lvl9pPr>
          </a:lstStyle>
          <a:p>
            <a:endParaRPr/>
          </a:p>
        </p:txBody>
      </p:sp>
      <p:sp>
        <p:nvSpPr>
          <p:cNvPr id="209" name="Google Shape;209;p9"/>
          <p:cNvSpPr txBox="1">
            <a:spLocks noGrp="1"/>
          </p:cNvSpPr>
          <p:nvPr>
            <p:ph type="title"/>
          </p:nvPr>
        </p:nvSpPr>
        <p:spPr>
          <a:xfrm>
            <a:off x="622300" y="474200"/>
            <a:ext cx="10947600" cy="88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a:lvl1pPr>
            <a:lvl2pPr lvl="1" algn="ctr" rtl="0">
              <a:spcBef>
                <a:spcPts val="0"/>
              </a:spcBef>
              <a:spcAft>
                <a:spcPts val="0"/>
              </a:spcAft>
              <a:buNone/>
              <a:defRPr sz="4800"/>
            </a:lvl2pPr>
            <a:lvl3pPr lvl="2" algn="ctr" rtl="0">
              <a:spcBef>
                <a:spcPts val="0"/>
              </a:spcBef>
              <a:spcAft>
                <a:spcPts val="0"/>
              </a:spcAft>
              <a:buNone/>
              <a:defRPr sz="4800"/>
            </a:lvl3pPr>
            <a:lvl4pPr lvl="3" algn="ctr" rtl="0">
              <a:spcBef>
                <a:spcPts val="0"/>
              </a:spcBef>
              <a:spcAft>
                <a:spcPts val="0"/>
              </a:spcAft>
              <a:buNone/>
              <a:defRPr sz="4800"/>
            </a:lvl4pPr>
            <a:lvl5pPr lvl="4" algn="ctr" rtl="0">
              <a:spcBef>
                <a:spcPts val="0"/>
              </a:spcBef>
              <a:spcAft>
                <a:spcPts val="0"/>
              </a:spcAft>
              <a:buNone/>
              <a:defRPr sz="4800"/>
            </a:lvl5pPr>
            <a:lvl6pPr lvl="5" algn="ctr" rtl="0">
              <a:spcBef>
                <a:spcPts val="0"/>
              </a:spcBef>
              <a:spcAft>
                <a:spcPts val="0"/>
              </a:spcAft>
              <a:buNone/>
              <a:defRPr sz="4800"/>
            </a:lvl6pPr>
            <a:lvl7pPr lvl="6" algn="ctr" rtl="0">
              <a:spcBef>
                <a:spcPts val="0"/>
              </a:spcBef>
              <a:spcAft>
                <a:spcPts val="0"/>
              </a:spcAft>
              <a:buNone/>
              <a:defRPr sz="4800"/>
            </a:lvl7pPr>
            <a:lvl8pPr lvl="7" algn="ctr" rtl="0">
              <a:spcBef>
                <a:spcPts val="0"/>
              </a:spcBef>
              <a:spcAft>
                <a:spcPts val="0"/>
              </a:spcAft>
              <a:buNone/>
              <a:defRPr sz="4800"/>
            </a:lvl8pPr>
            <a:lvl9pPr lvl="8" algn="ctr" rtl="0">
              <a:spcBef>
                <a:spcPts val="0"/>
              </a:spcBef>
              <a:spcAft>
                <a:spcPts val="0"/>
              </a:spcAft>
              <a:buNone/>
              <a:defRPr sz="4800"/>
            </a:lvl9pPr>
          </a:lstStyle>
          <a:p>
            <a:endParaRPr/>
          </a:p>
        </p:txBody>
      </p:sp>
      <p:sp>
        <p:nvSpPr>
          <p:cNvPr id="210" name="Google Shape;210;p9"/>
          <p:cNvSpPr txBox="1">
            <a:spLocks noGrp="1"/>
          </p:cNvSpPr>
          <p:nvPr>
            <p:ph type="body" idx="2"/>
          </p:nvPr>
        </p:nvSpPr>
        <p:spPr>
          <a:xfrm>
            <a:off x="5548367" y="1665800"/>
            <a:ext cx="5420400" cy="3526400"/>
          </a:xfrm>
          <a:prstGeom prst="rect">
            <a:avLst/>
          </a:prstGeom>
        </p:spPr>
        <p:txBody>
          <a:bodyPr spcFirstLastPara="1" wrap="square" lIns="91425" tIns="91425" rIns="91425" bIns="91425" anchor="t" anchorCtr="0">
            <a:noAutofit/>
          </a:bodyPr>
          <a:lstStyle>
            <a:lvl1pPr marL="609600" lvl="0" indent="-508000" rtl="0">
              <a:lnSpc>
                <a:spcPct val="100000"/>
              </a:lnSpc>
              <a:spcBef>
                <a:spcPts val="0"/>
              </a:spcBef>
              <a:spcAft>
                <a:spcPts val="0"/>
              </a:spcAft>
              <a:buClr>
                <a:schemeClr val="accent3"/>
              </a:buClr>
              <a:buSzPts val="2400"/>
              <a:buFont typeface="Nunito Light"/>
              <a:buChar char="●"/>
              <a:defRPr/>
            </a:lvl1pPr>
            <a:lvl2pPr marL="1219200" lvl="1" indent="-440055" rtl="0">
              <a:spcBef>
                <a:spcPct val="427000"/>
              </a:spcBef>
              <a:spcAft>
                <a:spcPts val="0"/>
              </a:spcAft>
              <a:buSzPts val="1600"/>
              <a:buFont typeface="Nunito Light"/>
              <a:buChar char="○"/>
              <a:defRPr/>
            </a:lvl2pPr>
            <a:lvl3pPr marL="1828800" lvl="2" indent="-431800" rtl="0">
              <a:spcBef>
                <a:spcPct val="427000"/>
              </a:spcBef>
              <a:spcAft>
                <a:spcPts val="0"/>
              </a:spcAft>
              <a:buSzPts val="1500"/>
              <a:buFont typeface="Nunito Light"/>
              <a:buChar char="■"/>
              <a:defRPr/>
            </a:lvl3pPr>
            <a:lvl4pPr marL="2438400" lvl="3" indent="-431800" rtl="0">
              <a:spcBef>
                <a:spcPct val="427000"/>
              </a:spcBef>
              <a:spcAft>
                <a:spcPts val="0"/>
              </a:spcAft>
              <a:buSzPts val="1500"/>
              <a:buFont typeface="Nunito Light"/>
              <a:buChar char="●"/>
              <a:defRPr/>
            </a:lvl4pPr>
            <a:lvl5pPr marL="3048000" lvl="4" indent="-406400" rtl="0">
              <a:spcBef>
                <a:spcPct val="427000"/>
              </a:spcBef>
              <a:spcAft>
                <a:spcPts val="0"/>
              </a:spcAft>
              <a:buSzPts val="1200"/>
              <a:buFont typeface="Nunito Light"/>
              <a:buChar char="○"/>
              <a:defRPr/>
            </a:lvl5pPr>
            <a:lvl6pPr marL="3657600" lvl="5" indent="-406400" rtl="0">
              <a:spcBef>
                <a:spcPct val="427000"/>
              </a:spcBef>
              <a:spcAft>
                <a:spcPts val="0"/>
              </a:spcAft>
              <a:buSzPts val="1200"/>
              <a:buFont typeface="Nunito Light"/>
              <a:buChar char="■"/>
              <a:defRPr/>
            </a:lvl6pPr>
            <a:lvl7pPr marL="4267200" lvl="6" indent="-414655" rtl="0">
              <a:spcBef>
                <a:spcPct val="427000"/>
              </a:spcBef>
              <a:spcAft>
                <a:spcPts val="0"/>
              </a:spcAft>
              <a:buSzPts val="1300"/>
              <a:buFont typeface="Nunito Light"/>
              <a:buChar char="●"/>
              <a:defRPr/>
            </a:lvl7pPr>
            <a:lvl8pPr marL="4876800" lvl="7" indent="-414655" rtl="0">
              <a:spcBef>
                <a:spcPct val="427000"/>
              </a:spcBef>
              <a:spcAft>
                <a:spcPts val="0"/>
              </a:spcAft>
              <a:buSzPts val="1300"/>
              <a:buFont typeface="Nunito Light"/>
              <a:buChar char="○"/>
              <a:defRPr/>
            </a:lvl8pPr>
            <a:lvl9pPr marL="5486400" lvl="8" indent="-406400" rtl="0">
              <a:spcBef>
                <a:spcPct val="427000"/>
              </a:spcBef>
              <a:spcAft>
                <a:spcPts val="1600"/>
              </a:spcAft>
              <a:buSzPts val="1200"/>
              <a:buFont typeface="Nunito Light"/>
              <a:buChar char="■"/>
              <a:defRPr/>
            </a:lvl9pPr>
          </a:lstStyle>
          <a:p>
            <a:endParaRPr/>
          </a:p>
        </p:txBody>
      </p:sp>
      <p:grpSp>
        <p:nvGrpSpPr>
          <p:cNvPr id="211" name="Google Shape;211;p9"/>
          <p:cNvGrpSpPr/>
          <p:nvPr/>
        </p:nvGrpSpPr>
        <p:grpSpPr>
          <a:xfrm flipH="1">
            <a:off x="-607933" y="5920400"/>
            <a:ext cx="2724167" cy="2165167"/>
            <a:chOff x="4035675" y="1303525"/>
            <a:chExt cx="2043125" cy="1623875"/>
          </a:xfrm>
        </p:grpSpPr>
        <p:sp>
          <p:nvSpPr>
            <p:cNvPr id="212" name="Google Shape;212;p9"/>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3" name="Google Shape;213;p9"/>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4" name="Google Shape;214;p9"/>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5" name="Google Shape;215;p9"/>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216" name="Google Shape;216;p9"/>
          <p:cNvGrpSpPr/>
          <p:nvPr/>
        </p:nvGrpSpPr>
        <p:grpSpPr>
          <a:xfrm flipH="1">
            <a:off x="10236100" y="-968667"/>
            <a:ext cx="3267167" cy="3140400"/>
            <a:chOff x="3628425" y="1303525"/>
            <a:chExt cx="2450375" cy="2355300"/>
          </a:xfrm>
        </p:grpSpPr>
        <p:sp>
          <p:nvSpPr>
            <p:cNvPr id="217" name="Google Shape;217;p9"/>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8" name="Google Shape;218;p9"/>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9" name="Google Shape;219;p9"/>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0" name="Google Shape;220;p9"/>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1" name="Google Shape;221;p9"/>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2" name="Google Shape;222;p9"/>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0635D2-1FD4-42FB-A3A0-B9DFEF7C7F90}" type="datetimeFigureOut">
              <a:rPr lang="en-US" smtClean="0"/>
              <a:t>22/11/2023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23"/>
        <p:cNvGrpSpPr/>
        <p:nvPr/>
      </p:nvGrpSpPr>
      <p:grpSpPr>
        <a:xfrm>
          <a:off x="0" y="0"/>
          <a:ext cx="0" cy="0"/>
          <a:chOff x="0" y="0"/>
          <a:chExt cx="0" cy="0"/>
        </a:xfrm>
      </p:grpSpPr>
      <p:sp>
        <p:nvSpPr>
          <p:cNvPr id="224" name="Google Shape;224;p10"/>
          <p:cNvSpPr txBox="1">
            <a:spLocks noGrp="1"/>
          </p:cNvSpPr>
          <p:nvPr>
            <p:ph type="ctrTitle"/>
          </p:nvPr>
        </p:nvSpPr>
        <p:spPr>
          <a:xfrm flipH="1">
            <a:off x="6045200" y="1896267"/>
            <a:ext cx="5186800" cy="1689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40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25" name="Google Shape;225;p10"/>
          <p:cNvSpPr txBox="1">
            <a:spLocks noGrp="1"/>
          </p:cNvSpPr>
          <p:nvPr>
            <p:ph type="subTitle" idx="1"/>
          </p:nvPr>
        </p:nvSpPr>
        <p:spPr>
          <a:xfrm flipH="1">
            <a:off x="7223967" y="3840533"/>
            <a:ext cx="3942000" cy="116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grpSp>
        <p:nvGrpSpPr>
          <p:cNvPr id="226" name="Google Shape;226;p10"/>
          <p:cNvGrpSpPr/>
          <p:nvPr/>
        </p:nvGrpSpPr>
        <p:grpSpPr>
          <a:xfrm>
            <a:off x="11232015" y="290572"/>
            <a:ext cx="1319512" cy="1707989"/>
            <a:chOff x="683750" y="2772725"/>
            <a:chExt cx="1200575" cy="1622125"/>
          </a:xfrm>
        </p:grpSpPr>
        <p:sp>
          <p:nvSpPr>
            <p:cNvPr id="227" name="Google Shape;227;p10"/>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8" name="Google Shape;228;p10"/>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44"/>
        <p:cNvGrpSpPr/>
        <p:nvPr/>
      </p:nvGrpSpPr>
      <p:grpSpPr>
        <a:xfrm>
          <a:off x="0" y="0"/>
          <a:ext cx="0" cy="0"/>
          <a:chOff x="0" y="0"/>
          <a:chExt cx="0" cy="0"/>
        </a:xfrm>
      </p:grpSpPr>
      <p:sp>
        <p:nvSpPr>
          <p:cNvPr id="245" name="Google Shape;245;p12"/>
          <p:cNvSpPr txBox="1">
            <a:spLocks noGrp="1"/>
          </p:cNvSpPr>
          <p:nvPr>
            <p:ph type="title" hasCustomPrompt="1"/>
          </p:nvPr>
        </p:nvSpPr>
        <p:spPr>
          <a:xfrm rot="152">
            <a:off x="1562100" y="2360533"/>
            <a:ext cx="9068000" cy="16440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10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246" name="Google Shape;246;p12"/>
          <p:cNvSpPr txBox="1">
            <a:spLocks noGrp="1"/>
          </p:cNvSpPr>
          <p:nvPr>
            <p:ph type="subTitle" idx="1"/>
          </p:nvPr>
        </p:nvSpPr>
        <p:spPr>
          <a:xfrm flipH="1">
            <a:off x="4063467" y="4004733"/>
            <a:ext cx="4065200" cy="116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grpSp>
        <p:nvGrpSpPr>
          <p:cNvPr id="247" name="Google Shape;247;p12"/>
          <p:cNvGrpSpPr/>
          <p:nvPr/>
        </p:nvGrpSpPr>
        <p:grpSpPr>
          <a:xfrm>
            <a:off x="3545867" y="4469700"/>
            <a:ext cx="9480000" cy="4124033"/>
            <a:chOff x="257575" y="1301825"/>
            <a:chExt cx="7110000" cy="3093025"/>
          </a:xfrm>
        </p:grpSpPr>
        <p:sp>
          <p:nvSpPr>
            <p:cNvPr id="248" name="Google Shape;248;p12"/>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49" name="Google Shape;249;p12"/>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50" name="Google Shape;250;p12"/>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51" name="Google Shape;251;p12"/>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52" name="Google Shape;252;p12"/>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53" name="Google Shape;253;p12"/>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54" name="Google Shape;254;p12"/>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55" name="Google Shape;255;p12"/>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56" name="Google Shape;256;p12"/>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57" name="Google Shape;257;p12"/>
            <p:cNvSpPr/>
            <p:nvPr/>
          </p:nvSpPr>
          <p:spPr>
            <a:xfrm>
              <a:off x="1526875" y="3501300"/>
              <a:ext cx="784175" cy="891275"/>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58" name="Google Shape;258;p12"/>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59" name="Google Shape;259;p12"/>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60" name="Google Shape;260;p12"/>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61" name="Google Shape;261;p12"/>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62" name="Google Shape;262;p12"/>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63" name="Google Shape;263;p12"/>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64" name="Google Shape;264;p12"/>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65" name="Google Shape;265;p12"/>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66" name="Google Shape;266;p12"/>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67" name="Google Shape;267;p12"/>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68" name="Google Shape;268;p12"/>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69" name="Google Shape;269;p12"/>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270" name="Google Shape;270;p12"/>
          <p:cNvGrpSpPr/>
          <p:nvPr/>
        </p:nvGrpSpPr>
        <p:grpSpPr>
          <a:xfrm>
            <a:off x="-645733" y="-1685067"/>
            <a:ext cx="9479967" cy="4124033"/>
            <a:chOff x="238125" y="1301825"/>
            <a:chExt cx="7109975" cy="3093025"/>
          </a:xfrm>
        </p:grpSpPr>
        <p:sp>
          <p:nvSpPr>
            <p:cNvPr id="271" name="Google Shape;271;p12"/>
            <p:cNvSpPr/>
            <p:nvPr/>
          </p:nvSpPr>
          <p:spPr>
            <a:xfrm>
              <a:off x="238125" y="1314975"/>
              <a:ext cx="784150" cy="891850"/>
            </a:xfrm>
            <a:custGeom>
              <a:avLst/>
              <a:gdLst/>
              <a:ahLst/>
              <a:cxnLst/>
              <a:rect l="l" t="t" r="r" b="b"/>
              <a:pathLst>
                <a:path w="31366" h="35674" extrusionOk="0">
                  <a:moveTo>
                    <a:pt x="15213" y="1"/>
                  </a:moveTo>
                  <a:lnTo>
                    <a:pt x="0" y="9326"/>
                  </a:lnTo>
                  <a:lnTo>
                    <a:pt x="481" y="27174"/>
                  </a:lnTo>
                  <a:lnTo>
                    <a:pt x="16152" y="35674"/>
                  </a:lnTo>
                  <a:lnTo>
                    <a:pt x="31366" y="26349"/>
                  </a:lnTo>
                  <a:lnTo>
                    <a:pt x="30884"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72" name="Google Shape;272;p12"/>
            <p:cNvSpPr/>
            <p:nvPr/>
          </p:nvSpPr>
          <p:spPr>
            <a:xfrm>
              <a:off x="664825" y="2043000"/>
              <a:ext cx="784175" cy="891850"/>
            </a:xfrm>
            <a:custGeom>
              <a:avLst/>
              <a:gdLst/>
              <a:ahLst/>
              <a:cxnLst/>
              <a:rect l="l" t="t" r="r" b="b"/>
              <a:pathLst>
                <a:path w="31367" h="35674" extrusionOk="0">
                  <a:moveTo>
                    <a:pt x="15191" y="0"/>
                  </a:moveTo>
                  <a:lnTo>
                    <a:pt x="1" y="9348"/>
                  </a:lnTo>
                  <a:lnTo>
                    <a:pt x="459" y="27173"/>
                  </a:lnTo>
                  <a:lnTo>
                    <a:pt x="16153" y="35673"/>
                  </a:lnTo>
                  <a:lnTo>
                    <a:pt x="31367" y="26348"/>
                  </a:lnTo>
                  <a:lnTo>
                    <a:pt x="30885" y="8523"/>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73" name="Google Shape;273;p12"/>
            <p:cNvSpPr/>
            <p:nvPr/>
          </p:nvSpPr>
          <p:spPr>
            <a:xfrm>
              <a:off x="1080675" y="1313275"/>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74" name="Google Shape;274;p12"/>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75" name="Google Shape;275;p12"/>
            <p:cNvSpPr/>
            <p:nvPr/>
          </p:nvSpPr>
          <p:spPr>
            <a:xfrm>
              <a:off x="1923825" y="1310975"/>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76" name="Google Shape;276;p12"/>
            <p:cNvSpPr/>
            <p:nvPr/>
          </p:nvSpPr>
          <p:spPr>
            <a:xfrm>
              <a:off x="2349975" y="2039550"/>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77" name="Google Shape;277;p12"/>
            <p:cNvSpPr/>
            <p:nvPr/>
          </p:nvSpPr>
          <p:spPr>
            <a:xfrm>
              <a:off x="2766375" y="1309250"/>
              <a:ext cx="784175" cy="891850"/>
            </a:xfrm>
            <a:custGeom>
              <a:avLst/>
              <a:gdLst/>
              <a:ahLst/>
              <a:cxnLst/>
              <a:rect l="l" t="t" r="r" b="b"/>
              <a:pathLst>
                <a:path w="31367" h="35674" extrusionOk="0">
                  <a:moveTo>
                    <a:pt x="15214" y="1"/>
                  </a:moveTo>
                  <a:lnTo>
                    <a:pt x="1" y="9326"/>
                  </a:lnTo>
                  <a:lnTo>
                    <a:pt x="482" y="27174"/>
                  </a:lnTo>
                  <a:lnTo>
                    <a:pt x="16176" y="35674"/>
                  </a:lnTo>
                  <a:lnTo>
                    <a:pt x="31366" y="26349"/>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78" name="Google Shape;278;p12"/>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79" name="Google Shape;279;p12"/>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80" name="Google Shape;280;p12"/>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81" name="Google Shape;281;p12"/>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82" name="Google Shape;282;p12"/>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83" name="Google Shape;283;p12"/>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84" name="Google Shape;284;p12"/>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85" name="Google Shape;285;p12"/>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86" name="Google Shape;286;p12"/>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87" name="Google Shape;287;p12"/>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88" name="Google Shape;288;p12"/>
            <p:cNvSpPr/>
            <p:nvPr/>
          </p:nvSpPr>
          <p:spPr>
            <a:xfrm>
              <a:off x="1526875" y="3501300"/>
              <a:ext cx="784175" cy="891275"/>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89" name="Google Shape;289;p12"/>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90" name="Google Shape;290;p12"/>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91" name="Google Shape;291;p12"/>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92" name="Google Shape;292;p12"/>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93" name="Google Shape;293;p12"/>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94" name="Google Shape;294;p12"/>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1">
  <p:cSld name="TITLE_ONLY_4">
    <p:spTree>
      <p:nvGrpSpPr>
        <p:cNvPr id="1" name="Shape 295"/>
        <p:cNvGrpSpPr/>
        <p:nvPr/>
      </p:nvGrpSpPr>
      <p:grpSpPr>
        <a:xfrm>
          <a:off x="0" y="0"/>
          <a:ext cx="0" cy="0"/>
          <a:chOff x="0" y="0"/>
          <a:chExt cx="0" cy="0"/>
        </a:xfrm>
      </p:grpSpPr>
      <p:sp>
        <p:nvSpPr>
          <p:cNvPr id="296" name="Google Shape;296;p13"/>
          <p:cNvSpPr txBox="1">
            <a:spLocks noGrp="1"/>
          </p:cNvSpPr>
          <p:nvPr>
            <p:ph type="title"/>
          </p:nvPr>
        </p:nvSpPr>
        <p:spPr>
          <a:xfrm>
            <a:off x="622300" y="474200"/>
            <a:ext cx="10947600" cy="88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a:lvl1pPr>
            <a:lvl2pPr lvl="1" algn="ctr" rtl="0">
              <a:spcBef>
                <a:spcPts val="0"/>
              </a:spcBef>
              <a:spcAft>
                <a:spcPts val="0"/>
              </a:spcAft>
              <a:buNone/>
              <a:defRPr sz="4800"/>
            </a:lvl2pPr>
            <a:lvl3pPr lvl="2" algn="ctr" rtl="0">
              <a:spcBef>
                <a:spcPts val="0"/>
              </a:spcBef>
              <a:spcAft>
                <a:spcPts val="0"/>
              </a:spcAft>
              <a:buNone/>
              <a:defRPr sz="4800"/>
            </a:lvl3pPr>
            <a:lvl4pPr lvl="3" algn="ctr" rtl="0">
              <a:spcBef>
                <a:spcPts val="0"/>
              </a:spcBef>
              <a:spcAft>
                <a:spcPts val="0"/>
              </a:spcAft>
              <a:buNone/>
              <a:defRPr sz="4800"/>
            </a:lvl4pPr>
            <a:lvl5pPr lvl="4" algn="ctr" rtl="0">
              <a:spcBef>
                <a:spcPts val="0"/>
              </a:spcBef>
              <a:spcAft>
                <a:spcPts val="0"/>
              </a:spcAft>
              <a:buNone/>
              <a:defRPr sz="4800"/>
            </a:lvl5pPr>
            <a:lvl6pPr lvl="5" algn="ctr" rtl="0">
              <a:spcBef>
                <a:spcPts val="0"/>
              </a:spcBef>
              <a:spcAft>
                <a:spcPts val="0"/>
              </a:spcAft>
              <a:buNone/>
              <a:defRPr sz="4800"/>
            </a:lvl6pPr>
            <a:lvl7pPr lvl="6" algn="ctr" rtl="0">
              <a:spcBef>
                <a:spcPts val="0"/>
              </a:spcBef>
              <a:spcAft>
                <a:spcPts val="0"/>
              </a:spcAft>
              <a:buNone/>
              <a:defRPr sz="4800"/>
            </a:lvl7pPr>
            <a:lvl8pPr lvl="7" algn="ctr" rtl="0">
              <a:spcBef>
                <a:spcPts val="0"/>
              </a:spcBef>
              <a:spcAft>
                <a:spcPts val="0"/>
              </a:spcAft>
              <a:buNone/>
              <a:defRPr sz="4800"/>
            </a:lvl8pPr>
            <a:lvl9pPr lvl="8" algn="ctr" rtl="0">
              <a:spcBef>
                <a:spcPts val="0"/>
              </a:spcBef>
              <a:spcAft>
                <a:spcPts val="0"/>
              </a:spcAft>
              <a:buNone/>
              <a:defRPr sz="4800"/>
            </a:lvl9pPr>
          </a:lstStyle>
          <a:p>
            <a:endParaRPr/>
          </a:p>
        </p:txBody>
      </p:sp>
      <p:grpSp>
        <p:nvGrpSpPr>
          <p:cNvPr id="297" name="Google Shape;297;p13"/>
          <p:cNvGrpSpPr/>
          <p:nvPr/>
        </p:nvGrpSpPr>
        <p:grpSpPr>
          <a:xfrm>
            <a:off x="-1171400" y="5113000"/>
            <a:ext cx="9480000" cy="3138100"/>
            <a:chOff x="-878550" y="3834750"/>
            <a:chExt cx="7110000" cy="2353575"/>
          </a:xfrm>
        </p:grpSpPr>
        <p:grpSp>
          <p:nvGrpSpPr>
            <p:cNvPr id="298" name="Google Shape;298;p13"/>
            <p:cNvGrpSpPr/>
            <p:nvPr/>
          </p:nvGrpSpPr>
          <p:grpSpPr>
            <a:xfrm>
              <a:off x="-878550" y="3834750"/>
              <a:ext cx="7110000" cy="2353575"/>
              <a:chOff x="257575" y="2041275"/>
              <a:chExt cx="7110000" cy="2353575"/>
            </a:xfrm>
          </p:grpSpPr>
          <p:sp>
            <p:nvSpPr>
              <p:cNvPr id="299" name="Google Shape;299;p13"/>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00" name="Google Shape;300;p13"/>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01" name="Google Shape;301;p13"/>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02" name="Google Shape;302;p13"/>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03" name="Google Shape;303;p13"/>
              <p:cNvSpPr/>
              <p:nvPr/>
            </p:nvSpPr>
            <p:spPr>
              <a:xfrm>
                <a:off x="1526875" y="3501300"/>
                <a:ext cx="784175" cy="891275"/>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04" name="Google Shape;304;p13"/>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05" name="Google Shape;305;p13"/>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06" name="Google Shape;306;p13"/>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07" name="Google Shape;307;p13"/>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08" name="Google Shape;308;p13"/>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09" name="Google Shape;309;p13"/>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10" name="Google Shape;310;p13"/>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11" name="Google Shape;311;p13"/>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12" name="Google Shape;312;p13"/>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13" name="Google Shape;313;p13"/>
            <p:cNvSpPr/>
            <p:nvPr/>
          </p:nvSpPr>
          <p:spPr>
            <a:xfrm>
              <a:off x="3340313" y="4560475"/>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14" name="Google Shape;314;p13"/>
            <p:cNvSpPr/>
            <p:nvPr/>
          </p:nvSpPr>
          <p:spPr>
            <a:xfrm>
              <a:off x="4188325" y="4560475"/>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2">
  <p:cSld name="TITLE_ONLY_5">
    <p:spTree>
      <p:nvGrpSpPr>
        <p:cNvPr id="1" name="Shape 315"/>
        <p:cNvGrpSpPr/>
        <p:nvPr/>
      </p:nvGrpSpPr>
      <p:grpSpPr>
        <a:xfrm>
          <a:off x="0" y="0"/>
          <a:ext cx="0" cy="0"/>
          <a:chOff x="0" y="0"/>
          <a:chExt cx="0" cy="0"/>
        </a:xfrm>
      </p:grpSpPr>
      <p:sp>
        <p:nvSpPr>
          <p:cNvPr id="316" name="Google Shape;316;p14"/>
          <p:cNvSpPr txBox="1">
            <a:spLocks noGrp="1"/>
          </p:cNvSpPr>
          <p:nvPr>
            <p:ph type="title"/>
          </p:nvPr>
        </p:nvSpPr>
        <p:spPr>
          <a:xfrm>
            <a:off x="622300" y="474200"/>
            <a:ext cx="10947600" cy="88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a:lvl1pPr>
            <a:lvl2pPr lvl="1" algn="ctr" rtl="0">
              <a:spcBef>
                <a:spcPts val="0"/>
              </a:spcBef>
              <a:spcAft>
                <a:spcPts val="0"/>
              </a:spcAft>
              <a:buNone/>
              <a:defRPr sz="4800"/>
            </a:lvl2pPr>
            <a:lvl3pPr lvl="2" algn="ctr" rtl="0">
              <a:spcBef>
                <a:spcPts val="0"/>
              </a:spcBef>
              <a:spcAft>
                <a:spcPts val="0"/>
              </a:spcAft>
              <a:buNone/>
              <a:defRPr sz="4800"/>
            </a:lvl3pPr>
            <a:lvl4pPr lvl="3" algn="ctr" rtl="0">
              <a:spcBef>
                <a:spcPts val="0"/>
              </a:spcBef>
              <a:spcAft>
                <a:spcPts val="0"/>
              </a:spcAft>
              <a:buNone/>
              <a:defRPr sz="4800"/>
            </a:lvl4pPr>
            <a:lvl5pPr lvl="4" algn="ctr" rtl="0">
              <a:spcBef>
                <a:spcPts val="0"/>
              </a:spcBef>
              <a:spcAft>
                <a:spcPts val="0"/>
              </a:spcAft>
              <a:buNone/>
              <a:defRPr sz="4800"/>
            </a:lvl5pPr>
            <a:lvl6pPr lvl="5" algn="ctr" rtl="0">
              <a:spcBef>
                <a:spcPts val="0"/>
              </a:spcBef>
              <a:spcAft>
                <a:spcPts val="0"/>
              </a:spcAft>
              <a:buNone/>
              <a:defRPr sz="4800"/>
            </a:lvl6pPr>
            <a:lvl7pPr lvl="6" algn="ctr" rtl="0">
              <a:spcBef>
                <a:spcPts val="0"/>
              </a:spcBef>
              <a:spcAft>
                <a:spcPts val="0"/>
              </a:spcAft>
              <a:buNone/>
              <a:defRPr sz="4800"/>
            </a:lvl7pPr>
            <a:lvl8pPr lvl="7" algn="ctr" rtl="0">
              <a:spcBef>
                <a:spcPts val="0"/>
              </a:spcBef>
              <a:spcAft>
                <a:spcPts val="0"/>
              </a:spcAft>
              <a:buNone/>
              <a:defRPr sz="4800"/>
            </a:lvl8pPr>
            <a:lvl9pPr lvl="8" algn="ctr" rtl="0">
              <a:spcBef>
                <a:spcPts val="0"/>
              </a:spcBef>
              <a:spcAft>
                <a:spcPts val="0"/>
              </a:spcAft>
              <a:buNone/>
              <a:defRPr sz="4800"/>
            </a:lvl9pPr>
          </a:lstStyle>
          <a:p>
            <a:endParaRPr/>
          </a:p>
        </p:txBody>
      </p:sp>
      <p:grpSp>
        <p:nvGrpSpPr>
          <p:cNvPr id="317" name="Google Shape;317;p14"/>
          <p:cNvGrpSpPr/>
          <p:nvPr/>
        </p:nvGrpSpPr>
        <p:grpSpPr>
          <a:xfrm rot="10800000">
            <a:off x="9598417" y="5459433"/>
            <a:ext cx="2168967" cy="2162867"/>
            <a:chOff x="4452075" y="1303525"/>
            <a:chExt cx="1626725" cy="1622150"/>
          </a:xfrm>
        </p:grpSpPr>
        <p:sp>
          <p:nvSpPr>
            <p:cNvPr id="318" name="Google Shape;318;p14"/>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19" name="Google Shape;319;p14"/>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20" name="Google Shape;320;p14"/>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21" name="Google Shape;321;p14"/>
          <p:cNvGrpSpPr/>
          <p:nvPr/>
        </p:nvGrpSpPr>
        <p:grpSpPr>
          <a:xfrm flipH="1">
            <a:off x="-927700" y="-1006233"/>
            <a:ext cx="3873600" cy="3135067"/>
            <a:chOff x="7171875" y="-754675"/>
            <a:chExt cx="2905200" cy="2351300"/>
          </a:xfrm>
        </p:grpSpPr>
        <p:sp>
          <p:nvSpPr>
            <p:cNvPr id="322" name="Google Shape;322;p14"/>
            <p:cNvSpPr/>
            <p:nvPr/>
          </p:nvSpPr>
          <p:spPr>
            <a:xfrm>
              <a:off x="7171875" y="-751225"/>
              <a:ext cx="784175" cy="891850"/>
            </a:xfrm>
            <a:custGeom>
              <a:avLst/>
              <a:gdLst/>
              <a:ahLst/>
              <a:cxnLst/>
              <a:rect l="l" t="t" r="r" b="b"/>
              <a:pathLst>
                <a:path w="31367" h="35674" extrusionOk="0">
                  <a:moveTo>
                    <a:pt x="15191" y="0"/>
                  </a:moveTo>
                  <a:lnTo>
                    <a:pt x="1" y="9348"/>
                  </a:lnTo>
                  <a:lnTo>
                    <a:pt x="459" y="27173"/>
                  </a:lnTo>
                  <a:lnTo>
                    <a:pt x="16153" y="35673"/>
                  </a:lnTo>
                  <a:lnTo>
                    <a:pt x="31367" y="26348"/>
                  </a:lnTo>
                  <a:lnTo>
                    <a:pt x="30885" y="8523"/>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23" name="Google Shape;323;p14"/>
            <p:cNvSpPr/>
            <p:nvPr/>
          </p:nvSpPr>
          <p:spPr>
            <a:xfrm>
              <a:off x="8857025" y="-754675"/>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24" name="Google Shape;324;p14"/>
            <p:cNvSpPr/>
            <p:nvPr/>
          </p:nvSpPr>
          <p:spPr>
            <a:xfrm>
              <a:off x="8450350" y="-23225"/>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25" name="Google Shape;325;p14"/>
            <p:cNvSpPr/>
            <p:nvPr/>
          </p:nvSpPr>
          <p:spPr>
            <a:xfrm>
              <a:off x="8876500" y="704775"/>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26" name="Google Shape;326;p14"/>
            <p:cNvSpPr/>
            <p:nvPr/>
          </p:nvSpPr>
          <p:spPr>
            <a:xfrm>
              <a:off x="9292900" y="-24950"/>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able of contents">
  <p:cSld name="CUSTOM_9">
    <p:spTree>
      <p:nvGrpSpPr>
        <p:cNvPr id="1" name="Shape 327"/>
        <p:cNvGrpSpPr/>
        <p:nvPr/>
      </p:nvGrpSpPr>
      <p:grpSpPr>
        <a:xfrm>
          <a:off x="0" y="0"/>
          <a:ext cx="0" cy="0"/>
          <a:chOff x="0" y="0"/>
          <a:chExt cx="0" cy="0"/>
        </a:xfrm>
      </p:grpSpPr>
      <p:sp>
        <p:nvSpPr>
          <p:cNvPr id="328" name="Google Shape;328;p15"/>
          <p:cNvSpPr txBox="1">
            <a:spLocks noGrp="1"/>
          </p:cNvSpPr>
          <p:nvPr>
            <p:ph type="title" hasCustomPrompt="1"/>
          </p:nvPr>
        </p:nvSpPr>
        <p:spPr>
          <a:xfrm flipH="1">
            <a:off x="4827385" y="4679868"/>
            <a:ext cx="1612800" cy="770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5500"/>
              <a:buNone/>
              <a:defRPr sz="6400">
                <a:solidFill>
                  <a:schemeClr val="dk2"/>
                </a:solidFill>
                <a:latin typeface="Poppins Medium" panose="020B0704020202020204"/>
                <a:ea typeface="Poppins Medium" panose="020B0704020202020204"/>
                <a:cs typeface="Poppins Medium" panose="020B0704020202020204"/>
                <a:sym typeface="Poppins Medium" panose="020B0704020202020204"/>
              </a:defRPr>
            </a:lvl1pPr>
            <a:lvl2pPr lvl="1" algn="r" rtl="0">
              <a:spcBef>
                <a:spcPts val="0"/>
              </a:spcBef>
              <a:spcAft>
                <a:spcPts val="0"/>
              </a:spcAft>
              <a:buSzPts val="5500"/>
              <a:buFont typeface="Fira Sans Extra Condensed Medium"/>
              <a:buNone/>
              <a:defRPr sz="7335">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5500"/>
              <a:buFont typeface="Fira Sans Extra Condensed Medium"/>
              <a:buNone/>
              <a:defRPr sz="7335">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5500"/>
              <a:buFont typeface="Fira Sans Extra Condensed Medium"/>
              <a:buNone/>
              <a:defRPr sz="7335">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5500"/>
              <a:buFont typeface="Fira Sans Extra Condensed Medium"/>
              <a:buNone/>
              <a:defRPr sz="7335">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5500"/>
              <a:buFont typeface="Fira Sans Extra Condensed Medium"/>
              <a:buNone/>
              <a:defRPr sz="7335">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5500"/>
              <a:buFont typeface="Fira Sans Extra Condensed Medium"/>
              <a:buNone/>
              <a:defRPr sz="7335">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5500"/>
              <a:buFont typeface="Fira Sans Extra Condensed Medium"/>
              <a:buNone/>
              <a:defRPr sz="7335">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5500"/>
              <a:buFont typeface="Fira Sans Extra Condensed Medium"/>
              <a:buNone/>
              <a:defRPr sz="7335">
                <a:latin typeface="Fira Sans Extra Condensed Medium"/>
                <a:ea typeface="Fira Sans Extra Condensed Medium"/>
                <a:cs typeface="Fira Sans Extra Condensed Medium"/>
                <a:sym typeface="Fira Sans Extra Condensed Medium"/>
              </a:defRPr>
            </a:lvl9pPr>
          </a:lstStyle>
          <a:p>
            <a:r>
              <a:t>xx%</a:t>
            </a:r>
          </a:p>
        </p:txBody>
      </p:sp>
      <p:sp>
        <p:nvSpPr>
          <p:cNvPr id="329" name="Google Shape;329;p15"/>
          <p:cNvSpPr txBox="1">
            <a:spLocks noGrp="1"/>
          </p:cNvSpPr>
          <p:nvPr>
            <p:ph type="subTitle" idx="1"/>
          </p:nvPr>
        </p:nvSpPr>
        <p:spPr>
          <a:xfrm flipH="1">
            <a:off x="7128233" y="2743451"/>
            <a:ext cx="3213200" cy="99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5"/>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30" name="Google Shape;330;p15"/>
          <p:cNvSpPr txBox="1">
            <a:spLocks noGrp="1"/>
          </p:cNvSpPr>
          <p:nvPr>
            <p:ph type="subTitle" idx="2"/>
          </p:nvPr>
        </p:nvSpPr>
        <p:spPr>
          <a:xfrm>
            <a:off x="8047900" y="4273635"/>
            <a:ext cx="3213200" cy="99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5"/>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31" name="Google Shape;331;p15"/>
          <p:cNvSpPr txBox="1">
            <a:spLocks noGrp="1"/>
          </p:cNvSpPr>
          <p:nvPr>
            <p:ph type="subTitle" idx="3"/>
          </p:nvPr>
        </p:nvSpPr>
        <p:spPr>
          <a:xfrm flipH="1">
            <a:off x="898133" y="4197156"/>
            <a:ext cx="3213200" cy="99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865"/>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32" name="Google Shape;332;p15"/>
          <p:cNvSpPr txBox="1">
            <a:spLocks noGrp="1"/>
          </p:cNvSpPr>
          <p:nvPr>
            <p:ph type="subTitle" idx="4"/>
          </p:nvPr>
        </p:nvSpPr>
        <p:spPr>
          <a:xfrm flipH="1">
            <a:off x="7128233" y="1966751"/>
            <a:ext cx="3512000" cy="994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1"/>
              </a:buClr>
              <a:buSzPts val="1800"/>
              <a:buFont typeface="Paytone One" panose="020B0704020202020204"/>
              <a:buNone/>
              <a:defRPr sz="3200">
                <a:latin typeface="Mali SemiBold" panose="020B0704020202020204"/>
                <a:ea typeface="Mali SemiBold" panose="020B0704020202020204"/>
                <a:cs typeface="Mali SemiBold" panose="020B0704020202020204"/>
                <a:sym typeface="Mali SemiBold" panose="020B0704020202020204"/>
              </a:defRPr>
            </a:lvl1pPr>
            <a:lvl2pPr lvl="1" algn="ctr" rtl="0">
              <a:lnSpc>
                <a:spcPct val="100000"/>
              </a:lnSpc>
              <a:spcBef>
                <a:spcPts val="0"/>
              </a:spcBef>
              <a:spcAft>
                <a:spcPts val="0"/>
              </a:spcAft>
              <a:buClr>
                <a:schemeClr val="lt1"/>
              </a:buClr>
              <a:buSzPts val="14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2pPr>
            <a:lvl3pPr lvl="2"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3pPr>
            <a:lvl4pPr lvl="3"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4pPr>
            <a:lvl5pPr lvl="4"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5pPr>
            <a:lvl6pPr lvl="5"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6pPr>
            <a:lvl7pPr lvl="6"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7pPr>
            <a:lvl8pPr lvl="7"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8pPr>
            <a:lvl9pPr lvl="8"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9pPr>
          </a:lstStyle>
          <a:p>
            <a:endParaRPr/>
          </a:p>
        </p:txBody>
      </p:sp>
      <p:sp>
        <p:nvSpPr>
          <p:cNvPr id="333" name="Google Shape;333;p15"/>
          <p:cNvSpPr txBox="1">
            <a:spLocks noGrp="1"/>
          </p:cNvSpPr>
          <p:nvPr>
            <p:ph type="subTitle" idx="5"/>
          </p:nvPr>
        </p:nvSpPr>
        <p:spPr>
          <a:xfrm>
            <a:off x="8047900" y="3471535"/>
            <a:ext cx="3213200" cy="994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1"/>
              </a:buClr>
              <a:buSzPts val="1800"/>
              <a:buFont typeface="Paytone One" panose="020B0704020202020204"/>
              <a:buNone/>
              <a:defRPr sz="3200">
                <a:latin typeface="Mali SemiBold" panose="020B0704020202020204"/>
                <a:ea typeface="Mali SemiBold" panose="020B0704020202020204"/>
                <a:cs typeface="Mali SemiBold" panose="020B0704020202020204"/>
                <a:sym typeface="Mali SemiBold" panose="020B0704020202020204"/>
              </a:defRPr>
            </a:lvl1pPr>
            <a:lvl2pPr lvl="1" algn="ctr" rtl="0">
              <a:lnSpc>
                <a:spcPct val="100000"/>
              </a:lnSpc>
              <a:spcBef>
                <a:spcPts val="0"/>
              </a:spcBef>
              <a:spcAft>
                <a:spcPts val="0"/>
              </a:spcAft>
              <a:buClr>
                <a:schemeClr val="lt1"/>
              </a:buClr>
              <a:buSzPts val="14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2pPr>
            <a:lvl3pPr lvl="2"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3pPr>
            <a:lvl4pPr lvl="3"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4pPr>
            <a:lvl5pPr lvl="4"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5pPr>
            <a:lvl6pPr lvl="5"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6pPr>
            <a:lvl7pPr lvl="6"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7pPr>
            <a:lvl8pPr lvl="7"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8pPr>
            <a:lvl9pPr lvl="8"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9pPr>
          </a:lstStyle>
          <a:p>
            <a:endParaRPr/>
          </a:p>
        </p:txBody>
      </p:sp>
      <p:sp>
        <p:nvSpPr>
          <p:cNvPr id="334" name="Google Shape;334;p15"/>
          <p:cNvSpPr txBox="1">
            <a:spLocks noGrp="1"/>
          </p:cNvSpPr>
          <p:nvPr>
            <p:ph type="subTitle" idx="6"/>
          </p:nvPr>
        </p:nvSpPr>
        <p:spPr>
          <a:xfrm flipH="1">
            <a:off x="536933" y="3548056"/>
            <a:ext cx="3574400" cy="866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Clr>
                <a:schemeClr val="lt1"/>
              </a:buClr>
              <a:buSzPts val="1800"/>
              <a:buFont typeface="Paytone One" panose="020B0704020202020204"/>
              <a:buNone/>
              <a:defRPr sz="3200">
                <a:latin typeface="Mali SemiBold" panose="020B0704020202020204"/>
                <a:ea typeface="Mali SemiBold" panose="020B0704020202020204"/>
                <a:cs typeface="Mali SemiBold" panose="020B0704020202020204"/>
                <a:sym typeface="Mali SemiBold" panose="020B0704020202020204"/>
              </a:defRPr>
            </a:lvl1pPr>
            <a:lvl2pPr lvl="1" algn="ctr" rtl="0">
              <a:lnSpc>
                <a:spcPct val="100000"/>
              </a:lnSpc>
              <a:spcBef>
                <a:spcPts val="0"/>
              </a:spcBef>
              <a:spcAft>
                <a:spcPts val="0"/>
              </a:spcAft>
              <a:buClr>
                <a:schemeClr val="lt1"/>
              </a:buClr>
              <a:buSzPts val="14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2pPr>
            <a:lvl3pPr lvl="2"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3pPr>
            <a:lvl4pPr lvl="3"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4pPr>
            <a:lvl5pPr lvl="4"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5pPr>
            <a:lvl6pPr lvl="5"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6pPr>
            <a:lvl7pPr lvl="6"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7pPr>
            <a:lvl8pPr lvl="7"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8pPr>
            <a:lvl9pPr lvl="8" algn="ctr" rtl="0">
              <a:lnSpc>
                <a:spcPct val="100000"/>
              </a:lnSpc>
              <a:spcBef>
                <a:spcPts val="0"/>
              </a:spcBef>
              <a:spcAft>
                <a:spcPts val="0"/>
              </a:spcAft>
              <a:buClr>
                <a:schemeClr val="lt1"/>
              </a:buClr>
              <a:buSzPts val="1200"/>
              <a:buFont typeface="Paytone One" panose="020B0704020202020204"/>
              <a:buNone/>
              <a:defRPr>
                <a:solidFill>
                  <a:schemeClr val="lt1"/>
                </a:solidFill>
                <a:latin typeface="Paytone One" panose="020B0704020202020204"/>
                <a:ea typeface="Paytone One" panose="020B0704020202020204"/>
                <a:cs typeface="Paytone One" panose="020B0704020202020204"/>
                <a:sym typeface="Paytone One" panose="020B0704020202020204"/>
              </a:defRPr>
            </a:lvl9pPr>
          </a:lstStyle>
          <a:p>
            <a:endParaRPr/>
          </a:p>
        </p:txBody>
      </p:sp>
      <p:sp>
        <p:nvSpPr>
          <p:cNvPr id="335" name="Google Shape;335;p15"/>
          <p:cNvSpPr txBox="1">
            <a:spLocks noGrp="1"/>
          </p:cNvSpPr>
          <p:nvPr>
            <p:ph type="title" idx="7" hasCustomPrompt="1"/>
          </p:nvPr>
        </p:nvSpPr>
        <p:spPr>
          <a:xfrm>
            <a:off x="4751385" y="3060508"/>
            <a:ext cx="1764800" cy="770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1"/>
              </a:buClr>
              <a:buSzPts val="5500"/>
              <a:buNone/>
              <a:defRPr sz="6400">
                <a:solidFill>
                  <a:schemeClr val="accent1"/>
                </a:solidFill>
                <a:latin typeface="Poppins Medium" panose="020B0704020202020204"/>
                <a:ea typeface="Poppins Medium" panose="020B0704020202020204"/>
                <a:cs typeface="Poppins Medium" panose="020B0704020202020204"/>
                <a:sym typeface="Poppins Medium" panose="020B0704020202020204"/>
              </a:defRPr>
            </a:lvl1pPr>
            <a:lvl2pPr lvl="1"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336" name="Google Shape;336;p15"/>
          <p:cNvSpPr txBox="1">
            <a:spLocks noGrp="1"/>
          </p:cNvSpPr>
          <p:nvPr>
            <p:ph type="title" idx="8" hasCustomPrompt="1"/>
          </p:nvPr>
        </p:nvSpPr>
        <p:spPr>
          <a:xfrm>
            <a:off x="4751385" y="1453975"/>
            <a:ext cx="1764800" cy="770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1"/>
              </a:buClr>
              <a:buSzPts val="5500"/>
              <a:buNone/>
              <a:defRPr sz="6400">
                <a:solidFill>
                  <a:schemeClr val="accent3"/>
                </a:solidFill>
                <a:latin typeface="Poppins Medium" panose="020B0704020202020204"/>
                <a:ea typeface="Poppins Medium" panose="020B0704020202020204"/>
                <a:cs typeface="Poppins Medium" panose="020B0704020202020204"/>
                <a:sym typeface="Poppins Medium" panose="020B0704020202020204"/>
              </a:defRPr>
            </a:lvl1pPr>
            <a:lvl2pPr lvl="1"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accent1"/>
              </a:buClr>
              <a:buSzPts val="5500"/>
              <a:buFont typeface="Fira Sans Extra Condensed Medium"/>
              <a:buNone/>
              <a:defRPr sz="7335">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337" name="Google Shape;337;p15"/>
          <p:cNvSpPr txBox="1">
            <a:spLocks noGrp="1"/>
          </p:cNvSpPr>
          <p:nvPr>
            <p:ph type="title" idx="9"/>
          </p:nvPr>
        </p:nvSpPr>
        <p:spPr>
          <a:xfrm>
            <a:off x="622300" y="474200"/>
            <a:ext cx="10947600" cy="88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a:lvl1pPr>
            <a:lvl2pPr lvl="1" algn="ctr" rtl="0">
              <a:spcBef>
                <a:spcPts val="0"/>
              </a:spcBef>
              <a:spcAft>
                <a:spcPts val="0"/>
              </a:spcAft>
              <a:buNone/>
              <a:defRPr sz="4800"/>
            </a:lvl2pPr>
            <a:lvl3pPr lvl="2" algn="ctr" rtl="0">
              <a:spcBef>
                <a:spcPts val="0"/>
              </a:spcBef>
              <a:spcAft>
                <a:spcPts val="0"/>
              </a:spcAft>
              <a:buNone/>
              <a:defRPr sz="4800"/>
            </a:lvl3pPr>
            <a:lvl4pPr lvl="3" algn="ctr" rtl="0">
              <a:spcBef>
                <a:spcPts val="0"/>
              </a:spcBef>
              <a:spcAft>
                <a:spcPts val="0"/>
              </a:spcAft>
              <a:buNone/>
              <a:defRPr sz="4800"/>
            </a:lvl4pPr>
            <a:lvl5pPr lvl="4" algn="ctr" rtl="0">
              <a:spcBef>
                <a:spcPts val="0"/>
              </a:spcBef>
              <a:spcAft>
                <a:spcPts val="0"/>
              </a:spcAft>
              <a:buNone/>
              <a:defRPr sz="4800"/>
            </a:lvl5pPr>
            <a:lvl6pPr lvl="5" algn="ctr" rtl="0">
              <a:spcBef>
                <a:spcPts val="0"/>
              </a:spcBef>
              <a:spcAft>
                <a:spcPts val="0"/>
              </a:spcAft>
              <a:buNone/>
              <a:defRPr sz="4800"/>
            </a:lvl6pPr>
            <a:lvl7pPr lvl="6" algn="ctr" rtl="0">
              <a:spcBef>
                <a:spcPts val="0"/>
              </a:spcBef>
              <a:spcAft>
                <a:spcPts val="0"/>
              </a:spcAft>
              <a:buNone/>
              <a:defRPr sz="4800"/>
            </a:lvl7pPr>
            <a:lvl8pPr lvl="7" algn="ctr" rtl="0">
              <a:spcBef>
                <a:spcPts val="0"/>
              </a:spcBef>
              <a:spcAft>
                <a:spcPts val="0"/>
              </a:spcAft>
              <a:buNone/>
              <a:defRPr sz="4800"/>
            </a:lvl8pPr>
            <a:lvl9pPr lvl="8" algn="ctr" rtl="0">
              <a:spcBef>
                <a:spcPts val="0"/>
              </a:spcBef>
              <a:spcAft>
                <a:spcPts val="0"/>
              </a:spcAft>
              <a:buNone/>
              <a:defRPr sz="4800"/>
            </a:lvl9pPr>
          </a:lstStyle>
          <a:p>
            <a:endParaRPr/>
          </a:p>
        </p:txBody>
      </p:sp>
      <p:grpSp>
        <p:nvGrpSpPr>
          <p:cNvPr id="338" name="Google Shape;338;p15"/>
          <p:cNvGrpSpPr/>
          <p:nvPr/>
        </p:nvGrpSpPr>
        <p:grpSpPr>
          <a:xfrm flipH="1">
            <a:off x="-629847" y="4391964"/>
            <a:ext cx="3046499" cy="3492077"/>
            <a:chOff x="5314125" y="2029825"/>
            <a:chExt cx="2053450" cy="2353575"/>
          </a:xfrm>
        </p:grpSpPr>
        <p:sp>
          <p:nvSpPr>
            <p:cNvPr id="339" name="Google Shape;339;p15"/>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0" name="Google Shape;340;p15"/>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1" name="Google Shape;341;p15"/>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2" name="Google Shape;342;p15"/>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3" name="Google Shape;343;p15"/>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44" name="Google Shape;344;p15"/>
          <p:cNvGrpSpPr/>
          <p:nvPr/>
        </p:nvGrpSpPr>
        <p:grpSpPr>
          <a:xfrm>
            <a:off x="9926276" y="-2381797"/>
            <a:ext cx="3024048" cy="3466345"/>
            <a:chOff x="5314125" y="2029825"/>
            <a:chExt cx="2053450" cy="2353575"/>
          </a:xfrm>
        </p:grpSpPr>
        <p:sp>
          <p:nvSpPr>
            <p:cNvPr id="345" name="Google Shape;345;p15"/>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6" name="Google Shape;346;p15"/>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7" name="Google Shape;347;p15"/>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8" name="Google Shape;348;p15"/>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9" name="Google Shape;349;p15"/>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50" name="Google Shape;350;p15"/>
          <p:cNvGrpSpPr/>
          <p:nvPr/>
        </p:nvGrpSpPr>
        <p:grpSpPr>
          <a:xfrm>
            <a:off x="-1811151" y="1167931"/>
            <a:ext cx="3049883" cy="2436675"/>
            <a:chOff x="3450663" y="-567051"/>
            <a:chExt cx="1890580" cy="1510461"/>
          </a:xfrm>
        </p:grpSpPr>
        <p:sp>
          <p:nvSpPr>
            <p:cNvPr id="351" name="Google Shape;351;p15"/>
            <p:cNvSpPr/>
            <p:nvPr/>
          </p:nvSpPr>
          <p:spPr>
            <a:xfrm>
              <a:off x="3829202" y="-565448"/>
              <a:ext cx="728891" cy="828975"/>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2" name="Google Shape;352;p15"/>
            <p:cNvSpPr/>
            <p:nvPr/>
          </p:nvSpPr>
          <p:spPr>
            <a:xfrm>
              <a:off x="4612376" y="-567051"/>
              <a:ext cx="728867" cy="828440"/>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3" name="Google Shape;353;p15"/>
            <p:cNvSpPr/>
            <p:nvPr/>
          </p:nvSpPr>
          <p:spPr>
            <a:xfrm>
              <a:off x="3450663" y="114435"/>
              <a:ext cx="728891" cy="828975"/>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4" name="Google Shape;354;p15"/>
            <p:cNvSpPr/>
            <p:nvPr/>
          </p:nvSpPr>
          <p:spPr>
            <a:xfrm>
              <a:off x="4233837" y="112831"/>
              <a:ext cx="728867" cy="828975"/>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355"/>
        <p:cNvGrpSpPr/>
        <p:nvPr/>
      </p:nvGrpSpPr>
      <p:grpSpPr>
        <a:xfrm>
          <a:off x="0" y="0"/>
          <a:ext cx="0" cy="0"/>
          <a:chOff x="0" y="0"/>
          <a:chExt cx="0" cy="0"/>
        </a:xfrm>
      </p:grpSpPr>
      <p:sp>
        <p:nvSpPr>
          <p:cNvPr id="356" name="Google Shape;356;p16"/>
          <p:cNvSpPr txBox="1">
            <a:spLocks noGrp="1"/>
          </p:cNvSpPr>
          <p:nvPr>
            <p:ph type="ctrTitle"/>
          </p:nvPr>
        </p:nvSpPr>
        <p:spPr>
          <a:xfrm flipH="1">
            <a:off x="1397749" y="4190259"/>
            <a:ext cx="2080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935"/>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357" name="Google Shape;357;p16"/>
          <p:cNvSpPr txBox="1">
            <a:spLocks noGrp="1"/>
          </p:cNvSpPr>
          <p:nvPr>
            <p:ph type="subTitle" idx="1"/>
          </p:nvPr>
        </p:nvSpPr>
        <p:spPr>
          <a:xfrm flipH="1">
            <a:off x="1102549" y="3009584"/>
            <a:ext cx="2671200" cy="116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358" name="Google Shape;358;p16"/>
          <p:cNvSpPr txBox="1">
            <a:spLocks noGrp="1"/>
          </p:cNvSpPr>
          <p:nvPr>
            <p:ph type="ctrTitle" idx="2"/>
          </p:nvPr>
        </p:nvSpPr>
        <p:spPr>
          <a:xfrm flipH="1">
            <a:off x="5060869" y="4190259"/>
            <a:ext cx="2080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935">
                <a:solidFill>
                  <a:schemeClr val="accent3"/>
                </a:solidFill>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359" name="Google Shape;359;p16"/>
          <p:cNvSpPr txBox="1">
            <a:spLocks noGrp="1"/>
          </p:cNvSpPr>
          <p:nvPr>
            <p:ph type="subTitle" idx="3"/>
          </p:nvPr>
        </p:nvSpPr>
        <p:spPr>
          <a:xfrm flipH="1">
            <a:off x="4680469" y="3009584"/>
            <a:ext cx="2841600" cy="116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360" name="Google Shape;360;p16"/>
          <p:cNvSpPr txBox="1">
            <a:spLocks noGrp="1"/>
          </p:cNvSpPr>
          <p:nvPr>
            <p:ph type="ctrTitle" idx="4"/>
          </p:nvPr>
        </p:nvSpPr>
        <p:spPr>
          <a:xfrm flipH="1">
            <a:off x="8730369" y="4190259"/>
            <a:ext cx="2080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935"/>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361" name="Google Shape;361;p16"/>
          <p:cNvSpPr txBox="1">
            <a:spLocks noGrp="1"/>
          </p:cNvSpPr>
          <p:nvPr>
            <p:ph type="subTitle" idx="5"/>
          </p:nvPr>
        </p:nvSpPr>
        <p:spPr>
          <a:xfrm flipH="1">
            <a:off x="8349969" y="3009584"/>
            <a:ext cx="2841600" cy="116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362" name="Google Shape;362;p16"/>
          <p:cNvSpPr txBox="1">
            <a:spLocks noGrp="1"/>
          </p:cNvSpPr>
          <p:nvPr>
            <p:ph type="title" idx="6"/>
          </p:nvPr>
        </p:nvSpPr>
        <p:spPr>
          <a:xfrm>
            <a:off x="622300" y="474200"/>
            <a:ext cx="10947600" cy="88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a:lvl1pPr>
            <a:lvl2pPr lvl="1" algn="ctr" rtl="0">
              <a:spcBef>
                <a:spcPts val="0"/>
              </a:spcBef>
              <a:spcAft>
                <a:spcPts val="0"/>
              </a:spcAft>
              <a:buNone/>
              <a:defRPr sz="4800"/>
            </a:lvl2pPr>
            <a:lvl3pPr lvl="2" algn="ctr" rtl="0">
              <a:spcBef>
                <a:spcPts val="0"/>
              </a:spcBef>
              <a:spcAft>
                <a:spcPts val="0"/>
              </a:spcAft>
              <a:buNone/>
              <a:defRPr sz="4800"/>
            </a:lvl3pPr>
            <a:lvl4pPr lvl="3" algn="ctr" rtl="0">
              <a:spcBef>
                <a:spcPts val="0"/>
              </a:spcBef>
              <a:spcAft>
                <a:spcPts val="0"/>
              </a:spcAft>
              <a:buNone/>
              <a:defRPr sz="4800"/>
            </a:lvl4pPr>
            <a:lvl5pPr lvl="4" algn="ctr" rtl="0">
              <a:spcBef>
                <a:spcPts val="0"/>
              </a:spcBef>
              <a:spcAft>
                <a:spcPts val="0"/>
              </a:spcAft>
              <a:buNone/>
              <a:defRPr sz="4800"/>
            </a:lvl5pPr>
            <a:lvl6pPr lvl="5" algn="ctr" rtl="0">
              <a:spcBef>
                <a:spcPts val="0"/>
              </a:spcBef>
              <a:spcAft>
                <a:spcPts val="0"/>
              </a:spcAft>
              <a:buNone/>
              <a:defRPr sz="4800"/>
            </a:lvl6pPr>
            <a:lvl7pPr lvl="6" algn="ctr" rtl="0">
              <a:spcBef>
                <a:spcPts val="0"/>
              </a:spcBef>
              <a:spcAft>
                <a:spcPts val="0"/>
              </a:spcAft>
              <a:buNone/>
              <a:defRPr sz="4800"/>
            </a:lvl7pPr>
            <a:lvl8pPr lvl="7" algn="ctr" rtl="0">
              <a:spcBef>
                <a:spcPts val="0"/>
              </a:spcBef>
              <a:spcAft>
                <a:spcPts val="0"/>
              </a:spcAft>
              <a:buNone/>
              <a:defRPr sz="4800"/>
            </a:lvl8pPr>
            <a:lvl9pPr lvl="8" algn="ctr" rtl="0">
              <a:spcBef>
                <a:spcPts val="0"/>
              </a:spcBef>
              <a:spcAft>
                <a:spcPts val="0"/>
              </a:spcAft>
              <a:buNone/>
              <a:defRPr sz="4800"/>
            </a:lvl9pPr>
          </a:lstStyle>
          <a:p>
            <a:endParaRPr/>
          </a:p>
        </p:txBody>
      </p:sp>
      <p:grpSp>
        <p:nvGrpSpPr>
          <p:cNvPr id="363" name="Google Shape;363;p16"/>
          <p:cNvGrpSpPr/>
          <p:nvPr/>
        </p:nvGrpSpPr>
        <p:grpSpPr>
          <a:xfrm>
            <a:off x="-1036451" y="5257331"/>
            <a:ext cx="3049883" cy="2436675"/>
            <a:chOff x="3450663" y="-567051"/>
            <a:chExt cx="1890580" cy="1510461"/>
          </a:xfrm>
        </p:grpSpPr>
        <p:sp>
          <p:nvSpPr>
            <p:cNvPr id="364" name="Google Shape;364;p16"/>
            <p:cNvSpPr/>
            <p:nvPr/>
          </p:nvSpPr>
          <p:spPr>
            <a:xfrm>
              <a:off x="3829202" y="-565448"/>
              <a:ext cx="728891" cy="828975"/>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5" name="Google Shape;365;p16"/>
            <p:cNvSpPr/>
            <p:nvPr/>
          </p:nvSpPr>
          <p:spPr>
            <a:xfrm>
              <a:off x="4612376" y="-567051"/>
              <a:ext cx="728867" cy="828440"/>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6" name="Google Shape;366;p16"/>
            <p:cNvSpPr/>
            <p:nvPr/>
          </p:nvSpPr>
          <p:spPr>
            <a:xfrm>
              <a:off x="3450663" y="114435"/>
              <a:ext cx="728891" cy="828975"/>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7" name="Google Shape;367;p16"/>
            <p:cNvSpPr/>
            <p:nvPr/>
          </p:nvSpPr>
          <p:spPr>
            <a:xfrm>
              <a:off x="4233837" y="112831"/>
              <a:ext cx="728867" cy="828975"/>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68" name="Google Shape;368;p16"/>
          <p:cNvGrpSpPr/>
          <p:nvPr/>
        </p:nvGrpSpPr>
        <p:grpSpPr>
          <a:xfrm>
            <a:off x="9562500" y="-1001633"/>
            <a:ext cx="1626000" cy="2162067"/>
            <a:chOff x="7171875" y="-751225"/>
            <a:chExt cx="1219500" cy="1621550"/>
          </a:xfrm>
        </p:grpSpPr>
        <p:sp>
          <p:nvSpPr>
            <p:cNvPr id="369" name="Google Shape;369;p16"/>
            <p:cNvSpPr/>
            <p:nvPr/>
          </p:nvSpPr>
          <p:spPr>
            <a:xfrm>
              <a:off x="7171875" y="-751225"/>
              <a:ext cx="784175" cy="891850"/>
            </a:xfrm>
            <a:custGeom>
              <a:avLst/>
              <a:gdLst/>
              <a:ahLst/>
              <a:cxnLst/>
              <a:rect l="l" t="t" r="r" b="b"/>
              <a:pathLst>
                <a:path w="31367" h="35674" extrusionOk="0">
                  <a:moveTo>
                    <a:pt x="15191" y="0"/>
                  </a:moveTo>
                  <a:lnTo>
                    <a:pt x="1" y="9348"/>
                  </a:lnTo>
                  <a:lnTo>
                    <a:pt x="459" y="27173"/>
                  </a:lnTo>
                  <a:lnTo>
                    <a:pt x="16153" y="35673"/>
                  </a:lnTo>
                  <a:lnTo>
                    <a:pt x="31367" y="26348"/>
                  </a:lnTo>
                  <a:lnTo>
                    <a:pt x="30885" y="8523"/>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0" name="Google Shape;370;p16"/>
            <p:cNvSpPr/>
            <p:nvPr/>
          </p:nvSpPr>
          <p:spPr>
            <a:xfrm>
              <a:off x="7607200" y="-2150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four columns ">
  <p:cSld name="CUSTOM_2">
    <p:spTree>
      <p:nvGrpSpPr>
        <p:cNvPr id="1" name="Shape 395"/>
        <p:cNvGrpSpPr/>
        <p:nvPr/>
      </p:nvGrpSpPr>
      <p:grpSpPr>
        <a:xfrm>
          <a:off x="0" y="0"/>
          <a:ext cx="0" cy="0"/>
          <a:chOff x="0" y="0"/>
          <a:chExt cx="0" cy="0"/>
        </a:xfrm>
      </p:grpSpPr>
      <p:sp>
        <p:nvSpPr>
          <p:cNvPr id="396" name="Google Shape;396;p18"/>
          <p:cNvSpPr txBox="1">
            <a:spLocks noGrp="1"/>
          </p:cNvSpPr>
          <p:nvPr>
            <p:ph type="ctrTitle"/>
          </p:nvPr>
        </p:nvSpPr>
        <p:spPr>
          <a:xfrm flipH="1">
            <a:off x="5047796" y="2125628"/>
            <a:ext cx="2080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dk1"/>
                </a:solidFill>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397" name="Google Shape;397;p18"/>
          <p:cNvSpPr txBox="1">
            <a:spLocks noGrp="1"/>
          </p:cNvSpPr>
          <p:nvPr>
            <p:ph type="subTitle" idx="1"/>
          </p:nvPr>
        </p:nvSpPr>
        <p:spPr>
          <a:xfrm flipH="1">
            <a:off x="4691635" y="2688667"/>
            <a:ext cx="2793200" cy="116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398" name="Google Shape;398;p18"/>
          <p:cNvSpPr txBox="1">
            <a:spLocks noGrp="1"/>
          </p:cNvSpPr>
          <p:nvPr>
            <p:ph type="ctrTitle" idx="2"/>
          </p:nvPr>
        </p:nvSpPr>
        <p:spPr>
          <a:xfrm flipH="1">
            <a:off x="8396860" y="2125628"/>
            <a:ext cx="2080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dk1"/>
                </a:solidFill>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399" name="Google Shape;399;p18"/>
          <p:cNvSpPr txBox="1">
            <a:spLocks noGrp="1"/>
          </p:cNvSpPr>
          <p:nvPr>
            <p:ph type="subTitle" idx="3"/>
          </p:nvPr>
        </p:nvSpPr>
        <p:spPr>
          <a:xfrm flipH="1">
            <a:off x="8040667" y="2691800"/>
            <a:ext cx="2793200" cy="116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400" name="Google Shape;400;p18"/>
          <p:cNvSpPr txBox="1">
            <a:spLocks noGrp="1"/>
          </p:cNvSpPr>
          <p:nvPr>
            <p:ph type="ctrTitle" idx="4"/>
          </p:nvPr>
        </p:nvSpPr>
        <p:spPr>
          <a:xfrm flipH="1">
            <a:off x="1842240" y="4082415"/>
            <a:ext cx="2080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dk1"/>
                </a:solidFill>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401" name="Google Shape;401;p18"/>
          <p:cNvSpPr txBox="1">
            <a:spLocks noGrp="1"/>
          </p:cNvSpPr>
          <p:nvPr>
            <p:ph type="subTitle" idx="5"/>
          </p:nvPr>
        </p:nvSpPr>
        <p:spPr>
          <a:xfrm flipH="1">
            <a:off x="1486033" y="4669400"/>
            <a:ext cx="2793200" cy="116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402" name="Google Shape;402;p18"/>
          <p:cNvSpPr txBox="1">
            <a:spLocks noGrp="1"/>
          </p:cNvSpPr>
          <p:nvPr>
            <p:ph type="ctrTitle" idx="6"/>
          </p:nvPr>
        </p:nvSpPr>
        <p:spPr>
          <a:xfrm flipH="1">
            <a:off x="4877996" y="4082415"/>
            <a:ext cx="24204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dk1"/>
                </a:solidFill>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403" name="Google Shape;403;p18"/>
          <p:cNvSpPr txBox="1">
            <a:spLocks noGrp="1"/>
          </p:cNvSpPr>
          <p:nvPr>
            <p:ph type="subTitle" idx="7"/>
          </p:nvPr>
        </p:nvSpPr>
        <p:spPr>
          <a:xfrm flipH="1">
            <a:off x="4691635" y="4669400"/>
            <a:ext cx="2793200" cy="116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404" name="Google Shape;404;p18"/>
          <p:cNvSpPr txBox="1">
            <a:spLocks noGrp="1"/>
          </p:cNvSpPr>
          <p:nvPr>
            <p:ph type="title" idx="8"/>
          </p:nvPr>
        </p:nvSpPr>
        <p:spPr>
          <a:xfrm>
            <a:off x="622300" y="474200"/>
            <a:ext cx="10947600" cy="88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a:lvl1pPr>
            <a:lvl2pPr lvl="1" algn="ctr" rtl="0">
              <a:spcBef>
                <a:spcPts val="0"/>
              </a:spcBef>
              <a:spcAft>
                <a:spcPts val="0"/>
              </a:spcAft>
              <a:buNone/>
              <a:defRPr sz="4800"/>
            </a:lvl2pPr>
            <a:lvl3pPr lvl="2" algn="ctr" rtl="0">
              <a:spcBef>
                <a:spcPts val="0"/>
              </a:spcBef>
              <a:spcAft>
                <a:spcPts val="0"/>
              </a:spcAft>
              <a:buNone/>
              <a:defRPr sz="4800"/>
            </a:lvl3pPr>
            <a:lvl4pPr lvl="3" algn="ctr" rtl="0">
              <a:spcBef>
                <a:spcPts val="0"/>
              </a:spcBef>
              <a:spcAft>
                <a:spcPts val="0"/>
              </a:spcAft>
              <a:buNone/>
              <a:defRPr sz="4800"/>
            </a:lvl4pPr>
            <a:lvl5pPr lvl="4" algn="ctr" rtl="0">
              <a:spcBef>
                <a:spcPts val="0"/>
              </a:spcBef>
              <a:spcAft>
                <a:spcPts val="0"/>
              </a:spcAft>
              <a:buNone/>
              <a:defRPr sz="4800"/>
            </a:lvl5pPr>
            <a:lvl6pPr lvl="5" algn="ctr" rtl="0">
              <a:spcBef>
                <a:spcPts val="0"/>
              </a:spcBef>
              <a:spcAft>
                <a:spcPts val="0"/>
              </a:spcAft>
              <a:buNone/>
              <a:defRPr sz="4800"/>
            </a:lvl6pPr>
            <a:lvl7pPr lvl="6" algn="ctr" rtl="0">
              <a:spcBef>
                <a:spcPts val="0"/>
              </a:spcBef>
              <a:spcAft>
                <a:spcPts val="0"/>
              </a:spcAft>
              <a:buNone/>
              <a:defRPr sz="4800"/>
            </a:lvl7pPr>
            <a:lvl8pPr lvl="7" algn="ctr" rtl="0">
              <a:spcBef>
                <a:spcPts val="0"/>
              </a:spcBef>
              <a:spcAft>
                <a:spcPts val="0"/>
              </a:spcAft>
              <a:buNone/>
              <a:defRPr sz="4800"/>
            </a:lvl8pPr>
            <a:lvl9pPr lvl="8" algn="ctr" rtl="0">
              <a:spcBef>
                <a:spcPts val="0"/>
              </a:spcBef>
              <a:spcAft>
                <a:spcPts val="0"/>
              </a:spcAft>
              <a:buNone/>
              <a:defRPr sz="4800"/>
            </a:lvl9pPr>
          </a:lstStyle>
          <a:p>
            <a:endParaRPr/>
          </a:p>
        </p:txBody>
      </p:sp>
      <p:grpSp>
        <p:nvGrpSpPr>
          <p:cNvPr id="405" name="Google Shape;405;p18"/>
          <p:cNvGrpSpPr/>
          <p:nvPr/>
        </p:nvGrpSpPr>
        <p:grpSpPr>
          <a:xfrm rot="10800000">
            <a:off x="9598417" y="4481900"/>
            <a:ext cx="3267167" cy="3140400"/>
            <a:chOff x="3628425" y="1303525"/>
            <a:chExt cx="2450375" cy="2355300"/>
          </a:xfrm>
        </p:grpSpPr>
        <p:sp>
          <p:nvSpPr>
            <p:cNvPr id="406" name="Google Shape;406;p18"/>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7" name="Google Shape;407;p18"/>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8" name="Google Shape;408;p18"/>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9" name="Google Shape;409;p18"/>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10" name="Google Shape;410;p18"/>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11" name="Google Shape;411;p18"/>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412" name="Google Shape;412;p18"/>
          <p:cNvGrpSpPr/>
          <p:nvPr/>
        </p:nvGrpSpPr>
        <p:grpSpPr>
          <a:xfrm>
            <a:off x="-954667" y="-1125783"/>
            <a:ext cx="2194933" cy="4108767"/>
            <a:chOff x="5721375" y="1301825"/>
            <a:chExt cx="1646200" cy="3081575"/>
          </a:xfrm>
        </p:grpSpPr>
        <p:sp>
          <p:nvSpPr>
            <p:cNvPr id="413" name="Google Shape;413;p18"/>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14" name="Google Shape;414;p18"/>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15" name="Google Shape;415;p18"/>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16" name="Google Shape;416;p18"/>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17" name="Google Shape;417;p18"/>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18" name="Google Shape;418;p18"/>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six columns">
  <p:cSld name="CUSTOM_3">
    <p:spTree>
      <p:nvGrpSpPr>
        <p:cNvPr id="1" name="Shape 419"/>
        <p:cNvGrpSpPr/>
        <p:nvPr/>
      </p:nvGrpSpPr>
      <p:grpSpPr>
        <a:xfrm>
          <a:off x="0" y="0"/>
          <a:ext cx="0" cy="0"/>
          <a:chOff x="0" y="0"/>
          <a:chExt cx="0" cy="0"/>
        </a:xfrm>
      </p:grpSpPr>
      <p:sp>
        <p:nvSpPr>
          <p:cNvPr id="420" name="Google Shape;420;p19"/>
          <p:cNvSpPr txBox="1">
            <a:spLocks noGrp="1"/>
          </p:cNvSpPr>
          <p:nvPr>
            <p:ph type="ctrTitle"/>
          </p:nvPr>
        </p:nvSpPr>
        <p:spPr>
          <a:xfrm flipH="1">
            <a:off x="1448548" y="2298137"/>
            <a:ext cx="2080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solidFill>
                  <a:schemeClr val="dk1"/>
                </a:solidFill>
              </a:defRPr>
            </a:lvl1pPr>
            <a:lvl2pPr lvl="1" algn="ctr" rtl="0">
              <a:spcBef>
                <a:spcPts val="0"/>
              </a:spcBef>
              <a:spcAft>
                <a:spcPts val="0"/>
              </a:spcAft>
              <a:buSzPts val="1400"/>
              <a:buNone/>
              <a:defRPr sz="1865"/>
            </a:lvl2pPr>
            <a:lvl3pPr lvl="2" algn="ctr" rtl="0">
              <a:spcBef>
                <a:spcPts val="0"/>
              </a:spcBef>
              <a:spcAft>
                <a:spcPts val="0"/>
              </a:spcAft>
              <a:buSzPts val="1400"/>
              <a:buNone/>
              <a:defRPr sz="1865"/>
            </a:lvl3pPr>
            <a:lvl4pPr lvl="3" algn="ctr" rtl="0">
              <a:spcBef>
                <a:spcPts val="0"/>
              </a:spcBef>
              <a:spcAft>
                <a:spcPts val="0"/>
              </a:spcAft>
              <a:buSzPts val="1400"/>
              <a:buNone/>
              <a:defRPr sz="1865"/>
            </a:lvl4pPr>
            <a:lvl5pPr lvl="4" algn="ctr" rtl="0">
              <a:spcBef>
                <a:spcPts val="0"/>
              </a:spcBef>
              <a:spcAft>
                <a:spcPts val="0"/>
              </a:spcAft>
              <a:buSzPts val="1400"/>
              <a:buNone/>
              <a:defRPr sz="1865"/>
            </a:lvl5pPr>
            <a:lvl6pPr lvl="5" algn="ctr" rtl="0">
              <a:spcBef>
                <a:spcPts val="0"/>
              </a:spcBef>
              <a:spcAft>
                <a:spcPts val="0"/>
              </a:spcAft>
              <a:buSzPts val="1400"/>
              <a:buNone/>
              <a:defRPr sz="1865"/>
            </a:lvl6pPr>
            <a:lvl7pPr lvl="6" algn="ctr" rtl="0">
              <a:spcBef>
                <a:spcPts val="0"/>
              </a:spcBef>
              <a:spcAft>
                <a:spcPts val="0"/>
              </a:spcAft>
              <a:buSzPts val="1400"/>
              <a:buNone/>
              <a:defRPr sz="1865"/>
            </a:lvl7pPr>
            <a:lvl8pPr lvl="7" algn="ctr" rtl="0">
              <a:spcBef>
                <a:spcPts val="0"/>
              </a:spcBef>
              <a:spcAft>
                <a:spcPts val="0"/>
              </a:spcAft>
              <a:buSzPts val="1400"/>
              <a:buNone/>
              <a:defRPr sz="1865"/>
            </a:lvl8pPr>
            <a:lvl9pPr lvl="8" algn="ctr" rtl="0">
              <a:spcBef>
                <a:spcPts val="0"/>
              </a:spcBef>
              <a:spcAft>
                <a:spcPts val="0"/>
              </a:spcAft>
              <a:buSzPts val="1400"/>
              <a:buNone/>
              <a:defRPr sz="1865"/>
            </a:lvl9pPr>
          </a:lstStyle>
          <a:p>
            <a:endParaRPr/>
          </a:p>
        </p:txBody>
      </p:sp>
      <p:sp>
        <p:nvSpPr>
          <p:cNvPr id="421" name="Google Shape;421;p19"/>
          <p:cNvSpPr txBox="1">
            <a:spLocks noGrp="1"/>
          </p:cNvSpPr>
          <p:nvPr>
            <p:ph type="subTitle" idx="1"/>
          </p:nvPr>
        </p:nvSpPr>
        <p:spPr>
          <a:xfrm flipH="1">
            <a:off x="1079148" y="2877235"/>
            <a:ext cx="2819600" cy="84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422" name="Google Shape;422;p19"/>
          <p:cNvSpPr txBox="1">
            <a:spLocks noGrp="1"/>
          </p:cNvSpPr>
          <p:nvPr>
            <p:ph type="ctrTitle" idx="2"/>
          </p:nvPr>
        </p:nvSpPr>
        <p:spPr>
          <a:xfrm flipH="1">
            <a:off x="5055612" y="2298137"/>
            <a:ext cx="2080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solidFill>
                  <a:schemeClr val="dk1"/>
                </a:solidFill>
              </a:defRPr>
            </a:lvl1pPr>
            <a:lvl2pPr lvl="1" algn="ctr" rtl="0">
              <a:spcBef>
                <a:spcPts val="0"/>
              </a:spcBef>
              <a:spcAft>
                <a:spcPts val="0"/>
              </a:spcAft>
              <a:buSzPts val="1400"/>
              <a:buNone/>
              <a:defRPr sz="1865"/>
            </a:lvl2pPr>
            <a:lvl3pPr lvl="2" algn="ctr" rtl="0">
              <a:spcBef>
                <a:spcPts val="0"/>
              </a:spcBef>
              <a:spcAft>
                <a:spcPts val="0"/>
              </a:spcAft>
              <a:buSzPts val="1400"/>
              <a:buNone/>
              <a:defRPr sz="1865"/>
            </a:lvl3pPr>
            <a:lvl4pPr lvl="3" algn="ctr" rtl="0">
              <a:spcBef>
                <a:spcPts val="0"/>
              </a:spcBef>
              <a:spcAft>
                <a:spcPts val="0"/>
              </a:spcAft>
              <a:buSzPts val="1400"/>
              <a:buNone/>
              <a:defRPr sz="1865"/>
            </a:lvl4pPr>
            <a:lvl5pPr lvl="4" algn="ctr" rtl="0">
              <a:spcBef>
                <a:spcPts val="0"/>
              </a:spcBef>
              <a:spcAft>
                <a:spcPts val="0"/>
              </a:spcAft>
              <a:buSzPts val="1400"/>
              <a:buNone/>
              <a:defRPr sz="1865"/>
            </a:lvl5pPr>
            <a:lvl6pPr lvl="5" algn="ctr" rtl="0">
              <a:spcBef>
                <a:spcPts val="0"/>
              </a:spcBef>
              <a:spcAft>
                <a:spcPts val="0"/>
              </a:spcAft>
              <a:buSzPts val="1400"/>
              <a:buNone/>
              <a:defRPr sz="1865"/>
            </a:lvl6pPr>
            <a:lvl7pPr lvl="6" algn="ctr" rtl="0">
              <a:spcBef>
                <a:spcPts val="0"/>
              </a:spcBef>
              <a:spcAft>
                <a:spcPts val="0"/>
              </a:spcAft>
              <a:buSzPts val="1400"/>
              <a:buNone/>
              <a:defRPr sz="1865"/>
            </a:lvl7pPr>
            <a:lvl8pPr lvl="7" algn="ctr" rtl="0">
              <a:spcBef>
                <a:spcPts val="0"/>
              </a:spcBef>
              <a:spcAft>
                <a:spcPts val="0"/>
              </a:spcAft>
              <a:buSzPts val="1400"/>
              <a:buNone/>
              <a:defRPr sz="1865"/>
            </a:lvl8pPr>
            <a:lvl9pPr lvl="8" algn="ctr" rtl="0">
              <a:spcBef>
                <a:spcPts val="0"/>
              </a:spcBef>
              <a:spcAft>
                <a:spcPts val="0"/>
              </a:spcAft>
              <a:buSzPts val="1400"/>
              <a:buNone/>
              <a:defRPr sz="1865"/>
            </a:lvl9pPr>
          </a:lstStyle>
          <a:p>
            <a:endParaRPr/>
          </a:p>
        </p:txBody>
      </p:sp>
      <p:sp>
        <p:nvSpPr>
          <p:cNvPr id="423" name="Google Shape;423;p19"/>
          <p:cNvSpPr txBox="1">
            <a:spLocks noGrp="1"/>
          </p:cNvSpPr>
          <p:nvPr>
            <p:ph type="subTitle" idx="3"/>
          </p:nvPr>
        </p:nvSpPr>
        <p:spPr>
          <a:xfrm flipH="1">
            <a:off x="4686212" y="2877235"/>
            <a:ext cx="2819600" cy="84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424" name="Google Shape;424;p19"/>
          <p:cNvSpPr txBox="1">
            <a:spLocks noGrp="1"/>
          </p:cNvSpPr>
          <p:nvPr>
            <p:ph type="ctrTitle" idx="4"/>
          </p:nvPr>
        </p:nvSpPr>
        <p:spPr>
          <a:xfrm flipH="1">
            <a:off x="8781809" y="2298137"/>
            <a:ext cx="2080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solidFill>
                  <a:schemeClr val="dk1"/>
                </a:solidFill>
              </a:defRPr>
            </a:lvl1pPr>
            <a:lvl2pPr lvl="1" algn="ctr" rtl="0">
              <a:spcBef>
                <a:spcPts val="0"/>
              </a:spcBef>
              <a:spcAft>
                <a:spcPts val="0"/>
              </a:spcAft>
              <a:buSzPts val="1400"/>
              <a:buNone/>
              <a:defRPr sz="1865"/>
            </a:lvl2pPr>
            <a:lvl3pPr lvl="2" algn="ctr" rtl="0">
              <a:spcBef>
                <a:spcPts val="0"/>
              </a:spcBef>
              <a:spcAft>
                <a:spcPts val="0"/>
              </a:spcAft>
              <a:buSzPts val="1400"/>
              <a:buNone/>
              <a:defRPr sz="1865"/>
            </a:lvl3pPr>
            <a:lvl4pPr lvl="3" algn="ctr" rtl="0">
              <a:spcBef>
                <a:spcPts val="0"/>
              </a:spcBef>
              <a:spcAft>
                <a:spcPts val="0"/>
              </a:spcAft>
              <a:buSzPts val="1400"/>
              <a:buNone/>
              <a:defRPr sz="1865"/>
            </a:lvl4pPr>
            <a:lvl5pPr lvl="4" algn="ctr" rtl="0">
              <a:spcBef>
                <a:spcPts val="0"/>
              </a:spcBef>
              <a:spcAft>
                <a:spcPts val="0"/>
              </a:spcAft>
              <a:buSzPts val="1400"/>
              <a:buNone/>
              <a:defRPr sz="1865"/>
            </a:lvl5pPr>
            <a:lvl6pPr lvl="5" algn="ctr" rtl="0">
              <a:spcBef>
                <a:spcPts val="0"/>
              </a:spcBef>
              <a:spcAft>
                <a:spcPts val="0"/>
              </a:spcAft>
              <a:buSzPts val="1400"/>
              <a:buNone/>
              <a:defRPr sz="1865"/>
            </a:lvl6pPr>
            <a:lvl7pPr lvl="6" algn="ctr" rtl="0">
              <a:spcBef>
                <a:spcPts val="0"/>
              </a:spcBef>
              <a:spcAft>
                <a:spcPts val="0"/>
              </a:spcAft>
              <a:buSzPts val="1400"/>
              <a:buNone/>
              <a:defRPr sz="1865"/>
            </a:lvl7pPr>
            <a:lvl8pPr lvl="7" algn="ctr" rtl="0">
              <a:spcBef>
                <a:spcPts val="0"/>
              </a:spcBef>
              <a:spcAft>
                <a:spcPts val="0"/>
              </a:spcAft>
              <a:buSzPts val="1400"/>
              <a:buNone/>
              <a:defRPr sz="1865"/>
            </a:lvl8pPr>
            <a:lvl9pPr lvl="8" algn="ctr" rtl="0">
              <a:spcBef>
                <a:spcPts val="0"/>
              </a:spcBef>
              <a:spcAft>
                <a:spcPts val="0"/>
              </a:spcAft>
              <a:buSzPts val="1400"/>
              <a:buNone/>
              <a:defRPr sz="1865"/>
            </a:lvl9pPr>
          </a:lstStyle>
          <a:p>
            <a:endParaRPr/>
          </a:p>
        </p:txBody>
      </p:sp>
      <p:sp>
        <p:nvSpPr>
          <p:cNvPr id="425" name="Google Shape;425;p19"/>
          <p:cNvSpPr txBox="1">
            <a:spLocks noGrp="1"/>
          </p:cNvSpPr>
          <p:nvPr>
            <p:ph type="subTitle" idx="5"/>
          </p:nvPr>
        </p:nvSpPr>
        <p:spPr>
          <a:xfrm flipH="1">
            <a:off x="8412409" y="2877235"/>
            <a:ext cx="2819600" cy="84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426" name="Google Shape;426;p19"/>
          <p:cNvSpPr txBox="1">
            <a:spLocks noGrp="1"/>
          </p:cNvSpPr>
          <p:nvPr>
            <p:ph type="ctrTitle" idx="6"/>
          </p:nvPr>
        </p:nvSpPr>
        <p:spPr>
          <a:xfrm flipH="1">
            <a:off x="1448548" y="4525337"/>
            <a:ext cx="2080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solidFill>
                  <a:schemeClr val="dk1"/>
                </a:solidFill>
              </a:defRPr>
            </a:lvl1pPr>
            <a:lvl2pPr lvl="1" algn="ctr" rtl="0">
              <a:spcBef>
                <a:spcPts val="0"/>
              </a:spcBef>
              <a:spcAft>
                <a:spcPts val="0"/>
              </a:spcAft>
              <a:buSzPts val="1400"/>
              <a:buNone/>
              <a:defRPr sz="1865"/>
            </a:lvl2pPr>
            <a:lvl3pPr lvl="2" algn="ctr" rtl="0">
              <a:spcBef>
                <a:spcPts val="0"/>
              </a:spcBef>
              <a:spcAft>
                <a:spcPts val="0"/>
              </a:spcAft>
              <a:buSzPts val="1400"/>
              <a:buNone/>
              <a:defRPr sz="1865"/>
            </a:lvl3pPr>
            <a:lvl4pPr lvl="3" algn="ctr" rtl="0">
              <a:spcBef>
                <a:spcPts val="0"/>
              </a:spcBef>
              <a:spcAft>
                <a:spcPts val="0"/>
              </a:spcAft>
              <a:buSzPts val="1400"/>
              <a:buNone/>
              <a:defRPr sz="1865"/>
            </a:lvl4pPr>
            <a:lvl5pPr lvl="4" algn="ctr" rtl="0">
              <a:spcBef>
                <a:spcPts val="0"/>
              </a:spcBef>
              <a:spcAft>
                <a:spcPts val="0"/>
              </a:spcAft>
              <a:buSzPts val="1400"/>
              <a:buNone/>
              <a:defRPr sz="1865"/>
            </a:lvl5pPr>
            <a:lvl6pPr lvl="5" algn="ctr" rtl="0">
              <a:spcBef>
                <a:spcPts val="0"/>
              </a:spcBef>
              <a:spcAft>
                <a:spcPts val="0"/>
              </a:spcAft>
              <a:buSzPts val="1400"/>
              <a:buNone/>
              <a:defRPr sz="1865"/>
            </a:lvl6pPr>
            <a:lvl7pPr lvl="6" algn="ctr" rtl="0">
              <a:spcBef>
                <a:spcPts val="0"/>
              </a:spcBef>
              <a:spcAft>
                <a:spcPts val="0"/>
              </a:spcAft>
              <a:buSzPts val="1400"/>
              <a:buNone/>
              <a:defRPr sz="1865"/>
            </a:lvl7pPr>
            <a:lvl8pPr lvl="7" algn="ctr" rtl="0">
              <a:spcBef>
                <a:spcPts val="0"/>
              </a:spcBef>
              <a:spcAft>
                <a:spcPts val="0"/>
              </a:spcAft>
              <a:buSzPts val="1400"/>
              <a:buNone/>
              <a:defRPr sz="1865"/>
            </a:lvl8pPr>
            <a:lvl9pPr lvl="8" algn="ctr" rtl="0">
              <a:spcBef>
                <a:spcPts val="0"/>
              </a:spcBef>
              <a:spcAft>
                <a:spcPts val="0"/>
              </a:spcAft>
              <a:buSzPts val="1400"/>
              <a:buNone/>
              <a:defRPr sz="1865"/>
            </a:lvl9pPr>
          </a:lstStyle>
          <a:p>
            <a:endParaRPr/>
          </a:p>
        </p:txBody>
      </p:sp>
      <p:sp>
        <p:nvSpPr>
          <p:cNvPr id="427" name="Google Shape;427;p19"/>
          <p:cNvSpPr txBox="1">
            <a:spLocks noGrp="1"/>
          </p:cNvSpPr>
          <p:nvPr>
            <p:ph type="subTitle" idx="7"/>
          </p:nvPr>
        </p:nvSpPr>
        <p:spPr>
          <a:xfrm flipH="1">
            <a:off x="1079148" y="5087816"/>
            <a:ext cx="2819600" cy="84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428" name="Google Shape;428;p19"/>
          <p:cNvSpPr txBox="1">
            <a:spLocks noGrp="1"/>
          </p:cNvSpPr>
          <p:nvPr>
            <p:ph type="ctrTitle" idx="8"/>
          </p:nvPr>
        </p:nvSpPr>
        <p:spPr>
          <a:xfrm flipH="1">
            <a:off x="5055612" y="4525337"/>
            <a:ext cx="2080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solidFill>
                  <a:schemeClr val="dk1"/>
                </a:solidFill>
              </a:defRPr>
            </a:lvl1pPr>
            <a:lvl2pPr lvl="1" algn="ctr" rtl="0">
              <a:spcBef>
                <a:spcPts val="0"/>
              </a:spcBef>
              <a:spcAft>
                <a:spcPts val="0"/>
              </a:spcAft>
              <a:buSzPts val="1400"/>
              <a:buNone/>
              <a:defRPr sz="1865"/>
            </a:lvl2pPr>
            <a:lvl3pPr lvl="2" algn="ctr" rtl="0">
              <a:spcBef>
                <a:spcPts val="0"/>
              </a:spcBef>
              <a:spcAft>
                <a:spcPts val="0"/>
              </a:spcAft>
              <a:buSzPts val="1400"/>
              <a:buNone/>
              <a:defRPr sz="1865"/>
            </a:lvl3pPr>
            <a:lvl4pPr lvl="3" algn="ctr" rtl="0">
              <a:spcBef>
                <a:spcPts val="0"/>
              </a:spcBef>
              <a:spcAft>
                <a:spcPts val="0"/>
              </a:spcAft>
              <a:buSzPts val="1400"/>
              <a:buNone/>
              <a:defRPr sz="1865"/>
            </a:lvl4pPr>
            <a:lvl5pPr lvl="4" algn="ctr" rtl="0">
              <a:spcBef>
                <a:spcPts val="0"/>
              </a:spcBef>
              <a:spcAft>
                <a:spcPts val="0"/>
              </a:spcAft>
              <a:buSzPts val="1400"/>
              <a:buNone/>
              <a:defRPr sz="1865"/>
            </a:lvl5pPr>
            <a:lvl6pPr lvl="5" algn="ctr" rtl="0">
              <a:spcBef>
                <a:spcPts val="0"/>
              </a:spcBef>
              <a:spcAft>
                <a:spcPts val="0"/>
              </a:spcAft>
              <a:buSzPts val="1400"/>
              <a:buNone/>
              <a:defRPr sz="1865"/>
            </a:lvl6pPr>
            <a:lvl7pPr lvl="6" algn="ctr" rtl="0">
              <a:spcBef>
                <a:spcPts val="0"/>
              </a:spcBef>
              <a:spcAft>
                <a:spcPts val="0"/>
              </a:spcAft>
              <a:buSzPts val="1400"/>
              <a:buNone/>
              <a:defRPr sz="1865"/>
            </a:lvl7pPr>
            <a:lvl8pPr lvl="7" algn="ctr" rtl="0">
              <a:spcBef>
                <a:spcPts val="0"/>
              </a:spcBef>
              <a:spcAft>
                <a:spcPts val="0"/>
              </a:spcAft>
              <a:buSzPts val="1400"/>
              <a:buNone/>
              <a:defRPr sz="1865"/>
            </a:lvl8pPr>
            <a:lvl9pPr lvl="8" algn="ctr" rtl="0">
              <a:spcBef>
                <a:spcPts val="0"/>
              </a:spcBef>
              <a:spcAft>
                <a:spcPts val="0"/>
              </a:spcAft>
              <a:buSzPts val="1400"/>
              <a:buNone/>
              <a:defRPr sz="1865"/>
            </a:lvl9pPr>
          </a:lstStyle>
          <a:p>
            <a:endParaRPr/>
          </a:p>
        </p:txBody>
      </p:sp>
      <p:sp>
        <p:nvSpPr>
          <p:cNvPr id="429" name="Google Shape;429;p19"/>
          <p:cNvSpPr txBox="1">
            <a:spLocks noGrp="1"/>
          </p:cNvSpPr>
          <p:nvPr>
            <p:ph type="subTitle" idx="9"/>
          </p:nvPr>
        </p:nvSpPr>
        <p:spPr>
          <a:xfrm flipH="1">
            <a:off x="4686212" y="5087816"/>
            <a:ext cx="2819600" cy="84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430" name="Google Shape;430;p19"/>
          <p:cNvSpPr txBox="1">
            <a:spLocks noGrp="1"/>
          </p:cNvSpPr>
          <p:nvPr>
            <p:ph type="ctrTitle" idx="13"/>
          </p:nvPr>
        </p:nvSpPr>
        <p:spPr>
          <a:xfrm flipH="1">
            <a:off x="8781809" y="4525337"/>
            <a:ext cx="20808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400">
                <a:solidFill>
                  <a:schemeClr val="dk1"/>
                </a:solidFill>
              </a:defRPr>
            </a:lvl1pPr>
            <a:lvl2pPr lvl="1" algn="ctr" rtl="0">
              <a:spcBef>
                <a:spcPts val="0"/>
              </a:spcBef>
              <a:spcAft>
                <a:spcPts val="0"/>
              </a:spcAft>
              <a:buSzPts val="1400"/>
              <a:buNone/>
              <a:defRPr sz="1865"/>
            </a:lvl2pPr>
            <a:lvl3pPr lvl="2" algn="ctr" rtl="0">
              <a:spcBef>
                <a:spcPts val="0"/>
              </a:spcBef>
              <a:spcAft>
                <a:spcPts val="0"/>
              </a:spcAft>
              <a:buSzPts val="1400"/>
              <a:buNone/>
              <a:defRPr sz="1865"/>
            </a:lvl3pPr>
            <a:lvl4pPr lvl="3" algn="ctr" rtl="0">
              <a:spcBef>
                <a:spcPts val="0"/>
              </a:spcBef>
              <a:spcAft>
                <a:spcPts val="0"/>
              </a:spcAft>
              <a:buSzPts val="1400"/>
              <a:buNone/>
              <a:defRPr sz="1865"/>
            </a:lvl4pPr>
            <a:lvl5pPr lvl="4" algn="ctr" rtl="0">
              <a:spcBef>
                <a:spcPts val="0"/>
              </a:spcBef>
              <a:spcAft>
                <a:spcPts val="0"/>
              </a:spcAft>
              <a:buSzPts val="1400"/>
              <a:buNone/>
              <a:defRPr sz="1865"/>
            </a:lvl5pPr>
            <a:lvl6pPr lvl="5" algn="ctr" rtl="0">
              <a:spcBef>
                <a:spcPts val="0"/>
              </a:spcBef>
              <a:spcAft>
                <a:spcPts val="0"/>
              </a:spcAft>
              <a:buSzPts val="1400"/>
              <a:buNone/>
              <a:defRPr sz="1865"/>
            </a:lvl6pPr>
            <a:lvl7pPr lvl="6" algn="ctr" rtl="0">
              <a:spcBef>
                <a:spcPts val="0"/>
              </a:spcBef>
              <a:spcAft>
                <a:spcPts val="0"/>
              </a:spcAft>
              <a:buSzPts val="1400"/>
              <a:buNone/>
              <a:defRPr sz="1865"/>
            </a:lvl7pPr>
            <a:lvl8pPr lvl="7" algn="ctr" rtl="0">
              <a:spcBef>
                <a:spcPts val="0"/>
              </a:spcBef>
              <a:spcAft>
                <a:spcPts val="0"/>
              </a:spcAft>
              <a:buSzPts val="1400"/>
              <a:buNone/>
              <a:defRPr sz="1865"/>
            </a:lvl8pPr>
            <a:lvl9pPr lvl="8" algn="ctr" rtl="0">
              <a:spcBef>
                <a:spcPts val="0"/>
              </a:spcBef>
              <a:spcAft>
                <a:spcPts val="0"/>
              </a:spcAft>
              <a:buSzPts val="1400"/>
              <a:buNone/>
              <a:defRPr sz="1865"/>
            </a:lvl9pPr>
          </a:lstStyle>
          <a:p>
            <a:endParaRPr/>
          </a:p>
        </p:txBody>
      </p:sp>
      <p:sp>
        <p:nvSpPr>
          <p:cNvPr id="431" name="Google Shape;431;p19"/>
          <p:cNvSpPr txBox="1">
            <a:spLocks noGrp="1"/>
          </p:cNvSpPr>
          <p:nvPr>
            <p:ph type="subTitle" idx="14"/>
          </p:nvPr>
        </p:nvSpPr>
        <p:spPr>
          <a:xfrm flipH="1">
            <a:off x="8412409" y="5087816"/>
            <a:ext cx="2819600" cy="84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5"/>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432" name="Google Shape;432;p19"/>
          <p:cNvSpPr txBox="1">
            <a:spLocks noGrp="1"/>
          </p:cNvSpPr>
          <p:nvPr>
            <p:ph type="title" idx="15"/>
          </p:nvPr>
        </p:nvSpPr>
        <p:spPr>
          <a:xfrm>
            <a:off x="622300" y="474200"/>
            <a:ext cx="10947600" cy="88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a:lvl1pPr>
            <a:lvl2pPr lvl="1" algn="ctr" rtl="0">
              <a:spcBef>
                <a:spcPts val="0"/>
              </a:spcBef>
              <a:spcAft>
                <a:spcPts val="0"/>
              </a:spcAft>
              <a:buNone/>
              <a:defRPr sz="4800"/>
            </a:lvl2pPr>
            <a:lvl3pPr lvl="2" algn="ctr" rtl="0">
              <a:spcBef>
                <a:spcPts val="0"/>
              </a:spcBef>
              <a:spcAft>
                <a:spcPts val="0"/>
              </a:spcAft>
              <a:buNone/>
              <a:defRPr sz="4800"/>
            </a:lvl3pPr>
            <a:lvl4pPr lvl="3" algn="ctr" rtl="0">
              <a:spcBef>
                <a:spcPts val="0"/>
              </a:spcBef>
              <a:spcAft>
                <a:spcPts val="0"/>
              </a:spcAft>
              <a:buNone/>
              <a:defRPr sz="4800"/>
            </a:lvl4pPr>
            <a:lvl5pPr lvl="4" algn="ctr" rtl="0">
              <a:spcBef>
                <a:spcPts val="0"/>
              </a:spcBef>
              <a:spcAft>
                <a:spcPts val="0"/>
              </a:spcAft>
              <a:buNone/>
              <a:defRPr sz="4800"/>
            </a:lvl5pPr>
            <a:lvl6pPr lvl="5" algn="ctr" rtl="0">
              <a:spcBef>
                <a:spcPts val="0"/>
              </a:spcBef>
              <a:spcAft>
                <a:spcPts val="0"/>
              </a:spcAft>
              <a:buNone/>
              <a:defRPr sz="4800"/>
            </a:lvl6pPr>
            <a:lvl7pPr lvl="6" algn="ctr" rtl="0">
              <a:spcBef>
                <a:spcPts val="0"/>
              </a:spcBef>
              <a:spcAft>
                <a:spcPts val="0"/>
              </a:spcAft>
              <a:buNone/>
              <a:defRPr sz="4800"/>
            </a:lvl7pPr>
            <a:lvl8pPr lvl="7" algn="ctr" rtl="0">
              <a:spcBef>
                <a:spcPts val="0"/>
              </a:spcBef>
              <a:spcAft>
                <a:spcPts val="0"/>
              </a:spcAft>
              <a:buNone/>
              <a:defRPr sz="4800"/>
            </a:lvl8pPr>
            <a:lvl9pPr lvl="8" algn="ctr" rtl="0">
              <a:spcBef>
                <a:spcPts val="0"/>
              </a:spcBef>
              <a:spcAft>
                <a:spcPts val="0"/>
              </a:spcAft>
              <a:buNone/>
              <a:defRPr sz="4800"/>
            </a:lvl9pPr>
          </a:lstStyle>
          <a:p>
            <a:endParaRPr/>
          </a:p>
        </p:txBody>
      </p:sp>
      <p:grpSp>
        <p:nvGrpSpPr>
          <p:cNvPr id="433" name="Google Shape;433;p19"/>
          <p:cNvGrpSpPr/>
          <p:nvPr/>
        </p:nvGrpSpPr>
        <p:grpSpPr>
          <a:xfrm flipH="1">
            <a:off x="-2188033" y="-930567"/>
            <a:ext cx="3267167" cy="3140400"/>
            <a:chOff x="3628425" y="1303525"/>
            <a:chExt cx="2450375" cy="2355300"/>
          </a:xfrm>
        </p:grpSpPr>
        <p:sp>
          <p:nvSpPr>
            <p:cNvPr id="434" name="Google Shape;434;p19"/>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35" name="Google Shape;435;p19"/>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36" name="Google Shape;436;p19"/>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37" name="Google Shape;437;p19"/>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38" name="Google Shape;438;p19"/>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39" name="Google Shape;439;p19"/>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440" name="Google Shape;440;p19"/>
          <p:cNvGrpSpPr/>
          <p:nvPr/>
        </p:nvGrpSpPr>
        <p:grpSpPr>
          <a:xfrm flipH="1">
            <a:off x="8955889" y="6098223"/>
            <a:ext cx="2414263" cy="1325827"/>
            <a:chOff x="5314125" y="2761825"/>
            <a:chExt cx="1627300" cy="893575"/>
          </a:xfrm>
        </p:grpSpPr>
        <p:sp>
          <p:nvSpPr>
            <p:cNvPr id="441" name="Google Shape;441;p19"/>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42" name="Google Shape;442;p19"/>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477"/>
        <p:cNvGrpSpPr/>
        <p:nvPr/>
      </p:nvGrpSpPr>
      <p:grpSpPr>
        <a:xfrm>
          <a:off x="0" y="0"/>
          <a:ext cx="0" cy="0"/>
          <a:chOff x="0" y="0"/>
          <a:chExt cx="0" cy="0"/>
        </a:xfrm>
      </p:grpSpPr>
      <p:sp>
        <p:nvSpPr>
          <p:cNvPr id="478" name="Google Shape;478;p21"/>
          <p:cNvSpPr txBox="1">
            <a:spLocks noGrp="1"/>
          </p:cNvSpPr>
          <p:nvPr>
            <p:ph type="ctrTitle"/>
          </p:nvPr>
        </p:nvSpPr>
        <p:spPr>
          <a:xfrm>
            <a:off x="6282367" y="2000984"/>
            <a:ext cx="4827200" cy="2568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6400">
                <a:solidFill>
                  <a:schemeClr val="dk1"/>
                </a:solidFill>
              </a:defRPr>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479" name="Google Shape;479;p21"/>
          <p:cNvSpPr txBox="1">
            <a:spLocks noGrp="1"/>
          </p:cNvSpPr>
          <p:nvPr>
            <p:ph type="subTitle" idx="1"/>
          </p:nvPr>
        </p:nvSpPr>
        <p:spPr>
          <a:xfrm>
            <a:off x="6282367" y="4366000"/>
            <a:ext cx="3485600" cy="77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5"/>
            </a:lvl1pPr>
            <a:lvl2pPr lvl="1" rtl="0">
              <a:lnSpc>
                <a:spcPct val="100000"/>
              </a:lnSpc>
              <a:spcBef>
                <a:spcPts val="0"/>
              </a:spcBef>
              <a:spcAft>
                <a:spcPts val="0"/>
              </a:spcAft>
              <a:buSzPts val="1000"/>
              <a:buNone/>
              <a:defRPr sz="1335"/>
            </a:lvl2pPr>
            <a:lvl3pPr lvl="2" rtl="0">
              <a:lnSpc>
                <a:spcPct val="100000"/>
              </a:lnSpc>
              <a:spcBef>
                <a:spcPts val="0"/>
              </a:spcBef>
              <a:spcAft>
                <a:spcPts val="0"/>
              </a:spcAft>
              <a:buSzPts val="1000"/>
              <a:buNone/>
              <a:defRPr sz="1335"/>
            </a:lvl3pPr>
            <a:lvl4pPr lvl="3" rtl="0">
              <a:lnSpc>
                <a:spcPct val="100000"/>
              </a:lnSpc>
              <a:spcBef>
                <a:spcPts val="0"/>
              </a:spcBef>
              <a:spcAft>
                <a:spcPts val="0"/>
              </a:spcAft>
              <a:buSzPts val="1000"/>
              <a:buNone/>
              <a:defRPr sz="1335"/>
            </a:lvl4pPr>
            <a:lvl5pPr lvl="4" rtl="0">
              <a:lnSpc>
                <a:spcPct val="100000"/>
              </a:lnSpc>
              <a:spcBef>
                <a:spcPts val="0"/>
              </a:spcBef>
              <a:spcAft>
                <a:spcPts val="0"/>
              </a:spcAft>
              <a:buSzPts val="1000"/>
              <a:buNone/>
              <a:defRPr sz="1335"/>
            </a:lvl5pPr>
            <a:lvl6pPr lvl="5" rtl="0">
              <a:lnSpc>
                <a:spcPct val="100000"/>
              </a:lnSpc>
              <a:spcBef>
                <a:spcPts val="0"/>
              </a:spcBef>
              <a:spcAft>
                <a:spcPts val="0"/>
              </a:spcAft>
              <a:buSzPts val="1000"/>
              <a:buNone/>
              <a:defRPr sz="1335"/>
            </a:lvl6pPr>
            <a:lvl7pPr lvl="6" rtl="0">
              <a:lnSpc>
                <a:spcPct val="100000"/>
              </a:lnSpc>
              <a:spcBef>
                <a:spcPts val="0"/>
              </a:spcBef>
              <a:spcAft>
                <a:spcPts val="0"/>
              </a:spcAft>
              <a:buSzPts val="1000"/>
              <a:buNone/>
              <a:defRPr sz="1335"/>
            </a:lvl7pPr>
            <a:lvl8pPr lvl="7" rtl="0">
              <a:lnSpc>
                <a:spcPct val="100000"/>
              </a:lnSpc>
              <a:spcBef>
                <a:spcPts val="0"/>
              </a:spcBef>
              <a:spcAft>
                <a:spcPts val="0"/>
              </a:spcAft>
              <a:buSzPts val="1000"/>
              <a:buNone/>
              <a:defRPr sz="1335"/>
            </a:lvl8pPr>
            <a:lvl9pPr lvl="8" rtl="0">
              <a:lnSpc>
                <a:spcPct val="100000"/>
              </a:lnSpc>
              <a:spcBef>
                <a:spcPts val="0"/>
              </a:spcBef>
              <a:spcAft>
                <a:spcPts val="0"/>
              </a:spcAft>
              <a:buSzPts val="1000"/>
              <a:buNone/>
              <a:defRPr sz="1335"/>
            </a:lvl9pPr>
          </a:lstStyle>
          <a:p>
            <a:endParaRPr/>
          </a:p>
        </p:txBody>
      </p:sp>
      <p:sp>
        <p:nvSpPr>
          <p:cNvPr id="480" name="Google Shape;480;p21"/>
          <p:cNvSpPr/>
          <p:nvPr/>
        </p:nvSpPr>
        <p:spPr>
          <a:xfrm flipH="1">
            <a:off x="1009067" y="-648200"/>
            <a:ext cx="1045533" cy="1189133"/>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81" name="Google Shape;481;p21"/>
          <p:cNvSpPr/>
          <p:nvPr/>
        </p:nvSpPr>
        <p:spPr>
          <a:xfrm flipH="1">
            <a:off x="-140700" y="2548084"/>
            <a:ext cx="1045533" cy="1189133"/>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482" name="Google Shape;482;p21"/>
          <p:cNvGrpSpPr/>
          <p:nvPr/>
        </p:nvGrpSpPr>
        <p:grpSpPr>
          <a:xfrm flipH="1">
            <a:off x="-1264133" y="-1626500"/>
            <a:ext cx="7813567" cy="4108767"/>
            <a:chOff x="1507400" y="1301825"/>
            <a:chExt cx="5860175" cy="3081575"/>
          </a:xfrm>
        </p:grpSpPr>
        <p:sp>
          <p:nvSpPr>
            <p:cNvPr id="483" name="Google Shape;483;p21"/>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84" name="Google Shape;484;p21"/>
            <p:cNvSpPr/>
            <p:nvPr/>
          </p:nvSpPr>
          <p:spPr>
            <a:xfrm>
              <a:off x="2349975" y="2039550"/>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85" name="Google Shape;485;p21"/>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86" name="Google Shape;486;p21"/>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87" name="Google Shape;487;p21"/>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88" name="Google Shape;488;p21"/>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89" name="Google Shape;489;p21"/>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90" name="Google Shape;490;p21"/>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91" name="Google Shape;491;p21"/>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92" name="Google Shape;492;p21"/>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93" name="Google Shape;493;p21"/>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94" name="Google Shape;494;p21"/>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95" name="Google Shape;495;p21"/>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96" name="Google Shape;496;p21"/>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97" name="Google Shape;497;p21"/>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98" name="Google Shape;498;p21"/>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99" name="Google Shape;499;p21"/>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00" name="Google Shape;500;p21"/>
          <p:cNvGrpSpPr/>
          <p:nvPr/>
        </p:nvGrpSpPr>
        <p:grpSpPr>
          <a:xfrm flipH="1">
            <a:off x="-1161967" y="4878367"/>
            <a:ext cx="3267167" cy="3140400"/>
            <a:chOff x="3628425" y="1303525"/>
            <a:chExt cx="2450375" cy="2355300"/>
          </a:xfrm>
        </p:grpSpPr>
        <p:sp>
          <p:nvSpPr>
            <p:cNvPr id="501" name="Google Shape;501;p21"/>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02" name="Google Shape;502;p21"/>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03" name="Google Shape;503;p21"/>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04" name="Google Shape;504;p21"/>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05" name="Google Shape;505;p21"/>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06" name="Google Shape;506;p21"/>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07" name="Google Shape;507;p21"/>
          <p:cNvGrpSpPr/>
          <p:nvPr/>
        </p:nvGrpSpPr>
        <p:grpSpPr>
          <a:xfrm flipH="1">
            <a:off x="10517267" y="5920400"/>
            <a:ext cx="2724167" cy="2165167"/>
            <a:chOff x="4035675" y="1303525"/>
            <a:chExt cx="2043125" cy="1623875"/>
          </a:xfrm>
        </p:grpSpPr>
        <p:sp>
          <p:nvSpPr>
            <p:cNvPr id="508" name="Google Shape;508;p21"/>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09" name="Google Shape;509;p21"/>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10" name="Google Shape;510;p21"/>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11" name="Google Shape;511;p21"/>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12" name="Google Shape;512;p21"/>
          <p:cNvGrpSpPr/>
          <p:nvPr/>
        </p:nvGrpSpPr>
        <p:grpSpPr>
          <a:xfrm flipH="1">
            <a:off x="11400267" y="1424800"/>
            <a:ext cx="3293167" cy="1193700"/>
            <a:chOff x="257575" y="2771000"/>
            <a:chExt cx="2469875" cy="895275"/>
          </a:xfrm>
        </p:grpSpPr>
        <p:sp>
          <p:nvSpPr>
            <p:cNvPr id="513" name="Google Shape;513;p21"/>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14" name="Google Shape;514;p21"/>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15" name="Google Shape;515;p21"/>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ig title and text">
  <p:cSld name="SECTION_HEADER_1">
    <p:spTree>
      <p:nvGrpSpPr>
        <p:cNvPr id="1" name="Shape 769"/>
        <p:cNvGrpSpPr/>
        <p:nvPr/>
      </p:nvGrpSpPr>
      <p:grpSpPr>
        <a:xfrm>
          <a:off x="0" y="0"/>
          <a:ext cx="0" cy="0"/>
          <a:chOff x="0" y="0"/>
          <a:chExt cx="0" cy="0"/>
        </a:xfrm>
      </p:grpSpPr>
      <p:sp>
        <p:nvSpPr>
          <p:cNvPr id="770" name="Google Shape;770;p29"/>
          <p:cNvSpPr txBox="1">
            <a:spLocks noGrp="1"/>
          </p:cNvSpPr>
          <p:nvPr>
            <p:ph type="title"/>
          </p:nvPr>
        </p:nvSpPr>
        <p:spPr>
          <a:xfrm>
            <a:off x="3022584" y="2280200"/>
            <a:ext cx="6146800" cy="177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9600"/>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endParaRPr/>
          </a:p>
        </p:txBody>
      </p:sp>
      <p:sp>
        <p:nvSpPr>
          <p:cNvPr id="771" name="Google Shape;771;p29"/>
          <p:cNvSpPr txBox="1">
            <a:spLocks noGrp="1"/>
          </p:cNvSpPr>
          <p:nvPr>
            <p:ph type="subTitle" idx="1"/>
          </p:nvPr>
        </p:nvSpPr>
        <p:spPr>
          <a:xfrm flipH="1">
            <a:off x="3375800" y="4165100"/>
            <a:ext cx="5440400" cy="142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sz="1865"/>
            </a:lvl2pPr>
            <a:lvl3pPr lvl="2" algn="ctr" rtl="0">
              <a:lnSpc>
                <a:spcPct val="100000"/>
              </a:lnSpc>
              <a:spcBef>
                <a:spcPts val="0"/>
              </a:spcBef>
              <a:spcAft>
                <a:spcPts val="0"/>
              </a:spcAft>
              <a:buSzPts val="1400"/>
              <a:buNone/>
              <a:defRPr sz="1865"/>
            </a:lvl3pPr>
            <a:lvl4pPr lvl="3" algn="ctr" rtl="0">
              <a:lnSpc>
                <a:spcPct val="100000"/>
              </a:lnSpc>
              <a:spcBef>
                <a:spcPts val="0"/>
              </a:spcBef>
              <a:spcAft>
                <a:spcPts val="0"/>
              </a:spcAft>
              <a:buSzPts val="1400"/>
              <a:buNone/>
              <a:defRPr sz="1865"/>
            </a:lvl4pPr>
            <a:lvl5pPr lvl="4" algn="ctr" rtl="0">
              <a:lnSpc>
                <a:spcPct val="100000"/>
              </a:lnSpc>
              <a:spcBef>
                <a:spcPts val="0"/>
              </a:spcBef>
              <a:spcAft>
                <a:spcPts val="0"/>
              </a:spcAft>
              <a:buSzPts val="1400"/>
              <a:buNone/>
              <a:defRPr sz="1865"/>
            </a:lvl5pPr>
            <a:lvl6pPr lvl="5" algn="ctr" rtl="0">
              <a:lnSpc>
                <a:spcPct val="100000"/>
              </a:lnSpc>
              <a:spcBef>
                <a:spcPts val="0"/>
              </a:spcBef>
              <a:spcAft>
                <a:spcPts val="0"/>
              </a:spcAft>
              <a:buSzPts val="1400"/>
              <a:buNone/>
              <a:defRPr sz="1865"/>
            </a:lvl6pPr>
            <a:lvl7pPr lvl="6" algn="ctr" rtl="0">
              <a:lnSpc>
                <a:spcPct val="100000"/>
              </a:lnSpc>
              <a:spcBef>
                <a:spcPts val="0"/>
              </a:spcBef>
              <a:spcAft>
                <a:spcPts val="0"/>
              </a:spcAft>
              <a:buSzPts val="1400"/>
              <a:buNone/>
              <a:defRPr sz="1865"/>
            </a:lvl7pPr>
            <a:lvl8pPr lvl="7" algn="ctr" rtl="0">
              <a:lnSpc>
                <a:spcPct val="100000"/>
              </a:lnSpc>
              <a:spcBef>
                <a:spcPts val="0"/>
              </a:spcBef>
              <a:spcAft>
                <a:spcPts val="0"/>
              </a:spcAft>
              <a:buSzPts val="1400"/>
              <a:buNone/>
              <a:defRPr sz="1865"/>
            </a:lvl8pPr>
            <a:lvl9pPr lvl="8" algn="ctr" rtl="0">
              <a:lnSpc>
                <a:spcPct val="100000"/>
              </a:lnSpc>
              <a:spcBef>
                <a:spcPts val="0"/>
              </a:spcBef>
              <a:spcAft>
                <a:spcPts val="0"/>
              </a:spcAft>
              <a:buSzPts val="1400"/>
              <a:buNone/>
              <a:defRPr sz="1865"/>
            </a:lvl9pPr>
          </a:lstStyle>
          <a:p>
            <a:endParaRPr/>
          </a:p>
        </p:txBody>
      </p:sp>
      <p:grpSp>
        <p:nvGrpSpPr>
          <p:cNvPr id="772" name="Google Shape;772;p29"/>
          <p:cNvGrpSpPr/>
          <p:nvPr/>
        </p:nvGrpSpPr>
        <p:grpSpPr>
          <a:xfrm>
            <a:off x="10185624" y="4671712"/>
            <a:ext cx="2506031" cy="2872617"/>
            <a:chOff x="5314125" y="2029825"/>
            <a:chExt cx="2053450" cy="2353575"/>
          </a:xfrm>
        </p:grpSpPr>
        <p:sp>
          <p:nvSpPr>
            <p:cNvPr id="773" name="Google Shape;773;p29"/>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4" name="Google Shape;774;p29"/>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5" name="Google Shape;775;p29"/>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6" name="Google Shape;776;p29"/>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7" name="Google Shape;777;p29"/>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778" name="Google Shape;778;p29"/>
          <p:cNvGrpSpPr/>
          <p:nvPr/>
        </p:nvGrpSpPr>
        <p:grpSpPr>
          <a:xfrm>
            <a:off x="-621635" y="-748973"/>
            <a:ext cx="4609948" cy="2918320"/>
            <a:chOff x="-466226" y="-561730"/>
            <a:chExt cx="3457461" cy="2188740"/>
          </a:xfrm>
        </p:grpSpPr>
        <p:sp>
          <p:nvSpPr>
            <p:cNvPr id="779" name="Google Shape;779;p29"/>
            <p:cNvSpPr/>
            <p:nvPr/>
          </p:nvSpPr>
          <p:spPr>
            <a:xfrm>
              <a:off x="-87687" y="-556920"/>
              <a:ext cx="728891" cy="828975"/>
            </a:xfrm>
            <a:custGeom>
              <a:avLst/>
              <a:gdLst/>
              <a:ahLst/>
              <a:cxnLst/>
              <a:rect l="l" t="t" r="r" b="b"/>
              <a:pathLst>
                <a:path w="31367" h="35674" extrusionOk="0">
                  <a:moveTo>
                    <a:pt x="15191" y="0"/>
                  </a:moveTo>
                  <a:lnTo>
                    <a:pt x="1" y="9348"/>
                  </a:lnTo>
                  <a:lnTo>
                    <a:pt x="459" y="27173"/>
                  </a:lnTo>
                  <a:lnTo>
                    <a:pt x="16153" y="35673"/>
                  </a:lnTo>
                  <a:lnTo>
                    <a:pt x="31367" y="26348"/>
                  </a:lnTo>
                  <a:lnTo>
                    <a:pt x="30885" y="8523"/>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0" name="Google Shape;780;p29"/>
            <p:cNvSpPr/>
            <p:nvPr/>
          </p:nvSpPr>
          <p:spPr>
            <a:xfrm>
              <a:off x="695486" y="-558523"/>
              <a:ext cx="728891" cy="828975"/>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1" name="Google Shape;781;p29"/>
            <p:cNvSpPr/>
            <p:nvPr/>
          </p:nvSpPr>
          <p:spPr>
            <a:xfrm>
              <a:off x="1478659" y="-560127"/>
              <a:ext cx="728867" cy="828975"/>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2" name="Google Shape;782;p29"/>
            <p:cNvSpPr/>
            <p:nvPr/>
          </p:nvSpPr>
          <p:spPr>
            <a:xfrm>
              <a:off x="2262344" y="-561730"/>
              <a:ext cx="728891" cy="828440"/>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3" name="Google Shape;783;p29"/>
            <p:cNvSpPr/>
            <p:nvPr/>
          </p:nvSpPr>
          <p:spPr>
            <a:xfrm>
              <a:off x="-466226" y="122940"/>
              <a:ext cx="728891" cy="828975"/>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4" name="Google Shape;784;p29"/>
            <p:cNvSpPr/>
            <p:nvPr/>
          </p:nvSpPr>
          <p:spPr>
            <a:xfrm>
              <a:off x="316947" y="121360"/>
              <a:ext cx="728891" cy="828951"/>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5" name="Google Shape;785;p29"/>
            <p:cNvSpPr/>
            <p:nvPr/>
          </p:nvSpPr>
          <p:spPr>
            <a:xfrm>
              <a:off x="713588" y="798570"/>
              <a:ext cx="728891" cy="828440"/>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6" name="Google Shape;786;p29"/>
            <p:cNvSpPr/>
            <p:nvPr/>
          </p:nvSpPr>
          <p:spPr>
            <a:xfrm>
              <a:off x="1100655" y="119756"/>
              <a:ext cx="728867" cy="828975"/>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787" name="Google Shape;787;p29"/>
          <p:cNvGrpSpPr/>
          <p:nvPr/>
        </p:nvGrpSpPr>
        <p:grpSpPr>
          <a:xfrm>
            <a:off x="4600884" y="-756068"/>
            <a:ext cx="2520773" cy="2013948"/>
            <a:chOff x="3450663" y="-567051"/>
            <a:chExt cx="1890580" cy="1510461"/>
          </a:xfrm>
        </p:grpSpPr>
        <p:sp>
          <p:nvSpPr>
            <p:cNvPr id="788" name="Google Shape;788;p29"/>
            <p:cNvSpPr/>
            <p:nvPr/>
          </p:nvSpPr>
          <p:spPr>
            <a:xfrm>
              <a:off x="3829202" y="-565448"/>
              <a:ext cx="728891" cy="828975"/>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9" name="Google Shape;789;p29"/>
            <p:cNvSpPr/>
            <p:nvPr/>
          </p:nvSpPr>
          <p:spPr>
            <a:xfrm>
              <a:off x="4612376" y="-567051"/>
              <a:ext cx="728867" cy="828440"/>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0" name="Google Shape;790;p29"/>
            <p:cNvSpPr/>
            <p:nvPr/>
          </p:nvSpPr>
          <p:spPr>
            <a:xfrm>
              <a:off x="3450663" y="114435"/>
              <a:ext cx="728891" cy="828975"/>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1" name="Google Shape;791;p29"/>
            <p:cNvSpPr/>
            <p:nvPr/>
          </p:nvSpPr>
          <p:spPr>
            <a:xfrm>
              <a:off x="4233837" y="112831"/>
              <a:ext cx="728867" cy="828975"/>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792" name="Google Shape;792;p29"/>
          <p:cNvGrpSpPr/>
          <p:nvPr/>
        </p:nvGrpSpPr>
        <p:grpSpPr>
          <a:xfrm>
            <a:off x="2200584" y="6436908"/>
            <a:ext cx="2016055" cy="1107437"/>
            <a:chOff x="3450663" y="112831"/>
            <a:chExt cx="1512041" cy="830578"/>
          </a:xfrm>
        </p:grpSpPr>
        <p:sp>
          <p:nvSpPr>
            <p:cNvPr id="793" name="Google Shape;793;p29"/>
            <p:cNvSpPr/>
            <p:nvPr/>
          </p:nvSpPr>
          <p:spPr>
            <a:xfrm>
              <a:off x="3450663" y="114435"/>
              <a:ext cx="728891" cy="828975"/>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4" name="Google Shape;794;p29"/>
            <p:cNvSpPr/>
            <p:nvPr/>
          </p:nvSpPr>
          <p:spPr>
            <a:xfrm>
              <a:off x="4233837" y="112831"/>
              <a:ext cx="728867" cy="828975"/>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70635D2-1FD4-42FB-A3A0-B9DFEF7C7F90}" type="datetimeFigureOut">
              <a:rPr lang="en-US" smtClean="0"/>
              <a:t>22/11/2023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p:cSld name="CUSTOM_16">
    <p:bg>
      <p:bgPr>
        <a:solidFill>
          <a:schemeClr val="dk2"/>
        </a:solidFill>
        <a:effectLst/>
      </p:bgPr>
    </p:bg>
    <p:spTree>
      <p:nvGrpSpPr>
        <p:cNvPr id="1" name="Shape 795"/>
        <p:cNvGrpSpPr/>
        <p:nvPr/>
      </p:nvGrpSpPr>
      <p:grpSpPr>
        <a:xfrm>
          <a:off x="0" y="0"/>
          <a:ext cx="0" cy="0"/>
          <a:chOff x="0" y="0"/>
          <a:chExt cx="0" cy="0"/>
        </a:xfrm>
      </p:grpSpPr>
      <p:sp>
        <p:nvSpPr>
          <p:cNvPr id="796" name="Google Shape;796;p30"/>
          <p:cNvSpPr/>
          <p:nvPr/>
        </p:nvSpPr>
        <p:spPr>
          <a:xfrm>
            <a:off x="-909700" y="5128200"/>
            <a:ext cx="1045567" cy="1189133"/>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7" name="Google Shape;797;p30"/>
          <p:cNvSpPr/>
          <p:nvPr/>
        </p:nvSpPr>
        <p:spPr>
          <a:xfrm>
            <a:off x="213733" y="5125900"/>
            <a:ext cx="1045533" cy="1188367"/>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8" name="Google Shape;798;p30"/>
          <p:cNvSpPr/>
          <p:nvPr/>
        </p:nvSpPr>
        <p:spPr>
          <a:xfrm>
            <a:off x="1337133" y="5122867"/>
            <a:ext cx="1045567" cy="1189133"/>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9" name="Google Shape;799;p30"/>
          <p:cNvSpPr/>
          <p:nvPr/>
        </p:nvSpPr>
        <p:spPr>
          <a:xfrm>
            <a:off x="-329267" y="6101167"/>
            <a:ext cx="1045533" cy="1189133"/>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00" name="Google Shape;800;p30"/>
          <p:cNvSpPr/>
          <p:nvPr/>
        </p:nvSpPr>
        <p:spPr>
          <a:xfrm>
            <a:off x="794900" y="6098867"/>
            <a:ext cx="1045567" cy="1188367"/>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01" name="Google Shape;801;p30"/>
          <p:cNvSpPr/>
          <p:nvPr/>
        </p:nvSpPr>
        <p:spPr>
          <a:xfrm>
            <a:off x="-947800" y="3147000"/>
            <a:ext cx="1045567" cy="1189133"/>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02" name="Google Shape;802;p30"/>
          <p:cNvSpPr/>
          <p:nvPr/>
        </p:nvSpPr>
        <p:spPr>
          <a:xfrm>
            <a:off x="175633" y="3144700"/>
            <a:ext cx="1045533" cy="1188367"/>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03" name="Google Shape;803;p30"/>
          <p:cNvSpPr/>
          <p:nvPr/>
        </p:nvSpPr>
        <p:spPr>
          <a:xfrm>
            <a:off x="1299033" y="3141667"/>
            <a:ext cx="1045567" cy="1189133"/>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04" name="Google Shape;804;p30"/>
          <p:cNvSpPr/>
          <p:nvPr/>
        </p:nvSpPr>
        <p:spPr>
          <a:xfrm>
            <a:off x="-367367" y="4119967"/>
            <a:ext cx="1045533" cy="1189133"/>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05" name="Google Shape;805;p30"/>
          <p:cNvSpPr/>
          <p:nvPr/>
        </p:nvSpPr>
        <p:spPr>
          <a:xfrm>
            <a:off x="-947800" y="1178500"/>
            <a:ext cx="1045567" cy="1189133"/>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06" name="Google Shape;806;p30"/>
          <p:cNvSpPr/>
          <p:nvPr/>
        </p:nvSpPr>
        <p:spPr>
          <a:xfrm>
            <a:off x="175633" y="1176200"/>
            <a:ext cx="1045533" cy="1188367"/>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07" name="Google Shape;807;p30"/>
          <p:cNvSpPr/>
          <p:nvPr/>
        </p:nvSpPr>
        <p:spPr>
          <a:xfrm>
            <a:off x="1299033" y="1173167"/>
            <a:ext cx="1045567" cy="1189133"/>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08" name="Google Shape;808;p30"/>
          <p:cNvSpPr/>
          <p:nvPr/>
        </p:nvSpPr>
        <p:spPr>
          <a:xfrm>
            <a:off x="756800" y="2149167"/>
            <a:ext cx="1045567" cy="1188367"/>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09" name="Google Shape;809;p30"/>
          <p:cNvSpPr/>
          <p:nvPr/>
        </p:nvSpPr>
        <p:spPr>
          <a:xfrm>
            <a:off x="-947800" y="-762633"/>
            <a:ext cx="1045567" cy="1189133"/>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10" name="Google Shape;810;p30"/>
          <p:cNvSpPr/>
          <p:nvPr/>
        </p:nvSpPr>
        <p:spPr>
          <a:xfrm>
            <a:off x="175633" y="-764933"/>
            <a:ext cx="1045533" cy="1188367"/>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11" name="Google Shape;811;p30"/>
          <p:cNvSpPr/>
          <p:nvPr/>
        </p:nvSpPr>
        <p:spPr>
          <a:xfrm>
            <a:off x="-367367" y="210333"/>
            <a:ext cx="1045533" cy="1189133"/>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12" name="Google Shape;812;p30"/>
          <p:cNvSpPr/>
          <p:nvPr/>
        </p:nvSpPr>
        <p:spPr>
          <a:xfrm>
            <a:off x="2512433" y="5125900"/>
            <a:ext cx="1045533" cy="1188367"/>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13" name="Google Shape;813;p30"/>
          <p:cNvSpPr/>
          <p:nvPr/>
        </p:nvSpPr>
        <p:spPr>
          <a:xfrm>
            <a:off x="2474333" y="3144700"/>
            <a:ext cx="1045533" cy="1188367"/>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14" name="Google Shape;814;p30"/>
          <p:cNvSpPr/>
          <p:nvPr/>
        </p:nvSpPr>
        <p:spPr>
          <a:xfrm>
            <a:off x="1880533" y="4119967"/>
            <a:ext cx="1045533" cy="1189133"/>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815" name="Google Shape;815;p30"/>
          <p:cNvGrpSpPr/>
          <p:nvPr/>
        </p:nvGrpSpPr>
        <p:grpSpPr>
          <a:xfrm>
            <a:off x="7080600" y="-931049"/>
            <a:ext cx="9479967" cy="4116400"/>
            <a:chOff x="238125" y="1301825"/>
            <a:chExt cx="7109975" cy="3087300"/>
          </a:xfrm>
        </p:grpSpPr>
        <p:sp>
          <p:nvSpPr>
            <p:cNvPr id="816" name="Google Shape;816;p30"/>
            <p:cNvSpPr/>
            <p:nvPr/>
          </p:nvSpPr>
          <p:spPr>
            <a:xfrm>
              <a:off x="238125" y="1314975"/>
              <a:ext cx="784150" cy="891850"/>
            </a:xfrm>
            <a:custGeom>
              <a:avLst/>
              <a:gdLst/>
              <a:ahLst/>
              <a:cxnLst/>
              <a:rect l="l" t="t" r="r" b="b"/>
              <a:pathLst>
                <a:path w="31366" h="35674" extrusionOk="0">
                  <a:moveTo>
                    <a:pt x="15213" y="1"/>
                  </a:moveTo>
                  <a:lnTo>
                    <a:pt x="0" y="9326"/>
                  </a:lnTo>
                  <a:lnTo>
                    <a:pt x="481" y="27174"/>
                  </a:lnTo>
                  <a:lnTo>
                    <a:pt x="16152" y="35674"/>
                  </a:lnTo>
                  <a:lnTo>
                    <a:pt x="31366" y="26349"/>
                  </a:lnTo>
                  <a:lnTo>
                    <a:pt x="30884"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17" name="Google Shape;817;p30"/>
            <p:cNvSpPr/>
            <p:nvPr/>
          </p:nvSpPr>
          <p:spPr>
            <a:xfrm>
              <a:off x="1080675" y="1313275"/>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18" name="Google Shape;818;p30"/>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19" name="Google Shape;819;p30"/>
            <p:cNvSpPr/>
            <p:nvPr/>
          </p:nvSpPr>
          <p:spPr>
            <a:xfrm>
              <a:off x="1923825" y="1310975"/>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20" name="Google Shape;820;p30"/>
            <p:cNvSpPr/>
            <p:nvPr/>
          </p:nvSpPr>
          <p:spPr>
            <a:xfrm>
              <a:off x="2766375" y="1309250"/>
              <a:ext cx="784175" cy="891850"/>
            </a:xfrm>
            <a:custGeom>
              <a:avLst/>
              <a:gdLst/>
              <a:ahLst/>
              <a:cxnLst/>
              <a:rect l="l" t="t" r="r" b="b"/>
              <a:pathLst>
                <a:path w="31367" h="35674" extrusionOk="0">
                  <a:moveTo>
                    <a:pt x="15214" y="1"/>
                  </a:moveTo>
                  <a:lnTo>
                    <a:pt x="1" y="9326"/>
                  </a:lnTo>
                  <a:lnTo>
                    <a:pt x="482" y="27174"/>
                  </a:lnTo>
                  <a:lnTo>
                    <a:pt x="16176" y="35674"/>
                  </a:lnTo>
                  <a:lnTo>
                    <a:pt x="31366" y="26349"/>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21" name="Google Shape;821;p30"/>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22" name="Google Shape;822;p30"/>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23" name="Google Shape;823;p30"/>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24" name="Google Shape;824;p30"/>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25" name="Google Shape;825;p30"/>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26" name="Google Shape;826;p30"/>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27" name="Google Shape;827;p30"/>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28" name="Google Shape;828;p30"/>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29" name="Google Shape;829;p30"/>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30" name="Google Shape;830;p30"/>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31" name="Google Shape;831;p30"/>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32" name="Google Shape;832;p30"/>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33" name="Google Shape;833;p30"/>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34" name="Google Shape;834;p30"/>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35" name="Google Shape;835;p30"/>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36" name="Google Shape;836;p30"/>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37" name="Google Shape;837;p30"/>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1">
  <p:cSld name="CUSTOM_16_1">
    <p:bg>
      <p:bgPr>
        <a:solidFill>
          <a:schemeClr val="dk2"/>
        </a:solidFill>
        <a:effectLst/>
      </p:bgPr>
    </p:bg>
    <p:spTree>
      <p:nvGrpSpPr>
        <p:cNvPr id="1" name="Shape 838"/>
        <p:cNvGrpSpPr/>
        <p:nvPr/>
      </p:nvGrpSpPr>
      <p:grpSpPr>
        <a:xfrm>
          <a:off x="0" y="0"/>
          <a:ext cx="0" cy="0"/>
          <a:chOff x="0" y="0"/>
          <a:chExt cx="0" cy="0"/>
        </a:xfrm>
      </p:grpSpPr>
      <p:grpSp>
        <p:nvGrpSpPr>
          <p:cNvPr id="839" name="Google Shape;839;p31"/>
          <p:cNvGrpSpPr/>
          <p:nvPr/>
        </p:nvGrpSpPr>
        <p:grpSpPr>
          <a:xfrm>
            <a:off x="3520467" y="4101400"/>
            <a:ext cx="9480000" cy="4124033"/>
            <a:chOff x="257575" y="1301825"/>
            <a:chExt cx="7110000" cy="3093025"/>
          </a:xfrm>
        </p:grpSpPr>
        <p:sp>
          <p:nvSpPr>
            <p:cNvPr id="840" name="Google Shape;840;p31"/>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41" name="Google Shape;841;p31"/>
            <p:cNvSpPr/>
            <p:nvPr/>
          </p:nvSpPr>
          <p:spPr>
            <a:xfrm>
              <a:off x="2349975" y="2039550"/>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42" name="Google Shape;842;p31"/>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43" name="Google Shape;843;p31"/>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44" name="Google Shape;844;p31"/>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45" name="Google Shape;845;p31"/>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46" name="Google Shape;846;p31"/>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47" name="Google Shape;847;p31"/>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48" name="Google Shape;848;p31"/>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49" name="Google Shape;849;p31"/>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50" name="Google Shape;850;p31"/>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51" name="Google Shape;851;p31"/>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52" name="Google Shape;852;p31"/>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53" name="Google Shape;853;p31"/>
            <p:cNvSpPr/>
            <p:nvPr/>
          </p:nvSpPr>
          <p:spPr>
            <a:xfrm>
              <a:off x="1526875" y="3501300"/>
              <a:ext cx="784175" cy="891275"/>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54" name="Google Shape;854;p31"/>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55" name="Google Shape;855;p31"/>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56" name="Google Shape;856;p31"/>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57" name="Google Shape;857;p31"/>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58" name="Google Shape;858;p31"/>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59" name="Google Shape;859;p31"/>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60" name="Google Shape;860;p31"/>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61" name="Google Shape;861;p31"/>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62" name="Google Shape;862;p31"/>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63" name="Google Shape;863;p31"/>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64" name="Google Shape;864;p31"/>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65" name="Google Shape;865;p31"/>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66" name="Google Shape;866;p31"/>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867" name="Google Shape;867;p31"/>
          <p:cNvGrpSpPr/>
          <p:nvPr/>
        </p:nvGrpSpPr>
        <p:grpSpPr>
          <a:xfrm>
            <a:off x="-645733" y="-1951767"/>
            <a:ext cx="9479967" cy="4124033"/>
            <a:chOff x="238125" y="1301825"/>
            <a:chExt cx="7109975" cy="3093025"/>
          </a:xfrm>
        </p:grpSpPr>
        <p:sp>
          <p:nvSpPr>
            <p:cNvPr id="868" name="Google Shape;868;p31"/>
            <p:cNvSpPr/>
            <p:nvPr/>
          </p:nvSpPr>
          <p:spPr>
            <a:xfrm>
              <a:off x="238125" y="1314975"/>
              <a:ext cx="784150" cy="891850"/>
            </a:xfrm>
            <a:custGeom>
              <a:avLst/>
              <a:gdLst/>
              <a:ahLst/>
              <a:cxnLst/>
              <a:rect l="l" t="t" r="r" b="b"/>
              <a:pathLst>
                <a:path w="31366" h="35674" extrusionOk="0">
                  <a:moveTo>
                    <a:pt x="15213" y="1"/>
                  </a:moveTo>
                  <a:lnTo>
                    <a:pt x="0" y="9326"/>
                  </a:lnTo>
                  <a:lnTo>
                    <a:pt x="481" y="27174"/>
                  </a:lnTo>
                  <a:lnTo>
                    <a:pt x="16152" y="35674"/>
                  </a:lnTo>
                  <a:lnTo>
                    <a:pt x="31366" y="26349"/>
                  </a:lnTo>
                  <a:lnTo>
                    <a:pt x="30884"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69" name="Google Shape;869;p31"/>
            <p:cNvSpPr/>
            <p:nvPr/>
          </p:nvSpPr>
          <p:spPr>
            <a:xfrm>
              <a:off x="664825" y="2043000"/>
              <a:ext cx="784175" cy="891850"/>
            </a:xfrm>
            <a:custGeom>
              <a:avLst/>
              <a:gdLst/>
              <a:ahLst/>
              <a:cxnLst/>
              <a:rect l="l" t="t" r="r" b="b"/>
              <a:pathLst>
                <a:path w="31367" h="35674" extrusionOk="0">
                  <a:moveTo>
                    <a:pt x="15191" y="0"/>
                  </a:moveTo>
                  <a:lnTo>
                    <a:pt x="1" y="9348"/>
                  </a:lnTo>
                  <a:lnTo>
                    <a:pt x="459" y="27173"/>
                  </a:lnTo>
                  <a:lnTo>
                    <a:pt x="16153" y="35673"/>
                  </a:lnTo>
                  <a:lnTo>
                    <a:pt x="31367" y="26348"/>
                  </a:lnTo>
                  <a:lnTo>
                    <a:pt x="30885" y="8523"/>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70" name="Google Shape;870;p31"/>
            <p:cNvSpPr/>
            <p:nvPr/>
          </p:nvSpPr>
          <p:spPr>
            <a:xfrm>
              <a:off x="1080675" y="1313275"/>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71" name="Google Shape;871;p31"/>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72" name="Google Shape;872;p31"/>
            <p:cNvSpPr/>
            <p:nvPr/>
          </p:nvSpPr>
          <p:spPr>
            <a:xfrm>
              <a:off x="1923825" y="1310975"/>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73" name="Google Shape;873;p31"/>
            <p:cNvSpPr/>
            <p:nvPr/>
          </p:nvSpPr>
          <p:spPr>
            <a:xfrm>
              <a:off x="2349975" y="2039550"/>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74" name="Google Shape;874;p31"/>
            <p:cNvSpPr/>
            <p:nvPr/>
          </p:nvSpPr>
          <p:spPr>
            <a:xfrm>
              <a:off x="2766375" y="1309250"/>
              <a:ext cx="784175" cy="891850"/>
            </a:xfrm>
            <a:custGeom>
              <a:avLst/>
              <a:gdLst/>
              <a:ahLst/>
              <a:cxnLst/>
              <a:rect l="l" t="t" r="r" b="b"/>
              <a:pathLst>
                <a:path w="31367" h="35674" extrusionOk="0">
                  <a:moveTo>
                    <a:pt x="15214" y="1"/>
                  </a:moveTo>
                  <a:lnTo>
                    <a:pt x="1" y="9326"/>
                  </a:lnTo>
                  <a:lnTo>
                    <a:pt x="482" y="27174"/>
                  </a:lnTo>
                  <a:lnTo>
                    <a:pt x="16176" y="35674"/>
                  </a:lnTo>
                  <a:lnTo>
                    <a:pt x="31366" y="26349"/>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75" name="Google Shape;875;p31"/>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76" name="Google Shape;876;p31"/>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77" name="Google Shape;877;p31"/>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78" name="Google Shape;878;p31"/>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79" name="Google Shape;879;p31"/>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80" name="Google Shape;880;p31"/>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81" name="Google Shape;881;p31"/>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82" name="Google Shape;882;p31"/>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83" name="Google Shape;883;p31"/>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84" name="Google Shape;884;p31"/>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85" name="Google Shape;885;p31"/>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86" name="Google Shape;886;p31"/>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87" name="Google Shape;887;p31"/>
            <p:cNvSpPr/>
            <p:nvPr/>
          </p:nvSpPr>
          <p:spPr>
            <a:xfrm>
              <a:off x="1526875" y="3501300"/>
              <a:ext cx="784175" cy="891275"/>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88" name="Google Shape;888;p31"/>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89" name="Google Shape;889;p31"/>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90" name="Google Shape;890;p31"/>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91" name="Google Shape;891;p31"/>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92" name="Google Shape;892;p31"/>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93" name="Google Shape;893;p31"/>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94" name="Google Shape;894;p31"/>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95" name="Google Shape;895;p31"/>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96" name="Google Shape;896;p31"/>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2">
  <p:cSld name="CUSTOM_16_2">
    <p:bg>
      <p:bgPr>
        <a:solidFill>
          <a:schemeClr val="dk2"/>
        </a:solidFill>
        <a:effectLst/>
      </p:bgPr>
    </p:bg>
    <p:spTree>
      <p:nvGrpSpPr>
        <p:cNvPr id="1" name="Shape 897"/>
        <p:cNvGrpSpPr/>
        <p:nvPr/>
      </p:nvGrpSpPr>
      <p:grpSpPr>
        <a:xfrm>
          <a:off x="0" y="0"/>
          <a:ext cx="0" cy="0"/>
          <a:chOff x="0" y="0"/>
          <a:chExt cx="0" cy="0"/>
        </a:xfrm>
      </p:grpSpPr>
      <p:grpSp>
        <p:nvGrpSpPr>
          <p:cNvPr id="898" name="Google Shape;898;p32"/>
          <p:cNvGrpSpPr/>
          <p:nvPr/>
        </p:nvGrpSpPr>
        <p:grpSpPr>
          <a:xfrm>
            <a:off x="-497200" y="-931049"/>
            <a:ext cx="4984767" cy="8026867"/>
            <a:chOff x="-372900" y="-698287"/>
            <a:chExt cx="3738575" cy="6020150"/>
          </a:xfrm>
        </p:grpSpPr>
        <p:sp>
          <p:nvSpPr>
            <p:cNvPr id="899" name="Google Shape;899;p32"/>
            <p:cNvSpPr/>
            <p:nvPr/>
          </p:nvSpPr>
          <p:spPr>
            <a:xfrm>
              <a:off x="-372900" y="-692562"/>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00" name="Google Shape;900;p32"/>
            <p:cNvSpPr/>
            <p:nvPr/>
          </p:nvSpPr>
          <p:spPr>
            <a:xfrm>
              <a:off x="53250" y="35438"/>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01" name="Google Shape;901;p32"/>
            <p:cNvSpPr/>
            <p:nvPr/>
          </p:nvSpPr>
          <p:spPr>
            <a:xfrm>
              <a:off x="469650" y="-694287"/>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02" name="Google Shape;902;p32"/>
            <p:cNvSpPr/>
            <p:nvPr/>
          </p:nvSpPr>
          <p:spPr>
            <a:xfrm>
              <a:off x="1312225" y="-696587"/>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03" name="Google Shape;903;p32"/>
            <p:cNvSpPr/>
            <p:nvPr/>
          </p:nvSpPr>
          <p:spPr>
            <a:xfrm>
              <a:off x="1738950" y="31988"/>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04" name="Google Shape;904;p32"/>
            <p:cNvSpPr/>
            <p:nvPr/>
          </p:nvSpPr>
          <p:spPr>
            <a:xfrm>
              <a:off x="2155350" y="-698287"/>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05" name="Google Shape;905;p32"/>
            <p:cNvSpPr/>
            <p:nvPr/>
          </p:nvSpPr>
          <p:spPr>
            <a:xfrm>
              <a:off x="2581500" y="29713"/>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06" name="Google Shape;906;p32"/>
            <p:cNvSpPr/>
            <p:nvPr/>
          </p:nvSpPr>
          <p:spPr>
            <a:xfrm>
              <a:off x="-354000" y="766888"/>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07" name="Google Shape;907;p32"/>
            <p:cNvSpPr/>
            <p:nvPr/>
          </p:nvSpPr>
          <p:spPr>
            <a:xfrm>
              <a:off x="72725" y="1495463"/>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08" name="Google Shape;908;p32"/>
            <p:cNvSpPr/>
            <p:nvPr/>
          </p:nvSpPr>
          <p:spPr>
            <a:xfrm>
              <a:off x="489125" y="765163"/>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09" name="Google Shape;909;p32"/>
            <p:cNvSpPr/>
            <p:nvPr/>
          </p:nvSpPr>
          <p:spPr>
            <a:xfrm>
              <a:off x="915275" y="1493738"/>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10" name="Google Shape;910;p32"/>
            <p:cNvSpPr/>
            <p:nvPr/>
          </p:nvSpPr>
          <p:spPr>
            <a:xfrm>
              <a:off x="1331700" y="763438"/>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11" name="Google Shape;911;p32"/>
            <p:cNvSpPr/>
            <p:nvPr/>
          </p:nvSpPr>
          <p:spPr>
            <a:xfrm>
              <a:off x="-372900" y="2242013"/>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12" name="Google Shape;912;p32"/>
            <p:cNvSpPr/>
            <p:nvPr/>
          </p:nvSpPr>
          <p:spPr>
            <a:xfrm>
              <a:off x="53250" y="2970013"/>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13" name="Google Shape;913;p32"/>
            <p:cNvSpPr/>
            <p:nvPr/>
          </p:nvSpPr>
          <p:spPr>
            <a:xfrm>
              <a:off x="896375" y="2968288"/>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14" name="Google Shape;914;p32"/>
            <p:cNvSpPr/>
            <p:nvPr/>
          </p:nvSpPr>
          <p:spPr>
            <a:xfrm>
              <a:off x="1312225" y="2237988"/>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15" name="Google Shape;915;p32"/>
            <p:cNvSpPr/>
            <p:nvPr/>
          </p:nvSpPr>
          <p:spPr>
            <a:xfrm>
              <a:off x="1738950" y="2966563"/>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16" name="Google Shape;916;p32"/>
            <p:cNvSpPr/>
            <p:nvPr/>
          </p:nvSpPr>
          <p:spPr>
            <a:xfrm>
              <a:off x="2155350" y="2236288"/>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17" name="Google Shape;917;p32"/>
            <p:cNvSpPr/>
            <p:nvPr/>
          </p:nvSpPr>
          <p:spPr>
            <a:xfrm>
              <a:off x="2581500" y="2964288"/>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18" name="Google Shape;918;p32"/>
            <p:cNvSpPr/>
            <p:nvPr/>
          </p:nvSpPr>
          <p:spPr>
            <a:xfrm>
              <a:off x="-354000" y="3701463"/>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19" name="Google Shape;919;p32"/>
            <p:cNvSpPr/>
            <p:nvPr/>
          </p:nvSpPr>
          <p:spPr>
            <a:xfrm>
              <a:off x="72725" y="4430038"/>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20" name="Google Shape;920;p32"/>
            <p:cNvSpPr/>
            <p:nvPr/>
          </p:nvSpPr>
          <p:spPr>
            <a:xfrm>
              <a:off x="489125" y="3699738"/>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21" name="Google Shape;921;p32"/>
            <p:cNvSpPr/>
            <p:nvPr/>
          </p:nvSpPr>
          <p:spPr>
            <a:xfrm>
              <a:off x="915275" y="4428313"/>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22" name="Google Shape;922;p32"/>
            <p:cNvSpPr/>
            <p:nvPr/>
          </p:nvSpPr>
          <p:spPr>
            <a:xfrm>
              <a:off x="1331700" y="3698013"/>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3">
  <p:cSld name="CUSTOM_16_3">
    <p:bg>
      <p:bgPr>
        <a:solidFill>
          <a:schemeClr val="dk2"/>
        </a:solidFill>
        <a:effectLst/>
      </p:bgPr>
    </p:bg>
    <p:spTree>
      <p:nvGrpSpPr>
        <p:cNvPr id="1" name="Shape 923"/>
        <p:cNvGrpSpPr/>
        <p:nvPr/>
      </p:nvGrpSpPr>
      <p:grpSpPr>
        <a:xfrm>
          <a:off x="0" y="0"/>
          <a:ext cx="0" cy="0"/>
          <a:chOff x="0" y="0"/>
          <a:chExt cx="0" cy="0"/>
        </a:xfrm>
      </p:grpSpPr>
      <p:grpSp>
        <p:nvGrpSpPr>
          <p:cNvPr id="924" name="Google Shape;924;p33"/>
          <p:cNvGrpSpPr/>
          <p:nvPr/>
        </p:nvGrpSpPr>
        <p:grpSpPr>
          <a:xfrm>
            <a:off x="9922367" y="-931049"/>
            <a:ext cx="6638200" cy="4118700"/>
            <a:chOff x="2369450" y="1301825"/>
            <a:chExt cx="4978650" cy="3089025"/>
          </a:xfrm>
        </p:grpSpPr>
        <p:sp>
          <p:nvSpPr>
            <p:cNvPr id="925" name="Google Shape;925;p33"/>
            <p:cNvSpPr/>
            <p:nvPr/>
          </p:nvSpPr>
          <p:spPr>
            <a:xfrm>
              <a:off x="2766375" y="1309250"/>
              <a:ext cx="784175" cy="891850"/>
            </a:xfrm>
            <a:custGeom>
              <a:avLst/>
              <a:gdLst/>
              <a:ahLst/>
              <a:cxnLst/>
              <a:rect l="l" t="t" r="r" b="b"/>
              <a:pathLst>
                <a:path w="31367" h="35674" extrusionOk="0">
                  <a:moveTo>
                    <a:pt x="15214" y="1"/>
                  </a:moveTo>
                  <a:lnTo>
                    <a:pt x="1" y="9326"/>
                  </a:lnTo>
                  <a:lnTo>
                    <a:pt x="482" y="27174"/>
                  </a:lnTo>
                  <a:lnTo>
                    <a:pt x="16176" y="35674"/>
                  </a:lnTo>
                  <a:lnTo>
                    <a:pt x="31366" y="26349"/>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26" name="Google Shape;926;p33"/>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27" name="Google Shape;927;p33"/>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28" name="Google Shape;928;p33"/>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29" name="Google Shape;929;p33"/>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30" name="Google Shape;930;p33"/>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31" name="Google Shape;931;p33"/>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32" name="Google Shape;932;p33"/>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33" name="Google Shape;933;p33"/>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34" name="Google Shape;934;p33"/>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35" name="Google Shape;935;p33"/>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36" name="Google Shape;936;p33"/>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37" name="Google Shape;937;p33"/>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38" name="Google Shape;938;p33"/>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39" name="Google Shape;939;p33"/>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40" name="Google Shape;940;p33"/>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41" name="Google Shape;941;p33"/>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42" name="Google Shape;942;p33"/>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943" name="Google Shape;943;p33"/>
          <p:cNvGrpSpPr/>
          <p:nvPr/>
        </p:nvGrpSpPr>
        <p:grpSpPr>
          <a:xfrm>
            <a:off x="7717567" y="2981717"/>
            <a:ext cx="8885800" cy="4124033"/>
            <a:chOff x="683750" y="1301825"/>
            <a:chExt cx="6664350" cy="3093025"/>
          </a:xfrm>
        </p:grpSpPr>
        <p:sp>
          <p:nvSpPr>
            <p:cNvPr id="944" name="Google Shape;944;p33"/>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45" name="Google Shape;945;p33"/>
            <p:cNvSpPr/>
            <p:nvPr/>
          </p:nvSpPr>
          <p:spPr>
            <a:xfrm>
              <a:off x="1923825" y="1310975"/>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46" name="Google Shape;946;p33"/>
            <p:cNvSpPr/>
            <p:nvPr/>
          </p:nvSpPr>
          <p:spPr>
            <a:xfrm>
              <a:off x="2349975" y="2039550"/>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47" name="Google Shape;947;p33"/>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48" name="Google Shape;948;p33"/>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49" name="Google Shape;949;p33"/>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50" name="Google Shape;950;p33"/>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51" name="Google Shape;951;p33"/>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52" name="Google Shape;952;p33"/>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53" name="Google Shape;953;p33"/>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54" name="Google Shape;954;p33"/>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55" name="Google Shape;955;p33"/>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56" name="Google Shape;956;p33"/>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57" name="Google Shape;957;p33"/>
            <p:cNvSpPr/>
            <p:nvPr/>
          </p:nvSpPr>
          <p:spPr>
            <a:xfrm>
              <a:off x="1526875" y="3501300"/>
              <a:ext cx="784175" cy="891275"/>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58" name="Google Shape;958;p33"/>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59" name="Google Shape;959;p33"/>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60" name="Google Shape;960;p33"/>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61" name="Google Shape;961;p33"/>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62" name="Google Shape;962;p33"/>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63" name="Google Shape;963;p33"/>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64" name="Google Shape;964;p33"/>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65" name="Google Shape;965;p33"/>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966" name="Google Shape;966;p33"/>
          <p:cNvGrpSpPr/>
          <p:nvPr/>
        </p:nvGrpSpPr>
        <p:grpSpPr>
          <a:xfrm>
            <a:off x="-2777633" y="-931049"/>
            <a:ext cx="6638200" cy="4118700"/>
            <a:chOff x="2369450" y="1301825"/>
            <a:chExt cx="4978650" cy="3089025"/>
          </a:xfrm>
        </p:grpSpPr>
        <p:sp>
          <p:nvSpPr>
            <p:cNvPr id="967" name="Google Shape;967;p33"/>
            <p:cNvSpPr/>
            <p:nvPr/>
          </p:nvSpPr>
          <p:spPr>
            <a:xfrm>
              <a:off x="2766375" y="1309250"/>
              <a:ext cx="784175" cy="891850"/>
            </a:xfrm>
            <a:custGeom>
              <a:avLst/>
              <a:gdLst/>
              <a:ahLst/>
              <a:cxnLst/>
              <a:rect l="l" t="t" r="r" b="b"/>
              <a:pathLst>
                <a:path w="31367" h="35674" extrusionOk="0">
                  <a:moveTo>
                    <a:pt x="15214" y="1"/>
                  </a:moveTo>
                  <a:lnTo>
                    <a:pt x="1" y="9326"/>
                  </a:lnTo>
                  <a:lnTo>
                    <a:pt x="482" y="27174"/>
                  </a:lnTo>
                  <a:lnTo>
                    <a:pt x="16176" y="35674"/>
                  </a:lnTo>
                  <a:lnTo>
                    <a:pt x="31366" y="26349"/>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68" name="Google Shape;968;p33"/>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69" name="Google Shape;969;p33"/>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70" name="Google Shape;970;p33"/>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71" name="Google Shape;971;p33"/>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72" name="Google Shape;972;p33"/>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73" name="Google Shape;973;p33"/>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74" name="Google Shape;974;p33"/>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75" name="Google Shape;975;p33"/>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76" name="Google Shape;976;p33"/>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77" name="Google Shape;977;p33"/>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78" name="Google Shape;978;p33"/>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79" name="Google Shape;979;p33"/>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80" name="Google Shape;980;p33"/>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81" name="Google Shape;981;p33"/>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82" name="Google Shape;982;p33"/>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83" name="Google Shape;983;p33"/>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84" name="Google Shape;984;p33"/>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985" name="Google Shape;985;p33"/>
          <p:cNvGrpSpPr/>
          <p:nvPr/>
        </p:nvGrpSpPr>
        <p:grpSpPr>
          <a:xfrm>
            <a:off x="-4982433" y="2983984"/>
            <a:ext cx="7219367" cy="4121767"/>
            <a:chOff x="683750" y="1303525"/>
            <a:chExt cx="5414525" cy="3091325"/>
          </a:xfrm>
        </p:grpSpPr>
        <p:sp>
          <p:nvSpPr>
            <p:cNvPr id="986" name="Google Shape;986;p33"/>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87" name="Google Shape;987;p33"/>
            <p:cNvSpPr/>
            <p:nvPr/>
          </p:nvSpPr>
          <p:spPr>
            <a:xfrm>
              <a:off x="1923825" y="1310975"/>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88" name="Google Shape;988;p33"/>
            <p:cNvSpPr/>
            <p:nvPr/>
          </p:nvSpPr>
          <p:spPr>
            <a:xfrm>
              <a:off x="2349975" y="2039550"/>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89" name="Google Shape;989;p33"/>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90" name="Google Shape;990;p33"/>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91" name="Google Shape;991;p33"/>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92" name="Google Shape;992;p33"/>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93" name="Google Shape;993;p33"/>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94" name="Google Shape;994;p33"/>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95" name="Google Shape;995;p33"/>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96" name="Google Shape;996;p33"/>
            <p:cNvSpPr/>
            <p:nvPr/>
          </p:nvSpPr>
          <p:spPr>
            <a:xfrm>
              <a:off x="1526875" y="3501300"/>
              <a:ext cx="784175" cy="891275"/>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97" name="Google Shape;997;p33"/>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98" name="Google Shape;998;p33"/>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999" name="Google Shape;999;p33"/>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00" name="Google Shape;1000;p33"/>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001"/>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70635D2-1FD4-42FB-A3A0-B9DFEF7C7F90}" type="datetimeFigureOut">
              <a:rPr lang="en-US" smtClean="0"/>
              <a:t>22/11/2023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8A4EFB-0D95-4D66-8DB7-7B35D2AA263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0635D2-1FD4-42FB-A3A0-B9DFEF7C7F90}" type="datetimeFigureOut">
              <a:rPr lang="en-US" smtClean="0"/>
              <a:t>22/11/2023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8A4EFB-0D95-4D66-8DB7-7B35D2AA263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70635D2-1FD4-42FB-A3A0-B9DFEF7C7F90}" type="datetimeFigureOut">
              <a:rPr lang="en-US" smtClean="0"/>
              <a:t>22/11/2023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8A4EFB-0D95-4D66-8DB7-7B35D2AA263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0635D2-1FD4-42FB-A3A0-B9DFEF7C7F90}" type="datetimeFigureOut">
              <a:rPr lang="en-US" smtClean="0"/>
              <a:t>22/11/2023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8A4EFB-0D95-4D66-8DB7-7B35D2AA263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70635D2-1FD4-42FB-A3A0-B9DFEF7C7F90}" type="datetimeFigureOut">
              <a:rPr lang="en-US" smtClean="0"/>
              <a:t>22/11/2023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8A4EFB-0D95-4D66-8DB7-7B35D2AA263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70635D2-1FD4-42FB-A3A0-B9DFEF7C7F90}" type="datetimeFigureOut">
              <a:rPr lang="en-US" smtClean="0"/>
              <a:t>22/11/2023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8A4EFB-0D95-4D66-8DB7-7B35D2AA263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635D2-1FD4-42FB-A3A0-B9DFEF7C7F90}" type="datetimeFigureOut">
              <a:rPr lang="en-US" smtClean="0"/>
              <a:t>22/11/2023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A4EFB-0D95-4D66-8DB7-7B35D2AA263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400"/>
              <a:buFont typeface="Mali SemiBold" panose="020B0704020202020204"/>
              <a:buNone/>
              <a:defRPr sz="3200">
                <a:solidFill>
                  <a:schemeClr val="accent2"/>
                </a:solidFill>
                <a:latin typeface="Mali SemiBold" panose="020B0704020202020204"/>
                <a:ea typeface="Mali SemiBold" panose="020B0704020202020204"/>
                <a:cs typeface="Mali SemiBold" panose="020B0704020202020204"/>
                <a:sym typeface="Mali SemiBold" panose="020B0704020202020204"/>
              </a:defRPr>
            </a:lvl1pPr>
            <a:lvl2pPr lvl="1">
              <a:spcBef>
                <a:spcPts val="0"/>
              </a:spcBef>
              <a:spcAft>
                <a:spcPts val="0"/>
              </a:spcAft>
              <a:buClr>
                <a:schemeClr val="accent2"/>
              </a:buClr>
              <a:buSzPts val="2400"/>
              <a:buFont typeface="Mali SemiBold" panose="020B0704020202020204"/>
              <a:buNone/>
              <a:defRPr sz="3200">
                <a:solidFill>
                  <a:schemeClr val="accent2"/>
                </a:solidFill>
                <a:latin typeface="Mali SemiBold" panose="020B0704020202020204"/>
                <a:ea typeface="Mali SemiBold" panose="020B0704020202020204"/>
                <a:cs typeface="Mali SemiBold" panose="020B0704020202020204"/>
                <a:sym typeface="Mali SemiBold" panose="020B0704020202020204"/>
              </a:defRPr>
            </a:lvl2pPr>
            <a:lvl3pPr lvl="2">
              <a:spcBef>
                <a:spcPts val="0"/>
              </a:spcBef>
              <a:spcAft>
                <a:spcPts val="0"/>
              </a:spcAft>
              <a:buClr>
                <a:schemeClr val="accent2"/>
              </a:buClr>
              <a:buSzPts val="2400"/>
              <a:buFont typeface="Mali SemiBold" panose="020B0704020202020204"/>
              <a:buNone/>
              <a:defRPr sz="3200">
                <a:solidFill>
                  <a:schemeClr val="accent2"/>
                </a:solidFill>
                <a:latin typeface="Mali SemiBold" panose="020B0704020202020204"/>
                <a:ea typeface="Mali SemiBold" panose="020B0704020202020204"/>
                <a:cs typeface="Mali SemiBold" panose="020B0704020202020204"/>
                <a:sym typeface="Mali SemiBold" panose="020B0704020202020204"/>
              </a:defRPr>
            </a:lvl3pPr>
            <a:lvl4pPr lvl="3">
              <a:spcBef>
                <a:spcPts val="0"/>
              </a:spcBef>
              <a:spcAft>
                <a:spcPts val="0"/>
              </a:spcAft>
              <a:buClr>
                <a:schemeClr val="accent2"/>
              </a:buClr>
              <a:buSzPts val="2400"/>
              <a:buFont typeface="Mali SemiBold" panose="020B0704020202020204"/>
              <a:buNone/>
              <a:defRPr sz="3200">
                <a:solidFill>
                  <a:schemeClr val="accent2"/>
                </a:solidFill>
                <a:latin typeface="Mali SemiBold" panose="020B0704020202020204"/>
                <a:ea typeface="Mali SemiBold" panose="020B0704020202020204"/>
                <a:cs typeface="Mali SemiBold" panose="020B0704020202020204"/>
                <a:sym typeface="Mali SemiBold" panose="020B0704020202020204"/>
              </a:defRPr>
            </a:lvl4pPr>
            <a:lvl5pPr lvl="4">
              <a:spcBef>
                <a:spcPts val="0"/>
              </a:spcBef>
              <a:spcAft>
                <a:spcPts val="0"/>
              </a:spcAft>
              <a:buClr>
                <a:schemeClr val="accent2"/>
              </a:buClr>
              <a:buSzPts val="2400"/>
              <a:buFont typeface="Mali SemiBold" panose="020B0704020202020204"/>
              <a:buNone/>
              <a:defRPr sz="3200">
                <a:solidFill>
                  <a:schemeClr val="accent2"/>
                </a:solidFill>
                <a:latin typeface="Mali SemiBold" panose="020B0704020202020204"/>
                <a:ea typeface="Mali SemiBold" panose="020B0704020202020204"/>
                <a:cs typeface="Mali SemiBold" panose="020B0704020202020204"/>
                <a:sym typeface="Mali SemiBold" panose="020B0704020202020204"/>
              </a:defRPr>
            </a:lvl5pPr>
            <a:lvl6pPr lvl="5">
              <a:spcBef>
                <a:spcPts val="0"/>
              </a:spcBef>
              <a:spcAft>
                <a:spcPts val="0"/>
              </a:spcAft>
              <a:buClr>
                <a:schemeClr val="accent2"/>
              </a:buClr>
              <a:buSzPts val="2400"/>
              <a:buFont typeface="Mali SemiBold" panose="020B0704020202020204"/>
              <a:buNone/>
              <a:defRPr sz="3200">
                <a:solidFill>
                  <a:schemeClr val="accent2"/>
                </a:solidFill>
                <a:latin typeface="Mali SemiBold" panose="020B0704020202020204"/>
                <a:ea typeface="Mali SemiBold" panose="020B0704020202020204"/>
                <a:cs typeface="Mali SemiBold" panose="020B0704020202020204"/>
                <a:sym typeface="Mali SemiBold" panose="020B0704020202020204"/>
              </a:defRPr>
            </a:lvl6pPr>
            <a:lvl7pPr lvl="6">
              <a:spcBef>
                <a:spcPts val="0"/>
              </a:spcBef>
              <a:spcAft>
                <a:spcPts val="0"/>
              </a:spcAft>
              <a:buClr>
                <a:schemeClr val="accent2"/>
              </a:buClr>
              <a:buSzPts val="2400"/>
              <a:buFont typeface="Mali SemiBold" panose="020B0704020202020204"/>
              <a:buNone/>
              <a:defRPr sz="3200">
                <a:solidFill>
                  <a:schemeClr val="accent2"/>
                </a:solidFill>
                <a:latin typeface="Mali SemiBold" panose="020B0704020202020204"/>
                <a:ea typeface="Mali SemiBold" panose="020B0704020202020204"/>
                <a:cs typeface="Mali SemiBold" panose="020B0704020202020204"/>
                <a:sym typeface="Mali SemiBold" panose="020B0704020202020204"/>
              </a:defRPr>
            </a:lvl7pPr>
            <a:lvl8pPr lvl="7">
              <a:spcBef>
                <a:spcPts val="0"/>
              </a:spcBef>
              <a:spcAft>
                <a:spcPts val="0"/>
              </a:spcAft>
              <a:buClr>
                <a:schemeClr val="accent2"/>
              </a:buClr>
              <a:buSzPts val="2400"/>
              <a:buFont typeface="Mali SemiBold" panose="020B0704020202020204"/>
              <a:buNone/>
              <a:defRPr sz="3200">
                <a:solidFill>
                  <a:schemeClr val="accent2"/>
                </a:solidFill>
                <a:latin typeface="Mali SemiBold" panose="020B0704020202020204"/>
                <a:ea typeface="Mali SemiBold" panose="020B0704020202020204"/>
                <a:cs typeface="Mali SemiBold" panose="020B0704020202020204"/>
                <a:sym typeface="Mali SemiBold" panose="020B0704020202020204"/>
              </a:defRPr>
            </a:lvl8pPr>
            <a:lvl9pPr lvl="8">
              <a:spcBef>
                <a:spcPts val="0"/>
              </a:spcBef>
              <a:spcAft>
                <a:spcPts val="0"/>
              </a:spcAft>
              <a:buClr>
                <a:schemeClr val="accent2"/>
              </a:buClr>
              <a:buSzPts val="2400"/>
              <a:buFont typeface="Mali SemiBold" panose="020B0704020202020204"/>
              <a:buNone/>
              <a:defRPr sz="3200">
                <a:solidFill>
                  <a:schemeClr val="accent2"/>
                </a:solidFill>
                <a:latin typeface="Mali SemiBold" panose="020B0704020202020204"/>
                <a:ea typeface="Mali SemiBold" panose="020B0704020202020204"/>
                <a:cs typeface="Mali SemiBold" panose="020B0704020202020204"/>
                <a:sym typeface="Mali SemiBold" panose="020B0704020202020204"/>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600" lvl="0" indent="-457200">
              <a:lnSpc>
                <a:spcPct val="115000"/>
              </a:lnSpc>
              <a:spcBef>
                <a:spcPts val="0"/>
              </a:spcBef>
              <a:spcAft>
                <a:spcPts val="0"/>
              </a:spcAft>
              <a:buClr>
                <a:schemeClr val="dk1"/>
              </a:buClr>
              <a:buSzPts val="1800"/>
              <a:buFont typeface="Nunito" panose="020B0704020202020204"/>
              <a:buChar char="●"/>
              <a:defRPr sz="2400">
                <a:solidFill>
                  <a:schemeClr val="dk1"/>
                </a:solidFill>
                <a:latin typeface="Nunito" panose="020B0704020202020204"/>
                <a:ea typeface="Nunito" panose="020B0704020202020204"/>
                <a:cs typeface="Nunito" panose="020B0704020202020204"/>
                <a:sym typeface="Nunito" panose="020B0704020202020204"/>
              </a:defRPr>
            </a:lvl1pPr>
            <a:lvl2pPr marL="1219200" lvl="1" indent="-423545">
              <a:lnSpc>
                <a:spcPct val="115000"/>
              </a:lnSpc>
              <a:spcBef>
                <a:spcPct val="427000"/>
              </a:spcBef>
              <a:spcAft>
                <a:spcPts val="0"/>
              </a:spcAft>
              <a:buClr>
                <a:schemeClr val="dk1"/>
              </a:buClr>
              <a:buSzPts val="1400"/>
              <a:buFont typeface="Nunito" panose="020B0704020202020204"/>
              <a:buChar char="○"/>
              <a:defRPr>
                <a:solidFill>
                  <a:schemeClr val="dk1"/>
                </a:solidFill>
                <a:latin typeface="Nunito" panose="020B0704020202020204"/>
                <a:ea typeface="Nunito" panose="020B0704020202020204"/>
                <a:cs typeface="Nunito" panose="020B0704020202020204"/>
                <a:sym typeface="Nunito" panose="020B0704020202020204"/>
              </a:defRPr>
            </a:lvl2pPr>
            <a:lvl3pPr marL="1828800" lvl="2" indent="-406400">
              <a:lnSpc>
                <a:spcPct val="115000"/>
              </a:lnSpc>
              <a:spcBef>
                <a:spcPct val="427000"/>
              </a:spcBef>
              <a:spcAft>
                <a:spcPts val="0"/>
              </a:spcAft>
              <a:buClr>
                <a:schemeClr val="dk1"/>
              </a:buClr>
              <a:buSzPts val="1200"/>
              <a:buFont typeface="Nunito" panose="020B0704020202020204"/>
              <a:buChar char="■"/>
              <a:defRPr sz="1600">
                <a:solidFill>
                  <a:schemeClr val="dk1"/>
                </a:solidFill>
                <a:latin typeface="Nunito" panose="020B0704020202020204"/>
                <a:ea typeface="Nunito" panose="020B0704020202020204"/>
                <a:cs typeface="Nunito" panose="020B0704020202020204"/>
                <a:sym typeface="Nunito" panose="020B0704020202020204"/>
              </a:defRPr>
            </a:lvl3pPr>
            <a:lvl4pPr marL="2438400" lvl="3" indent="-406400">
              <a:lnSpc>
                <a:spcPct val="115000"/>
              </a:lnSpc>
              <a:spcBef>
                <a:spcPct val="427000"/>
              </a:spcBef>
              <a:spcAft>
                <a:spcPts val="0"/>
              </a:spcAft>
              <a:buClr>
                <a:schemeClr val="dk1"/>
              </a:buClr>
              <a:buSzPts val="1200"/>
              <a:buFont typeface="Nunito" panose="020B0704020202020204"/>
              <a:buChar char="●"/>
              <a:defRPr sz="1600">
                <a:solidFill>
                  <a:schemeClr val="dk1"/>
                </a:solidFill>
                <a:latin typeface="Nunito" panose="020B0704020202020204"/>
                <a:ea typeface="Nunito" panose="020B0704020202020204"/>
                <a:cs typeface="Nunito" panose="020B0704020202020204"/>
                <a:sym typeface="Nunito" panose="020B0704020202020204"/>
              </a:defRPr>
            </a:lvl4pPr>
            <a:lvl5pPr marL="3048000" lvl="4" indent="-406400">
              <a:lnSpc>
                <a:spcPct val="115000"/>
              </a:lnSpc>
              <a:spcBef>
                <a:spcPct val="427000"/>
              </a:spcBef>
              <a:spcAft>
                <a:spcPts val="0"/>
              </a:spcAft>
              <a:buClr>
                <a:schemeClr val="dk1"/>
              </a:buClr>
              <a:buSzPts val="1200"/>
              <a:buFont typeface="Nunito" panose="020B0704020202020204"/>
              <a:buChar char="○"/>
              <a:defRPr sz="1600">
                <a:solidFill>
                  <a:schemeClr val="dk1"/>
                </a:solidFill>
                <a:latin typeface="Nunito" panose="020B0704020202020204"/>
                <a:ea typeface="Nunito" panose="020B0704020202020204"/>
                <a:cs typeface="Nunito" panose="020B0704020202020204"/>
                <a:sym typeface="Nunito" panose="020B0704020202020204"/>
              </a:defRPr>
            </a:lvl5pPr>
            <a:lvl6pPr marL="3657600" lvl="5" indent="-406400">
              <a:lnSpc>
                <a:spcPct val="115000"/>
              </a:lnSpc>
              <a:spcBef>
                <a:spcPct val="427000"/>
              </a:spcBef>
              <a:spcAft>
                <a:spcPts val="0"/>
              </a:spcAft>
              <a:buClr>
                <a:schemeClr val="dk1"/>
              </a:buClr>
              <a:buSzPts val="1200"/>
              <a:buFont typeface="Nunito" panose="020B0704020202020204"/>
              <a:buChar char="■"/>
              <a:defRPr sz="1600">
                <a:solidFill>
                  <a:schemeClr val="dk1"/>
                </a:solidFill>
                <a:latin typeface="Nunito" panose="020B0704020202020204"/>
                <a:ea typeface="Nunito" panose="020B0704020202020204"/>
                <a:cs typeface="Nunito" panose="020B0704020202020204"/>
                <a:sym typeface="Nunito" panose="020B0704020202020204"/>
              </a:defRPr>
            </a:lvl6pPr>
            <a:lvl7pPr marL="4267200" lvl="6" indent="-406400">
              <a:lnSpc>
                <a:spcPct val="115000"/>
              </a:lnSpc>
              <a:spcBef>
                <a:spcPct val="427000"/>
              </a:spcBef>
              <a:spcAft>
                <a:spcPts val="0"/>
              </a:spcAft>
              <a:buClr>
                <a:schemeClr val="dk1"/>
              </a:buClr>
              <a:buSzPts val="1200"/>
              <a:buFont typeface="Nunito" panose="020B0704020202020204"/>
              <a:buChar char="●"/>
              <a:defRPr sz="1600">
                <a:solidFill>
                  <a:schemeClr val="dk1"/>
                </a:solidFill>
                <a:latin typeface="Nunito" panose="020B0704020202020204"/>
                <a:ea typeface="Nunito" panose="020B0704020202020204"/>
                <a:cs typeface="Nunito" panose="020B0704020202020204"/>
                <a:sym typeface="Nunito" panose="020B0704020202020204"/>
              </a:defRPr>
            </a:lvl7pPr>
            <a:lvl8pPr marL="4876800" lvl="7" indent="-406400">
              <a:lnSpc>
                <a:spcPct val="115000"/>
              </a:lnSpc>
              <a:spcBef>
                <a:spcPct val="427000"/>
              </a:spcBef>
              <a:spcAft>
                <a:spcPts val="0"/>
              </a:spcAft>
              <a:buClr>
                <a:schemeClr val="dk1"/>
              </a:buClr>
              <a:buSzPts val="1200"/>
              <a:buFont typeface="Nunito" panose="020B0704020202020204"/>
              <a:buChar char="○"/>
              <a:defRPr sz="1600">
                <a:solidFill>
                  <a:schemeClr val="dk1"/>
                </a:solidFill>
                <a:latin typeface="Nunito" panose="020B0704020202020204"/>
                <a:ea typeface="Nunito" panose="020B0704020202020204"/>
                <a:cs typeface="Nunito" panose="020B0704020202020204"/>
                <a:sym typeface="Nunito" panose="020B0704020202020204"/>
              </a:defRPr>
            </a:lvl8pPr>
            <a:lvl9pPr marL="5486400" lvl="8" indent="-406400">
              <a:lnSpc>
                <a:spcPct val="115000"/>
              </a:lnSpc>
              <a:spcBef>
                <a:spcPct val="427000"/>
              </a:spcBef>
              <a:spcAft>
                <a:spcPts val="1600"/>
              </a:spcAft>
              <a:buClr>
                <a:schemeClr val="dk1"/>
              </a:buClr>
              <a:buSzPts val="1200"/>
              <a:buFont typeface="Nunito" panose="020B0704020202020204"/>
              <a:buChar char="■"/>
              <a:defRPr sz="1600">
                <a:solidFill>
                  <a:schemeClr val="dk1"/>
                </a:solidFill>
                <a:latin typeface="Nunito" panose="020B0704020202020204"/>
                <a:ea typeface="Nunito" panose="020B0704020202020204"/>
                <a:cs typeface="Nunito" panose="020B0704020202020204"/>
                <a:sym typeface="Nunito" panose="020B0704020202020204"/>
              </a:defRPr>
            </a:lvl9pPr>
          </a:lstStyle>
          <a:p>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2.GIF"/><Relationship Id="rId3" Type="http://schemas.openxmlformats.org/officeDocument/2006/relationships/audio" Target="../media/audio2.wav"/><Relationship Id="rId7" Type="http://schemas.openxmlformats.org/officeDocument/2006/relationships/image" Target="../media/image20.png"/><Relationship Id="rId12" Type="http://schemas.openxmlformats.org/officeDocument/2006/relationships/image" Target="../media/image31.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30.GIF"/><Relationship Id="rId5" Type="http://schemas.openxmlformats.org/officeDocument/2006/relationships/image" Target="../media/image27.GIF"/><Relationship Id="rId15" Type="http://schemas.openxmlformats.org/officeDocument/2006/relationships/image" Target="../media/image34.GIF"/><Relationship Id="rId10" Type="http://schemas.openxmlformats.org/officeDocument/2006/relationships/image" Target="../media/image29.GIF"/><Relationship Id="rId4" Type="http://schemas.openxmlformats.org/officeDocument/2006/relationships/image" Target="../media/image26.png"/><Relationship Id="rId9" Type="http://schemas.openxmlformats.org/officeDocument/2006/relationships/slide" Target="slide4.xml"/><Relationship Id="rId14" Type="http://schemas.openxmlformats.org/officeDocument/2006/relationships/image" Target="../media/image33.GIF"/></Relationships>
</file>

<file path=ppt/slides/_rels/slide11.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2.GIF"/><Relationship Id="rId3" Type="http://schemas.openxmlformats.org/officeDocument/2006/relationships/audio" Target="../media/audio2.wav"/><Relationship Id="rId7" Type="http://schemas.openxmlformats.org/officeDocument/2006/relationships/image" Target="../media/image22.png"/><Relationship Id="rId12" Type="http://schemas.openxmlformats.org/officeDocument/2006/relationships/image" Target="../media/image31.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30.GIF"/><Relationship Id="rId5" Type="http://schemas.openxmlformats.org/officeDocument/2006/relationships/image" Target="../media/image27.GIF"/><Relationship Id="rId15" Type="http://schemas.openxmlformats.org/officeDocument/2006/relationships/image" Target="../media/image34.GIF"/><Relationship Id="rId10" Type="http://schemas.openxmlformats.org/officeDocument/2006/relationships/image" Target="../media/image29.GIF"/><Relationship Id="rId4" Type="http://schemas.openxmlformats.org/officeDocument/2006/relationships/image" Target="../media/image26.png"/><Relationship Id="rId9" Type="http://schemas.openxmlformats.org/officeDocument/2006/relationships/slide" Target="slide4.xml"/><Relationship Id="rId14" Type="http://schemas.openxmlformats.org/officeDocument/2006/relationships/image" Target="../media/image33.GIF"/></Relationships>
</file>

<file path=ppt/slides/_rels/slide12.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2.GIF"/><Relationship Id="rId18" Type="http://schemas.openxmlformats.org/officeDocument/2006/relationships/oleObject" Target="../embeddings/oleObject3.bin"/><Relationship Id="rId3" Type="http://schemas.openxmlformats.org/officeDocument/2006/relationships/audio" Target="../media/audio2.wav"/><Relationship Id="rId7" Type="http://schemas.openxmlformats.org/officeDocument/2006/relationships/image" Target="../media/image24.png"/><Relationship Id="rId12" Type="http://schemas.openxmlformats.org/officeDocument/2006/relationships/image" Target="../media/image31.GIF"/><Relationship Id="rId17" Type="http://schemas.openxmlformats.org/officeDocument/2006/relationships/image" Target="../media/image36.wmf"/><Relationship Id="rId2" Type="http://schemas.openxmlformats.org/officeDocument/2006/relationships/audio" Target="../media/audio1.wav"/><Relationship Id="rId16" Type="http://schemas.openxmlformats.org/officeDocument/2006/relationships/oleObject" Target="../embeddings/oleObject2.bin"/><Relationship Id="rId20"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30.GIF"/><Relationship Id="rId5" Type="http://schemas.openxmlformats.org/officeDocument/2006/relationships/image" Target="../media/image27.GIF"/><Relationship Id="rId15" Type="http://schemas.openxmlformats.org/officeDocument/2006/relationships/image" Target="../media/image34.GIF"/><Relationship Id="rId10" Type="http://schemas.openxmlformats.org/officeDocument/2006/relationships/image" Target="../media/image29.GIF"/><Relationship Id="rId19" Type="http://schemas.openxmlformats.org/officeDocument/2006/relationships/image" Target="../media/image37.wmf"/><Relationship Id="rId4" Type="http://schemas.openxmlformats.org/officeDocument/2006/relationships/image" Target="../media/image26.png"/><Relationship Id="rId9" Type="http://schemas.openxmlformats.org/officeDocument/2006/relationships/slide" Target="slide4.xml"/><Relationship Id="rId14" Type="http://schemas.openxmlformats.org/officeDocument/2006/relationships/image" Target="../media/image33.GIF"/></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41.wmf"/><Relationship Id="rId5" Type="http://schemas.openxmlformats.org/officeDocument/2006/relationships/oleObject" Target="../embeddings/oleObject4.bin"/><Relationship Id="rId4" Type="http://schemas.openxmlformats.org/officeDocument/2006/relationships/image" Target="../media/image40.svg"/></Relationships>
</file>

<file path=ppt/slides/_rels/slide15.xml.rels><?xml version="1.0" encoding="UTF-8" standalone="yes"?>
<Relationships xmlns="http://schemas.openxmlformats.org/package/2006/relationships"><Relationship Id="rId8" Type="http://schemas.openxmlformats.org/officeDocument/2006/relationships/image" Target="../media/image43.wmf"/><Relationship Id="rId3" Type="http://schemas.openxmlformats.org/officeDocument/2006/relationships/image" Target="../media/image39.png"/><Relationship Id="rId7" Type="http://schemas.openxmlformats.org/officeDocument/2006/relationships/oleObject" Target="../embeddings/oleObject6.bin"/><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42.wmf"/><Relationship Id="rId5" Type="http://schemas.openxmlformats.org/officeDocument/2006/relationships/oleObject" Target="../embeddings/oleObject5.bin"/><Relationship Id="rId4" Type="http://schemas.openxmlformats.org/officeDocument/2006/relationships/image" Target="../media/image40.svg"/></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49.wmf"/><Relationship Id="rId3" Type="http://schemas.openxmlformats.org/officeDocument/2006/relationships/image" Target="../media/image44.png"/><Relationship Id="rId7" Type="http://schemas.openxmlformats.org/officeDocument/2006/relationships/image" Target="../media/image46.wmf"/><Relationship Id="rId12" Type="http://schemas.openxmlformats.org/officeDocument/2006/relationships/oleObject" Target="../embeddings/oleObject10.bin"/><Relationship Id="rId17" Type="http://schemas.openxmlformats.org/officeDocument/2006/relationships/image" Target="../media/image51.wmf"/><Relationship Id="rId2" Type="http://schemas.openxmlformats.org/officeDocument/2006/relationships/notesSlide" Target="../notesSlides/notesSlide6.xml"/><Relationship Id="rId16" Type="http://schemas.openxmlformats.org/officeDocument/2006/relationships/oleObject" Target="../embeddings/oleObject12.bin"/><Relationship Id="rId1" Type="http://schemas.openxmlformats.org/officeDocument/2006/relationships/slideLayout" Target="../slideLayouts/slideLayout22.xml"/><Relationship Id="rId6" Type="http://schemas.openxmlformats.org/officeDocument/2006/relationships/oleObject" Target="../embeddings/oleObject7.bin"/><Relationship Id="rId11" Type="http://schemas.openxmlformats.org/officeDocument/2006/relationships/image" Target="../media/image48.wmf"/><Relationship Id="rId5" Type="http://schemas.openxmlformats.org/officeDocument/2006/relationships/image" Target="../media/image4.png"/><Relationship Id="rId15" Type="http://schemas.openxmlformats.org/officeDocument/2006/relationships/image" Target="../media/image50.wmf"/><Relationship Id="rId10" Type="http://schemas.openxmlformats.org/officeDocument/2006/relationships/oleObject" Target="../embeddings/oleObject9.bin"/><Relationship Id="rId4" Type="http://schemas.openxmlformats.org/officeDocument/2006/relationships/image" Target="../media/image45.svg"/><Relationship Id="rId9" Type="http://schemas.openxmlformats.org/officeDocument/2006/relationships/image" Target="../media/image47.wmf"/><Relationship Id="rId14" Type="http://schemas.openxmlformats.org/officeDocument/2006/relationships/oleObject" Target="../embeddings/oleObject11.bin"/></Relationships>
</file>

<file path=ppt/slides/_rels/slide17.xml.rels><?xml version="1.0" encoding="UTF-8" standalone="yes"?>
<Relationships xmlns="http://schemas.openxmlformats.org/package/2006/relationships"><Relationship Id="rId8" Type="http://schemas.openxmlformats.org/officeDocument/2006/relationships/image" Target="../media/image55.wmf"/><Relationship Id="rId3" Type="http://schemas.openxmlformats.org/officeDocument/2006/relationships/image" Target="../media/image52.png"/><Relationship Id="rId7" Type="http://schemas.openxmlformats.org/officeDocument/2006/relationships/oleObject" Target="../embeddings/oleObject13.bin"/><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wav"/><Relationship Id="rId1" Type="http://schemas.microsoft.com/office/2007/relationships/media" Target="../media/media1.wav"/><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21.xml"/><Relationship Id="rId5" Type="http://schemas.openxmlformats.org/officeDocument/2006/relationships/image" Target="../media/image45.sv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15.bin"/><Relationship Id="rId13" Type="http://schemas.openxmlformats.org/officeDocument/2006/relationships/image" Target="../media/image61.wmf"/><Relationship Id="rId3" Type="http://schemas.openxmlformats.org/officeDocument/2006/relationships/image" Target="../media/image57.png"/><Relationship Id="rId7" Type="http://schemas.openxmlformats.org/officeDocument/2006/relationships/image" Target="../media/image58.wmf"/><Relationship Id="rId12" Type="http://schemas.openxmlformats.org/officeDocument/2006/relationships/oleObject" Target="../embeddings/oleObject17.bin"/><Relationship Id="rId2" Type="http://schemas.openxmlformats.org/officeDocument/2006/relationships/notesSlide" Target="../notesSlides/notesSlide11.xml"/><Relationship Id="rId1" Type="http://schemas.openxmlformats.org/officeDocument/2006/relationships/slideLayout" Target="../slideLayouts/slideLayout25.xml"/><Relationship Id="rId6" Type="http://schemas.openxmlformats.org/officeDocument/2006/relationships/oleObject" Target="../embeddings/oleObject14.bin"/><Relationship Id="rId11" Type="http://schemas.openxmlformats.org/officeDocument/2006/relationships/image" Target="../media/image60.wmf"/><Relationship Id="rId5" Type="http://schemas.openxmlformats.org/officeDocument/2006/relationships/image" Target="../media/image40.svg"/><Relationship Id="rId10" Type="http://schemas.openxmlformats.org/officeDocument/2006/relationships/oleObject" Target="../embeddings/oleObject16.bin"/><Relationship Id="rId4" Type="http://schemas.openxmlformats.org/officeDocument/2006/relationships/image" Target="../media/image39.png"/><Relationship Id="rId9" Type="http://schemas.openxmlformats.org/officeDocument/2006/relationships/image" Target="../media/image59.wmf"/></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7.xml"/><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slide" Target="slide8.xml"/><Relationship Id="rId18" Type="http://schemas.openxmlformats.org/officeDocument/2006/relationships/image" Target="../media/image18.png"/><Relationship Id="rId26" Type="http://schemas.openxmlformats.org/officeDocument/2006/relationships/image" Target="../media/image23.png"/><Relationship Id="rId3" Type="http://schemas.openxmlformats.org/officeDocument/2006/relationships/image" Target="../media/image8.jpeg"/><Relationship Id="rId21" Type="http://schemas.openxmlformats.org/officeDocument/2006/relationships/image" Target="../media/image20.png"/><Relationship Id="rId7" Type="http://schemas.openxmlformats.org/officeDocument/2006/relationships/slide" Target="slide6.xml"/><Relationship Id="rId12" Type="http://schemas.openxmlformats.org/officeDocument/2006/relationships/image" Target="../media/image14.png"/><Relationship Id="rId17" Type="http://schemas.openxmlformats.org/officeDocument/2006/relationships/image" Target="../media/image17.png"/><Relationship Id="rId25" Type="http://schemas.openxmlformats.org/officeDocument/2006/relationships/slide" Target="slide12.xml"/><Relationship Id="rId2" Type="http://schemas.openxmlformats.org/officeDocument/2006/relationships/image" Target="../media/image7.jpeg"/><Relationship Id="rId16" Type="http://schemas.openxmlformats.org/officeDocument/2006/relationships/slide" Target="slide9.xml"/><Relationship Id="rId20" Type="http://schemas.openxmlformats.org/officeDocument/2006/relationships/image" Target="../media/image19.png"/><Relationship Id="rId29" Type="http://schemas.openxmlformats.org/officeDocument/2006/relationships/slide" Target="slide2.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3.png"/><Relationship Id="rId24" Type="http://schemas.openxmlformats.org/officeDocument/2006/relationships/image" Target="../media/image22.png"/><Relationship Id="rId5" Type="http://schemas.openxmlformats.org/officeDocument/2006/relationships/image" Target="../media/image9.png"/><Relationship Id="rId15" Type="http://schemas.openxmlformats.org/officeDocument/2006/relationships/image" Target="../media/image16.png"/><Relationship Id="rId23" Type="http://schemas.openxmlformats.org/officeDocument/2006/relationships/image" Target="../media/image21.png"/><Relationship Id="rId28" Type="http://schemas.openxmlformats.org/officeDocument/2006/relationships/image" Target="../media/image25.GIF"/><Relationship Id="rId10" Type="http://schemas.openxmlformats.org/officeDocument/2006/relationships/slide" Target="slide7.xml"/><Relationship Id="rId19" Type="http://schemas.openxmlformats.org/officeDocument/2006/relationships/slide" Target="slide10.xml"/><Relationship Id="rId4" Type="http://schemas.openxmlformats.org/officeDocument/2006/relationships/slide" Target="slide5.xml"/><Relationship Id="rId9" Type="http://schemas.openxmlformats.org/officeDocument/2006/relationships/image" Target="../media/image12.png"/><Relationship Id="rId14" Type="http://schemas.openxmlformats.org/officeDocument/2006/relationships/image" Target="../media/image15.png"/><Relationship Id="rId22" Type="http://schemas.openxmlformats.org/officeDocument/2006/relationships/slide" Target="slide11.xml"/><Relationship Id="rId27"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2.GIF"/><Relationship Id="rId18" Type="http://schemas.openxmlformats.org/officeDocument/2006/relationships/audio" Target="../media/audio1.wav"/><Relationship Id="rId3" Type="http://schemas.openxmlformats.org/officeDocument/2006/relationships/audio" Target="../media/audio2.wav"/><Relationship Id="rId7" Type="http://schemas.openxmlformats.org/officeDocument/2006/relationships/image" Target="../media/image10.png"/><Relationship Id="rId12" Type="http://schemas.openxmlformats.org/officeDocument/2006/relationships/image" Target="../media/image31.GIF"/><Relationship Id="rId17" Type="http://schemas.openxmlformats.org/officeDocument/2006/relationships/image" Target="../media/image35.wmf"/><Relationship Id="rId2" Type="http://schemas.openxmlformats.org/officeDocument/2006/relationships/audio" Target="../media/audio1.wav"/><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30.GIF"/><Relationship Id="rId5" Type="http://schemas.openxmlformats.org/officeDocument/2006/relationships/image" Target="../media/image27.GIF"/><Relationship Id="rId15" Type="http://schemas.openxmlformats.org/officeDocument/2006/relationships/image" Target="../media/image34.GIF"/><Relationship Id="rId10" Type="http://schemas.openxmlformats.org/officeDocument/2006/relationships/image" Target="../media/image29.GIF"/><Relationship Id="rId4" Type="http://schemas.openxmlformats.org/officeDocument/2006/relationships/image" Target="../media/image26.png"/><Relationship Id="rId9" Type="http://schemas.openxmlformats.org/officeDocument/2006/relationships/slide" Target="slide4.xml"/><Relationship Id="rId14" Type="http://schemas.openxmlformats.org/officeDocument/2006/relationships/image" Target="../media/image33.GIF"/></Relationships>
</file>

<file path=ppt/slides/_rels/slide6.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2.GIF"/><Relationship Id="rId3" Type="http://schemas.openxmlformats.org/officeDocument/2006/relationships/audio" Target="../media/audio2.wav"/><Relationship Id="rId7" Type="http://schemas.openxmlformats.org/officeDocument/2006/relationships/image" Target="../media/image12.png"/><Relationship Id="rId12" Type="http://schemas.openxmlformats.org/officeDocument/2006/relationships/image" Target="../media/image31.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30.GIF"/><Relationship Id="rId5" Type="http://schemas.openxmlformats.org/officeDocument/2006/relationships/image" Target="../media/image27.GIF"/><Relationship Id="rId15" Type="http://schemas.openxmlformats.org/officeDocument/2006/relationships/image" Target="../media/image34.GIF"/><Relationship Id="rId10" Type="http://schemas.openxmlformats.org/officeDocument/2006/relationships/image" Target="../media/image29.GIF"/><Relationship Id="rId4" Type="http://schemas.openxmlformats.org/officeDocument/2006/relationships/image" Target="../media/image26.png"/><Relationship Id="rId9" Type="http://schemas.openxmlformats.org/officeDocument/2006/relationships/slide" Target="slide4.xml"/><Relationship Id="rId14" Type="http://schemas.openxmlformats.org/officeDocument/2006/relationships/image" Target="../media/image33.GIF"/></Relationships>
</file>

<file path=ppt/slides/_rels/slide7.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2.GIF"/><Relationship Id="rId3" Type="http://schemas.openxmlformats.org/officeDocument/2006/relationships/audio" Target="../media/audio2.wav"/><Relationship Id="rId7" Type="http://schemas.openxmlformats.org/officeDocument/2006/relationships/image" Target="../media/image14.png"/><Relationship Id="rId12" Type="http://schemas.openxmlformats.org/officeDocument/2006/relationships/image" Target="../media/image31.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30.GIF"/><Relationship Id="rId5" Type="http://schemas.openxmlformats.org/officeDocument/2006/relationships/image" Target="../media/image27.GIF"/><Relationship Id="rId15" Type="http://schemas.openxmlformats.org/officeDocument/2006/relationships/image" Target="../media/image34.GIF"/><Relationship Id="rId10" Type="http://schemas.openxmlformats.org/officeDocument/2006/relationships/image" Target="../media/image29.GIF"/><Relationship Id="rId4" Type="http://schemas.openxmlformats.org/officeDocument/2006/relationships/image" Target="../media/image26.png"/><Relationship Id="rId9" Type="http://schemas.openxmlformats.org/officeDocument/2006/relationships/slide" Target="slide4.xml"/><Relationship Id="rId14" Type="http://schemas.openxmlformats.org/officeDocument/2006/relationships/image" Target="../media/image33.GIF"/></Relationships>
</file>

<file path=ppt/slides/_rels/slide8.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2.GIF"/><Relationship Id="rId3" Type="http://schemas.openxmlformats.org/officeDocument/2006/relationships/audio" Target="../media/audio2.wav"/><Relationship Id="rId7" Type="http://schemas.openxmlformats.org/officeDocument/2006/relationships/image" Target="../media/image16.png"/><Relationship Id="rId12" Type="http://schemas.openxmlformats.org/officeDocument/2006/relationships/image" Target="../media/image31.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30.GIF"/><Relationship Id="rId5" Type="http://schemas.openxmlformats.org/officeDocument/2006/relationships/image" Target="../media/image27.GIF"/><Relationship Id="rId15" Type="http://schemas.openxmlformats.org/officeDocument/2006/relationships/image" Target="../media/image34.GIF"/><Relationship Id="rId10" Type="http://schemas.openxmlformats.org/officeDocument/2006/relationships/image" Target="../media/image29.GIF"/><Relationship Id="rId4" Type="http://schemas.openxmlformats.org/officeDocument/2006/relationships/image" Target="../media/image26.png"/><Relationship Id="rId9" Type="http://schemas.openxmlformats.org/officeDocument/2006/relationships/slide" Target="slide4.xml"/><Relationship Id="rId14" Type="http://schemas.openxmlformats.org/officeDocument/2006/relationships/image" Target="../media/image33.GIF"/></Relationships>
</file>

<file path=ppt/slides/_rels/slide9.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2.GIF"/><Relationship Id="rId3" Type="http://schemas.openxmlformats.org/officeDocument/2006/relationships/audio" Target="../media/audio2.wav"/><Relationship Id="rId7" Type="http://schemas.openxmlformats.org/officeDocument/2006/relationships/image" Target="../media/image18.png"/><Relationship Id="rId12" Type="http://schemas.openxmlformats.org/officeDocument/2006/relationships/image" Target="../media/image31.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30.GIF"/><Relationship Id="rId5" Type="http://schemas.openxmlformats.org/officeDocument/2006/relationships/image" Target="../media/image27.GIF"/><Relationship Id="rId15" Type="http://schemas.openxmlformats.org/officeDocument/2006/relationships/image" Target="../media/image34.GIF"/><Relationship Id="rId10" Type="http://schemas.openxmlformats.org/officeDocument/2006/relationships/image" Target="../media/image29.GIF"/><Relationship Id="rId4" Type="http://schemas.openxmlformats.org/officeDocument/2006/relationships/image" Target="../media/image26.png"/><Relationship Id="rId9" Type="http://schemas.openxmlformats.org/officeDocument/2006/relationships/slide" Target="slide4.xml"/><Relationship Id="rId14" Type="http://schemas.openxmlformats.org/officeDocument/2006/relationships/image" Target="../media/image33.G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009"/>
        <p:cNvGrpSpPr/>
        <p:nvPr/>
      </p:nvGrpSpPr>
      <p:grpSpPr>
        <a:xfrm>
          <a:off x="0" y="0"/>
          <a:ext cx="0" cy="0"/>
          <a:chOff x="0" y="0"/>
          <a:chExt cx="0" cy="0"/>
        </a:xfrm>
      </p:grpSpPr>
      <p:grpSp>
        <p:nvGrpSpPr>
          <p:cNvPr id="1012" name="Google Shape;1012;p37"/>
          <p:cNvGrpSpPr/>
          <p:nvPr/>
        </p:nvGrpSpPr>
        <p:grpSpPr>
          <a:xfrm>
            <a:off x="9689336" y="374545"/>
            <a:ext cx="1627512" cy="1779377"/>
            <a:chOff x="5949775" y="2481625"/>
            <a:chExt cx="407775" cy="445825"/>
          </a:xfrm>
        </p:grpSpPr>
        <p:sp>
          <p:nvSpPr>
            <p:cNvPr id="1013" name="Google Shape;1013;p37"/>
            <p:cNvSpPr/>
            <p:nvPr/>
          </p:nvSpPr>
          <p:spPr>
            <a:xfrm>
              <a:off x="5949775" y="2746875"/>
              <a:ext cx="72925" cy="42200"/>
            </a:xfrm>
            <a:custGeom>
              <a:avLst/>
              <a:gdLst/>
              <a:ahLst/>
              <a:cxnLst/>
              <a:rect l="l" t="t" r="r" b="b"/>
              <a:pathLst>
                <a:path w="2917" h="1688" extrusionOk="0">
                  <a:moveTo>
                    <a:pt x="2916" y="0"/>
                  </a:moveTo>
                  <a:lnTo>
                    <a:pt x="1" y="849"/>
                  </a:lnTo>
                  <a:lnTo>
                    <a:pt x="2916" y="1687"/>
                  </a:lnTo>
                  <a:lnTo>
                    <a:pt x="291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14" name="Google Shape;1014;p37"/>
            <p:cNvSpPr/>
            <p:nvPr/>
          </p:nvSpPr>
          <p:spPr>
            <a:xfrm>
              <a:off x="6061400" y="2481625"/>
              <a:ext cx="176625" cy="179175"/>
            </a:xfrm>
            <a:custGeom>
              <a:avLst/>
              <a:gdLst/>
              <a:ahLst/>
              <a:cxnLst/>
              <a:rect l="l" t="t" r="r" b="b"/>
              <a:pathLst>
                <a:path w="7065" h="7167" extrusionOk="0">
                  <a:moveTo>
                    <a:pt x="3451" y="1"/>
                  </a:moveTo>
                  <a:cubicBezTo>
                    <a:pt x="3204" y="1"/>
                    <a:pt x="2945" y="49"/>
                    <a:pt x="2675" y="154"/>
                  </a:cubicBezTo>
                  <a:cubicBezTo>
                    <a:pt x="1" y="1187"/>
                    <a:pt x="1206" y="3781"/>
                    <a:pt x="2158" y="5112"/>
                  </a:cubicBezTo>
                  <a:cubicBezTo>
                    <a:pt x="2858" y="6065"/>
                    <a:pt x="5085" y="7167"/>
                    <a:pt x="5085" y="7167"/>
                  </a:cubicBezTo>
                  <a:cubicBezTo>
                    <a:pt x="7064" y="4719"/>
                    <a:pt x="5876" y="1"/>
                    <a:pt x="3451"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15" name="Google Shape;1015;p37"/>
            <p:cNvSpPr/>
            <p:nvPr/>
          </p:nvSpPr>
          <p:spPr>
            <a:xfrm>
              <a:off x="6060875" y="2857825"/>
              <a:ext cx="34425" cy="62000"/>
            </a:xfrm>
            <a:custGeom>
              <a:avLst/>
              <a:gdLst/>
              <a:ahLst/>
              <a:cxnLst/>
              <a:rect l="l" t="t" r="r" b="b"/>
              <a:pathLst>
                <a:path w="1377" h="2480" extrusionOk="0">
                  <a:moveTo>
                    <a:pt x="954" y="0"/>
                  </a:moveTo>
                  <a:cubicBezTo>
                    <a:pt x="814" y="0"/>
                    <a:pt x="670" y="71"/>
                    <a:pt x="607" y="233"/>
                  </a:cubicBezTo>
                  <a:cubicBezTo>
                    <a:pt x="377" y="819"/>
                    <a:pt x="182" y="1427"/>
                    <a:pt x="56" y="2047"/>
                  </a:cubicBezTo>
                  <a:cubicBezTo>
                    <a:pt x="1" y="2309"/>
                    <a:pt x="219" y="2480"/>
                    <a:pt x="422" y="2480"/>
                  </a:cubicBezTo>
                  <a:cubicBezTo>
                    <a:pt x="557" y="2480"/>
                    <a:pt x="685" y="2404"/>
                    <a:pt x="722" y="2230"/>
                  </a:cubicBezTo>
                  <a:cubicBezTo>
                    <a:pt x="859" y="1611"/>
                    <a:pt x="1043" y="1002"/>
                    <a:pt x="1273" y="417"/>
                  </a:cubicBezTo>
                  <a:cubicBezTo>
                    <a:pt x="1377" y="166"/>
                    <a:pt x="1169" y="0"/>
                    <a:pt x="95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16" name="Google Shape;1016;p37"/>
            <p:cNvSpPr/>
            <p:nvPr/>
          </p:nvSpPr>
          <p:spPr>
            <a:xfrm>
              <a:off x="6123225" y="2865225"/>
              <a:ext cx="20400" cy="62225"/>
            </a:xfrm>
            <a:custGeom>
              <a:avLst/>
              <a:gdLst/>
              <a:ahLst/>
              <a:cxnLst/>
              <a:rect l="l" t="t" r="r" b="b"/>
              <a:pathLst>
                <a:path w="816" h="2489" extrusionOk="0">
                  <a:moveTo>
                    <a:pt x="473" y="0"/>
                  </a:moveTo>
                  <a:cubicBezTo>
                    <a:pt x="299" y="0"/>
                    <a:pt x="121" y="109"/>
                    <a:pt x="110" y="327"/>
                  </a:cubicBezTo>
                  <a:cubicBezTo>
                    <a:pt x="87" y="936"/>
                    <a:pt x="53" y="1544"/>
                    <a:pt x="18" y="2152"/>
                  </a:cubicBezTo>
                  <a:cubicBezTo>
                    <a:pt x="1" y="2376"/>
                    <a:pt x="164" y="2488"/>
                    <a:pt x="337" y="2488"/>
                  </a:cubicBezTo>
                  <a:cubicBezTo>
                    <a:pt x="509" y="2488"/>
                    <a:pt x="690" y="2376"/>
                    <a:pt x="707" y="2152"/>
                  </a:cubicBezTo>
                  <a:cubicBezTo>
                    <a:pt x="741" y="1544"/>
                    <a:pt x="776" y="936"/>
                    <a:pt x="810" y="327"/>
                  </a:cubicBezTo>
                  <a:cubicBezTo>
                    <a:pt x="816" y="109"/>
                    <a:pt x="646" y="0"/>
                    <a:pt x="47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17" name="Google Shape;1017;p37"/>
            <p:cNvSpPr/>
            <p:nvPr/>
          </p:nvSpPr>
          <p:spPr>
            <a:xfrm>
              <a:off x="6197975" y="2865225"/>
              <a:ext cx="24825" cy="62125"/>
            </a:xfrm>
            <a:custGeom>
              <a:avLst/>
              <a:gdLst/>
              <a:ahLst/>
              <a:cxnLst/>
              <a:rect l="l" t="t" r="r" b="b"/>
              <a:pathLst>
                <a:path w="993" h="2485" extrusionOk="0">
                  <a:moveTo>
                    <a:pt x="344" y="0"/>
                  </a:moveTo>
                  <a:cubicBezTo>
                    <a:pt x="170" y="0"/>
                    <a:pt x="1" y="109"/>
                    <a:pt x="12" y="327"/>
                  </a:cubicBezTo>
                  <a:cubicBezTo>
                    <a:pt x="35" y="970"/>
                    <a:pt x="127" y="1613"/>
                    <a:pt x="265" y="2244"/>
                  </a:cubicBezTo>
                  <a:cubicBezTo>
                    <a:pt x="305" y="2412"/>
                    <a:pt x="434" y="2485"/>
                    <a:pt x="568" y="2485"/>
                  </a:cubicBezTo>
                  <a:cubicBezTo>
                    <a:pt x="774" y="2485"/>
                    <a:pt x="993" y="2313"/>
                    <a:pt x="930" y="2049"/>
                  </a:cubicBezTo>
                  <a:cubicBezTo>
                    <a:pt x="804" y="1487"/>
                    <a:pt x="724" y="913"/>
                    <a:pt x="701" y="327"/>
                  </a:cubicBezTo>
                  <a:cubicBezTo>
                    <a:pt x="695" y="109"/>
                    <a:pt x="517" y="0"/>
                    <a:pt x="34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18" name="Google Shape;1018;p37"/>
            <p:cNvSpPr/>
            <p:nvPr/>
          </p:nvSpPr>
          <p:spPr>
            <a:xfrm>
              <a:off x="6246675" y="2860325"/>
              <a:ext cx="35175" cy="56050"/>
            </a:xfrm>
            <a:custGeom>
              <a:avLst/>
              <a:gdLst/>
              <a:ahLst/>
              <a:cxnLst/>
              <a:rect l="l" t="t" r="r" b="b"/>
              <a:pathLst>
                <a:path w="1407" h="2242" extrusionOk="0">
                  <a:moveTo>
                    <a:pt x="465" y="0"/>
                  </a:moveTo>
                  <a:cubicBezTo>
                    <a:pt x="244" y="0"/>
                    <a:pt x="1" y="252"/>
                    <a:pt x="119" y="535"/>
                  </a:cubicBezTo>
                  <a:cubicBezTo>
                    <a:pt x="325" y="1006"/>
                    <a:pt x="509" y="1499"/>
                    <a:pt x="658" y="1993"/>
                  </a:cubicBezTo>
                  <a:cubicBezTo>
                    <a:pt x="708" y="2167"/>
                    <a:pt x="847" y="2242"/>
                    <a:pt x="986" y="2242"/>
                  </a:cubicBezTo>
                  <a:cubicBezTo>
                    <a:pt x="1195" y="2242"/>
                    <a:pt x="1407" y="2071"/>
                    <a:pt x="1324" y="1809"/>
                  </a:cubicBezTo>
                  <a:cubicBezTo>
                    <a:pt x="1152" y="1258"/>
                    <a:pt x="956" y="707"/>
                    <a:pt x="715" y="179"/>
                  </a:cubicBezTo>
                  <a:cubicBezTo>
                    <a:pt x="661" y="53"/>
                    <a:pt x="565" y="0"/>
                    <a:pt x="465"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19" name="Google Shape;1019;p37"/>
            <p:cNvSpPr/>
            <p:nvPr/>
          </p:nvSpPr>
          <p:spPr>
            <a:xfrm>
              <a:off x="6096700" y="2834375"/>
              <a:ext cx="76625" cy="48225"/>
            </a:xfrm>
            <a:custGeom>
              <a:avLst/>
              <a:gdLst/>
              <a:ahLst/>
              <a:cxnLst/>
              <a:rect l="l" t="t" r="r" b="b"/>
              <a:pathLst>
                <a:path w="3065" h="1929" extrusionOk="0">
                  <a:moveTo>
                    <a:pt x="0" y="1"/>
                  </a:moveTo>
                  <a:lnTo>
                    <a:pt x="0" y="1"/>
                  </a:lnTo>
                  <a:cubicBezTo>
                    <a:pt x="126" y="586"/>
                    <a:pt x="299" y="1171"/>
                    <a:pt x="494" y="1734"/>
                  </a:cubicBezTo>
                  <a:cubicBezTo>
                    <a:pt x="953" y="1871"/>
                    <a:pt x="1423" y="1929"/>
                    <a:pt x="1894" y="1929"/>
                  </a:cubicBezTo>
                  <a:lnTo>
                    <a:pt x="3065" y="1929"/>
                  </a:lnTo>
                  <a:cubicBezTo>
                    <a:pt x="2881" y="1401"/>
                    <a:pt x="2743" y="873"/>
                    <a:pt x="2629" y="322"/>
                  </a:cubicBezTo>
                  <a:cubicBezTo>
                    <a:pt x="1745" y="288"/>
                    <a:pt x="873" y="173"/>
                    <a:pt x="0" y="1"/>
                  </a:cubicBezTo>
                  <a:close/>
                </a:path>
              </a:pathLst>
            </a:custGeom>
            <a:solidFill>
              <a:srgbClr val="FFA5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20" name="Google Shape;1020;p37"/>
            <p:cNvSpPr/>
            <p:nvPr/>
          </p:nvSpPr>
          <p:spPr>
            <a:xfrm>
              <a:off x="6081200" y="2625200"/>
              <a:ext cx="88975" cy="217225"/>
            </a:xfrm>
            <a:custGeom>
              <a:avLst/>
              <a:gdLst/>
              <a:ahLst/>
              <a:cxnLst/>
              <a:rect l="l" t="t" r="r" b="b"/>
              <a:pathLst>
                <a:path w="3559" h="8689" extrusionOk="0">
                  <a:moveTo>
                    <a:pt x="2514" y="1"/>
                  </a:moveTo>
                  <a:cubicBezTo>
                    <a:pt x="2009" y="1"/>
                    <a:pt x="1493" y="81"/>
                    <a:pt x="1010" y="230"/>
                  </a:cubicBezTo>
                  <a:cubicBezTo>
                    <a:pt x="138" y="2859"/>
                    <a:pt x="0" y="5670"/>
                    <a:pt x="609" y="8368"/>
                  </a:cubicBezTo>
                  <a:cubicBezTo>
                    <a:pt x="1481" y="8540"/>
                    <a:pt x="2365" y="8655"/>
                    <a:pt x="3249" y="8689"/>
                  </a:cubicBezTo>
                  <a:cubicBezTo>
                    <a:pt x="2663" y="5889"/>
                    <a:pt x="2916" y="2847"/>
                    <a:pt x="3558" y="1"/>
                  </a:cubicBezTo>
                  <a:close/>
                </a:path>
              </a:pathLst>
            </a:custGeom>
            <a:solidFill>
              <a:srgbClr val="FFDB4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21" name="Google Shape;1021;p37"/>
            <p:cNvSpPr/>
            <p:nvPr/>
          </p:nvSpPr>
          <p:spPr>
            <a:xfrm>
              <a:off x="6031550" y="2816025"/>
              <a:ext cx="77500" cy="61700"/>
            </a:xfrm>
            <a:custGeom>
              <a:avLst/>
              <a:gdLst/>
              <a:ahLst/>
              <a:cxnLst/>
              <a:rect l="l" t="t" r="r" b="b"/>
              <a:pathLst>
                <a:path w="3100" h="2468" extrusionOk="0">
                  <a:moveTo>
                    <a:pt x="1" y="0"/>
                  </a:moveTo>
                  <a:cubicBezTo>
                    <a:pt x="667" y="1205"/>
                    <a:pt x="1780" y="2089"/>
                    <a:pt x="3100" y="2468"/>
                  </a:cubicBezTo>
                  <a:cubicBezTo>
                    <a:pt x="2893" y="1905"/>
                    <a:pt x="2732" y="1320"/>
                    <a:pt x="2595" y="735"/>
                  </a:cubicBezTo>
                  <a:cubicBezTo>
                    <a:pt x="1711" y="562"/>
                    <a:pt x="850" y="310"/>
                    <a:pt x="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22" name="Google Shape;1022;p37"/>
            <p:cNvSpPr/>
            <p:nvPr/>
          </p:nvSpPr>
          <p:spPr>
            <a:xfrm>
              <a:off x="6015500" y="2630950"/>
              <a:ext cx="90975" cy="203450"/>
            </a:xfrm>
            <a:custGeom>
              <a:avLst/>
              <a:gdLst/>
              <a:ahLst/>
              <a:cxnLst/>
              <a:rect l="l" t="t" r="r" b="b"/>
              <a:pathLst>
                <a:path w="3639" h="8138" extrusionOk="0">
                  <a:moveTo>
                    <a:pt x="3638" y="0"/>
                  </a:moveTo>
                  <a:lnTo>
                    <a:pt x="3638" y="0"/>
                  </a:lnTo>
                  <a:cubicBezTo>
                    <a:pt x="1481" y="677"/>
                    <a:pt x="0" y="2663"/>
                    <a:pt x="0" y="4924"/>
                  </a:cubicBezTo>
                  <a:cubicBezTo>
                    <a:pt x="0" y="5796"/>
                    <a:pt x="218" y="6646"/>
                    <a:pt x="643" y="7403"/>
                  </a:cubicBezTo>
                  <a:cubicBezTo>
                    <a:pt x="1492" y="7713"/>
                    <a:pt x="2353" y="7965"/>
                    <a:pt x="3237" y="8138"/>
                  </a:cubicBezTo>
                  <a:cubicBezTo>
                    <a:pt x="2628" y="5440"/>
                    <a:pt x="2766" y="2629"/>
                    <a:pt x="363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23" name="Google Shape;1023;p37"/>
            <p:cNvSpPr/>
            <p:nvPr/>
          </p:nvSpPr>
          <p:spPr>
            <a:xfrm>
              <a:off x="6162400" y="2838400"/>
              <a:ext cx="86400" cy="44200"/>
            </a:xfrm>
            <a:custGeom>
              <a:avLst/>
              <a:gdLst/>
              <a:ahLst/>
              <a:cxnLst/>
              <a:rect l="l" t="t" r="r" b="b"/>
              <a:pathLst>
                <a:path w="3456" h="1768" extrusionOk="0">
                  <a:moveTo>
                    <a:pt x="3019" y="0"/>
                  </a:moveTo>
                  <a:cubicBezTo>
                    <a:pt x="2263" y="122"/>
                    <a:pt x="1500" y="178"/>
                    <a:pt x="736" y="178"/>
                  </a:cubicBezTo>
                  <a:cubicBezTo>
                    <a:pt x="491" y="178"/>
                    <a:pt x="246" y="172"/>
                    <a:pt x="1" y="161"/>
                  </a:cubicBezTo>
                  <a:lnTo>
                    <a:pt x="1" y="161"/>
                  </a:lnTo>
                  <a:cubicBezTo>
                    <a:pt x="104" y="712"/>
                    <a:pt x="253" y="1240"/>
                    <a:pt x="425" y="1768"/>
                  </a:cubicBezTo>
                  <a:lnTo>
                    <a:pt x="2652" y="1768"/>
                  </a:lnTo>
                  <a:cubicBezTo>
                    <a:pt x="2916" y="1768"/>
                    <a:pt x="3191" y="1756"/>
                    <a:pt x="3455" y="1710"/>
                  </a:cubicBezTo>
                  <a:cubicBezTo>
                    <a:pt x="3283" y="1148"/>
                    <a:pt x="3145" y="574"/>
                    <a:pt x="3019"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24" name="Google Shape;1024;p37"/>
            <p:cNvSpPr/>
            <p:nvPr/>
          </p:nvSpPr>
          <p:spPr>
            <a:xfrm>
              <a:off x="6147775" y="2625200"/>
              <a:ext cx="93850" cy="217650"/>
            </a:xfrm>
            <a:custGeom>
              <a:avLst/>
              <a:gdLst/>
              <a:ahLst/>
              <a:cxnLst/>
              <a:rect l="l" t="t" r="r" b="b"/>
              <a:pathLst>
                <a:path w="3754" h="8706" extrusionOk="0">
                  <a:moveTo>
                    <a:pt x="884" y="1"/>
                  </a:moveTo>
                  <a:cubicBezTo>
                    <a:pt x="253" y="2836"/>
                    <a:pt x="0" y="5889"/>
                    <a:pt x="574" y="8689"/>
                  </a:cubicBezTo>
                  <a:cubicBezTo>
                    <a:pt x="822" y="8700"/>
                    <a:pt x="1069" y="8706"/>
                    <a:pt x="1316" y="8706"/>
                  </a:cubicBezTo>
                  <a:cubicBezTo>
                    <a:pt x="2086" y="8706"/>
                    <a:pt x="2851" y="8650"/>
                    <a:pt x="3616" y="8528"/>
                  </a:cubicBezTo>
                  <a:cubicBezTo>
                    <a:pt x="3019" y="5739"/>
                    <a:pt x="2973" y="2847"/>
                    <a:pt x="3753" y="35"/>
                  </a:cubicBezTo>
                  <a:cubicBezTo>
                    <a:pt x="3581" y="12"/>
                    <a:pt x="3409" y="1"/>
                    <a:pt x="323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25" name="Google Shape;1025;p37"/>
            <p:cNvSpPr/>
            <p:nvPr/>
          </p:nvSpPr>
          <p:spPr>
            <a:xfrm>
              <a:off x="6222075" y="2626075"/>
              <a:ext cx="135475" cy="212350"/>
            </a:xfrm>
            <a:custGeom>
              <a:avLst/>
              <a:gdLst/>
              <a:ahLst/>
              <a:cxnLst/>
              <a:rect l="l" t="t" r="r" b="b"/>
              <a:pathLst>
                <a:path w="5419" h="8494" extrusionOk="0">
                  <a:moveTo>
                    <a:pt x="793" y="0"/>
                  </a:moveTo>
                  <a:cubicBezTo>
                    <a:pt x="1" y="2812"/>
                    <a:pt x="47" y="5704"/>
                    <a:pt x="644" y="8493"/>
                  </a:cubicBezTo>
                  <a:cubicBezTo>
                    <a:pt x="2285" y="8241"/>
                    <a:pt x="3834" y="7690"/>
                    <a:pt x="5131" y="6795"/>
                  </a:cubicBezTo>
                  <a:cubicBezTo>
                    <a:pt x="5326" y="6255"/>
                    <a:pt x="5418" y="5693"/>
                    <a:pt x="5418" y="5119"/>
                  </a:cubicBezTo>
                  <a:cubicBezTo>
                    <a:pt x="5407" y="2479"/>
                    <a:pt x="3410" y="264"/>
                    <a:pt x="793" y="0"/>
                  </a:cubicBezTo>
                  <a:close/>
                </a:path>
              </a:pathLst>
            </a:custGeom>
            <a:solidFill>
              <a:srgbClr val="FFDB4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26" name="Google Shape;1026;p37"/>
            <p:cNvSpPr/>
            <p:nvPr/>
          </p:nvSpPr>
          <p:spPr>
            <a:xfrm>
              <a:off x="6238150" y="2795925"/>
              <a:ext cx="112225" cy="85250"/>
            </a:xfrm>
            <a:custGeom>
              <a:avLst/>
              <a:gdLst/>
              <a:ahLst/>
              <a:cxnLst/>
              <a:rect l="l" t="t" r="r" b="b"/>
              <a:pathLst>
                <a:path w="4489" h="3410" extrusionOk="0">
                  <a:moveTo>
                    <a:pt x="4488" y="1"/>
                  </a:moveTo>
                  <a:lnTo>
                    <a:pt x="4488" y="1"/>
                  </a:lnTo>
                  <a:cubicBezTo>
                    <a:pt x="3180" y="896"/>
                    <a:pt x="1630" y="1447"/>
                    <a:pt x="1" y="1699"/>
                  </a:cubicBezTo>
                  <a:cubicBezTo>
                    <a:pt x="115" y="2273"/>
                    <a:pt x="265" y="2847"/>
                    <a:pt x="425" y="3409"/>
                  </a:cubicBezTo>
                  <a:cubicBezTo>
                    <a:pt x="2307" y="3099"/>
                    <a:pt x="3857" y="1803"/>
                    <a:pt x="4488" y="1"/>
                  </a:cubicBezTo>
                  <a:close/>
                </a:path>
              </a:pathLst>
            </a:custGeom>
            <a:solidFill>
              <a:srgbClr val="FFA5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27" name="Google Shape;1027;p37"/>
            <p:cNvSpPr/>
            <p:nvPr/>
          </p:nvSpPr>
          <p:spPr>
            <a:xfrm>
              <a:off x="6284050" y="2722175"/>
              <a:ext cx="29300" cy="24900"/>
            </a:xfrm>
            <a:custGeom>
              <a:avLst/>
              <a:gdLst/>
              <a:ahLst/>
              <a:cxnLst/>
              <a:rect l="l" t="t" r="r" b="b"/>
              <a:pathLst>
                <a:path w="1172" h="996" extrusionOk="0">
                  <a:moveTo>
                    <a:pt x="667" y="1"/>
                  </a:moveTo>
                  <a:cubicBezTo>
                    <a:pt x="230" y="1"/>
                    <a:pt x="1" y="529"/>
                    <a:pt x="322" y="850"/>
                  </a:cubicBezTo>
                  <a:cubicBezTo>
                    <a:pt x="422" y="950"/>
                    <a:pt x="546" y="995"/>
                    <a:pt x="668" y="995"/>
                  </a:cubicBezTo>
                  <a:cubicBezTo>
                    <a:pt x="924" y="995"/>
                    <a:pt x="1172" y="798"/>
                    <a:pt x="1172" y="495"/>
                  </a:cubicBezTo>
                  <a:cubicBezTo>
                    <a:pt x="1172" y="219"/>
                    <a:pt x="942" y="1"/>
                    <a:pt x="66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28" name="Google Shape;1028;p37"/>
            <p:cNvSpPr/>
            <p:nvPr/>
          </p:nvSpPr>
          <p:spPr>
            <a:xfrm>
              <a:off x="6256525" y="2757775"/>
              <a:ext cx="68300" cy="58400"/>
            </a:xfrm>
            <a:custGeom>
              <a:avLst/>
              <a:gdLst/>
              <a:ahLst/>
              <a:cxnLst/>
              <a:rect l="l" t="t" r="r" b="b"/>
              <a:pathLst>
                <a:path w="2732" h="2336" extrusionOk="0">
                  <a:moveTo>
                    <a:pt x="1561" y="0"/>
                  </a:moveTo>
                  <a:cubicBezTo>
                    <a:pt x="528" y="0"/>
                    <a:pt x="0" y="1251"/>
                    <a:pt x="735" y="1986"/>
                  </a:cubicBezTo>
                  <a:cubicBezTo>
                    <a:pt x="976" y="2227"/>
                    <a:pt x="1271" y="2335"/>
                    <a:pt x="1559" y="2335"/>
                  </a:cubicBezTo>
                  <a:cubicBezTo>
                    <a:pt x="2160" y="2335"/>
                    <a:pt x="2732" y="1865"/>
                    <a:pt x="2732" y="1159"/>
                  </a:cubicBezTo>
                  <a:cubicBezTo>
                    <a:pt x="2732" y="517"/>
                    <a:pt x="2215" y="0"/>
                    <a:pt x="1561" y="0"/>
                  </a:cubicBezTo>
                  <a:close/>
                </a:path>
              </a:pathLst>
            </a:custGeom>
            <a:solidFill>
              <a:srgbClr val="F78F8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29" name="Google Shape;1029;p37"/>
            <p:cNvSpPr/>
            <p:nvPr/>
          </p:nvSpPr>
          <p:spPr>
            <a:xfrm>
              <a:off x="6005725" y="2504325"/>
              <a:ext cx="194025" cy="156475"/>
            </a:xfrm>
            <a:custGeom>
              <a:avLst/>
              <a:gdLst/>
              <a:ahLst/>
              <a:cxnLst/>
              <a:rect l="l" t="t" r="r" b="b"/>
              <a:pathLst>
                <a:path w="7761" h="6259" extrusionOk="0">
                  <a:moveTo>
                    <a:pt x="3454" y="0"/>
                  </a:moveTo>
                  <a:cubicBezTo>
                    <a:pt x="3001" y="0"/>
                    <a:pt x="2551" y="163"/>
                    <a:pt x="2136" y="532"/>
                  </a:cubicBezTo>
                  <a:cubicBezTo>
                    <a:pt x="1" y="2437"/>
                    <a:pt x="2032" y="4445"/>
                    <a:pt x="3398" y="5352"/>
                  </a:cubicBezTo>
                  <a:cubicBezTo>
                    <a:pt x="4374" y="6006"/>
                    <a:pt x="6853" y="6259"/>
                    <a:pt x="6853" y="6259"/>
                  </a:cubicBezTo>
                  <a:cubicBezTo>
                    <a:pt x="7760" y="3546"/>
                    <a:pt x="5570" y="0"/>
                    <a:pt x="345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30" name="Google Shape;1030;p37"/>
            <p:cNvSpPr/>
            <p:nvPr/>
          </p:nvSpPr>
          <p:spPr>
            <a:xfrm>
              <a:off x="6197975" y="2535675"/>
              <a:ext cx="132875" cy="111925"/>
            </a:xfrm>
            <a:custGeom>
              <a:avLst/>
              <a:gdLst/>
              <a:ahLst/>
              <a:cxnLst/>
              <a:rect l="l" t="t" r="r" b="b"/>
              <a:pathLst>
                <a:path w="5315" h="4477" extrusionOk="0">
                  <a:moveTo>
                    <a:pt x="2847" y="1"/>
                  </a:moveTo>
                  <a:cubicBezTo>
                    <a:pt x="2847" y="1"/>
                    <a:pt x="1573" y="1619"/>
                    <a:pt x="1573" y="1619"/>
                  </a:cubicBezTo>
                  <a:cubicBezTo>
                    <a:pt x="1562" y="1619"/>
                    <a:pt x="1" y="253"/>
                    <a:pt x="1" y="253"/>
                  </a:cubicBezTo>
                  <a:lnTo>
                    <a:pt x="1" y="253"/>
                  </a:lnTo>
                  <a:lnTo>
                    <a:pt x="620" y="4006"/>
                  </a:lnTo>
                  <a:lnTo>
                    <a:pt x="4121" y="4477"/>
                  </a:lnTo>
                  <a:lnTo>
                    <a:pt x="5315" y="1424"/>
                  </a:lnTo>
                  <a:lnTo>
                    <a:pt x="3467" y="1917"/>
                  </a:lnTo>
                  <a:lnTo>
                    <a:pt x="2847"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031" name="Google Shape;1031;p37"/>
          <p:cNvGrpSpPr/>
          <p:nvPr/>
        </p:nvGrpSpPr>
        <p:grpSpPr>
          <a:xfrm>
            <a:off x="992752" y="4399947"/>
            <a:ext cx="721283" cy="788723"/>
            <a:chOff x="2013650" y="1733325"/>
            <a:chExt cx="407750" cy="445875"/>
          </a:xfrm>
        </p:grpSpPr>
        <p:sp>
          <p:nvSpPr>
            <p:cNvPr id="1032" name="Google Shape;1032;p37"/>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33" name="Google Shape;1033;p37"/>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34" name="Google Shape;1034;p37"/>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35" name="Google Shape;1035;p37"/>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36" name="Google Shape;1036;p37"/>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37" name="Google Shape;1037;p37"/>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38" name="Google Shape;1038;p37"/>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39" name="Google Shape;1039;p37"/>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40" name="Google Shape;1040;p37"/>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41" name="Google Shape;1041;p37"/>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42" name="Google Shape;1042;p37"/>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43" name="Google Shape;1043;p37"/>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44" name="Google Shape;1044;p37"/>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45" name="Google Shape;1045;p37"/>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46" name="Google Shape;1046;p37"/>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47" name="Google Shape;1047;p37"/>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48" name="Google Shape;1048;p37"/>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049" name="Google Shape;1049;p37"/>
          <p:cNvGrpSpPr/>
          <p:nvPr/>
        </p:nvGrpSpPr>
        <p:grpSpPr>
          <a:xfrm>
            <a:off x="278121" y="5787220"/>
            <a:ext cx="721283" cy="788723"/>
            <a:chOff x="2013650" y="1733325"/>
            <a:chExt cx="407750" cy="445875"/>
          </a:xfrm>
        </p:grpSpPr>
        <p:sp>
          <p:nvSpPr>
            <p:cNvPr id="1050" name="Google Shape;1050;p37"/>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rgbClr val="80E8E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51" name="Google Shape;1051;p37"/>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rgbClr val="80E8E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52" name="Google Shape;1052;p37"/>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53" name="Google Shape;1053;p37"/>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54" name="Google Shape;1054;p37"/>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55" name="Google Shape;1055;p37"/>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56" name="Google Shape;1056;p37"/>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57" name="Google Shape;1057;p37"/>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58" name="Google Shape;1058;p37"/>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59" name="Google Shape;1059;p37"/>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60" name="Google Shape;1060;p37"/>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61" name="Google Shape;1061;p37"/>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62" name="Google Shape;1062;p37"/>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63" name="Google Shape;1063;p37"/>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64" name="Google Shape;1064;p37"/>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65" name="Google Shape;1065;p37"/>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66" name="Google Shape;1066;p37"/>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rgbClr val="80E8E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067" name="Google Shape;1067;p37"/>
          <p:cNvGrpSpPr/>
          <p:nvPr/>
        </p:nvGrpSpPr>
        <p:grpSpPr>
          <a:xfrm>
            <a:off x="145845" y="4975167"/>
            <a:ext cx="721283" cy="788723"/>
            <a:chOff x="2013650" y="1733325"/>
            <a:chExt cx="407750" cy="445875"/>
          </a:xfrm>
        </p:grpSpPr>
        <p:sp>
          <p:nvSpPr>
            <p:cNvPr id="1068" name="Google Shape;1068;p37"/>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69" name="Google Shape;1069;p37"/>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70" name="Google Shape;1070;p37"/>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71" name="Google Shape;1071;p37"/>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72" name="Google Shape;1072;p37"/>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73" name="Google Shape;1073;p37"/>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74" name="Google Shape;1074;p37"/>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75" name="Google Shape;1075;p37"/>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76" name="Google Shape;1076;p37"/>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77" name="Google Shape;1077;p37"/>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78" name="Google Shape;1078;p37"/>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79" name="Google Shape;1079;p37"/>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80" name="Google Shape;1080;p37"/>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81" name="Google Shape;1081;p37"/>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82" name="Google Shape;1082;p37"/>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83" name="Google Shape;1083;p37"/>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84" name="Google Shape;1084;p37"/>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085" name="Google Shape;1085;p37"/>
          <p:cNvSpPr/>
          <p:nvPr/>
        </p:nvSpPr>
        <p:spPr>
          <a:xfrm>
            <a:off x="8379289" y="-959073"/>
            <a:ext cx="1422400" cy="2476500"/>
          </a:xfrm>
          <a:custGeom>
            <a:avLst/>
            <a:gdLst/>
            <a:ahLst/>
            <a:cxnLst/>
            <a:rect l="l" t="t" r="r" b="b"/>
            <a:pathLst>
              <a:path w="42672" h="74295" extrusionOk="0">
                <a:moveTo>
                  <a:pt x="42672" y="74295"/>
                </a:moveTo>
                <a:cubicBezTo>
                  <a:pt x="33547" y="74295"/>
                  <a:pt x="21101" y="67753"/>
                  <a:pt x="20193" y="58674"/>
                </a:cubicBezTo>
                <a:cubicBezTo>
                  <a:pt x="19304" y="49785"/>
                  <a:pt x="30369" y="41060"/>
                  <a:pt x="27051" y="32766"/>
                </a:cubicBezTo>
                <a:cubicBezTo>
                  <a:pt x="24002" y="25144"/>
                  <a:pt x="12663" y="24474"/>
                  <a:pt x="6858" y="18669"/>
                </a:cubicBezTo>
                <a:cubicBezTo>
                  <a:pt x="2170" y="13981"/>
                  <a:pt x="0" y="6630"/>
                  <a:pt x="0" y="0"/>
                </a:cubicBezTo>
              </a:path>
            </a:pathLst>
          </a:custGeom>
          <a:noFill/>
          <a:ln w="19050" cap="flat" cmpd="sng">
            <a:solidFill>
              <a:schemeClr val="dk1"/>
            </a:solidFill>
            <a:prstDash val="dot"/>
            <a:round/>
            <a:headEnd type="none" w="med" len="med"/>
            <a:tailEnd type="none" w="med" len="med"/>
          </a:ln>
        </p:spPr>
      </p:sp>
      <p:sp>
        <p:nvSpPr>
          <p:cNvPr id="1010" name="Google Shape;1010;p37"/>
          <p:cNvSpPr txBox="1">
            <a:spLocks noGrp="1"/>
          </p:cNvSpPr>
          <p:nvPr>
            <p:ph type="ctrTitle"/>
          </p:nvPr>
        </p:nvSpPr>
        <p:spPr>
          <a:xfrm rot="780">
            <a:off x="1638300" y="1281007"/>
            <a:ext cx="8813800" cy="3957320"/>
          </a:xfrm>
          <a:prstGeom prst="rect">
            <a:avLst/>
          </a:prstGeom>
        </p:spPr>
        <p:txBody>
          <a:bodyPr spcFirstLastPara="1" wrap="square" lIns="121900" tIns="121900" rIns="121900" bIns="121900" anchor="b" anchorCtr="0">
            <a:noAutofit/>
          </a:bodyPr>
          <a:lstStyle/>
          <a:p>
            <a:pPr marL="0" lvl="0" indent="0" algn="ctr" rtl="0">
              <a:lnSpc>
                <a:spcPct val="150000"/>
              </a:lnSpc>
              <a:spcBef>
                <a:spcPts val="0"/>
              </a:spcBef>
              <a:spcAft>
                <a:spcPts val="0"/>
              </a:spcAft>
              <a:buNone/>
            </a:pPr>
            <a:r>
              <a:rPr lang="en-US" sz="5335" b="1" dirty="0">
                <a:solidFill>
                  <a:schemeClr val="accent5">
                    <a:lumMod val="75000"/>
                  </a:schemeClr>
                </a:solidFill>
                <a:latin typeface="+mn-lt"/>
              </a:rPr>
              <a:t>CHÀO MỪNG QÚY THẦY CÔ VÀ CÁC EM </a:t>
            </a:r>
            <a:br>
              <a:rPr lang="en-US" sz="5335" b="1" dirty="0">
                <a:solidFill>
                  <a:schemeClr val="accent5">
                    <a:lumMod val="75000"/>
                  </a:schemeClr>
                </a:solidFill>
                <a:latin typeface="+mn-lt"/>
              </a:rPr>
            </a:br>
            <a:r>
              <a:rPr lang="en-US" sz="5335" b="1" dirty="0">
                <a:solidFill>
                  <a:schemeClr val="accent5">
                    <a:lumMod val="75000"/>
                  </a:schemeClr>
                </a:solidFill>
                <a:latin typeface="+mn-lt"/>
              </a:rPr>
              <a:t>TỚI BÀI HỌC HÔM NAY!</a:t>
            </a:r>
            <a:endParaRPr sz="5335" b="1" dirty="0">
              <a:solidFill>
                <a:schemeClr val="accent5">
                  <a:lumMod val="75000"/>
                </a:schemeClr>
              </a:solidFill>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p:cNvPicPr>
            <a:picLocks noChangeAspect="1"/>
          </p:cNvPicPr>
          <p:nvPr/>
        </p:nvPicPr>
        <p:blipFill>
          <a:blip r:embed="rId5"/>
          <a:stretch>
            <a:fillRect/>
          </a:stretch>
        </p:blipFill>
        <p:spPr>
          <a:xfrm>
            <a:off x="5833082" y="-50426"/>
            <a:ext cx="1941429" cy="18566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Bạn nhận được 2 chiếc kẹo </a:t>
            </a:r>
          </a:p>
        </p:txBody>
      </p:sp>
      <p:sp>
        <p:nvSpPr>
          <p:cNvPr id="27" name="Rectangle: Folded Corner 26"/>
          <p:cNvSpPr/>
          <p:nvPr/>
        </p:nvSpPr>
        <p:spPr>
          <a:xfrm>
            <a:off x="508000" y="275771"/>
            <a:ext cx="9622971"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Tập hợp số thực kí hiệu là ?</a:t>
            </a:r>
          </a:p>
        </p:txBody>
      </p:sp>
      <p:sp>
        <p:nvSpPr>
          <p:cNvPr id="28" name="Rectangle: Folded Corner 27"/>
          <p:cNvSpPr/>
          <p:nvPr/>
        </p:nvSpPr>
        <p:spPr>
          <a:xfrm>
            <a:off x="508000" y="2131060"/>
            <a:ext cx="2949575"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A. I</a:t>
            </a:r>
          </a:p>
        </p:txBody>
      </p:sp>
      <p:sp>
        <p:nvSpPr>
          <p:cNvPr id="33" name="Rectangle 32"/>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p:cNvPicPr>
            <a:picLocks noChangeAspect="1"/>
          </p:cNvPicPr>
          <p:nvPr/>
        </p:nvPicPr>
        <p:blipFill>
          <a:blip r:embed="rId10"/>
          <a:stretch>
            <a:fillRect/>
          </a:stretch>
        </p:blipFill>
        <p:spPr>
          <a:xfrm>
            <a:off x="3574240" y="5457466"/>
            <a:ext cx="952500" cy="1019175"/>
          </a:xfrm>
          <a:prstGeom prst="rect">
            <a:avLst/>
          </a:prstGeom>
        </p:spPr>
      </p:pic>
      <p:sp>
        <p:nvSpPr>
          <p:cNvPr id="36" name="Flowchart: Summing Junction 35"/>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p:cNvPicPr>
            <a:picLocks noChangeAspect="1"/>
          </p:cNvPicPr>
          <p:nvPr/>
        </p:nvPicPr>
        <p:blipFill>
          <a:blip r:embed="rId11"/>
          <a:stretch>
            <a:fillRect/>
          </a:stretch>
        </p:blipFill>
        <p:spPr>
          <a:xfrm>
            <a:off x="5002668" y="5154122"/>
            <a:ext cx="1164057" cy="1275986"/>
          </a:xfrm>
          <a:prstGeom prst="rect">
            <a:avLst/>
          </a:prstGeom>
        </p:spPr>
      </p:pic>
      <p:pic>
        <p:nvPicPr>
          <p:cNvPr id="45" name="Picture 44"/>
          <p:cNvPicPr>
            <a:picLocks noChangeAspect="1"/>
          </p:cNvPicPr>
          <p:nvPr/>
        </p:nvPicPr>
        <p:blipFill>
          <a:blip r:embed="rId11"/>
          <a:stretch>
            <a:fillRect/>
          </a:stretch>
        </p:blipFill>
        <p:spPr>
          <a:xfrm>
            <a:off x="0" y="3972260"/>
            <a:ext cx="1164057" cy="1275986"/>
          </a:xfrm>
          <a:prstGeom prst="rect">
            <a:avLst/>
          </a:prstGeom>
        </p:spPr>
      </p:pic>
      <p:pic>
        <p:nvPicPr>
          <p:cNvPr id="49" name="Picture 48"/>
          <p:cNvPicPr>
            <a:picLocks noChangeAspect="1"/>
          </p:cNvPicPr>
          <p:nvPr/>
        </p:nvPicPr>
        <p:blipFill>
          <a:blip r:embed="rId12"/>
          <a:stretch>
            <a:fillRect/>
          </a:stretch>
        </p:blipFill>
        <p:spPr>
          <a:xfrm>
            <a:off x="3009346" y="3437713"/>
            <a:ext cx="777978" cy="768642"/>
          </a:xfrm>
          <a:prstGeom prst="rect">
            <a:avLst/>
          </a:prstGeom>
        </p:spPr>
      </p:pic>
      <p:pic>
        <p:nvPicPr>
          <p:cNvPr id="51" name="Picture 50"/>
          <p:cNvPicPr>
            <a:picLocks noChangeAspect="1"/>
          </p:cNvPicPr>
          <p:nvPr/>
        </p:nvPicPr>
        <p:blipFill>
          <a:blip r:embed="rId13"/>
          <a:stretch>
            <a:fillRect/>
          </a:stretch>
        </p:blipFill>
        <p:spPr>
          <a:xfrm flipH="1">
            <a:off x="4557894" y="3664879"/>
            <a:ext cx="880161" cy="843194"/>
          </a:xfrm>
          <a:prstGeom prst="rect">
            <a:avLst/>
          </a:prstGeom>
        </p:spPr>
      </p:pic>
      <p:pic>
        <p:nvPicPr>
          <p:cNvPr id="53" name="Picture 52"/>
          <p:cNvPicPr>
            <a:picLocks noChangeAspect="1"/>
          </p:cNvPicPr>
          <p:nvPr/>
        </p:nvPicPr>
        <p:blipFill>
          <a:blip r:embed="rId14"/>
          <a:stretch>
            <a:fillRect/>
          </a:stretch>
        </p:blipFill>
        <p:spPr>
          <a:xfrm>
            <a:off x="9883321" y="3919037"/>
            <a:ext cx="495300" cy="438150"/>
          </a:xfrm>
          <a:prstGeom prst="rect">
            <a:avLst/>
          </a:prstGeom>
        </p:spPr>
      </p:pic>
      <p:pic>
        <p:nvPicPr>
          <p:cNvPr id="55" name="Picture 54"/>
          <p:cNvPicPr>
            <a:picLocks noChangeAspect="1"/>
          </p:cNvPicPr>
          <p:nvPr/>
        </p:nvPicPr>
        <p:blipFill>
          <a:blip r:embed="rId15"/>
          <a:stretch>
            <a:fillRect/>
          </a:stretch>
        </p:blipFill>
        <p:spPr>
          <a:xfrm>
            <a:off x="11050492" y="3822034"/>
            <a:ext cx="714375" cy="1190625"/>
          </a:xfrm>
          <a:prstGeom prst="rect">
            <a:avLst/>
          </a:prstGeom>
        </p:spPr>
      </p:pic>
      <p:sp>
        <p:nvSpPr>
          <p:cNvPr id="2" name="Rectangle: Folded Corner 27"/>
          <p:cNvSpPr/>
          <p:nvPr/>
        </p:nvSpPr>
        <p:spPr>
          <a:xfrm>
            <a:off x="6777355" y="2131060"/>
            <a:ext cx="2949575"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B. Q</a:t>
            </a:r>
          </a:p>
        </p:txBody>
      </p:sp>
      <p:sp>
        <p:nvSpPr>
          <p:cNvPr id="3" name="Rectangle: Folded Corner 27"/>
          <p:cNvSpPr/>
          <p:nvPr/>
        </p:nvSpPr>
        <p:spPr>
          <a:xfrm>
            <a:off x="508000" y="4319905"/>
            <a:ext cx="2949575"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C. R</a:t>
            </a:r>
          </a:p>
        </p:txBody>
      </p:sp>
      <p:sp>
        <p:nvSpPr>
          <p:cNvPr id="4" name="Rectangle: Folded Corner 27"/>
          <p:cNvSpPr/>
          <p:nvPr/>
        </p:nvSpPr>
        <p:spPr>
          <a:xfrm>
            <a:off x="6769735" y="4329430"/>
            <a:ext cx="2949575"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D. N</a:t>
            </a:r>
          </a:p>
        </p:txBody>
      </p:sp>
      <p:sp>
        <p:nvSpPr>
          <p:cNvPr id="6" name="Rectangle: Folded Corner 27"/>
          <p:cNvSpPr/>
          <p:nvPr/>
        </p:nvSpPr>
        <p:spPr>
          <a:xfrm>
            <a:off x="449580" y="4314190"/>
            <a:ext cx="3065780" cy="1127760"/>
          </a:xfrm>
          <a:prstGeom prst="foldedCorner">
            <a:avLst/>
          </a:prstGeom>
          <a:solidFill>
            <a:schemeClr val="accent6">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C. R</a:t>
            </a:r>
          </a:p>
        </p:txBody>
      </p:sp>
    </p:spTree>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par>
                                <p:cTn id="27" presetID="42"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himes.wav"/>
                                        </p:tgtEl>
                                      </p:cMediaNode>
                                    </p:audio>
                                  </p:sub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blinds(horizontal)">
                                      <p:cBhvr>
                                        <p:cTn id="36" dur="500"/>
                                        <p:tgtEl>
                                          <p:spTgt spid="6"/>
                                        </p:tgtEl>
                                      </p:cBhvr>
                                    </p:animEffect>
                                  </p:childTnLst>
                                  <p:subTnLst>
                                    <p:audio>
                                      <p:cMediaNode>
                                        <p:cTn display="0" masterRel="sameClick">
                                          <p:stCondLst>
                                            <p:cond evt="begin" delay="0">
                                              <p:tn val="34"/>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7"/>
                    </p:tgtEl>
                  </p:cond>
                </p:stCondLst>
                <p:endSync evt="end" delay="0">
                  <p:rtn val="all"/>
                </p:endSync>
                <p:childTnLst>
                  <p:par>
                    <p:cTn id="38" fill="hold">
                      <p:stCondLst>
                        <p:cond delay="0"/>
                      </p:stCondLst>
                      <p:childTnLst>
                        <p:par>
                          <p:cTn id="39" fill="hold">
                            <p:stCondLst>
                              <p:cond delay="0"/>
                            </p:stCondLst>
                            <p:childTnLst>
                              <p:par>
                                <p:cTn id="40" presetID="64" presetClass="path" presetSubtype="0" accel="50000" decel="50000" fill="hold" nodeType="clickEffect">
                                  <p:stCondLst>
                                    <p:cond delay="0"/>
                                  </p:stCondLst>
                                  <p:childTnLst>
                                    <p:animMotion origin="layout" path="M -1.66667E-6 -3.7037E-6 L -1.66667E-6 -0.22476 " pathEditMode="relative" rAng="0" ptsTypes="AA">
                                      <p:cBhvr>
                                        <p:cTn id="41" dur="2000" fill="hold"/>
                                        <p:tgtEl>
                                          <p:spTgt spid="7"/>
                                        </p:tgtEl>
                                        <p:attrNameLst>
                                          <p:attrName>ppt_x</p:attrName>
                                          <p:attrName>ppt_y</p:attrName>
                                        </p:attrNameLst>
                                      </p:cBhvr>
                                      <p:rCtr x="0" y="-11250"/>
                                    </p:animMotion>
                                  </p:childTnLst>
                                  <p:subTnLst>
                                    <p:audio>
                                      <p:cMediaNode>
                                        <p:cTn display="0" masterRel="sameClick">
                                          <p:stCondLst>
                                            <p:cond evt="begin" delay="0">
                                              <p:tn val="40"/>
                                            </p:cond>
                                          </p:stCondLst>
                                          <p:endCondLst>
                                            <p:cond evt="onStopAudio" delay="0">
                                              <p:tgtEl>
                                                <p:sldTgt/>
                                              </p:tgtEl>
                                            </p:cond>
                                          </p:endCondLst>
                                        </p:cTn>
                                        <p:tgtEl>
                                          <p:sndTgt r:embed="rId2" name="chimes.wav"/>
                                        </p:tgtEl>
                                      </p:cMediaNode>
                                    </p:audio>
                                  </p:subTnLst>
                                </p:cTn>
                              </p:par>
                            </p:childTnLst>
                          </p:cTn>
                        </p:par>
                        <p:par>
                          <p:cTn id="42" fill="hold">
                            <p:stCondLst>
                              <p:cond delay="2000"/>
                            </p:stCondLst>
                            <p:childTnLst>
                              <p:par>
                                <p:cTn id="43" presetID="22" presetClass="entr" presetSubtype="4" fill="hold" grpId="0" nodeType="after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down)">
                                      <p:cBhvr>
                                        <p:cTn id="45" dur="500"/>
                                        <p:tgtEl>
                                          <p:spTgt spid="9"/>
                                        </p:tgtEl>
                                      </p:cBhvr>
                                    </p:animEffect>
                                  </p:childTnLst>
                                  <p:subTnLst>
                                    <p:audio>
                                      <p:cMediaNode>
                                        <p:cTn display="0" masterRel="sameClick">
                                          <p:stCondLst>
                                            <p:cond evt="begin" delay="0">
                                              <p:tn val="43"/>
                                            </p:cond>
                                          </p:stCondLst>
                                          <p:endCondLst>
                                            <p:cond evt="onStopAudio" delay="0">
                                              <p:tgtEl>
                                                <p:sldTgt/>
                                              </p:tgtEl>
                                            </p:cond>
                                          </p:endCondLst>
                                        </p:cTn>
                                        <p:tgtEl>
                                          <p:sndTgt r:embed="rId3" name="applause.wav"/>
                                        </p:tgtEl>
                                      </p:cMediaNode>
                                    </p:audio>
                                  </p:subTnLst>
                                </p:cTn>
                              </p:par>
                              <p:par>
                                <p:cTn id="46" presetID="10" presetClass="entr" presetSubtype="0" fill="hold" nodeType="withEffect">
                                  <p:stCondLst>
                                    <p:cond delay="0"/>
                                  </p:stCondLst>
                                  <p:childTnLst>
                                    <p:set>
                                      <p:cBhvr>
                                        <p:cTn id="47" dur="1" fill="hold">
                                          <p:stCondLst>
                                            <p:cond delay="0"/>
                                          </p:stCondLst>
                                        </p:cTn>
                                        <p:tgtEl>
                                          <p:spTgt spid="53"/>
                                        </p:tgtEl>
                                        <p:attrNameLst>
                                          <p:attrName>style.visibility</p:attrName>
                                        </p:attrNameLst>
                                      </p:cBhvr>
                                      <p:to>
                                        <p:strVal val="visible"/>
                                      </p:to>
                                    </p:set>
                                    <p:animEffect transition="in" filter="fade">
                                      <p:cBhvr>
                                        <p:cTn id="48" dur="500"/>
                                        <p:tgtEl>
                                          <p:spTgt spid="53"/>
                                        </p:tgtEl>
                                      </p:cBhvr>
                                    </p:animEffect>
                                  </p:childTnLst>
                                </p:cTn>
                              </p:par>
                              <p:par>
                                <p:cTn id="49" presetID="10" presetClass="entr" presetSubtype="0" fill="hold" nodeType="withEffect">
                                  <p:stCondLst>
                                    <p:cond delay="0"/>
                                  </p:stCondLst>
                                  <p:childTnLst>
                                    <p:set>
                                      <p:cBhvr>
                                        <p:cTn id="50" dur="1" fill="hold">
                                          <p:stCondLst>
                                            <p:cond delay="0"/>
                                          </p:stCondLst>
                                        </p:cTn>
                                        <p:tgtEl>
                                          <p:spTgt spid="55"/>
                                        </p:tgtEl>
                                        <p:attrNameLst>
                                          <p:attrName>style.visibility</p:attrName>
                                        </p:attrNameLst>
                                      </p:cBhvr>
                                      <p:to>
                                        <p:strVal val="visible"/>
                                      </p:to>
                                    </p:set>
                                    <p:animEffect transition="in" filter="fade">
                                      <p:cBhvr>
                                        <p:cTn id="51" dur="500"/>
                                        <p:tgtEl>
                                          <p:spTgt spid="55"/>
                                        </p:tgtEl>
                                      </p:cBhvr>
                                    </p:animEffect>
                                  </p:childTnLst>
                                </p:cTn>
                              </p:par>
                            </p:childTnLst>
                          </p:cTn>
                        </p:par>
                        <p:par>
                          <p:cTn id="52" fill="hold">
                            <p:stCondLst>
                              <p:cond delay="2500"/>
                            </p:stCondLst>
                            <p:childTnLst>
                              <p:par>
                                <p:cTn id="53" presetID="32" presetClass="emph" presetSubtype="0" repeatCount="indefinite" fill="hold" grpId="1" nodeType="afterEffect">
                                  <p:stCondLst>
                                    <p:cond delay="0"/>
                                  </p:stCondLst>
                                  <p:childTnLst>
                                    <p:animRot by="120000">
                                      <p:cBhvr>
                                        <p:cTn id="54" dur="100" fill="hold">
                                          <p:stCondLst>
                                            <p:cond delay="0"/>
                                          </p:stCondLst>
                                        </p:cTn>
                                        <p:tgtEl>
                                          <p:spTgt spid="9"/>
                                        </p:tgtEl>
                                        <p:attrNameLst>
                                          <p:attrName>r</p:attrName>
                                        </p:attrNameLst>
                                      </p:cBhvr>
                                    </p:animRot>
                                    <p:animRot by="-240000">
                                      <p:cBhvr>
                                        <p:cTn id="55" dur="200" fill="hold">
                                          <p:stCondLst>
                                            <p:cond delay="200"/>
                                          </p:stCondLst>
                                        </p:cTn>
                                        <p:tgtEl>
                                          <p:spTgt spid="9"/>
                                        </p:tgtEl>
                                        <p:attrNameLst>
                                          <p:attrName>r</p:attrName>
                                        </p:attrNameLst>
                                      </p:cBhvr>
                                    </p:animRot>
                                    <p:animRot by="240000">
                                      <p:cBhvr>
                                        <p:cTn id="56" dur="200" fill="hold">
                                          <p:stCondLst>
                                            <p:cond delay="400"/>
                                          </p:stCondLst>
                                        </p:cTn>
                                        <p:tgtEl>
                                          <p:spTgt spid="9"/>
                                        </p:tgtEl>
                                        <p:attrNameLst>
                                          <p:attrName>r</p:attrName>
                                        </p:attrNameLst>
                                      </p:cBhvr>
                                    </p:animRot>
                                    <p:animRot by="-240000">
                                      <p:cBhvr>
                                        <p:cTn id="57" dur="200" fill="hold">
                                          <p:stCondLst>
                                            <p:cond delay="600"/>
                                          </p:stCondLst>
                                        </p:cTn>
                                        <p:tgtEl>
                                          <p:spTgt spid="9"/>
                                        </p:tgtEl>
                                        <p:attrNameLst>
                                          <p:attrName>r</p:attrName>
                                        </p:attrNameLst>
                                      </p:cBhvr>
                                    </p:animRot>
                                    <p:animRot by="120000">
                                      <p:cBhvr>
                                        <p:cTn id="5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bldLvl="0" animBg="1"/>
      <p:bldP spid="2" grpId="0" bldLvl="0" animBg="1"/>
      <p:bldP spid="3" grpId="0" bldLvl="0" animBg="1"/>
      <p:bldP spid="4" grpId="0" bldLvl="0" animBg="1"/>
      <p:bldP spid="6"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p:cNvPicPr>
            <a:picLocks noChangeAspect="1"/>
          </p:cNvPicPr>
          <p:nvPr/>
        </p:nvPicPr>
        <p:blipFill>
          <a:blip r:embed="rId5"/>
          <a:stretch>
            <a:fillRect/>
          </a:stretch>
        </p:blipFill>
        <p:spPr>
          <a:xfrm>
            <a:off x="5833082" y="-50426"/>
            <a:ext cx="1941429" cy="18566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Bạn nhận được 2 chiếc kẹo </a:t>
            </a:r>
          </a:p>
        </p:txBody>
      </p:sp>
      <p:sp>
        <p:nvSpPr>
          <p:cNvPr id="27" name="Rectangle: Folded Corner 26"/>
          <p:cNvSpPr/>
          <p:nvPr/>
        </p:nvSpPr>
        <p:spPr>
          <a:xfrm>
            <a:off x="508000" y="275771"/>
            <a:ext cx="9622971"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Tập hợp số thực gồm cả tập hợp số vô tỉ và số hữu tỉ?</a:t>
            </a:r>
          </a:p>
        </p:txBody>
      </p:sp>
      <p:sp>
        <p:nvSpPr>
          <p:cNvPr id="28" name="Rectangle: Folded Corner 27"/>
          <p:cNvSpPr/>
          <p:nvPr/>
        </p:nvSpPr>
        <p:spPr>
          <a:xfrm>
            <a:off x="508000" y="2131060"/>
            <a:ext cx="2754630"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A. Đúng</a:t>
            </a:r>
          </a:p>
        </p:txBody>
      </p:sp>
      <p:sp>
        <p:nvSpPr>
          <p:cNvPr id="33" name="Rectangle 32"/>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p:cNvPicPr>
            <a:picLocks noChangeAspect="1"/>
          </p:cNvPicPr>
          <p:nvPr/>
        </p:nvPicPr>
        <p:blipFill>
          <a:blip r:embed="rId10"/>
          <a:stretch>
            <a:fillRect/>
          </a:stretch>
        </p:blipFill>
        <p:spPr>
          <a:xfrm>
            <a:off x="3574240" y="5457466"/>
            <a:ext cx="952500" cy="1019175"/>
          </a:xfrm>
          <a:prstGeom prst="rect">
            <a:avLst/>
          </a:prstGeom>
        </p:spPr>
      </p:pic>
      <p:sp>
        <p:nvSpPr>
          <p:cNvPr id="36" name="Flowchart: Summing Junction 35"/>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p:cNvPicPr>
            <a:picLocks noChangeAspect="1"/>
          </p:cNvPicPr>
          <p:nvPr/>
        </p:nvPicPr>
        <p:blipFill>
          <a:blip r:embed="rId11"/>
          <a:stretch>
            <a:fillRect/>
          </a:stretch>
        </p:blipFill>
        <p:spPr>
          <a:xfrm>
            <a:off x="5002668" y="5154122"/>
            <a:ext cx="1164057" cy="1275986"/>
          </a:xfrm>
          <a:prstGeom prst="rect">
            <a:avLst/>
          </a:prstGeom>
        </p:spPr>
      </p:pic>
      <p:pic>
        <p:nvPicPr>
          <p:cNvPr id="45" name="Picture 44"/>
          <p:cNvPicPr>
            <a:picLocks noChangeAspect="1"/>
          </p:cNvPicPr>
          <p:nvPr/>
        </p:nvPicPr>
        <p:blipFill>
          <a:blip r:embed="rId11"/>
          <a:stretch>
            <a:fillRect/>
          </a:stretch>
        </p:blipFill>
        <p:spPr>
          <a:xfrm>
            <a:off x="0" y="3972260"/>
            <a:ext cx="1164057" cy="1275986"/>
          </a:xfrm>
          <a:prstGeom prst="rect">
            <a:avLst/>
          </a:prstGeom>
        </p:spPr>
      </p:pic>
      <p:pic>
        <p:nvPicPr>
          <p:cNvPr id="49" name="Picture 48"/>
          <p:cNvPicPr>
            <a:picLocks noChangeAspect="1"/>
          </p:cNvPicPr>
          <p:nvPr/>
        </p:nvPicPr>
        <p:blipFill>
          <a:blip r:embed="rId12"/>
          <a:stretch>
            <a:fillRect/>
          </a:stretch>
        </p:blipFill>
        <p:spPr>
          <a:xfrm>
            <a:off x="3009346" y="3437713"/>
            <a:ext cx="777978" cy="768642"/>
          </a:xfrm>
          <a:prstGeom prst="rect">
            <a:avLst/>
          </a:prstGeom>
        </p:spPr>
      </p:pic>
      <p:pic>
        <p:nvPicPr>
          <p:cNvPr id="51" name="Picture 50"/>
          <p:cNvPicPr>
            <a:picLocks noChangeAspect="1"/>
          </p:cNvPicPr>
          <p:nvPr/>
        </p:nvPicPr>
        <p:blipFill>
          <a:blip r:embed="rId13"/>
          <a:stretch>
            <a:fillRect/>
          </a:stretch>
        </p:blipFill>
        <p:spPr>
          <a:xfrm flipH="1">
            <a:off x="4557894" y="3664879"/>
            <a:ext cx="880161" cy="843194"/>
          </a:xfrm>
          <a:prstGeom prst="rect">
            <a:avLst/>
          </a:prstGeom>
        </p:spPr>
      </p:pic>
      <p:pic>
        <p:nvPicPr>
          <p:cNvPr id="53" name="Picture 52"/>
          <p:cNvPicPr>
            <a:picLocks noChangeAspect="1"/>
          </p:cNvPicPr>
          <p:nvPr/>
        </p:nvPicPr>
        <p:blipFill>
          <a:blip r:embed="rId14"/>
          <a:stretch>
            <a:fillRect/>
          </a:stretch>
        </p:blipFill>
        <p:spPr>
          <a:xfrm>
            <a:off x="9883321" y="3919037"/>
            <a:ext cx="495300" cy="438150"/>
          </a:xfrm>
          <a:prstGeom prst="rect">
            <a:avLst/>
          </a:prstGeom>
        </p:spPr>
      </p:pic>
      <p:pic>
        <p:nvPicPr>
          <p:cNvPr id="55" name="Picture 54"/>
          <p:cNvPicPr>
            <a:picLocks noChangeAspect="1"/>
          </p:cNvPicPr>
          <p:nvPr/>
        </p:nvPicPr>
        <p:blipFill>
          <a:blip r:embed="rId15"/>
          <a:stretch>
            <a:fillRect/>
          </a:stretch>
        </p:blipFill>
        <p:spPr>
          <a:xfrm>
            <a:off x="11050492" y="3822034"/>
            <a:ext cx="714375" cy="1190625"/>
          </a:xfrm>
          <a:prstGeom prst="rect">
            <a:avLst/>
          </a:prstGeom>
        </p:spPr>
      </p:pic>
      <p:sp>
        <p:nvSpPr>
          <p:cNvPr id="2" name="Rectangle: Folded Corner 27"/>
          <p:cNvSpPr/>
          <p:nvPr/>
        </p:nvSpPr>
        <p:spPr>
          <a:xfrm>
            <a:off x="6972300" y="2176145"/>
            <a:ext cx="2754630"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B. Sai</a:t>
            </a:r>
          </a:p>
        </p:txBody>
      </p:sp>
      <p:sp>
        <p:nvSpPr>
          <p:cNvPr id="4" name="Rectangle: Folded Corner 27"/>
          <p:cNvSpPr/>
          <p:nvPr/>
        </p:nvSpPr>
        <p:spPr>
          <a:xfrm>
            <a:off x="508000" y="2127250"/>
            <a:ext cx="2754630" cy="1141730"/>
          </a:xfrm>
          <a:prstGeom prst="foldedCorner">
            <a:avLst/>
          </a:prstGeom>
          <a:solidFill>
            <a:schemeClr val="accent6">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2060"/>
                </a:solidFill>
                <a:latin typeface="Tahoma" panose="020B0604030504040204" pitchFamily="34" charset="0"/>
                <a:ea typeface="Tahoma" panose="020B0604030504040204" pitchFamily="34" charset="0"/>
                <a:cs typeface="Tahoma" panose="020B0604030504040204" pitchFamily="34" charset="0"/>
              </a:rPr>
              <a:t>A. Đúng</a:t>
            </a:r>
          </a:p>
        </p:txBody>
      </p:sp>
    </p:spTree>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linds(horizontal)">
                                      <p:cBhvr>
                                        <p:cTn id="26" dur="500"/>
                                        <p:tgtEl>
                                          <p:spTgt spid="4"/>
                                        </p:tgtEl>
                                      </p:cBhvr>
                                    </p:animEffect>
                                  </p:childTnLst>
                                  <p:subTnLst>
                                    <p:audio>
                                      <p:cMediaNode>
                                        <p:cTn display="0" masterRel="sameClick">
                                          <p:stCondLst>
                                            <p:cond evt="begin" delay="0">
                                              <p:tn val="24"/>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7"/>
                    </p:tgtEl>
                  </p:cond>
                </p:stCondLst>
                <p:endSync evt="end" delay="0">
                  <p:rtn val="all"/>
                </p:endSync>
                <p:childTnLst>
                  <p:par>
                    <p:cTn id="28" fill="hold">
                      <p:stCondLst>
                        <p:cond delay="0"/>
                      </p:stCondLst>
                      <p:childTnLst>
                        <p:par>
                          <p:cTn id="29" fill="hold">
                            <p:stCondLst>
                              <p:cond delay="0"/>
                            </p:stCondLst>
                            <p:childTnLst>
                              <p:par>
                                <p:cTn id="30" presetID="64" presetClass="path" presetSubtype="0" accel="50000" decel="50000" fill="hold" nodeType="clickEffect">
                                  <p:stCondLst>
                                    <p:cond delay="0"/>
                                  </p:stCondLst>
                                  <p:childTnLst>
                                    <p:animMotion origin="layout" path="M -1.66667E-6 -3.7037E-6 L -1.66667E-6 -0.22476 " pathEditMode="relative" rAng="0" ptsTypes="AA">
                                      <p:cBhvr>
                                        <p:cTn id="31" dur="2000" fill="hold"/>
                                        <p:tgtEl>
                                          <p:spTgt spid="7"/>
                                        </p:tgtEl>
                                        <p:attrNameLst>
                                          <p:attrName>ppt_x</p:attrName>
                                          <p:attrName>ppt_y</p:attrName>
                                        </p:attrNameLst>
                                      </p:cBhvr>
                                      <p:rCtr x="0" y="-11250"/>
                                    </p:animMotion>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childTnLst>
                          </p:cTn>
                        </p:par>
                        <p:par>
                          <p:cTn id="32" fill="hold">
                            <p:stCondLst>
                              <p:cond delay="2000"/>
                            </p:stCondLst>
                            <p:childTnLst>
                              <p:par>
                                <p:cTn id="33" presetID="22" presetClass="entr" presetSubtype="4"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00"/>
                                        <p:tgtEl>
                                          <p:spTgt spid="9"/>
                                        </p:tgtEl>
                                      </p:cBhvr>
                                    </p:animEffect>
                                  </p:childTnLst>
                                  <p:subTnLst>
                                    <p:audio>
                                      <p:cMediaNode>
                                        <p:cTn display="0" masterRel="sameClick">
                                          <p:stCondLst>
                                            <p:cond evt="begin" delay="0">
                                              <p:tn val="33"/>
                                            </p:cond>
                                          </p:stCondLst>
                                          <p:endCondLst>
                                            <p:cond evt="onStopAudio" delay="0">
                                              <p:tgtEl>
                                                <p:sldTgt/>
                                              </p:tgtEl>
                                            </p:cond>
                                          </p:endCondLst>
                                        </p:cTn>
                                        <p:tgtEl>
                                          <p:sndTgt r:embed="rId3" name="applause.wav"/>
                                        </p:tgtEl>
                                      </p:cMediaNode>
                                    </p:audio>
                                  </p:subTnLst>
                                </p:cTn>
                              </p:par>
                              <p:par>
                                <p:cTn id="36" presetID="10" presetClass="entr" presetSubtype="0" fill="hold"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fade">
                                      <p:cBhvr>
                                        <p:cTn id="38" dur="500"/>
                                        <p:tgtEl>
                                          <p:spTgt spid="53"/>
                                        </p:tgtEl>
                                      </p:cBhvr>
                                    </p:animEffect>
                                  </p:childTnLst>
                                </p:cTn>
                              </p:par>
                              <p:par>
                                <p:cTn id="39" presetID="10"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par>
                          <p:cTn id="42" fill="hold">
                            <p:stCondLst>
                              <p:cond delay="2500"/>
                            </p:stCondLst>
                            <p:childTnLst>
                              <p:par>
                                <p:cTn id="43" presetID="32" presetClass="emph" presetSubtype="0" repeatCount="indefinite" fill="hold" grpId="1" nodeType="afterEffect">
                                  <p:stCondLst>
                                    <p:cond delay="0"/>
                                  </p:stCondLst>
                                  <p:childTnLst>
                                    <p:animRot by="120000">
                                      <p:cBhvr>
                                        <p:cTn id="44" dur="100" fill="hold">
                                          <p:stCondLst>
                                            <p:cond delay="0"/>
                                          </p:stCondLst>
                                        </p:cTn>
                                        <p:tgtEl>
                                          <p:spTgt spid="9"/>
                                        </p:tgtEl>
                                        <p:attrNameLst>
                                          <p:attrName>r</p:attrName>
                                        </p:attrNameLst>
                                      </p:cBhvr>
                                    </p:animRot>
                                    <p:animRot by="-240000">
                                      <p:cBhvr>
                                        <p:cTn id="45" dur="200" fill="hold">
                                          <p:stCondLst>
                                            <p:cond delay="200"/>
                                          </p:stCondLst>
                                        </p:cTn>
                                        <p:tgtEl>
                                          <p:spTgt spid="9"/>
                                        </p:tgtEl>
                                        <p:attrNameLst>
                                          <p:attrName>r</p:attrName>
                                        </p:attrNameLst>
                                      </p:cBhvr>
                                    </p:animRot>
                                    <p:animRot by="240000">
                                      <p:cBhvr>
                                        <p:cTn id="46" dur="200" fill="hold">
                                          <p:stCondLst>
                                            <p:cond delay="400"/>
                                          </p:stCondLst>
                                        </p:cTn>
                                        <p:tgtEl>
                                          <p:spTgt spid="9"/>
                                        </p:tgtEl>
                                        <p:attrNameLst>
                                          <p:attrName>r</p:attrName>
                                        </p:attrNameLst>
                                      </p:cBhvr>
                                    </p:animRot>
                                    <p:animRot by="-240000">
                                      <p:cBhvr>
                                        <p:cTn id="47" dur="200" fill="hold">
                                          <p:stCondLst>
                                            <p:cond delay="600"/>
                                          </p:stCondLst>
                                        </p:cTn>
                                        <p:tgtEl>
                                          <p:spTgt spid="9"/>
                                        </p:tgtEl>
                                        <p:attrNameLst>
                                          <p:attrName>r</p:attrName>
                                        </p:attrNameLst>
                                      </p:cBhvr>
                                    </p:animRot>
                                    <p:animRot by="120000">
                                      <p:cBhvr>
                                        <p:cTn id="4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bldLvl="0" animBg="1"/>
      <p:bldP spid="2" grpId="0" bldLvl="0" animBg="1"/>
      <p:bldP spid="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p:cNvPicPr>
            <a:picLocks noChangeAspect="1"/>
          </p:cNvPicPr>
          <p:nvPr/>
        </p:nvPicPr>
        <p:blipFill>
          <a:blip r:embed="rId5"/>
          <a:stretch>
            <a:fillRect/>
          </a:stretch>
        </p:blipFill>
        <p:spPr>
          <a:xfrm>
            <a:off x="5833082" y="-50426"/>
            <a:ext cx="1941429" cy="18566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Bạn nhận được 1 chiếc kẹo </a:t>
            </a:r>
          </a:p>
        </p:txBody>
      </p:sp>
      <p:sp>
        <p:nvSpPr>
          <p:cNvPr id="27" name="Rectangle: Folded Corner 26"/>
          <p:cNvSpPr/>
          <p:nvPr/>
        </p:nvSpPr>
        <p:spPr>
          <a:xfrm>
            <a:off x="508000" y="275771"/>
            <a:ext cx="9622971"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Trong các số thập phân sau số nào là số thập phân vô hạn tuần hoàn ?</a:t>
            </a:r>
          </a:p>
        </p:txBody>
      </p:sp>
      <p:sp>
        <p:nvSpPr>
          <p:cNvPr id="28" name="Rectangle: Folded Corner 27"/>
          <p:cNvSpPr/>
          <p:nvPr/>
        </p:nvSpPr>
        <p:spPr>
          <a:xfrm>
            <a:off x="6788150" y="3822065"/>
            <a:ext cx="2784475"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D. 11,(23)</a:t>
            </a:r>
          </a:p>
        </p:txBody>
      </p:sp>
      <p:sp>
        <p:nvSpPr>
          <p:cNvPr id="33" name="Rectangle 32"/>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p:cNvPicPr>
            <a:picLocks noChangeAspect="1"/>
          </p:cNvPicPr>
          <p:nvPr/>
        </p:nvPicPr>
        <p:blipFill>
          <a:blip r:embed="rId10"/>
          <a:stretch>
            <a:fillRect/>
          </a:stretch>
        </p:blipFill>
        <p:spPr>
          <a:xfrm>
            <a:off x="3574240" y="5457466"/>
            <a:ext cx="952500" cy="1019175"/>
          </a:xfrm>
          <a:prstGeom prst="rect">
            <a:avLst/>
          </a:prstGeom>
        </p:spPr>
      </p:pic>
      <p:sp>
        <p:nvSpPr>
          <p:cNvPr id="36" name="Flowchart: Summing Junction 35"/>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p:cNvPicPr>
            <a:picLocks noChangeAspect="1"/>
          </p:cNvPicPr>
          <p:nvPr/>
        </p:nvPicPr>
        <p:blipFill>
          <a:blip r:embed="rId11"/>
          <a:stretch>
            <a:fillRect/>
          </a:stretch>
        </p:blipFill>
        <p:spPr>
          <a:xfrm>
            <a:off x="5002668" y="5154122"/>
            <a:ext cx="1164057" cy="1275986"/>
          </a:xfrm>
          <a:prstGeom prst="rect">
            <a:avLst/>
          </a:prstGeom>
        </p:spPr>
      </p:pic>
      <p:pic>
        <p:nvPicPr>
          <p:cNvPr id="45" name="Picture 44"/>
          <p:cNvPicPr>
            <a:picLocks noChangeAspect="1"/>
          </p:cNvPicPr>
          <p:nvPr/>
        </p:nvPicPr>
        <p:blipFill>
          <a:blip r:embed="rId11"/>
          <a:stretch>
            <a:fillRect/>
          </a:stretch>
        </p:blipFill>
        <p:spPr>
          <a:xfrm>
            <a:off x="0" y="3972260"/>
            <a:ext cx="1164057" cy="1275986"/>
          </a:xfrm>
          <a:prstGeom prst="rect">
            <a:avLst/>
          </a:prstGeom>
        </p:spPr>
      </p:pic>
      <p:pic>
        <p:nvPicPr>
          <p:cNvPr id="49" name="Picture 48"/>
          <p:cNvPicPr>
            <a:picLocks noChangeAspect="1"/>
          </p:cNvPicPr>
          <p:nvPr/>
        </p:nvPicPr>
        <p:blipFill>
          <a:blip r:embed="rId12"/>
          <a:stretch>
            <a:fillRect/>
          </a:stretch>
        </p:blipFill>
        <p:spPr>
          <a:xfrm>
            <a:off x="3009346" y="3437713"/>
            <a:ext cx="777978" cy="768642"/>
          </a:xfrm>
          <a:prstGeom prst="rect">
            <a:avLst/>
          </a:prstGeom>
        </p:spPr>
      </p:pic>
      <p:pic>
        <p:nvPicPr>
          <p:cNvPr id="51" name="Picture 50"/>
          <p:cNvPicPr>
            <a:picLocks noChangeAspect="1"/>
          </p:cNvPicPr>
          <p:nvPr/>
        </p:nvPicPr>
        <p:blipFill>
          <a:blip r:embed="rId13"/>
          <a:stretch>
            <a:fillRect/>
          </a:stretch>
        </p:blipFill>
        <p:spPr>
          <a:xfrm flipH="1">
            <a:off x="4557894" y="3664879"/>
            <a:ext cx="880161" cy="843194"/>
          </a:xfrm>
          <a:prstGeom prst="rect">
            <a:avLst/>
          </a:prstGeom>
        </p:spPr>
      </p:pic>
      <p:pic>
        <p:nvPicPr>
          <p:cNvPr id="53" name="Picture 52"/>
          <p:cNvPicPr>
            <a:picLocks noChangeAspect="1"/>
          </p:cNvPicPr>
          <p:nvPr/>
        </p:nvPicPr>
        <p:blipFill>
          <a:blip r:embed="rId14"/>
          <a:stretch>
            <a:fillRect/>
          </a:stretch>
        </p:blipFill>
        <p:spPr>
          <a:xfrm>
            <a:off x="9883321" y="3919037"/>
            <a:ext cx="495300" cy="438150"/>
          </a:xfrm>
          <a:prstGeom prst="rect">
            <a:avLst/>
          </a:prstGeom>
        </p:spPr>
      </p:pic>
      <p:pic>
        <p:nvPicPr>
          <p:cNvPr id="55" name="Picture 54"/>
          <p:cNvPicPr>
            <a:picLocks noChangeAspect="1"/>
          </p:cNvPicPr>
          <p:nvPr/>
        </p:nvPicPr>
        <p:blipFill>
          <a:blip r:embed="rId15"/>
          <a:stretch>
            <a:fillRect/>
          </a:stretch>
        </p:blipFill>
        <p:spPr>
          <a:xfrm>
            <a:off x="11050492" y="3822034"/>
            <a:ext cx="714375" cy="1190625"/>
          </a:xfrm>
          <a:prstGeom prst="rect">
            <a:avLst/>
          </a:prstGeom>
        </p:spPr>
      </p:pic>
      <p:sp>
        <p:nvSpPr>
          <p:cNvPr id="2" name="Rectangle: Folded Corner 27"/>
          <p:cNvSpPr/>
          <p:nvPr/>
        </p:nvSpPr>
        <p:spPr>
          <a:xfrm>
            <a:off x="6799580" y="2162810"/>
            <a:ext cx="2784475"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B. 11,2</a:t>
            </a:r>
          </a:p>
        </p:txBody>
      </p:sp>
      <p:grpSp>
        <p:nvGrpSpPr>
          <p:cNvPr id="6" name="Group 5"/>
          <p:cNvGrpSpPr/>
          <p:nvPr/>
        </p:nvGrpSpPr>
        <p:grpSpPr>
          <a:xfrm>
            <a:off x="508000" y="3954780"/>
            <a:ext cx="2783840" cy="1127760"/>
            <a:chOff x="800" y="6228"/>
            <a:chExt cx="4384" cy="1776"/>
          </a:xfrm>
        </p:grpSpPr>
        <p:sp>
          <p:nvSpPr>
            <p:cNvPr id="3" name="Rectangle: Folded Corner 27"/>
            <p:cNvSpPr/>
            <p:nvPr/>
          </p:nvSpPr>
          <p:spPr>
            <a:xfrm>
              <a:off x="800" y="6228"/>
              <a:ext cx="4385" cy="177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    C.              </a:t>
              </a:r>
            </a:p>
          </p:txBody>
        </p:sp>
        <p:graphicFrame>
          <p:nvGraphicFramePr>
            <p:cNvPr id="4" name="Object 3">
              <a:hlinkClick r:id="" action="ppaction://ole?verb=0"/>
            </p:cNvPr>
            <p:cNvGraphicFramePr>
              <a:graphicFrameLocks noChangeAspect="1"/>
            </p:cNvGraphicFramePr>
            <p:nvPr/>
          </p:nvGraphicFramePr>
          <p:xfrm>
            <a:off x="2368" y="6591"/>
            <a:ext cx="859" cy="732"/>
          </p:xfrm>
          <a:graphic>
            <a:graphicData uri="http://schemas.openxmlformats.org/presentationml/2006/ole">
              <mc:AlternateContent xmlns:mc="http://schemas.openxmlformats.org/markup-compatibility/2006">
                <mc:Choice xmlns:v="urn:schemas-microsoft-com:vml" Requires="v">
                  <p:oleObj r:id="rId16" imgW="545465" imgH="457200" progId="Equation.KSEE3">
                    <p:embed/>
                  </p:oleObj>
                </mc:Choice>
                <mc:Fallback>
                  <p:oleObj r:id="rId16" imgW="545465" imgH="457200" progId="Equation.KSEE3">
                    <p:embed/>
                    <p:pic>
                      <p:nvPicPr>
                        <p:cNvPr id="0" name="Picture 1024"/>
                        <p:cNvPicPr/>
                        <p:nvPr/>
                      </p:nvPicPr>
                      <p:blipFill>
                        <a:blip r:embed="rId17"/>
                        <a:stretch>
                          <a:fillRect/>
                        </a:stretch>
                      </p:blipFill>
                      <p:spPr>
                        <a:xfrm>
                          <a:off x="2368" y="6591"/>
                          <a:ext cx="859" cy="732"/>
                        </a:xfrm>
                        <a:prstGeom prst="rect">
                          <a:avLst/>
                        </a:prstGeom>
                      </p:spPr>
                    </p:pic>
                  </p:oleObj>
                </mc:Fallback>
              </mc:AlternateContent>
            </a:graphicData>
          </a:graphic>
        </p:graphicFrame>
      </p:grpSp>
      <p:grpSp>
        <p:nvGrpSpPr>
          <p:cNvPr id="8" name="Group 7"/>
          <p:cNvGrpSpPr/>
          <p:nvPr/>
        </p:nvGrpSpPr>
        <p:grpSpPr>
          <a:xfrm>
            <a:off x="508000" y="2156460"/>
            <a:ext cx="2784475" cy="1127760"/>
            <a:chOff x="800" y="6228"/>
            <a:chExt cx="4385" cy="1776"/>
          </a:xfrm>
        </p:grpSpPr>
        <p:sp>
          <p:nvSpPr>
            <p:cNvPr id="10" name="Rectangle: Folded Corner 27"/>
            <p:cNvSpPr/>
            <p:nvPr/>
          </p:nvSpPr>
          <p:spPr>
            <a:xfrm>
              <a:off x="800" y="6228"/>
              <a:ext cx="4385" cy="177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  A.              </a:t>
              </a:r>
            </a:p>
          </p:txBody>
        </p:sp>
        <p:graphicFrame>
          <p:nvGraphicFramePr>
            <p:cNvPr id="11" name="Object 10">
              <a:hlinkClick r:id="" action="ppaction://ole?verb=0"/>
            </p:cNvPr>
            <p:cNvGraphicFramePr>
              <a:graphicFrameLocks noChangeAspect="1"/>
            </p:cNvGraphicFramePr>
            <p:nvPr/>
          </p:nvGraphicFramePr>
          <p:xfrm>
            <a:off x="2288" y="6670"/>
            <a:ext cx="2520" cy="712"/>
          </p:xfrm>
          <a:graphic>
            <a:graphicData uri="http://schemas.openxmlformats.org/presentationml/2006/ole">
              <mc:AlternateContent xmlns:mc="http://schemas.openxmlformats.org/markup-compatibility/2006">
                <mc:Choice xmlns:v="urn:schemas-microsoft-com:vml" Requires="v">
                  <p:oleObj r:id="rId18" imgW="1600200" imgH="444500" progId="Equation.KSEE3">
                    <p:embed/>
                  </p:oleObj>
                </mc:Choice>
                <mc:Fallback>
                  <p:oleObj r:id="rId18" imgW="1600200" imgH="444500" progId="Equation.KSEE3">
                    <p:embed/>
                    <p:pic>
                      <p:nvPicPr>
                        <p:cNvPr id="0" name="Picture 1024"/>
                        <p:cNvPicPr/>
                        <p:nvPr/>
                      </p:nvPicPr>
                      <p:blipFill>
                        <a:blip r:embed="rId19"/>
                        <a:stretch>
                          <a:fillRect/>
                        </a:stretch>
                      </p:blipFill>
                      <p:spPr>
                        <a:xfrm>
                          <a:off x="2288" y="6670"/>
                          <a:ext cx="2520" cy="712"/>
                        </a:xfrm>
                        <a:prstGeom prst="rect">
                          <a:avLst/>
                        </a:prstGeom>
                      </p:spPr>
                    </p:pic>
                  </p:oleObj>
                </mc:Fallback>
              </mc:AlternateContent>
            </a:graphicData>
          </a:graphic>
        </p:graphicFrame>
      </p:grpSp>
      <p:sp>
        <p:nvSpPr>
          <p:cNvPr id="13" name="Rectangle: Folded Corner 27"/>
          <p:cNvSpPr/>
          <p:nvPr/>
        </p:nvSpPr>
        <p:spPr>
          <a:xfrm>
            <a:off x="6795135" y="3822065"/>
            <a:ext cx="2784475" cy="1127760"/>
          </a:xfrm>
          <a:prstGeom prst="foldedCorner">
            <a:avLst/>
          </a:prstGeom>
          <a:solidFill>
            <a:schemeClr val="accent6">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D. 11,(23)</a:t>
            </a:r>
          </a:p>
        </p:txBody>
      </p:sp>
    </p:spTree>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20"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2" presetID="5" presetClass="entr" presetSubtype="1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checkerboard(across)">
                                      <p:cBhvr>
                                        <p:cTn id="24" dur="500"/>
                                        <p:tgtEl>
                                          <p:spTgt spid="8"/>
                                        </p:tgtEl>
                                      </p:cBhvr>
                                    </p:animEffect>
                                  </p:childTnLst>
                                </p:cTn>
                              </p:par>
                              <p:par>
                                <p:cTn id="25" presetID="5" presetClass="entr" presetSubtype="1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heckerboard(across)">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linds(horizontal)">
                                      <p:cBhvr>
                                        <p:cTn id="32" dur="500"/>
                                        <p:tgtEl>
                                          <p:spTgt spid="13"/>
                                        </p:tgtEl>
                                      </p:cBhvr>
                                    </p:animEffect>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7"/>
                    </p:tgtEl>
                  </p:cond>
                </p:stCondLst>
                <p:endSync evt="end" delay="0">
                  <p:rtn val="all"/>
                </p:endSync>
                <p:childTnLst>
                  <p:par>
                    <p:cTn id="34" fill="hold">
                      <p:stCondLst>
                        <p:cond delay="0"/>
                      </p:stCondLst>
                      <p:childTnLst>
                        <p:par>
                          <p:cTn id="35" fill="hold">
                            <p:stCondLst>
                              <p:cond delay="0"/>
                            </p:stCondLst>
                            <p:childTnLst>
                              <p:par>
                                <p:cTn id="36" presetID="64" presetClass="path" presetSubtype="0" accel="50000" decel="50000" fill="hold" nodeType="clickEffect">
                                  <p:stCondLst>
                                    <p:cond delay="0"/>
                                  </p:stCondLst>
                                  <p:childTnLst>
                                    <p:animMotion origin="layout" path="M -1.66667E-6 -3.7037E-6 L -1.66667E-6 -0.22476 " pathEditMode="relative" rAng="0" ptsTypes="AA">
                                      <p:cBhvr>
                                        <p:cTn id="37" dur="2000" fill="hold"/>
                                        <p:tgtEl>
                                          <p:spTgt spid="7"/>
                                        </p:tgtEl>
                                        <p:attrNameLst>
                                          <p:attrName>ppt_x</p:attrName>
                                          <p:attrName>ppt_y</p:attrName>
                                        </p:attrNameLst>
                                      </p:cBhvr>
                                      <p:rCtr x="0" y="-11250"/>
                                    </p:animMotion>
                                  </p:childTnLst>
                                  <p:subTnLst>
                                    <p:audio>
                                      <p:cMediaNode>
                                        <p:cTn display="0" masterRel="sameClick">
                                          <p:stCondLst>
                                            <p:cond evt="begin" delay="0">
                                              <p:tn val="36"/>
                                            </p:cond>
                                          </p:stCondLst>
                                          <p:endCondLst>
                                            <p:cond evt="onStopAudio" delay="0">
                                              <p:tgtEl>
                                                <p:sldTgt/>
                                              </p:tgtEl>
                                            </p:cond>
                                          </p:endCondLst>
                                        </p:cTn>
                                        <p:tgtEl>
                                          <p:sndTgt r:embed="rId2" name="chimes.wav"/>
                                        </p:tgtEl>
                                      </p:cMediaNode>
                                    </p:audio>
                                  </p:subTnLst>
                                </p:cTn>
                              </p:par>
                            </p:childTnLst>
                          </p:cTn>
                        </p:par>
                        <p:par>
                          <p:cTn id="38" fill="hold">
                            <p:stCondLst>
                              <p:cond delay="2000"/>
                            </p:stCondLst>
                            <p:childTnLst>
                              <p:par>
                                <p:cTn id="39" presetID="22" presetClass="entr" presetSubtype="4"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500"/>
                                        <p:tgtEl>
                                          <p:spTgt spid="9"/>
                                        </p:tgtEl>
                                      </p:cBhvr>
                                    </p:animEffect>
                                  </p:childTnLst>
                                  <p:subTnLst>
                                    <p:audio>
                                      <p:cMediaNode>
                                        <p:cTn display="0" masterRel="sameClick">
                                          <p:stCondLst>
                                            <p:cond evt="begin" delay="0">
                                              <p:tn val="39"/>
                                            </p:cond>
                                          </p:stCondLst>
                                          <p:endCondLst>
                                            <p:cond evt="onStopAudio" delay="0">
                                              <p:tgtEl>
                                                <p:sldTgt/>
                                              </p:tgtEl>
                                            </p:cond>
                                          </p:endCondLst>
                                        </p:cTn>
                                        <p:tgtEl>
                                          <p:sndTgt r:embed="rId3" name="applause.wav"/>
                                        </p:tgtEl>
                                      </p:cMediaNode>
                                    </p:audio>
                                  </p:subTnLst>
                                </p:cTn>
                              </p:par>
                              <p:par>
                                <p:cTn id="42" presetID="10" presetClass="entr" presetSubtype="0" fill="hold" nodeType="withEffect">
                                  <p:stCondLst>
                                    <p:cond delay="0"/>
                                  </p:stCondLst>
                                  <p:childTnLst>
                                    <p:set>
                                      <p:cBhvr>
                                        <p:cTn id="43" dur="1" fill="hold">
                                          <p:stCondLst>
                                            <p:cond delay="0"/>
                                          </p:stCondLst>
                                        </p:cTn>
                                        <p:tgtEl>
                                          <p:spTgt spid="53"/>
                                        </p:tgtEl>
                                        <p:attrNameLst>
                                          <p:attrName>style.visibility</p:attrName>
                                        </p:attrNameLst>
                                      </p:cBhvr>
                                      <p:to>
                                        <p:strVal val="visible"/>
                                      </p:to>
                                    </p:set>
                                    <p:animEffect transition="in" filter="fade">
                                      <p:cBhvr>
                                        <p:cTn id="44" dur="500"/>
                                        <p:tgtEl>
                                          <p:spTgt spid="53"/>
                                        </p:tgtEl>
                                      </p:cBhvr>
                                    </p:animEffect>
                                  </p:childTnLst>
                                </p:cTn>
                              </p:par>
                              <p:par>
                                <p:cTn id="45" presetID="10" presetClass="entr" presetSubtype="0" fill="hold" nodeType="withEffect">
                                  <p:stCondLst>
                                    <p:cond delay="0"/>
                                  </p:stCondLst>
                                  <p:childTnLst>
                                    <p:set>
                                      <p:cBhvr>
                                        <p:cTn id="46" dur="1" fill="hold">
                                          <p:stCondLst>
                                            <p:cond delay="0"/>
                                          </p:stCondLst>
                                        </p:cTn>
                                        <p:tgtEl>
                                          <p:spTgt spid="55"/>
                                        </p:tgtEl>
                                        <p:attrNameLst>
                                          <p:attrName>style.visibility</p:attrName>
                                        </p:attrNameLst>
                                      </p:cBhvr>
                                      <p:to>
                                        <p:strVal val="visible"/>
                                      </p:to>
                                    </p:set>
                                    <p:animEffect transition="in" filter="fade">
                                      <p:cBhvr>
                                        <p:cTn id="47" dur="500"/>
                                        <p:tgtEl>
                                          <p:spTgt spid="55"/>
                                        </p:tgtEl>
                                      </p:cBhvr>
                                    </p:animEffect>
                                  </p:childTnLst>
                                </p:cTn>
                              </p:par>
                            </p:childTnLst>
                          </p:cTn>
                        </p:par>
                        <p:par>
                          <p:cTn id="48" fill="hold">
                            <p:stCondLst>
                              <p:cond delay="2500"/>
                            </p:stCondLst>
                            <p:childTnLst>
                              <p:par>
                                <p:cTn id="49" presetID="32" presetClass="emph" presetSubtype="0" repeatCount="indefinite" fill="hold" grpId="1" nodeType="afterEffect">
                                  <p:stCondLst>
                                    <p:cond delay="0"/>
                                  </p:stCondLst>
                                  <p:childTnLst>
                                    <p:animRot by="120000">
                                      <p:cBhvr>
                                        <p:cTn id="50" dur="100" fill="hold">
                                          <p:stCondLst>
                                            <p:cond delay="0"/>
                                          </p:stCondLst>
                                        </p:cTn>
                                        <p:tgtEl>
                                          <p:spTgt spid="9"/>
                                        </p:tgtEl>
                                        <p:attrNameLst>
                                          <p:attrName>r</p:attrName>
                                        </p:attrNameLst>
                                      </p:cBhvr>
                                    </p:animRot>
                                    <p:animRot by="-240000">
                                      <p:cBhvr>
                                        <p:cTn id="51" dur="200" fill="hold">
                                          <p:stCondLst>
                                            <p:cond delay="200"/>
                                          </p:stCondLst>
                                        </p:cTn>
                                        <p:tgtEl>
                                          <p:spTgt spid="9"/>
                                        </p:tgtEl>
                                        <p:attrNameLst>
                                          <p:attrName>r</p:attrName>
                                        </p:attrNameLst>
                                      </p:cBhvr>
                                    </p:animRot>
                                    <p:animRot by="240000">
                                      <p:cBhvr>
                                        <p:cTn id="52" dur="200" fill="hold">
                                          <p:stCondLst>
                                            <p:cond delay="400"/>
                                          </p:stCondLst>
                                        </p:cTn>
                                        <p:tgtEl>
                                          <p:spTgt spid="9"/>
                                        </p:tgtEl>
                                        <p:attrNameLst>
                                          <p:attrName>r</p:attrName>
                                        </p:attrNameLst>
                                      </p:cBhvr>
                                    </p:animRot>
                                    <p:animRot by="-240000">
                                      <p:cBhvr>
                                        <p:cTn id="53" dur="200" fill="hold">
                                          <p:stCondLst>
                                            <p:cond delay="600"/>
                                          </p:stCondLst>
                                        </p:cTn>
                                        <p:tgtEl>
                                          <p:spTgt spid="9"/>
                                        </p:tgtEl>
                                        <p:attrNameLst>
                                          <p:attrName>r</p:attrName>
                                        </p:attrNameLst>
                                      </p:cBhvr>
                                    </p:animRot>
                                    <p:animRot by="120000">
                                      <p:cBhvr>
                                        <p:cTn id="5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bldLvl="0" animBg="1"/>
      <p:bldP spid="2" grpId="0" bldLvl="0" animBg="1"/>
      <p:bldP spid="13"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sp>
        <p:nvSpPr>
          <p:cNvPr id="1244" name="Google Shape;1244;p45"/>
          <p:cNvSpPr/>
          <p:nvPr/>
        </p:nvSpPr>
        <p:spPr>
          <a:xfrm>
            <a:off x="1393953" y="1471796"/>
            <a:ext cx="9460800" cy="4155200"/>
          </a:xfrm>
          <a:prstGeom prst="hexagon">
            <a:avLst>
              <a:gd name="adj" fmla="val 25000"/>
              <a:gd name="vf" fmla="val 115470"/>
            </a:avLst>
          </a:pr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 name="TextBox 2"/>
          <p:cNvSpPr txBox="1"/>
          <p:nvPr/>
        </p:nvSpPr>
        <p:spPr>
          <a:xfrm>
            <a:off x="2141220" y="2083647"/>
            <a:ext cx="7952740" cy="2403222"/>
          </a:xfrm>
          <a:prstGeom prst="rect">
            <a:avLst/>
          </a:prstGeom>
          <a:noFill/>
        </p:spPr>
        <p:txBody>
          <a:bodyPr wrap="square" rtlCol="0">
            <a:spAutoFit/>
          </a:bodyPr>
          <a:lstStyle/>
          <a:p>
            <a:pPr algn="ctr">
              <a:lnSpc>
                <a:spcPct val="150000"/>
              </a:lnSpc>
            </a:pPr>
            <a:r>
              <a:rPr lang="en-US" sz="5335" b="1"/>
              <a:t>TIẾT 23: </a:t>
            </a:r>
            <a:r>
              <a:rPr lang="en-US" sz="5335" b="1" dirty="0"/>
              <a:t>LUYỆN TẬP CHUNG (</a:t>
            </a:r>
            <a:r>
              <a:rPr lang="en-US" sz="5335" b="1" dirty="0" err="1"/>
              <a:t>Tiết</a:t>
            </a:r>
            <a:r>
              <a:rPr lang="en-US" sz="5335" b="1" dirty="0"/>
              <a:t> 1)</a:t>
            </a:r>
          </a:p>
        </p:txBody>
      </p:sp>
      <p:pic>
        <p:nvPicPr>
          <p:cNvPr id="27" name="Picture 8"/>
          <p:cNvPicPr>
            <a:picLocks noChangeAspect="1"/>
          </p:cNvPicPr>
          <p:nvPr/>
        </p:nvPicPr>
        <p:blipFill>
          <a:blip r:embed="rId3"/>
          <a:srcRect/>
          <a:stretch>
            <a:fillRect/>
          </a:stretch>
        </p:blipFill>
        <p:spPr>
          <a:xfrm>
            <a:off x="8562789" y="3376643"/>
            <a:ext cx="2980764" cy="3266591"/>
          </a:xfrm>
          <a:prstGeom prst="rect">
            <a:avLst/>
          </a:prstGeom>
        </p:spPr>
      </p:pic>
      <p:pic>
        <p:nvPicPr>
          <p:cNvPr id="28" name="Picture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705153" y="455559"/>
            <a:ext cx="1834940" cy="2612013"/>
          </a:xfrm>
          <a:prstGeom prst="rect">
            <a:avLst/>
          </a:prstGeom>
        </p:spPr>
      </p:pic>
    </p:spTree>
  </p:cSld>
  <p:clrMapOvr>
    <a:masterClrMapping/>
  </p:clrMapOvr>
  <p:transition spd="slow">
    <p:comb/>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169"/>
        <p:cNvGrpSpPr/>
        <p:nvPr/>
      </p:nvGrpSpPr>
      <p:grpSpPr>
        <a:xfrm>
          <a:off x="0" y="0"/>
          <a:ext cx="0" cy="0"/>
          <a:chOff x="0" y="0"/>
          <a:chExt cx="0" cy="0"/>
        </a:xfrm>
      </p:grpSpPr>
      <p:sp>
        <p:nvSpPr>
          <p:cNvPr id="2" name="Title 1"/>
          <p:cNvSpPr>
            <a:spLocks noGrp="1"/>
          </p:cNvSpPr>
          <p:nvPr>
            <p:ph type="title"/>
          </p:nvPr>
        </p:nvSpPr>
        <p:spPr/>
        <p:txBody>
          <a:bodyPr/>
          <a:lstStyle/>
          <a:p>
            <a:r>
              <a:rPr lang="en-US" sz="4265" b="1" dirty="0">
                <a:solidFill>
                  <a:schemeClr val="accent4">
                    <a:lumMod val="50000"/>
                  </a:schemeClr>
                </a:solidFill>
                <a:latin typeface="+mn-lt"/>
              </a:rPr>
              <a:t>LUYỆN TẬP</a:t>
            </a:r>
          </a:p>
        </p:txBody>
      </p:sp>
      <p:sp>
        <p:nvSpPr>
          <p:cNvPr id="6" name="Round Same Side Corner Rectangle 5"/>
          <p:cNvSpPr/>
          <p:nvPr/>
        </p:nvSpPr>
        <p:spPr>
          <a:xfrm flipV="1">
            <a:off x="1151909" y="1857155"/>
            <a:ext cx="3416596" cy="708837"/>
          </a:xfrm>
          <a:prstGeom prst="round2SameRect">
            <a:avLst>
              <a:gd name="adj1" fmla="val 30667"/>
              <a:gd name="adj2" fmla="val 0"/>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5"/>
          </a:p>
        </p:txBody>
      </p:sp>
      <p:sp>
        <p:nvSpPr>
          <p:cNvPr id="7" name="TextBox 6"/>
          <p:cNvSpPr txBox="1"/>
          <p:nvPr/>
        </p:nvSpPr>
        <p:spPr>
          <a:xfrm>
            <a:off x="1095201" y="1944833"/>
            <a:ext cx="3530011" cy="501650"/>
          </a:xfrm>
          <a:prstGeom prst="rect">
            <a:avLst/>
          </a:prstGeom>
          <a:noFill/>
        </p:spPr>
        <p:txBody>
          <a:bodyPr wrap="square" rtlCol="0">
            <a:spAutoFit/>
          </a:bodyPr>
          <a:lstStyle/>
          <a:p>
            <a:pPr algn="ctr"/>
            <a:r>
              <a:rPr lang="en-US" sz="2665" b="1" dirty="0"/>
              <a:t>Hoạt động cá nhân</a:t>
            </a:r>
          </a:p>
        </p:txBody>
      </p:sp>
      <p:pic>
        <p:nvPicPr>
          <p:cNvPr id="10"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699840" y="252273"/>
            <a:ext cx="2524756" cy="1328652"/>
          </a:xfrm>
          <a:prstGeom prst="rect">
            <a:avLst/>
          </a:prstGeom>
        </p:spPr>
      </p:pic>
      <p:grpSp>
        <p:nvGrpSpPr>
          <p:cNvPr id="9" name="Group 8"/>
          <p:cNvGrpSpPr/>
          <p:nvPr/>
        </p:nvGrpSpPr>
        <p:grpSpPr>
          <a:xfrm>
            <a:off x="4941147" y="1828800"/>
            <a:ext cx="6081607" cy="897467"/>
            <a:chOff x="5836" y="2160"/>
            <a:chExt cx="7183" cy="1060"/>
          </a:xfrm>
        </p:grpSpPr>
        <p:sp>
          <p:nvSpPr>
            <p:cNvPr id="4" name="TextBox 3"/>
            <p:cNvSpPr txBox="1"/>
            <p:nvPr/>
          </p:nvSpPr>
          <p:spPr>
            <a:xfrm>
              <a:off x="5836" y="2160"/>
              <a:ext cx="7183" cy="836"/>
            </a:xfrm>
            <a:prstGeom prst="rect">
              <a:avLst/>
            </a:prstGeom>
            <a:noFill/>
          </p:spPr>
          <p:txBody>
            <a:bodyPr wrap="square" rtlCol="0">
              <a:spAutoFit/>
            </a:bodyPr>
            <a:lstStyle/>
            <a:p>
              <a:pPr algn="just">
                <a:lnSpc>
                  <a:spcPct val="150000"/>
                </a:lnSpc>
              </a:pPr>
              <a:r>
                <a:rPr lang="en-US" sz="2665" dirty="0"/>
                <a:t>Cho </a:t>
              </a:r>
              <a:r>
                <a:rPr lang="en-US" sz="2665" dirty="0" err="1"/>
                <a:t>ba</a:t>
              </a:r>
              <a:r>
                <a:rPr lang="en-US" sz="2665" dirty="0"/>
                <a:t> </a:t>
              </a:r>
              <a:r>
                <a:rPr lang="en-US" sz="2665" dirty="0" err="1"/>
                <a:t>phân</a:t>
              </a:r>
              <a:r>
                <a:rPr lang="en-US" sz="2665" dirty="0"/>
                <a:t> </a:t>
              </a:r>
              <a:r>
                <a:rPr lang="en-US" sz="2665" dirty="0" err="1"/>
                <a:t>số</a:t>
              </a:r>
              <a:r>
                <a:rPr lang="en-US" sz="2665" dirty="0"/>
                <a:t>:             </a:t>
              </a:r>
              <a:endParaRPr lang="en-US" sz="3735" dirty="0"/>
            </a:p>
          </p:txBody>
        </p:sp>
        <p:graphicFrame>
          <p:nvGraphicFramePr>
            <p:cNvPr id="3" name="Object 2">
              <a:hlinkClick r:id="" action="ppaction://ole?verb=0"/>
            </p:cNvPr>
            <p:cNvGraphicFramePr>
              <a:graphicFrameLocks noChangeAspect="1"/>
            </p:cNvGraphicFramePr>
            <p:nvPr/>
          </p:nvGraphicFramePr>
          <p:xfrm>
            <a:off x="9059" y="2160"/>
            <a:ext cx="1160" cy="1060"/>
          </p:xfrm>
          <a:graphic>
            <a:graphicData uri="http://schemas.openxmlformats.org/presentationml/2006/ole">
              <mc:AlternateContent xmlns:mc="http://schemas.openxmlformats.org/markup-compatibility/2006">
                <mc:Choice xmlns:v="urn:schemas-microsoft-com:vml" Requires="v">
                  <p:oleObj r:id="rId5" imgW="736600" imgH="673100" progId="Equation.KSEE3">
                    <p:embed/>
                  </p:oleObj>
                </mc:Choice>
                <mc:Fallback>
                  <p:oleObj r:id="rId5" imgW="736600" imgH="673100" progId="Equation.KSEE3">
                    <p:embed/>
                    <p:pic>
                      <p:nvPicPr>
                        <p:cNvPr id="0" name="Picture 3072"/>
                        <p:cNvPicPr/>
                        <p:nvPr/>
                      </p:nvPicPr>
                      <p:blipFill>
                        <a:blip r:embed="rId6"/>
                        <a:stretch>
                          <a:fillRect/>
                        </a:stretch>
                      </p:blipFill>
                      <p:spPr>
                        <a:xfrm>
                          <a:off x="9059" y="2160"/>
                          <a:ext cx="1160" cy="1060"/>
                        </a:xfrm>
                        <a:prstGeom prst="rect">
                          <a:avLst/>
                        </a:prstGeom>
                      </p:spPr>
                    </p:pic>
                  </p:oleObj>
                </mc:Fallback>
              </mc:AlternateContent>
            </a:graphicData>
          </a:graphic>
        </p:graphicFrame>
      </p:grpSp>
      <p:sp>
        <p:nvSpPr>
          <p:cNvPr id="11" name="TextBox 4"/>
          <p:cNvSpPr txBox="1"/>
          <p:nvPr/>
        </p:nvSpPr>
        <p:spPr>
          <a:xfrm>
            <a:off x="1170305" y="2852420"/>
            <a:ext cx="9852660" cy="3172460"/>
          </a:xfrm>
          <a:prstGeom prst="rect">
            <a:avLst/>
          </a:prstGeom>
          <a:noFill/>
        </p:spPr>
        <p:txBody>
          <a:bodyPr wrap="square" rtlCol="0">
            <a:spAutoFit/>
          </a:bodyPr>
          <a:lstStyle/>
          <a:p>
            <a:pPr marL="457200" indent="-457200" algn="just">
              <a:lnSpc>
                <a:spcPct val="150000"/>
              </a:lnSpc>
              <a:buAutoNum type="alphaLcParenR"/>
            </a:pPr>
            <a:r>
              <a:rPr lang="en-US" sz="2665" dirty="0"/>
              <a:t>Phân </a:t>
            </a:r>
            <a:r>
              <a:rPr lang="en-US" sz="2665" dirty="0" err="1"/>
              <a:t>số</a:t>
            </a:r>
            <a:r>
              <a:rPr lang="en-US" sz="2665" dirty="0"/>
              <a:t> </a:t>
            </a:r>
            <a:r>
              <a:rPr lang="en-US" sz="2665" dirty="0" err="1"/>
              <a:t>nào</a:t>
            </a:r>
            <a:r>
              <a:rPr lang="en-US" sz="2665" dirty="0"/>
              <a:t> </a:t>
            </a:r>
            <a:r>
              <a:rPr lang="en-US" sz="2665" dirty="0" err="1"/>
              <a:t>trong</a:t>
            </a:r>
            <a:r>
              <a:rPr lang="en-US" sz="2665" dirty="0"/>
              <a:t> </a:t>
            </a:r>
            <a:r>
              <a:rPr lang="en-US" sz="2665" dirty="0" err="1"/>
              <a:t>những</a:t>
            </a:r>
            <a:r>
              <a:rPr lang="en-US" sz="2665" dirty="0"/>
              <a:t> </a:t>
            </a:r>
            <a:r>
              <a:rPr lang="en-US" sz="2665" dirty="0" err="1"/>
              <a:t>phân</a:t>
            </a:r>
            <a:r>
              <a:rPr lang="en-US" sz="2665" dirty="0"/>
              <a:t> </a:t>
            </a:r>
            <a:r>
              <a:rPr lang="en-US" sz="2665" dirty="0" err="1"/>
              <a:t>số</a:t>
            </a:r>
            <a:r>
              <a:rPr lang="en-US" sz="2665" dirty="0"/>
              <a:t> </a:t>
            </a:r>
            <a:r>
              <a:rPr lang="en-US" sz="2665" dirty="0" err="1"/>
              <a:t>trên</a:t>
            </a:r>
            <a:r>
              <a:rPr lang="en-US" sz="2665" dirty="0"/>
              <a:t> </a:t>
            </a:r>
            <a:r>
              <a:rPr lang="en-US" sz="2665" dirty="0" err="1"/>
              <a:t>không</a:t>
            </a:r>
            <a:r>
              <a:rPr lang="en-US" sz="2665" dirty="0"/>
              <a:t> </a:t>
            </a:r>
            <a:r>
              <a:rPr lang="en-US" sz="2665" dirty="0" err="1"/>
              <a:t>viết</a:t>
            </a:r>
            <a:r>
              <a:rPr lang="en-US" sz="2665" dirty="0"/>
              <a:t> </a:t>
            </a:r>
            <a:r>
              <a:rPr lang="en-US" sz="2665" dirty="0" err="1"/>
              <a:t>được</a:t>
            </a:r>
            <a:r>
              <a:rPr lang="en-US" sz="2665" dirty="0"/>
              <a:t> </a:t>
            </a:r>
            <a:r>
              <a:rPr lang="en-US" sz="2665" dirty="0" err="1"/>
              <a:t>dưới</a:t>
            </a:r>
            <a:r>
              <a:rPr lang="en-US" sz="2665" dirty="0"/>
              <a:t> </a:t>
            </a:r>
            <a:r>
              <a:rPr lang="en-US" sz="2665" dirty="0" err="1"/>
              <a:t>dạng</a:t>
            </a:r>
            <a:r>
              <a:rPr lang="en-US" sz="2665" dirty="0"/>
              <a:t> </a:t>
            </a:r>
            <a:r>
              <a:rPr lang="en-US" sz="2665" dirty="0" err="1"/>
              <a:t>số</a:t>
            </a:r>
            <a:r>
              <a:rPr lang="en-US" sz="2665" dirty="0"/>
              <a:t> </a:t>
            </a:r>
            <a:r>
              <a:rPr lang="en-US" sz="2665" dirty="0" err="1"/>
              <a:t>thập</a:t>
            </a:r>
            <a:r>
              <a:rPr lang="en-US" sz="2665" dirty="0"/>
              <a:t> </a:t>
            </a:r>
            <a:r>
              <a:rPr lang="en-US" sz="2665" dirty="0" err="1"/>
              <a:t>phân</a:t>
            </a:r>
            <a:r>
              <a:rPr lang="en-US" sz="2665" dirty="0"/>
              <a:t> </a:t>
            </a:r>
            <a:r>
              <a:rPr lang="en-US" sz="2665" dirty="0" err="1"/>
              <a:t>hữu</a:t>
            </a:r>
            <a:r>
              <a:rPr lang="en-US" sz="2665" dirty="0"/>
              <a:t> </a:t>
            </a:r>
            <a:r>
              <a:rPr lang="en-US" sz="2665" dirty="0" err="1"/>
              <a:t>hạn</a:t>
            </a:r>
            <a:r>
              <a:rPr lang="en-US" sz="2665" dirty="0"/>
              <a:t>? </a:t>
            </a:r>
          </a:p>
          <a:p>
            <a:pPr marL="457200" indent="-457200" algn="just">
              <a:lnSpc>
                <a:spcPct val="150000"/>
              </a:lnSpc>
              <a:buAutoNum type="alphaLcParenR"/>
            </a:pPr>
            <a:r>
              <a:rPr lang="en-US" sz="2665" dirty="0"/>
              <a:t>Viết số đó dưới dạng số thập phân và cho biết số đó có phải số thập phân vô hạn tuần hoàn không? nếu có hãy chỉ ra chu kì của số đó.</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169"/>
        <p:cNvGrpSpPr/>
        <p:nvPr/>
      </p:nvGrpSpPr>
      <p:grpSpPr>
        <a:xfrm>
          <a:off x="0" y="0"/>
          <a:ext cx="0" cy="0"/>
          <a:chOff x="0" y="0"/>
          <a:chExt cx="0" cy="0"/>
        </a:xfrm>
      </p:grpSpPr>
      <p:sp>
        <p:nvSpPr>
          <p:cNvPr id="2" name="Title 1"/>
          <p:cNvSpPr>
            <a:spLocks noGrp="1"/>
          </p:cNvSpPr>
          <p:nvPr>
            <p:ph type="title"/>
          </p:nvPr>
        </p:nvSpPr>
        <p:spPr/>
        <p:txBody>
          <a:bodyPr/>
          <a:lstStyle/>
          <a:p>
            <a:r>
              <a:rPr lang="en-US" sz="4265" b="1" dirty="0">
                <a:solidFill>
                  <a:schemeClr val="accent4">
                    <a:lumMod val="50000"/>
                  </a:schemeClr>
                </a:solidFill>
                <a:latin typeface="+mn-lt"/>
              </a:rPr>
              <a:t>LUYỆN TẬP</a:t>
            </a:r>
          </a:p>
        </p:txBody>
      </p:sp>
      <p:sp>
        <p:nvSpPr>
          <p:cNvPr id="6" name="Round Same Side Corner Rectangle 5"/>
          <p:cNvSpPr/>
          <p:nvPr/>
        </p:nvSpPr>
        <p:spPr>
          <a:xfrm flipV="1">
            <a:off x="1152313" y="1857587"/>
            <a:ext cx="1155700" cy="708660"/>
          </a:xfrm>
          <a:prstGeom prst="round2SameRect">
            <a:avLst>
              <a:gd name="adj1" fmla="val 30667"/>
              <a:gd name="adj2" fmla="val 0"/>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5"/>
          </a:p>
        </p:txBody>
      </p:sp>
      <p:sp>
        <p:nvSpPr>
          <p:cNvPr id="7" name="TextBox 6"/>
          <p:cNvSpPr txBox="1"/>
          <p:nvPr/>
        </p:nvSpPr>
        <p:spPr>
          <a:xfrm>
            <a:off x="1095587" y="1944793"/>
            <a:ext cx="1211580" cy="501650"/>
          </a:xfrm>
          <a:prstGeom prst="rect">
            <a:avLst/>
          </a:prstGeom>
          <a:noFill/>
        </p:spPr>
        <p:txBody>
          <a:bodyPr wrap="square" rtlCol="0">
            <a:spAutoFit/>
          </a:bodyPr>
          <a:lstStyle/>
          <a:p>
            <a:pPr algn="ctr"/>
            <a:r>
              <a:rPr lang="en-US" sz="2665" b="1" dirty="0"/>
              <a:t>Giải:</a:t>
            </a:r>
          </a:p>
        </p:txBody>
      </p:sp>
      <p:pic>
        <p:nvPicPr>
          <p:cNvPr id="10"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699840" y="252273"/>
            <a:ext cx="2524756" cy="1328652"/>
          </a:xfrm>
          <a:prstGeom prst="rect">
            <a:avLst/>
          </a:prstGeom>
        </p:spPr>
      </p:pic>
      <p:grpSp>
        <p:nvGrpSpPr>
          <p:cNvPr id="23" name="Group 22"/>
          <p:cNvGrpSpPr/>
          <p:nvPr/>
        </p:nvGrpSpPr>
        <p:grpSpPr>
          <a:xfrm>
            <a:off x="1170093" y="2852420"/>
            <a:ext cx="11021907" cy="1939713"/>
            <a:chOff x="1382" y="3369"/>
            <a:chExt cx="13018" cy="2291"/>
          </a:xfrm>
        </p:grpSpPr>
        <p:sp>
          <p:nvSpPr>
            <p:cNvPr id="11" name="TextBox 4"/>
            <p:cNvSpPr txBox="1"/>
            <p:nvPr/>
          </p:nvSpPr>
          <p:spPr>
            <a:xfrm>
              <a:off x="1382" y="3369"/>
              <a:ext cx="13018" cy="2291"/>
            </a:xfrm>
            <a:prstGeom prst="rect">
              <a:avLst/>
            </a:prstGeom>
            <a:noFill/>
          </p:spPr>
          <p:txBody>
            <a:bodyPr wrap="square" rtlCol="0">
              <a:spAutoFit/>
            </a:bodyPr>
            <a:lstStyle/>
            <a:p>
              <a:pPr marL="457200" indent="-457200" algn="just">
                <a:lnSpc>
                  <a:spcPct val="150000"/>
                </a:lnSpc>
                <a:buAutoNum type="alphaLcParenR"/>
              </a:pPr>
              <a:r>
                <a:rPr lang="en-US" sz="2665" dirty="0"/>
                <a:t>-Phân </a:t>
              </a:r>
              <a:r>
                <a:rPr lang="en-US" sz="2665" dirty="0" err="1"/>
                <a:t>số không</a:t>
              </a:r>
              <a:r>
                <a:rPr lang="en-US" sz="2665" dirty="0"/>
                <a:t> </a:t>
              </a:r>
              <a:r>
                <a:rPr lang="en-US" sz="2665" dirty="0" err="1"/>
                <a:t>viết</a:t>
              </a:r>
              <a:r>
                <a:rPr lang="en-US" sz="2665" dirty="0"/>
                <a:t> </a:t>
              </a:r>
              <a:r>
                <a:rPr lang="en-US" sz="2665" dirty="0" err="1"/>
                <a:t>được</a:t>
              </a:r>
              <a:r>
                <a:rPr lang="en-US" sz="2665" dirty="0"/>
                <a:t> </a:t>
              </a:r>
              <a:r>
                <a:rPr lang="en-US" sz="2665" dirty="0" err="1"/>
                <a:t>dưới</a:t>
              </a:r>
              <a:r>
                <a:rPr lang="en-US" sz="2665" dirty="0"/>
                <a:t> </a:t>
              </a:r>
              <a:r>
                <a:rPr lang="en-US" sz="2665" dirty="0" err="1"/>
                <a:t>dạng</a:t>
              </a:r>
              <a:r>
                <a:rPr lang="en-US" sz="2665" dirty="0"/>
                <a:t> </a:t>
              </a:r>
              <a:r>
                <a:rPr lang="en-US" sz="2665" dirty="0" err="1"/>
                <a:t>số</a:t>
              </a:r>
              <a:r>
                <a:rPr lang="en-US" sz="2665" dirty="0"/>
                <a:t> </a:t>
              </a:r>
              <a:r>
                <a:rPr lang="en-US" sz="2665" dirty="0" err="1"/>
                <a:t>thập</a:t>
              </a:r>
              <a:r>
                <a:rPr lang="en-US" sz="2665" dirty="0"/>
                <a:t> </a:t>
              </a:r>
              <a:r>
                <a:rPr lang="en-US" sz="2665" dirty="0" err="1"/>
                <a:t>phân</a:t>
              </a:r>
              <a:r>
                <a:rPr lang="en-US" sz="2665" dirty="0"/>
                <a:t> </a:t>
              </a:r>
              <a:r>
                <a:rPr lang="en-US" sz="2665" dirty="0" err="1"/>
                <a:t>hữu</a:t>
              </a:r>
              <a:r>
                <a:rPr lang="en-US" sz="2665" dirty="0"/>
                <a:t> </a:t>
              </a:r>
              <a:r>
                <a:rPr lang="en-US" sz="2665" dirty="0" err="1"/>
                <a:t>hạn là: </a:t>
              </a:r>
            </a:p>
            <a:p>
              <a:pPr marL="0" indent="0" algn="just">
                <a:lnSpc>
                  <a:spcPct val="150000"/>
                </a:lnSpc>
                <a:buNone/>
              </a:pPr>
              <a:r>
                <a:rPr lang="en-US" sz="2665" dirty="0">
                  <a:sym typeface="+mn-ea"/>
                </a:rPr>
                <a:t>b) - Số đó viết dưới dạng số thập phân: </a:t>
              </a:r>
            </a:p>
            <a:p>
              <a:pPr marL="0" indent="0" algn="just">
                <a:lnSpc>
                  <a:spcPct val="150000"/>
                </a:lnSpc>
                <a:buNone/>
              </a:pPr>
              <a:r>
                <a:rPr lang="en-US" sz="2665" dirty="0"/>
                <a:t>    - Số đó là số thập phân vô hạn tuần hoàn có chu kì: (1)</a:t>
              </a:r>
            </a:p>
          </p:txBody>
        </p:sp>
        <p:graphicFrame>
          <p:nvGraphicFramePr>
            <p:cNvPr id="14" name="Object 13">
              <a:hlinkClick r:id="" action="ppaction://ole?verb=0"/>
            </p:cNvPr>
            <p:cNvGraphicFramePr>
              <a:graphicFrameLocks noChangeAspect="1"/>
            </p:cNvGraphicFramePr>
            <p:nvPr/>
          </p:nvGraphicFramePr>
          <p:xfrm>
            <a:off x="13478" y="3369"/>
            <a:ext cx="300" cy="1060"/>
          </p:xfrm>
          <a:graphic>
            <a:graphicData uri="http://schemas.openxmlformats.org/presentationml/2006/ole">
              <mc:AlternateContent xmlns:mc="http://schemas.openxmlformats.org/markup-compatibility/2006">
                <mc:Choice xmlns:v="urn:schemas-microsoft-com:vml" Requires="v">
                  <p:oleObj r:id="rId5" imgW="190500" imgH="673100" progId="Equation.KSEE3">
                    <p:embed/>
                  </p:oleObj>
                </mc:Choice>
                <mc:Fallback>
                  <p:oleObj r:id="rId5" imgW="190500" imgH="673100" progId="Equation.KSEE3">
                    <p:embed/>
                    <p:pic>
                      <p:nvPicPr>
                        <p:cNvPr id="0" name="Picture 3072"/>
                        <p:cNvPicPr/>
                        <p:nvPr/>
                      </p:nvPicPr>
                      <p:blipFill>
                        <a:blip r:embed="rId6"/>
                        <a:stretch>
                          <a:fillRect/>
                        </a:stretch>
                      </p:blipFill>
                      <p:spPr>
                        <a:xfrm>
                          <a:off x="13478" y="3369"/>
                          <a:ext cx="300" cy="1060"/>
                        </a:xfrm>
                        <a:prstGeom prst="rect">
                          <a:avLst/>
                        </a:prstGeom>
                      </p:spPr>
                    </p:pic>
                  </p:oleObj>
                </mc:Fallback>
              </mc:AlternateContent>
            </a:graphicData>
          </a:graphic>
        </p:graphicFrame>
        <p:graphicFrame>
          <p:nvGraphicFramePr>
            <p:cNvPr id="18" name="Object 17">
              <a:hlinkClick r:id="" action="ppaction://ole?verb=0"/>
            </p:cNvPr>
            <p:cNvGraphicFramePr>
              <a:graphicFrameLocks noChangeAspect="1"/>
            </p:cNvGraphicFramePr>
            <p:nvPr/>
          </p:nvGraphicFramePr>
          <p:xfrm>
            <a:off x="8767" y="4089"/>
            <a:ext cx="4320" cy="1060"/>
          </p:xfrm>
          <a:graphic>
            <a:graphicData uri="http://schemas.openxmlformats.org/presentationml/2006/ole">
              <mc:AlternateContent xmlns:mc="http://schemas.openxmlformats.org/markup-compatibility/2006">
                <mc:Choice xmlns:v="urn:schemas-microsoft-com:vml" Requires="v">
                  <p:oleObj r:id="rId7" imgW="2743200" imgH="673100" progId="Equation.KSEE3">
                    <p:embed/>
                  </p:oleObj>
                </mc:Choice>
                <mc:Fallback>
                  <p:oleObj r:id="rId7" imgW="2743200" imgH="673100" progId="Equation.KSEE3">
                    <p:embed/>
                    <p:pic>
                      <p:nvPicPr>
                        <p:cNvPr id="0" name="Picture 1024"/>
                        <p:cNvPicPr/>
                        <p:nvPr/>
                      </p:nvPicPr>
                      <p:blipFill>
                        <a:blip r:embed="rId8"/>
                        <a:stretch>
                          <a:fillRect/>
                        </a:stretch>
                      </p:blipFill>
                      <p:spPr>
                        <a:xfrm>
                          <a:off x="8767" y="4089"/>
                          <a:ext cx="4320" cy="1060"/>
                        </a:xfrm>
                        <a:prstGeom prst="rect">
                          <a:avLst/>
                        </a:prstGeom>
                      </p:spPr>
                    </p:pic>
                  </p:oleObj>
                </mc:Fallback>
              </mc:AlternateContent>
            </a:graphicData>
          </a:graphic>
        </p:graphicFrame>
      </p:gr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checkerboard(across)">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bldLvl="0" animBg="1"/>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84"/>
        <p:cNvGrpSpPr/>
        <p:nvPr/>
      </p:nvGrpSpPr>
      <p:grpSpPr>
        <a:xfrm>
          <a:off x="0" y="0"/>
          <a:ext cx="0" cy="0"/>
          <a:chOff x="0" y="0"/>
          <a:chExt cx="0" cy="0"/>
        </a:xfrm>
      </p:grpSpPr>
      <p:sp>
        <p:nvSpPr>
          <p:cNvPr id="4" name="TextBox 3"/>
          <p:cNvSpPr txBox="1"/>
          <p:nvPr/>
        </p:nvSpPr>
        <p:spPr>
          <a:xfrm>
            <a:off x="1282995" y="1954969"/>
            <a:ext cx="8116187" cy="501650"/>
          </a:xfrm>
          <a:prstGeom prst="rect">
            <a:avLst/>
          </a:prstGeom>
          <a:noFill/>
        </p:spPr>
        <p:txBody>
          <a:bodyPr wrap="square" rtlCol="0">
            <a:spAutoFit/>
          </a:bodyPr>
          <a:lstStyle/>
          <a:p>
            <a:r>
              <a:rPr lang="en-US" sz="2665" dirty="0"/>
              <a:t>a) 12,26 </a:t>
            </a:r>
            <a:r>
              <a:rPr lang="en-US" sz="2665" dirty="0" err="1"/>
              <a:t>và</a:t>
            </a:r>
            <a:r>
              <a:rPr lang="en-US" sz="2665" dirty="0"/>
              <a:t> 12,(24)                 b) 31,3(5) </a:t>
            </a:r>
            <a:r>
              <a:rPr lang="en-US" sz="2665" dirty="0" err="1"/>
              <a:t>và</a:t>
            </a:r>
            <a:r>
              <a:rPr lang="en-US" sz="2665" dirty="0"/>
              <a:t> 29,9(8)</a:t>
            </a:r>
          </a:p>
        </p:txBody>
      </p:sp>
      <p:sp>
        <p:nvSpPr>
          <p:cNvPr id="5" name="TextBox 4"/>
          <p:cNvSpPr txBox="1"/>
          <p:nvPr/>
        </p:nvSpPr>
        <p:spPr>
          <a:xfrm>
            <a:off x="2459888" y="984749"/>
            <a:ext cx="1786269" cy="707390"/>
          </a:xfrm>
          <a:prstGeom prst="rect">
            <a:avLst/>
          </a:prstGeom>
          <a:noFill/>
        </p:spPr>
        <p:txBody>
          <a:bodyPr wrap="square" rtlCol="0">
            <a:spAutoFit/>
          </a:bodyPr>
          <a:lstStyle/>
          <a:p>
            <a:pPr algn="just">
              <a:lnSpc>
                <a:spcPct val="150000"/>
              </a:lnSpc>
            </a:pPr>
            <a:r>
              <a:rPr lang="en-US" sz="2665" dirty="0"/>
              <a:t>So </a:t>
            </a:r>
            <a:r>
              <a:rPr lang="en-US" sz="2665" dirty="0" err="1"/>
              <a:t>sánh</a:t>
            </a:r>
            <a:r>
              <a:rPr lang="en-US" sz="2665" dirty="0"/>
              <a:t>:</a:t>
            </a:r>
          </a:p>
        </p:txBody>
      </p:sp>
      <p:sp>
        <p:nvSpPr>
          <p:cNvPr id="34" name="TextBox 33"/>
          <p:cNvSpPr txBox="1"/>
          <p:nvPr/>
        </p:nvSpPr>
        <p:spPr>
          <a:xfrm>
            <a:off x="4253023" y="2407213"/>
            <a:ext cx="1786269" cy="707390"/>
          </a:xfrm>
          <a:prstGeom prst="rect">
            <a:avLst/>
          </a:prstGeom>
          <a:noFill/>
        </p:spPr>
        <p:txBody>
          <a:bodyPr wrap="square" rtlCol="0">
            <a:spAutoFit/>
          </a:bodyPr>
          <a:lstStyle/>
          <a:p>
            <a:pPr algn="ctr">
              <a:lnSpc>
                <a:spcPct val="150000"/>
              </a:lnSpc>
            </a:pPr>
            <a:r>
              <a:rPr lang="en-US" sz="2665" b="1" dirty="0" err="1">
                <a:solidFill>
                  <a:srgbClr val="C00000"/>
                </a:solidFill>
              </a:rPr>
              <a:t>Giải</a:t>
            </a:r>
            <a:endParaRPr lang="en-US" sz="2665" b="1" dirty="0">
              <a:solidFill>
                <a:srgbClr val="C00000"/>
              </a:solidFill>
            </a:endParaRPr>
          </a:p>
        </p:txBody>
      </p:sp>
      <p:sp>
        <p:nvSpPr>
          <p:cNvPr id="35" name="TextBox 34"/>
          <p:cNvSpPr txBox="1"/>
          <p:nvPr/>
        </p:nvSpPr>
        <p:spPr>
          <a:xfrm>
            <a:off x="1282700" y="3081867"/>
            <a:ext cx="3473027" cy="501650"/>
          </a:xfrm>
          <a:prstGeom prst="rect">
            <a:avLst/>
          </a:prstGeom>
          <a:noFill/>
        </p:spPr>
        <p:txBody>
          <a:bodyPr wrap="square" rtlCol="0">
            <a:spAutoFit/>
          </a:bodyPr>
          <a:lstStyle/>
          <a:p>
            <a:r>
              <a:rPr lang="en-US" sz="2665" dirty="0"/>
              <a:t>a) 12,26 </a:t>
            </a:r>
            <a:r>
              <a:rPr lang="en-US" sz="2665" dirty="0">
                <a:solidFill>
                  <a:srgbClr val="0070C0"/>
                </a:solidFill>
              </a:rPr>
              <a:t>&gt;</a:t>
            </a:r>
            <a:r>
              <a:rPr lang="en-US" sz="2665" dirty="0"/>
              <a:t> 12,(24)                   </a:t>
            </a:r>
          </a:p>
        </p:txBody>
      </p:sp>
      <p:pic>
        <p:nvPicPr>
          <p:cNvPr id="36" name="Picture 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9399181" y="203041"/>
            <a:ext cx="2792819" cy="1913223"/>
          </a:xfrm>
          <a:prstGeom prst="rect">
            <a:avLst/>
          </a:prstGeom>
        </p:spPr>
      </p:pic>
      <p:pic>
        <p:nvPicPr>
          <p:cNvPr id="37" name="Picture 8"/>
          <p:cNvPicPr>
            <a:picLocks noChangeAspect="1"/>
          </p:cNvPicPr>
          <p:nvPr/>
        </p:nvPicPr>
        <p:blipFill>
          <a:blip r:embed="rId5"/>
          <a:srcRect/>
          <a:stretch>
            <a:fillRect/>
          </a:stretch>
        </p:blipFill>
        <p:spPr>
          <a:xfrm>
            <a:off x="10012757" y="2516901"/>
            <a:ext cx="1904689" cy="2087331"/>
          </a:xfrm>
          <a:prstGeom prst="rect">
            <a:avLst/>
          </a:prstGeom>
        </p:spPr>
      </p:pic>
      <p:sp>
        <p:nvSpPr>
          <p:cNvPr id="38" name="Round Same Side Corner Rectangle 37"/>
          <p:cNvSpPr/>
          <p:nvPr/>
        </p:nvSpPr>
        <p:spPr>
          <a:xfrm flipV="1">
            <a:off x="1339850" y="1057275"/>
            <a:ext cx="1052830" cy="708660"/>
          </a:xfrm>
          <a:prstGeom prst="round2SameRect">
            <a:avLst>
              <a:gd name="adj1" fmla="val 30667"/>
              <a:gd name="adj2" fmla="val 0"/>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5"/>
          </a:p>
        </p:txBody>
      </p:sp>
      <p:sp>
        <p:nvSpPr>
          <p:cNvPr id="39" name="TextBox 38"/>
          <p:cNvSpPr txBox="1"/>
          <p:nvPr/>
        </p:nvSpPr>
        <p:spPr>
          <a:xfrm>
            <a:off x="1282700" y="1144905"/>
            <a:ext cx="1002030" cy="501650"/>
          </a:xfrm>
          <a:prstGeom prst="rect">
            <a:avLst/>
          </a:prstGeom>
          <a:noFill/>
        </p:spPr>
        <p:txBody>
          <a:bodyPr wrap="square" rtlCol="0">
            <a:spAutoFit/>
          </a:bodyPr>
          <a:lstStyle/>
          <a:p>
            <a:pPr algn="ctr"/>
            <a:r>
              <a:rPr lang="en-US" sz="2665" b="1" dirty="0" err="1"/>
              <a:t>Bài</a:t>
            </a:r>
            <a:r>
              <a:rPr lang="en-US" sz="2665" b="1" dirty="0"/>
              <a:t> 1</a:t>
            </a:r>
          </a:p>
        </p:txBody>
      </p:sp>
      <p:sp>
        <p:nvSpPr>
          <p:cNvPr id="40" name="Round Same Side Corner Rectangle 39"/>
          <p:cNvSpPr/>
          <p:nvPr/>
        </p:nvSpPr>
        <p:spPr>
          <a:xfrm flipV="1">
            <a:off x="1282700" y="4072890"/>
            <a:ext cx="1275715" cy="708660"/>
          </a:xfrm>
          <a:prstGeom prst="round2SameRect">
            <a:avLst>
              <a:gd name="adj1" fmla="val 30667"/>
              <a:gd name="adj2" fmla="val 0"/>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5"/>
          </a:p>
        </p:txBody>
      </p:sp>
      <p:sp>
        <p:nvSpPr>
          <p:cNvPr id="41" name="TextBox 40"/>
          <p:cNvSpPr txBox="1"/>
          <p:nvPr/>
        </p:nvSpPr>
        <p:spPr>
          <a:xfrm>
            <a:off x="1226185" y="4159885"/>
            <a:ext cx="1332865" cy="501650"/>
          </a:xfrm>
          <a:prstGeom prst="rect">
            <a:avLst/>
          </a:prstGeom>
          <a:noFill/>
        </p:spPr>
        <p:txBody>
          <a:bodyPr wrap="square" rtlCol="0">
            <a:spAutoFit/>
          </a:bodyPr>
          <a:lstStyle/>
          <a:p>
            <a:pPr algn="ctr"/>
            <a:r>
              <a:rPr lang="en-US" sz="2665" b="1" dirty="0" err="1"/>
              <a:t>Bài</a:t>
            </a:r>
            <a:r>
              <a:rPr lang="en-US" sz="2665" b="1" dirty="0"/>
              <a:t> 2</a:t>
            </a:r>
          </a:p>
        </p:txBody>
      </p:sp>
      <p:sp>
        <p:nvSpPr>
          <p:cNvPr id="43" name="TextBox 42"/>
          <p:cNvSpPr txBox="1"/>
          <p:nvPr/>
        </p:nvSpPr>
        <p:spPr>
          <a:xfrm>
            <a:off x="2656738" y="4010214"/>
            <a:ext cx="1786269" cy="707390"/>
          </a:xfrm>
          <a:prstGeom prst="rect">
            <a:avLst/>
          </a:prstGeom>
          <a:noFill/>
        </p:spPr>
        <p:txBody>
          <a:bodyPr wrap="square" rtlCol="0">
            <a:spAutoFit/>
          </a:bodyPr>
          <a:lstStyle/>
          <a:p>
            <a:pPr algn="just">
              <a:lnSpc>
                <a:spcPct val="150000"/>
              </a:lnSpc>
            </a:pPr>
            <a:r>
              <a:rPr lang="en-US" sz="2665" dirty="0" err="1"/>
              <a:t>Tính</a:t>
            </a:r>
            <a:r>
              <a:rPr lang="en-US" sz="2665" dirty="0"/>
              <a:t>:</a:t>
            </a:r>
          </a:p>
        </p:txBody>
      </p:sp>
      <p:sp>
        <p:nvSpPr>
          <p:cNvPr id="2" name="TextBox 34"/>
          <p:cNvSpPr txBox="1"/>
          <p:nvPr/>
        </p:nvSpPr>
        <p:spPr>
          <a:xfrm>
            <a:off x="5869093" y="3066627"/>
            <a:ext cx="3473027" cy="501650"/>
          </a:xfrm>
          <a:prstGeom prst="rect">
            <a:avLst/>
          </a:prstGeom>
          <a:noFill/>
        </p:spPr>
        <p:txBody>
          <a:bodyPr wrap="square" rtlCol="0">
            <a:spAutoFit/>
          </a:bodyPr>
          <a:lstStyle/>
          <a:p>
            <a:r>
              <a:rPr lang="en-US" sz="2665" dirty="0">
                <a:sym typeface="+mn-ea"/>
              </a:rPr>
              <a:t>b) 31,3(5) </a:t>
            </a:r>
            <a:r>
              <a:rPr lang="en-US" sz="2665" dirty="0">
                <a:solidFill>
                  <a:srgbClr val="0070C0"/>
                </a:solidFill>
                <a:sym typeface="+mn-ea"/>
              </a:rPr>
              <a:t>&gt;</a:t>
            </a:r>
            <a:r>
              <a:rPr lang="en-US" sz="2665" dirty="0">
                <a:sym typeface="+mn-ea"/>
              </a:rPr>
              <a:t> 29,9(8)</a:t>
            </a:r>
            <a:r>
              <a:rPr lang="en-US" sz="2665" dirty="0"/>
              <a:t>                   </a:t>
            </a:r>
          </a:p>
        </p:txBody>
      </p:sp>
      <p:grpSp>
        <p:nvGrpSpPr>
          <p:cNvPr id="7" name="Group 6"/>
          <p:cNvGrpSpPr/>
          <p:nvPr/>
        </p:nvGrpSpPr>
        <p:grpSpPr>
          <a:xfrm>
            <a:off x="1054100" y="5059680"/>
            <a:ext cx="9264227" cy="502073"/>
            <a:chOff x="1515" y="5976"/>
            <a:chExt cx="10942" cy="593"/>
          </a:xfrm>
        </p:grpSpPr>
        <p:sp>
          <p:nvSpPr>
            <p:cNvPr id="44" name="TextBox 43"/>
            <p:cNvSpPr txBox="1"/>
            <p:nvPr/>
          </p:nvSpPr>
          <p:spPr>
            <a:xfrm>
              <a:off x="1515" y="5976"/>
              <a:ext cx="10942" cy="593"/>
            </a:xfrm>
            <a:prstGeom prst="rect">
              <a:avLst/>
            </a:prstGeom>
            <a:noFill/>
          </p:spPr>
          <p:txBody>
            <a:bodyPr wrap="square" rtlCol="0">
              <a:spAutoFit/>
            </a:bodyPr>
            <a:lstStyle/>
            <a:p>
              <a:r>
                <a:rPr lang="en-US" sz="2665" dirty="0"/>
                <a:t>a)                    b)                 ;                       c)  </a:t>
              </a:r>
            </a:p>
          </p:txBody>
        </p:sp>
        <p:graphicFrame>
          <p:nvGraphicFramePr>
            <p:cNvPr id="3" name="Object 2">
              <a:hlinkClick r:id="" action="ppaction://ole?verb=0"/>
            </p:cNvPr>
            <p:cNvGraphicFramePr>
              <a:graphicFrameLocks noChangeAspect="1"/>
            </p:cNvGraphicFramePr>
            <p:nvPr/>
          </p:nvGraphicFramePr>
          <p:xfrm>
            <a:off x="2134" y="6045"/>
            <a:ext cx="480" cy="460"/>
          </p:xfrm>
          <a:graphic>
            <a:graphicData uri="http://schemas.openxmlformats.org/presentationml/2006/ole">
              <mc:AlternateContent xmlns:mc="http://schemas.openxmlformats.org/markup-compatibility/2006">
                <mc:Choice xmlns:v="urn:schemas-microsoft-com:vml" Requires="v">
                  <p:oleObj r:id="rId6" imgW="304800" imgH="292100" progId="Equation.KSEE3">
                    <p:embed/>
                  </p:oleObj>
                </mc:Choice>
                <mc:Fallback>
                  <p:oleObj r:id="rId6" imgW="304800" imgH="292100" progId="Equation.KSEE3">
                    <p:embed/>
                    <p:pic>
                      <p:nvPicPr>
                        <p:cNvPr id="0" name="Picture 2048"/>
                        <p:cNvPicPr/>
                        <p:nvPr/>
                      </p:nvPicPr>
                      <p:blipFill>
                        <a:blip r:embed="rId7"/>
                        <a:stretch>
                          <a:fillRect/>
                        </a:stretch>
                      </p:blipFill>
                      <p:spPr>
                        <a:xfrm>
                          <a:off x="2134" y="6045"/>
                          <a:ext cx="480" cy="460"/>
                        </a:xfrm>
                        <a:prstGeom prst="rect">
                          <a:avLst/>
                        </a:prstGeom>
                      </p:spPr>
                    </p:pic>
                  </p:oleObj>
                </mc:Fallback>
              </mc:AlternateContent>
            </a:graphicData>
          </a:graphic>
        </p:graphicFrame>
        <p:graphicFrame>
          <p:nvGraphicFramePr>
            <p:cNvPr id="6" name="Object 5">
              <a:hlinkClick r:id="" action="ppaction://ole?verb=0"/>
            </p:cNvPr>
            <p:cNvGraphicFramePr>
              <a:graphicFrameLocks noChangeAspect="1"/>
            </p:cNvGraphicFramePr>
            <p:nvPr/>
          </p:nvGraphicFramePr>
          <p:xfrm>
            <a:off x="4615" y="6001"/>
            <a:ext cx="1520" cy="460"/>
          </p:xfrm>
          <a:graphic>
            <a:graphicData uri="http://schemas.openxmlformats.org/presentationml/2006/ole">
              <mc:AlternateContent xmlns:mc="http://schemas.openxmlformats.org/markup-compatibility/2006">
                <mc:Choice xmlns:v="urn:schemas-microsoft-com:vml" Requires="v">
                  <p:oleObj r:id="rId8" imgW="965200" imgH="292100" progId="Equation.KSEE3">
                    <p:embed/>
                  </p:oleObj>
                </mc:Choice>
                <mc:Fallback>
                  <p:oleObj r:id="rId8" imgW="965200" imgH="292100" progId="Equation.KSEE3">
                    <p:embed/>
                    <p:pic>
                      <p:nvPicPr>
                        <p:cNvPr id="0" name="Picture 2049"/>
                        <p:cNvPicPr/>
                        <p:nvPr/>
                      </p:nvPicPr>
                      <p:blipFill>
                        <a:blip r:embed="rId9"/>
                        <a:stretch>
                          <a:fillRect/>
                        </a:stretch>
                      </p:blipFill>
                      <p:spPr>
                        <a:xfrm>
                          <a:off x="4615" y="6001"/>
                          <a:ext cx="1520" cy="460"/>
                        </a:xfrm>
                        <a:prstGeom prst="rect">
                          <a:avLst/>
                        </a:prstGeom>
                      </p:spPr>
                    </p:pic>
                  </p:oleObj>
                </mc:Fallback>
              </mc:AlternateContent>
            </a:graphicData>
          </a:graphic>
        </p:graphicFrame>
        <p:graphicFrame>
          <p:nvGraphicFramePr>
            <p:cNvPr id="8" name="Object 7">
              <a:hlinkClick r:id="" action="ppaction://ole?verb=0"/>
            </p:cNvPr>
            <p:cNvGraphicFramePr>
              <a:graphicFrameLocks noChangeAspect="1"/>
            </p:cNvGraphicFramePr>
            <p:nvPr/>
          </p:nvGraphicFramePr>
          <p:xfrm>
            <a:off x="9476" y="6050"/>
            <a:ext cx="2620" cy="479"/>
          </p:xfrm>
          <a:graphic>
            <a:graphicData uri="http://schemas.openxmlformats.org/presentationml/2006/ole">
              <mc:AlternateContent xmlns:mc="http://schemas.openxmlformats.org/markup-compatibility/2006">
                <mc:Choice xmlns:v="urn:schemas-microsoft-com:vml" Requires="v">
                  <p:oleObj r:id="rId10" imgW="1663700" imgH="304800" progId="Equation.KSEE3">
                    <p:embed/>
                  </p:oleObj>
                </mc:Choice>
                <mc:Fallback>
                  <p:oleObj r:id="rId10" imgW="1663700" imgH="304800" progId="Equation.KSEE3">
                    <p:embed/>
                    <p:pic>
                      <p:nvPicPr>
                        <p:cNvPr id="0" name="Picture 2050"/>
                        <p:cNvPicPr/>
                        <p:nvPr/>
                      </p:nvPicPr>
                      <p:blipFill>
                        <a:blip r:embed="rId11"/>
                        <a:stretch>
                          <a:fillRect/>
                        </a:stretch>
                      </p:blipFill>
                      <p:spPr>
                        <a:xfrm>
                          <a:off x="9476" y="6050"/>
                          <a:ext cx="2620" cy="479"/>
                        </a:xfrm>
                        <a:prstGeom prst="rect">
                          <a:avLst/>
                        </a:prstGeom>
                      </p:spPr>
                    </p:pic>
                  </p:oleObj>
                </mc:Fallback>
              </mc:AlternateContent>
            </a:graphicData>
          </a:graphic>
        </p:graphicFrame>
      </p:grpSp>
      <p:grpSp>
        <p:nvGrpSpPr>
          <p:cNvPr id="14" name="Group 13"/>
          <p:cNvGrpSpPr/>
          <p:nvPr/>
        </p:nvGrpSpPr>
        <p:grpSpPr>
          <a:xfrm>
            <a:off x="819573" y="6046893"/>
            <a:ext cx="11269980" cy="502073"/>
            <a:chOff x="968" y="7142"/>
            <a:chExt cx="13311" cy="593"/>
          </a:xfrm>
        </p:grpSpPr>
        <p:sp>
          <p:nvSpPr>
            <p:cNvPr id="13" name="TextBox 43"/>
            <p:cNvSpPr txBox="1"/>
            <p:nvPr/>
          </p:nvSpPr>
          <p:spPr>
            <a:xfrm>
              <a:off x="968" y="7142"/>
              <a:ext cx="13311" cy="593"/>
            </a:xfrm>
            <a:prstGeom prst="rect">
              <a:avLst/>
            </a:prstGeom>
            <a:noFill/>
          </p:spPr>
          <p:txBody>
            <a:bodyPr wrap="square" rtlCol="0">
              <a:spAutoFit/>
            </a:bodyPr>
            <a:lstStyle/>
            <a:p>
              <a:r>
                <a:rPr lang="en-US" sz="2665" dirty="0"/>
                <a:t> a)                     b)                                        c)  </a:t>
              </a:r>
            </a:p>
          </p:txBody>
        </p:sp>
        <p:graphicFrame>
          <p:nvGraphicFramePr>
            <p:cNvPr id="9" name="Object 8">
              <a:hlinkClick r:id="" action="ppaction://ole?verb=0"/>
            </p:cNvPr>
            <p:cNvGraphicFramePr>
              <a:graphicFrameLocks noChangeAspect="1"/>
            </p:cNvGraphicFramePr>
            <p:nvPr/>
          </p:nvGraphicFramePr>
          <p:xfrm>
            <a:off x="1599" y="7210"/>
            <a:ext cx="1960" cy="460"/>
          </p:xfrm>
          <a:graphic>
            <a:graphicData uri="http://schemas.openxmlformats.org/presentationml/2006/ole">
              <mc:AlternateContent xmlns:mc="http://schemas.openxmlformats.org/markup-compatibility/2006">
                <mc:Choice xmlns:v="urn:schemas-microsoft-com:vml" Requires="v">
                  <p:oleObj r:id="rId12" imgW="1244600" imgH="292100" progId="Equation.KSEE3">
                    <p:embed/>
                  </p:oleObj>
                </mc:Choice>
                <mc:Fallback>
                  <p:oleObj r:id="rId12" imgW="1244600" imgH="292100" progId="Equation.KSEE3">
                    <p:embed/>
                    <p:pic>
                      <p:nvPicPr>
                        <p:cNvPr id="0" name="Picture 2051"/>
                        <p:cNvPicPr/>
                        <p:nvPr/>
                      </p:nvPicPr>
                      <p:blipFill>
                        <a:blip r:embed="rId13"/>
                        <a:stretch>
                          <a:fillRect/>
                        </a:stretch>
                      </p:blipFill>
                      <p:spPr>
                        <a:xfrm>
                          <a:off x="1599" y="7210"/>
                          <a:ext cx="1960" cy="460"/>
                        </a:xfrm>
                        <a:prstGeom prst="rect">
                          <a:avLst/>
                        </a:prstGeom>
                      </p:spPr>
                    </p:pic>
                  </p:oleObj>
                </mc:Fallback>
              </mc:AlternateContent>
            </a:graphicData>
          </a:graphic>
        </p:graphicFrame>
        <p:graphicFrame>
          <p:nvGraphicFramePr>
            <p:cNvPr id="10" name="Object 9">
              <a:hlinkClick r:id="" action="ppaction://ole?verb=0"/>
            </p:cNvPr>
            <p:cNvGraphicFramePr>
              <a:graphicFrameLocks noChangeAspect="1"/>
            </p:cNvGraphicFramePr>
            <p:nvPr/>
          </p:nvGraphicFramePr>
          <p:xfrm>
            <a:off x="4249" y="7204"/>
            <a:ext cx="4040" cy="460"/>
          </p:xfrm>
          <a:graphic>
            <a:graphicData uri="http://schemas.openxmlformats.org/presentationml/2006/ole">
              <mc:AlternateContent xmlns:mc="http://schemas.openxmlformats.org/markup-compatibility/2006">
                <mc:Choice xmlns:v="urn:schemas-microsoft-com:vml" Requires="v">
                  <p:oleObj r:id="rId14" imgW="2565400" imgH="292100" progId="Equation.KSEE3">
                    <p:embed/>
                  </p:oleObj>
                </mc:Choice>
                <mc:Fallback>
                  <p:oleObj r:id="rId14" imgW="2565400" imgH="292100" progId="Equation.KSEE3">
                    <p:embed/>
                    <p:pic>
                      <p:nvPicPr>
                        <p:cNvPr id="0" name="Picture 2052"/>
                        <p:cNvPicPr/>
                        <p:nvPr/>
                      </p:nvPicPr>
                      <p:blipFill>
                        <a:blip r:embed="rId15"/>
                        <a:stretch>
                          <a:fillRect/>
                        </a:stretch>
                      </p:blipFill>
                      <p:spPr>
                        <a:xfrm>
                          <a:off x="4249" y="7204"/>
                          <a:ext cx="4040" cy="460"/>
                        </a:xfrm>
                        <a:prstGeom prst="rect">
                          <a:avLst/>
                        </a:prstGeom>
                      </p:spPr>
                    </p:pic>
                  </p:oleObj>
                </mc:Fallback>
              </mc:AlternateContent>
            </a:graphicData>
          </a:graphic>
        </p:graphicFrame>
        <p:graphicFrame>
          <p:nvGraphicFramePr>
            <p:cNvPr id="11" name="Object 10">
              <a:hlinkClick r:id="" action="ppaction://ole?verb=0"/>
            </p:cNvPr>
            <p:cNvGraphicFramePr>
              <a:graphicFrameLocks noChangeAspect="1"/>
            </p:cNvGraphicFramePr>
            <p:nvPr/>
          </p:nvGraphicFramePr>
          <p:xfrm>
            <a:off x="8996" y="7205"/>
            <a:ext cx="5080" cy="480"/>
          </p:xfrm>
          <a:graphic>
            <a:graphicData uri="http://schemas.openxmlformats.org/presentationml/2006/ole">
              <mc:AlternateContent xmlns:mc="http://schemas.openxmlformats.org/markup-compatibility/2006">
                <mc:Choice xmlns:v="urn:schemas-microsoft-com:vml" Requires="v">
                  <p:oleObj r:id="rId16" imgW="3225800" imgH="304800" progId="Equation.KSEE3">
                    <p:embed/>
                  </p:oleObj>
                </mc:Choice>
                <mc:Fallback>
                  <p:oleObj r:id="rId16" imgW="3225800" imgH="304800" progId="Equation.KSEE3">
                    <p:embed/>
                    <p:pic>
                      <p:nvPicPr>
                        <p:cNvPr id="0" name="Picture 2053"/>
                        <p:cNvPicPr/>
                        <p:nvPr/>
                      </p:nvPicPr>
                      <p:blipFill>
                        <a:blip r:embed="rId17"/>
                        <a:stretch>
                          <a:fillRect/>
                        </a:stretch>
                      </p:blipFill>
                      <p:spPr>
                        <a:xfrm>
                          <a:off x="8996" y="7205"/>
                          <a:ext cx="5080" cy="480"/>
                        </a:xfrm>
                        <a:prstGeom prst="rect">
                          <a:avLst/>
                        </a:prstGeom>
                      </p:spPr>
                    </p:pic>
                  </p:oleObj>
                </mc:Fallback>
              </mc:AlternateContent>
            </a:graphicData>
          </a:graphic>
        </p:graphicFrame>
      </p:grpSp>
      <p:sp>
        <p:nvSpPr>
          <p:cNvPr id="12" name="TextBox 33"/>
          <p:cNvSpPr txBox="1"/>
          <p:nvPr/>
        </p:nvSpPr>
        <p:spPr>
          <a:xfrm>
            <a:off x="4263183" y="5321440"/>
            <a:ext cx="1786269" cy="707390"/>
          </a:xfrm>
          <a:prstGeom prst="rect">
            <a:avLst/>
          </a:prstGeom>
          <a:noFill/>
        </p:spPr>
        <p:txBody>
          <a:bodyPr wrap="square" rtlCol="0">
            <a:spAutoFit/>
          </a:bodyPr>
          <a:lstStyle/>
          <a:p>
            <a:pPr algn="ctr">
              <a:lnSpc>
                <a:spcPct val="150000"/>
              </a:lnSpc>
            </a:pPr>
            <a:r>
              <a:rPr lang="en-US" sz="2665" b="1" dirty="0" err="1">
                <a:solidFill>
                  <a:srgbClr val="C00000"/>
                </a:solidFill>
              </a:rPr>
              <a:t>Giải</a:t>
            </a:r>
            <a:endParaRPr lang="en-US" sz="2665" b="1" dirty="0">
              <a:solidFill>
                <a:srgbClr val="C00000"/>
              </a:solidFill>
            </a:endParaRPr>
          </a:p>
        </p:txBody>
      </p:sp>
      <p:sp>
        <p:nvSpPr>
          <p:cNvPr id="15" name="Round Same Side Corner Rectangle 14"/>
          <p:cNvSpPr/>
          <p:nvPr/>
        </p:nvSpPr>
        <p:spPr>
          <a:xfrm flipV="1">
            <a:off x="1226416" y="168055"/>
            <a:ext cx="3416596" cy="708837"/>
          </a:xfrm>
          <a:prstGeom prst="round2SameRect">
            <a:avLst>
              <a:gd name="adj1" fmla="val 30667"/>
              <a:gd name="adj2" fmla="val 0"/>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5"/>
          </a:p>
        </p:txBody>
      </p:sp>
      <p:sp>
        <p:nvSpPr>
          <p:cNvPr id="16" name="TextBox 6"/>
          <p:cNvSpPr txBox="1"/>
          <p:nvPr/>
        </p:nvSpPr>
        <p:spPr>
          <a:xfrm>
            <a:off x="1169708" y="255733"/>
            <a:ext cx="3530011" cy="501650"/>
          </a:xfrm>
          <a:prstGeom prst="rect">
            <a:avLst/>
          </a:prstGeom>
          <a:noFill/>
        </p:spPr>
        <p:txBody>
          <a:bodyPr wrap="square" rtlCol="0">
            <a:spAutoFit/>
          </a:bodyPr>
          <a:lstStyle/>
          <a:p>
            <a:pPr algn="ctr"/>
            <a:r>
              <a:rPr lang="en-US" sz="2665" b="1" dirty="0"/>
              <a:t>Phiếu học tập 1</a:t>
            </a:r>
          </a:p>
        </p:txBody>
      </p:sp>
    </p:spTree>
  </p:cSld>
  <p:clrMapOvr>
    <a:masterClrMapping/>
  </p:clrMapOvr>
  <p:transition spd="slow">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8"/>
                                        </p:tgtEl>
                                        <p:attrNameLst>
                                          <p:attrName>style.visibility</p:attrName>
                                        </p:attrNameLst>
                                      </p:cBhvr>
                                      <p:to>
                                        <p:strVal val="visible"/>
                                      </p:to>
                                    </p:set>
                                    <p:anim calcmode="lin" valueType="num">
                                      <p:cBhvr>
                                        <p:cTn id="12" dur="500" fill="hold"/>
                                        <p:tgtEl>
                                          <p:spTgt spid="38"/>
                                        </p:tgtEl>
                                        <p:attrNameLst>
                                          <p:attrName>ppt_w</p:attrName>
                                        </p:attrNameLst>
                                      </p:cBhvr>
                                      <p:tavLst>
                                        <p:tav tm="0">
                                          <p:val>
                                            <p:fltVal val="0"/>
                                          </p:val>
                                        </p:tav>
                                        <p:tav tm="100000">
                                          <p:val>
                                            <p:strVal val="#ppt_w"/>
                                          </p:val>
                                        </p:tav>
                                      </p:tavLst>
                                    </p:anim>
                                    <p:anim calcmode="lin" valueType="num">
                                      <p:cBhvr>
                                        <p:cTn id="13" dur="500" fill="hold"/>
                                        <p:tgtEl>
                                          <p:spTgt spid="38"/>
                                        </p:tgtEl>
                                        <p:attrNameLst>
                                          <p:attrName>ppt_h</p:attrName>
                                        </p:attrNameLst>
                                      </p:cBhvr>
                                      <p:tavLst>
                                        <p:tav tm="0">
                                          <p:val>
                                            <p:fltVal val="0"/>
                                          </p:val>
                                        </p:tav>
                                        <p:tav tm="100000">
                                          <p:val>
                                            <p:strVal val="#ppt_h"/>
                                          </p:val>
                                        </p:tav>
                                      </p:tavLst>
                                    </p:anim>
                                    <p:animEffect transition="in" filter="fade">
                                      <p:cBhvr>
                                        <p:cTn id="14" dur="500"/>
                                        <p:tgtEl>
                                          <p:spTgt spid="3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dissolve">
                                      <p:cBhvr>
                                        <p:cTn id="29" dur="500"/>
                                        <p:tgtEl>
                                          <p:spTgt spid="41"/>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dissolve">
                                      <p:cBhvr>
                                        <p:cTn id="32" dur="500"/>
                                        <p:tgtEl>
                                          <p:spTgt spid="40"/>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dissolve">
                                      <p:cBhvr>
                                        <p:cTn id="35" dur="500"/>
                                        <p:tgtEl>
                                          <p:spTgt spid="43"/>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checkerboard(across)">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34"/>
                                        </p:tgtEl>
                                        <p:attrNameLst>
                                          <p:attrName>style.visibility</p:attrName>
                                        </p:attrNameLst>
                                      </p:cBhvr>
                                      <p:to>
                                        <p:strVal val="visible"/>
                                      </p:to>
                                    </p:set>
                                    <p:anim calcmode="lin" valueType="num">
                                      <p:cBhvr>
                                        <p:cTn id="45" dur="500" fill="hold"/>
                                        <p:tgtEl>
                                          <p:spTgt spid="34"/>
                                        </p:tgtEl>
                                        <p:attrNameLst>
                                          <p:attrName>ppt_w</p:attrName>
                                        </p:attrNameLst>
                                      </p:cBhvr>
                                      <p:tavLst>
                                        <p:tav tm="0">
                                          <p:val>
                                            <p:fltVal val="0"/>
                                          </p:val>
                                        </p:tav>
                                        <p:tav tm="100000">
                                          <p:val>
                                            <p:strVal val="#ppt_w"/>
                                          </p:val>
                                        </p:tav>
                                      </p:tavLst>
                                    </p:anim>
                                    <p:anim calcmode="lin" valueType="num">
                                      <p:cBhvr>
                                        <p:cTn id="46" dur="500" fill="hold"/>
                                        <p:tgtEl>
                                          <p:spTgt spid="34"/>
                                        </p:tgtEl>
                                        <p:attrNameLst>
                                          <p:attrName>ppt_h</p:attrName>
                                        </p:attrNameLst>
                                      </p:cBhvr>
                                      <p:tavLst>
                                        <p:tav tm="0">
                                          <p:val>
                                            <p:flt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12" presetClass="entr" presetSubtype="4" fill="hold" grpId="0" nodeType="clickEffect">
                                  <p:stCondLst>
                                    <p:cond delay="0"/>
                                  </p:stCondLst>
                                  <p:childTnLst>
                                    <p:set>
                                      <p:cBhvr>
                                        <p:cTn id="50" dur="1" fill="hold">
                                          <p:stCondLst>
                                            <p:cond delay="0"/>
                                          </p:stCondLst>
                                        </p:cTn>
                                        <p:tgtEl>
                                          <p:spTgt spid="35"/>
                                        </p:tgtEl>
                                        <p:attrNameLst>
                                          <p:attrName>style.visibility</p:attrName>
                                        </p:attrNameLst>
                                      </p:cBhvr>
                                      <p:to>
                                        <p:strVal val="visible"/>
                                      </p:to>
                                    </p:set>
                                    <p:anim calcmode="lin" valueType="num">
                                      <p:cBhvr additive="base">
                                        <p:cTn id="51" dur="500"/>
                                        <p:tgtEl>
                                          <p:spTgt spid="35"/>
                                        </p:tgtEl>
                                        <p:attrNameLst>
                                          <p:attrName>ppt_y</p:attrName>
                                        </p:attrNameLst>
                                      </p:cBhvr>
                                      <p:tavLst>
                                        <p:tav tm="0">
                                          <p:val>
                                            <p:strVal val="#ppt_y+#ppt_h*1.125000"/>
                                          </p:val>
                                        </p:tav>
                                        <p:tav tm="100000">
                                          <p:val>
                                            <p:strVal val="#ppt_y"/>
                                          </p:val>
                                        </p:tav>
                                      </p:tavLst>
                                    </p:anim>
                                    <p:animEffect transition="in" filter="wipe(up)">
                                      <p:cBhvr>
                                        <p:cTn id="52" dur="500"/>
                                        <p:tgtEl>
                                          <p:spTgt spid="35"/>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additive="base">
                                        <p:cTn id="57" dur="500"/>
                                        <p:tgtEl>
                                          <p:spTgt spid="2"/>
                                        </p:tgtEl>
                                        <p:attrNameLst>
                                          <p:attrName>ppt_y</p:attrName>
                                        </p:attrNameLst>
                                      </p:cBhvr>
                                      <p:tavLst>
                                        <p:tav tm="0">
                                          <p:val>
                                            <p:strVal val="#ppt_y+#ppt_h*1.125000"/>
                                          </p:val>
                                        </p:tav>
                                        <p:tav tm="100000">
                                          <p:val>
                                            <p:strVal val="#ppt_y"/>
                                          </p:val>
                                        </p:tav>
                                      </p:tavLst>
                                    </p:anim>
                                    <p:animEffect transition="in" filter="wipe(up)">
                                      <p:cBhvr>
                                        <p:cTn id="58" dur="500"/>
                                        <p:tgtEl>
                                          <p:spTgt spid="2"/>
                                        </p:tgtEl>
                                      </p:cBhvr>
                                    </p:animEffect>
                                  </p:childTnLst>
                                </p:cTn>
                              </p:par>
                            </p:childTnLst>
                          </p:cTn>
                        </p:par>
                      </p:childTnLst>
                    </p:cTn>
                  </p:par>
                  <p:par>
                    <p:cTn id="59" fill="hold">
                      <p:stCondLst>
                        <p:cond delay="indefinite"/>
                      </p:stCondLst>
                      <p:childTnLst>
                        <p:par>
                          <p:cTn id="60" fill="hold">
                            <p:stCondLst>
                              <p:cond delay="0"/>
                            </p:stCondLst>
                            <p:childTnLst>
                              <p:par>
                                <p:cTn id="61" presetID="23" presetClass="entr" presetSubtype="16"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500" fill="hold"/>
                                        <p:tgtEl>
                                          <p:spTgt spid="12"/>
                                        </p:tgtEl>
                                        <p:attrNameLst>
                                          <p:attrName>ppt_w</p:attrName>
                                        </p:attrNameLst>
                                      </p:cBhvr>
                                      <p:tavLst>
                                        <p:tav tm="0">
                                          <p:val>
                                            <p:fltVal val="0"/>
                                          </p:val>
                                        </p:tav>
                                        <p:tav tm="100000">
                                          <p:val>
                                            <p:strVal val="#ppt_w"/>
                                          </p:val>
                                        </p:tav>
                                      </p:tavLst>
                                    </p:anim>
                                    <p:anim calcmode="lin" valueType="num">
                                      <p:cBhvr>
                                        <p:cTn id="64"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5" presetClass="entr" presetSubtype="10" fill="hold" nodeType="click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checkerboard(across)">
                                      <p:cBhvr>
                                        <p:cTn id="6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34" grpId="0"/>
      <p:bldP spid="35" grpId="0"/>
      <p:bldP spid="38" grpId="0" bldLvl="0" animBg="1"/>
      <p:bldP spid="39" grpId="0"/>
      <p:bldP spid="40" grpId="0" bldLvl="0" animBg="1"/>
      <p:bldP spid="41" grpId="0"/>
      <p:bldP spid="43" grpId="0"/>
      <p:bldP spid="2"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64"/>
        <p:cNvGrpSpPr/>
        <p:nvPr/>
      </p:nvGrpSpPr>
      <p:grpSpPr>
        <a:xfrm>
          <a:off x="0" y="0"/>
          <a:ext cx="0" cy="0"/>
          <a:chOff x="0" y="0"/>
          <a:chExt cx="0" cy="0"/>
        </a:xfrm>
      </p:grpSpPr>
      <p:grpSp>
        <p:nvGrpSpPr>
          <p:cNvPr id="1799" name="Google Shape;1799;p63"/>
          <p:cNvGrpSpPr/>
          <p:nvPr/>
        </p:nvGrpSpPr>
        <p:grpSpPr>
          <a:xfrm>
            <a:off x="10754649" y="5503241"/>
            <a:ext cx="721283" cy="788723"/>
            <a:chOff x="2013650" y="1733325"/>
            <a:chExt cx="407750" cy="445875"/>
          </a:xfrm>
        </p:grpSpPr>
        <p:sp>
          <p:nvSpPr>
            <p:cNvPr id="1800" name="Google Shape;1800;p63"/>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01" name="Google Shape;1801;p63"/>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02" name="Google Shape;1802;p63"/>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03" name="Google Shape;1803;p63"/>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04" name="Google Shape;1804;p63"/>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05" name="Google Shape;1805;p63"/>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06" name="Google Shape;1806;p63"/>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07" name="Google Shape;1807;p63"/>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08" name="Google Shape;1808;p63"/>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09" name="Google Shape;1809;p63"/>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10" name="Google Shape;1810;p63"/>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11" name="Google Shape;1811;p63"/>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12" name="Google Shape;1812;p63"/>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13" name="Google Shape;1813;p63"/>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14" name="Google Shape;1814;p63"/>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15" name="Google Shape;1815;p63"/>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16" name="Google Shape;1816;p63"/>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 name="Rectangle 2"/>
          <p:cNvSpPr/>
          <p:nvPr/>
        </p:nvSpPr>
        <p:spPr>
          <a:xfrm>
            <a:off x="2283583" y="1041100"/>
            <a:ext cx="7950459" cy="829945"/>
          </a:xfrm>
          <a:prstGeom prst="rect">
            <a:avLst/>
          </a:prstGeom>
        </p:spPr>
        <p:txBody>
          <a:bodyPr wrap="square">
            <a:spAutoFit/>
          </a:bodyPr>
          <a:lstStyle/>
          <a:p>
            <a:pPr algn="just">
              <a:lnSpc>
                <a:spcPct val="150000"/>
              </a:lnSpc>
            </a:pPr>
            <a:r>
              <a:rPr lang="en-US" sz="3200" b="1" dirty="0" err="1"/>
              <a:t>Bài</a:t>
            </a:r>
            <a:r>
              <a:rPr lang="en-US" sz="3200" b="1" dirty="0"/>
              <a:t> 1: </a:t>
            </a:r>
            <a:r>
              <a:rPr lang="en-US" sz="3200" dirty="0" err="1"/>
              <a:t>Điền</a:t>
            </a:r>
            <a:r>
              <a:rPr lang="en-US" sz="3200" dirty="0"/>
              <a:t> </a:t>
            </a:r>
            <a:r>
              <a:rPr lang="en-US" sz="3200" dirty="0" err="1"/>
              <a:t>số</a:t>
            </a:r>
            <a:r>
              <a:rPr lang="en-US" sz="3200" dirty="0"/>
              <a:t> </a:t>
            </a:r>
            <a:r>
              <a:rPr lang="en-US" sz="3200" dirty="0" err="1"/>
              <a:t>thích</a:t>
            </a:r>
            <a:r>
              <a:rPr lang="en-US" sz="3200" dirty="0"/>
              <a:t> </a:t>
            </a:r>
            <a:r>
              <a:rPr lang="en-US" sz="3200" dirty="0" err="1"/>
              <a:t>hợp</a:t>
            </a:r>
            <a:r>
              <a:rPr lang="en-US" sz="3200" dirty="0"/>
              <a:t> </a:t>
            </a:r>
            <a:r>
              <a:rPr lang="en-US" sz="3200" dirty="0" err="1"/>
              <a:t>vào</a:t>
            </a:r>
            <a:r>
              <a:rPr lang="en-US" sz="3200" dirty="0"/>
              <a:t> ô </a:t>
            </a:r>
            <a:r>
              <a:rPr lang="en-US" sz="3200" dirty="0" err="1"/>
              <a:t>trống</a:t>
            </a:r>
            <a:r>
              <a:rPr lang="en-US" sz="3200" dirty="0"/>
              <a:t>.</a:t>
            </a:r>
          </a:p>
        </p:txBody>
      </p:sp>
      <p:pic>
        <p:nvPicPr>
          <p:cNvPr id="68" name="Picture 10"/>
          <p:cNvPicPr>
            <a:picLocks noChangeAspect="1"/>
          </p:cNvPicPr>
          <p:nvPr/>
        </p:nvPicPr>
        <p:blipFill>
          <a:blip r:embed="rId3"/>
          <a:srcRect/>
          <a:stretch>
            <a:fillRect/>
          </a:stretch>
        </p:blipFill>
        <p:spPr>
          <a:xfrm>
            <a:off x="9701981" y="198028"/>
            <a:ext cx="1739597" cy="1974011"/>
          </a:xfrm>
          <a:prstGeom prst="rect">
            <a:avLst/>
          </a:prstGeom>
        </p:spPr>
      </p:pic>
      <mc:AlternateContent xmlns:mc="http://schemas.openxmlformats.org/markup-compatibility/2006" xmlns:a14="http://schemas.microsoft.com/office/drawing/2010/main">
        <mc:Choice Requires="a14">
          <p:graphicFrame>
            <p:nvGraphicFramePr>
              <p:cNvPr id="4" name="Table 3"/>
              <p:cNvGraphicFramePr>
                <a:graphicFrameLocks noGrp="1"/>
              </p:cNvGraphicFramePr>
              <p:nvPr/>
            </p:nvGraphicFramePr>
            <p:xfrm>
              <a:off x="669713" y="2484967"/>
              <a:ext cx="10046335" cy="2225040"/>
            </p:xfrm>
            <a:graphic>
              <a:graphicData uri="http://schemas.openxmlformats.org/drawingml/2006/table">
                <a:tbl>
                  <a:tblPr firstRow="1" firstCol="1" bandRow="1"/>
                  <a:tblGrid>
                    <a:gridCol w="1078865">
                      <a:extLst>
                        <a:ext uri="{9D8B030D-6E8A-4147-A177-3AD203B41FA5}">
                          <a16:colId xmlns:a16="http://schemas.microsoft.com/office/drawing/2014/main" val="20000"/>
                        </a:ext>
                      </a:extLst>
                    </a:gridCol>
                    <a:gridCol w="791845">
                      <a:extLst>
                        <a:ext uri="{9D8B030D-6E8A-4147-A177-3AD203B41FA5}">
                          <a16:colId xmlns:a16="http://schemas.microsoft.com/office/drawing/2014/main" val="20001"/>
                        </a:ext>
                      </a:extLst>
                    </a:gridCol>
                    <a:gridCol w="703580">
                      <a:extLst>
                        <a:ext uri="{9D8B030D-6E8A-4147-A177-3AD203B41FA5}">
                          <a16:colId xmlns:a16="http://schemas.microsoft.com/office/drawing/2014/main" val="20002"/>
                        </a:ext>
                      </a:extLst>
                    </a:gridCol>
                    <a:gridCol w="734060">
                      <a:extLst>
                        <a:ext uri="{9D8B030D-6E8A-4147-A177-3AD203B41FA5}">
                          <a16:colId xmlns:a16="http://schemas.microsoft.com/office/drawing/2014/main" val="20003"/>
                        </a:ext>
                      </a:extLst>
                    </a:gridCol>
                    <a:gridCol w="702945">
                      <a:extLst>
                        <a:ext uri="{9D8B030D-6E8A-4147-A177-3AD203B41FA5}">
                          <a16:colId xmlns:a16="http://schemas.microsoft.com/office/drawing/2014/main" val="20004"/>
                        </a:ext>
                      </a:extLst>
                    </a:gridCol>
                    <a:gridCol w="943610">
                      <a:extLst>
                        <a:ext uri="{9D8B030D-6E8A-4147-A177-3AD203B41FA5}">
                          <a16:colId xmlns:a16="http://schemas.microsoft.com/office/drawing/2014/main" val="20005"/>
                        </a:ext>
                      </a:extLst>
                    </a:gridCol>
                    <a:gridCol w="684530">
                      <a:extLst>
                        <a:ext uri="{9D8B030D-6E8A-4147-A177-3AD203B41FA5}">
                          <a16:colId xmlns:a16="http://schemas.microsoft.com/office/drawing/2014/main" val="20006"/>
                        </a:ext>
                      </a:extLst>
                    </a:gridCol>
                    <a:gridCol w="916305">
                      <a:extLst>
                        <a:ext uri="{9D8B030D-6E8A-4147-A177-3AD203B41FA5}">
                          <a16:colId xmlns:a16="http://schemas.microsoft.com/office/drawing/2014/main" val="20007"/>
                        </a:ext>
                      </a:extLst>
                    </a:gridCol>
                    <a:gridCol w="869950">
                      <a:extLst>
                        <a:ext uri="{9D8B030D-6E8A-4147-A177-3AD203B41FA5}">
                          <a16:colId xmlns:a16="http://schemas.microsoft.com/office/drawing/2014/main" val="20008"/>
                        </a:ext>
                      </a:extLst>
                    </a:gridCol>
                    <a:gridCol w="871220">
                      <a:extLst>
                        <a:ext uri="{9D8B030D-6E8A-4147-A177-3AD203B41FA5}">
                          <a16:colId xmlns:a16="http://schemas.microsoft.com/office/drawing/2014/main" val="20009"/>
                        </a:ext>
                      </a:extLst>
                    </a:gridCol>
                    <a:gridCol w="986155">
                      <a:extLst>
                        <a:ext uri="{9D8B030D-6E8A-4147-A177-3AD203B41FA5}">
                          <a16:colId xmlns:a16="http://schemas.microsoft.com/office/drawing/2014/main" val="20010"/>
                        </a:ext>
                      </a:extLst>
                    </a:gridCol>
                    <a:gridCol w="763270">
                      <a:extLst>
                        <a:ext uri="{9D8B030D-6E8A-4147-A177-3AD203B41FA5}">
                          <a16:colId xmlns:a16="http://schemas.microsoft.com/office/drawing/2014/main" val="20011"/>
                        </a:ext>
                      </a:extLst>
                    </a:gridCol>
                  </a:tblGrid>
                  <a:tr h="1326515">
                    <a:tc>
                      <a:txBody>
                        <a:bodyPr/>
                        <a:lstStyle/>
                        <a:p>
                          <a:pPr algn="ctr">
                            <a:lnSpc>
                              <a:spcPct val="150000"/>
                            </a:lnSpc>
                            <a:spcAft>
                              <a:spcPts val="0"/>
                            </a:spcAft>
                          </a:pPr>
                          <a:r>
                            <a:rPr lang="en-US" sz="3200" b="1" dirty="0">
                              <a:solidFill>
                                <a:srgbClr val="002060"/>
                              </a:solidFill>
                              <a:effectLst/>
                              <a:latin typeface="+mn-lt"/>
                              <a:ea typeface="Calibri" panose="020F0502020204030204" charset="0"/>
                              <a:cs typeface="Times New Roman" panose="02020603050405020304" pitchFamily="18" charset="0"/>
                            </a:rPr>
                            <a:t>x</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3</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a:solidFill>
                                <a:srgbClr val="000000"/>
                              </a:solidFill>
                              <a:effectLst/>
                              <a:latin typeface="+mn-lt"/>
                              <a:ea typeface="Calibri" panose="020F0502020204030204" charset="0"/>
                              <a:cs typeface="Times New Roman" panose="02020603050405020304" pitchFamily="18" charset="0"/>
                            </a:rPr>
                            <a:t> </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a:solidFill>
                                <a:srgbClr val="000000"/>
                              </a:solidFill>
                              <a:effectLst/>
                              <a:latin typeface="+mn-lt"/>
                              <a:ea typeface="Calibri" panose="020F0502020204030204" charset="0"/>
                              <a:cs typeface="Times New Roman" panose="02020603050405020304" pitchFamily="18" charset="0"/>
                            </a:rPr>
                            <a:t>16</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36</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a:solidFill>
                                <a:srgbClr val="000000"/>
                              </a:solidFill>
                              <a:effectLst/>
                              <a:latin typeface="+mn-lt"/>
                              <a:ea typeface="Calibri" panose="020F0502020204030204" charset="0"/>
                              <a:cs typeface="Times New Roman" panose="02020603050405020304" pitchFamily="18" charset="0"/>
                            </a:rPr>
                            <a:t>(5)</a:t>
                          </a:r>
                          <a:r>
                            <a:rPr lang="en-US" sz="3200" baseline="30000">
                              <a:solidFill>
                                <a:srgbClr val="000000"/>
                              </a:solidFill>
                              <a:effectLst/>
                              <a:latin typeface="+mn-lt"/>
                              <a:ea typeface="Calibri" panose="020F0502020204030204" charset="0"/>
                              <a:cs typeface="Times New Roman" panose="02020603050405020304" pitchFamily="18" charset="0"/>
                            </a:rPr>
                            <a:t>2</a:t>
                          </a:r>
                          <a:endParaRPr lang="en-US" sz="320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 </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a:solidFill>
                                <a:srgbClr val="000000"/>
                              </a:solidFill>
                              <a:effectLst/>
                              <a:latin typeface="+mn-lt"/>
                              <a:ea typeface="Calibri" panose="020F0502020204030204" charset="0"/>
                              <a:cs typeface="Times New Roman" panose="02020603050405020304" pitchFamily="18" charset="0"/>
                            </a:rPr>
                            <a:t> </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a:solidFill>
                                <a:srgbClr val="000000"/>
                              </a:solidFill>
                              <a:effectLst/>
                              <a:latin typeface="+mn-lt"/>
                              <a:ea typeface="Calibri" panose="020F0502020204030204" charset="0"/>
                              <a:cs typeface="Times New Roman" panose="02020603050405020304" pitchFamily="18" charset="0"/>
                            </a:rPr>
                            <a:t>144</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en-US" sz="320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buNone/>
                          </a:pPr>
                          <a:r>
                            <a:rPr lang="en-US" sz="3200">
                              <a:solidFill>
                                <a:srgbClr val="000000"/>
                              </a:solidFill>
                              <a:effectLst/>
                              <a:latin typeface="+mn-lt"/>
                              <a:ea typeface="Calibri" panose="020F0502020204030204" charset="0"/>
                              <a:cs typeface="Times New Roman" panose="02020603050405020304" pitchFamily="18" charset="0"/>
                            </a:rPr>
                            <a:t>64</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buNone/>
                          </a:pPr>
                          <a:endParaRPr lang="en-US" sz="320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98525">
                    <a:tc>
                      <a:txBody>
                        <a:bodyPr/>
                        <a:lstStyle/>
                        <a:p>
                          <a:pPr algn="ctr">
                            <a:lnSpc>
                              <a:spcPct val="150000"/>
                            </a:lnSpc>
                            <a:spcAft>
                              <a:spcPts val="0"/>
                            </a:spcAft>
                          </a:pPr>
                          <a14:m>
                            <m:oMathPara xmlns:m="http://schemas.openxmlformats.org/officeDocument/2006/math">
                              <m:oMathParaPr>
                                <m:jc m:val="centerGroup"/>
                              </m:oMathParaPr>
                              <m:oMath xmlns:m="http://schemas.openxmlformats.org/officeDocument/2006/math">
                                <m:rad>
                                  <m:radPr>
                                    <m:degHide m:val="on"/>
                                    <m:ctrlPr>
                                      <a:rPr lang="en-US" sz="3200" b="1" i="1" smtClean="0">
                                        <a:solidFill>
                                          <a:srgbClr val="002060"/>
                                        </a:solidFill>
                                        <a:effectLst/>
                                        <a:latin typeface="Cambria Math" panose="02040503050406030204" pitchFamily="18" charset="0"/>
                                        <a:ea typeface="Calibri" panose="020F0502020204030204" charset="0"/>
                                        <a:cs typeface="Times New Roman" panose="02020603050405020304" pitchFamily="18" charset="0"/>
                                      </a:rPr>
                                    </m:ctrlPr>
                                  </m:radPr>
                                  <m:deg/>
                                  <m:e>
                                    <m:r>
                                      <a:rPr lang="en-US" sz="3200" b="1" i="0">
                                        <a:solidFill>
                                          <a:srgbClr val="002060"/>
                                        </a:solidFill>
                                        <a:effectLst/>
                                        <a:latin typeface="Cambria Math" panose="02040503050406030204" pitchFamily="18" charset="0"/>
                                        <a:ea typeface="Calibri" panose="020F0502020204030204" charset="0"/>
                                        <a:cs typeface="Times New Roman" panose="02020603050405020304" pitchFamily="18" charset="0"/>
                                      </a:rPr>
                                      <m:t>𝐱</m:t>
                                    </m:r>
                                  </m:e>
                                </m:rad>
                              </m:oMath>
                            </m:oMathPara>
                          </a14:m>
                          <a:endParaRPr lang="en-US" sz="3200" b="1" i="0" dirty="0">
                            <a:solidFill>
                              <a:srgbClr val="00206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 </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2</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 </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FF0000"/>
                              </a:solidFill>
                              <a:effectLst/>
                              <a:latin typeface="+mn-lt"/>
                              <a:ea typeface="Calibri" panose="020F0502020204030204" charset="0"/>
                              <a:cs typeface="Times New Roman" panose="02020603050405020304" pitchFamily="18" charset="0"/>
                            </a:rPr>
                            <a:t> </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 </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7</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10</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en-US" sz="3200" dirty="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9 </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buNone/>
                          </a:pPr>
                          <a:endParaRPr lang="en-US" sz="3200" dirty="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buNone/>
                          </a:pPr>
                          <a:r>
                            <a:rPr lang="en-US" sz="3200" dirty="0">
                              <a:solidFill>
                                <a:srgbClr val="000000"/>
                              </a:solidFill>
                              <a:effectLst/>
                              <a:latin typeface="+mn-lt"/>
                              <a:ea typeface="Calibri" panose="020F0502020204030204" charset="0"/>
                              <a:cs typeface="Times New Roman" panose="02020603050405020304" pitchFamily="18" charset="0"/>
                            </a:rPr>
                            <a:t>3</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mc:Choice>
        <mc:Fallback xmlns="">
          <p:graphicFrame>
            <p:nvGraphicFramePr>
              <p:cNvPr id="4" name="Table 3"/>
              <p:cNvGraphicFramePr>
                <a:graphicFrameLocks noGrp="1"/>
              </p:cNvGraphicFramePr>
              <p:nvPr/>
            </p:nvGraphicFramePr>
            <p:xfrm>
              <a:off x="669713" y="2484967"/>
              <a:ext cx="10046335" cy="2225040"/>
            </p:xfrm>
            <a:graphic>
              <a:graphicData uri="http://schemas.openxmlformats.org/drawingml/2006/table">
                <a:tbl>
                  <a:tblPr firstRow="1" firstCol="1" bandRow="1"/>
                  <a:tblGrid>
                    <a:gridCol w="1078865"/>
                    <a:gridCol w="791845"/>
                    <a:gridCol w="703580"/>
                    <a:gridCol w="734060"/>
                    <a:gridCol w="702945"/>
                    <a:gridCol w="943610"/>
                    <a:gridCol w="684530"/>
                    <a:gridCol w="916305"/>
                    <a:gridCol w="869950"/>
                    <a:gridCol w="871220"/>
                    <a:gridCol w="986155"/>
                    <a:gridCol w="763270"/>
                  </a:tblGrid>
                  <a:tr h="1326515">
                    <a:tc>
                      <a:txBody>
                        <a:bodyPr/>
                        <a:lstStyle/>
                        <a:p>
                          <a:pPr algn="ctr">
                            <a:lnSpc>
                              <a:spcPct val="150000"/>
                            </a:lnSpc>
                            <a:spcAft>
                              <a:spcPts val="0"/>
                            </a:spcAft>
                          </a:pPr>
                          <a:r>
                            <a:rPr lang="en-US" sz="3200" b="1" dirty="0">
                              <a:solidFill>
                                <a:srgbClr val="002060"/>
                              </a:solidFill>
                              <a:effectLst/>
                              <a:latin typeface="+mn-lt"/>
                              <a:ea typeface="Calibri" panose="020F0502020204030204" charset="0"/>
                              <a:cs typeface="Times New Roman" panose="02020603050405020304" pitchFamily="18" charset="0"/>
                            </a:rPr>
                            <a:t>x</a:t>
                          </a:r>
                          <a:endParaRPr lang="en-US" sz="3200" b="1" dirty="0">
                            <a:solidFill>
                              <a:srgbClr val="00206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3</a:t>
                          </a:r>
                          <a:endParaRPr lang="en-US" sz="3200" dirty="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a:solidFill>
                                <a:srgbClr val="000000"/>
                              </a:solidFill>
                              <a:effectLst/>
                              <a:latin typeface="+mn-lt"/>
                              <a:ea typeface="Calibri" panose="020F0502020204030204" charset="0"/>
                              <a:cs typeface="Times New Roman" panose="02020603050405020304" pitchFamily="18" charset="0"/>
                            </a:rPr>
                            <a:t> </a:t>
                          </a:r>
                          <a:endParaRPr lang="en-US" sz="320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a:solidFill>
                                <a:srgbClr val="000000"/>
                              </a:solidFill>
                              <a:effectLst/>
                              <a:latin typeface="+mn-lt"/>
                              <a:ea typeface="Calibri" panose="020F0502020204030204" charset="0"/>
                              <a:cs typeface="Times New Roman" panose="02020603050405020304" pitchFamily="18" charset="0"/>
                            </a:rPr>
                            <a:t>16</a:t>
                          </a:r>
                          <a:endParaRPr lang="en-US" sz="320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36</a:t>
                          </a:r>
                          <a:endParaRPr lang="en-US" sz="3200" dirty="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a:solidFill>
                                <a:srgbClr val="000000"/>
                              </a:solidFill>
                              <a:effectLst/>
                              <a:latin typeface="+mn-lt"/>
                              <a:ea typeface="Calibri" panose="020F0502020204030204" charset="0"/>
                              <a:cs typeface="Times New Roman" panose="02020603050405020304" pitchFamily="18" charset="0"/>
                            </a:rPr>
                            <a:t>(5)</a:t>
                          </a:r>
                          <a:r>
                            <a:rPr lang="en-US" sz="3200" baseline="30000">
                              <a:solidFill>
                                <a:srgbClr val="000000"/>
                              </a:solidFill>
                              <a:effectLst/>
                              <a:latin typeface="+mn-lt"/>
                              <a:ea typeface="Calibri" panose="020F0502020204030204" charset="0"/>
                              <a:cs typeface="Times New Roman" panose="02020603050405020304" pitchFamily="18" charset="0"/>
                            </a:rPr>
                            <a:t>2</a:t>
                          </a:r>
                          <a:endParaRPr lang="en-US" sz="320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 </a:t>
                          </a:r>
                          <a:endParaRPr lang="en-US" sz="3200" dirty="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a:solidFill>
                                <a:srgbClr val="000000"/>
                              </a:solidFill>
                              <a:effectLst/>
                              <a:latin typeface="+mn-lt"/>
                              <a:ea typeface="Calibri" panose="020F0502020204030204" charset="0"/>
                              <a:cs typeface="Times New Roman" panose="02020603050405020304" pitchFamily="18" charset="0"/>
                            </a:rPr>
                            <a:t> </a:t>
                          </a:r>
                          <a:endParaRPr lang="en-US" sz="320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a:solidFill>
                                <a:srgbClr val="000000"/>
                              </a:solidFill>
                              <a:effectLst/>
                              <a:latin typeface="+mn-lt"/>
                              <a:ea typeface="Calibri" panose="020F0502020204030204" charset="0"/>
                              <a:cs typeface="Times New Roman" panose="02020603050405020304" pitchFamily="18" charset="0"/>
                            </a:rPr>
                            <a:t>144</a:t>
                          </a:r>
                          <a:endParaRPr lang="en-US" sz="320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en-US" sz="320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lnSpc>
                              <a:spcPct val="150000"/>
                            </a:lnSpc>
                            <a:spcAft>
                              <a:spcPts val="0"/>
                            </a:spcAft>
                            <a:buNone/>
                          </a:pPr>
                          <a:r>
                            <a:rPr lang="en-US" sz="3200">
                              <a:solidFill>
                                <a:srgbClr val="000000"/>
                              </a:solidFill>
                              <a:effectLst/>
                              <a:latin typeface="+mn-lt"/>
                              <a:ea typeface="Calibri" panose="020F0502020204030204" charset="0"/>
                              <a:cs typeface="Times New Roman" panose="02020603050405020304" pitchFamily="18" charset="0"/>
                            </a:rPr>
                            <a:t>64</a:t>
                          </a:r>
                          <a:endParaRPr lang="en-US" sz="320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lnSpc>
                              <a:spcPct val="150000"/>
                            </a:lnSpc>
                            <a:spcAft>
                              <a:spcPts val="0"/>
                            </a:spcAft>
                            <a:buNone/>
                          </a:pPr>
                          <a:endParaRPr lang="en-US" sz="320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8525">
                    <a:tc>
                      <a:txBody>
                        <a:bodyPr/>
                        <a:lstStyle/>
                        <a:p>
                          <a:endParaRPr lang="en-US"/>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blipFill>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 </a:t>
                          </a:r>
                          <a:endParaRPr lang="en-US" sz="3200" dirty="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2</a:t>
                          </a:r>
                          <a:endParaRPr lang="en-US" sz="3200" dirty="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 </a:t>
                          </a:r>
                          <a:endParaRPr lang="en-US" sz="3200" dirty="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FF0000"/>
                              </a:solidFill>
                              <a:effectLst/>
                              <a:latin typeface="+mn-lt"/>
                              <a:ea typeface="Calibri" panose="020F0502020204030204" charset="0"/>
                              <a:cs typeface="Times New Roman" panose="02020603050405020304" pitchFamily="18" charset="0"/>
                            </a:rPr>
                            <a:t> </a:t>
                          </a:r>
                          <a:endParaRPr lang="en-US" sz="3200" dirty="0">
                            <a:solidFill>
                              <a:srgbClr val="FF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 </a:t>
                          </a:r>
                          <a:endParaRPr lang="en-US" sz="3200" dirty="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7</a:t>
                          </a:r>
                          <a:endParaRPr lang="en-US" sz="3200" dirty="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10</a:t>
                          </a:r>
                          <a:endParaRPr lang="en-US" sz="3200" dirty="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en-US" sz="3200" dirty="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3200" dirty="0">
                              <a:solidFill>
                                <a:srgbClr val="000000"/>
                              </a:solidFill>
                              <a:effectLst/>
                              <a:latin typeface="+mn-lt"/>
                              <a:ea typeface="Calibri" panose="020F0502020204030204" charset="0"/>
                              <a:cs typeface="Times New Roman" panose="02020603050405020304" pitchFamily="18" charset="0"/>
                            </a:rPr>
                            <a:t>9 </a:t>
                          </a:r>
                          <a:endParaRPr lang="en-US" sz="3200" dirty="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lnSpc>
                              <a:spcPct val="150000"/>
                            </a:lnSpc>
                            <a:spcAft>
                              <a:spcPts val="0"/>
                            </a:spcAft>
                            <a:buNone/>
                          </a:pPr>
                          <a:endParaRPr lang="en-US" sz="3200" dirty="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lnSpc>
                              <a:spcPct val="150000"/>
                            </a:lnSpc>
                            <a:spcAft>
                              <a:spcPts val="0"/>
                            </a:spcAft>
                            <a:buNone/>
                          </a:pPr>
                          <a:r>
                            <a:rPr lang="en-US" sz="3200" dirty="0">
                              <a:solidFill>
                                <a:srgbClr val="000000"/>
                              </a:solidFill>
                              <a:effectLst/>
                              <a:latin typeface="+mn-lt"/>
                              <a:ea typeface="Calibri" panose="020F0502020204030204" charset="0"/>
                              <a:cs typeface="Times New Roman" panose="02020603050405020304" pitchFamily="18" charset="0"/>
                            </a:rPr>
                            <a:t>3</a:t>
                          </a:r>
                          <a:endParaRPr lang="en-US" sz="3200" dirty="0">
                            <a:solidFill>
                              <a:srgbClr val="000000"/>
                            </a:solidFill>
                            <a:effectLst/>
                            <a:latin typeface="+mn-lt"/>
                            <a:ea typeface="Calibri" panose="020F050202020403020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pic>
        <p:nvPicPr>
          <p:cNvPr id="70"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668801" y="5313181"/>
            <a:ext cx="1180021" cy="1491981"/>
          </a:xfrm>
          <a:prstGeom prst="rect">
            <a:avLst/>
          </a:prstGeom>
        </p:spPr>
      </p:pic>
      <p:sp>
        <p:nvSpPr>
          <p:cNvPr id="6" name="TextBox 5"/>
          <p:cNvSpPr txBox="1"/>
          <p:nvPr/>
        </p:nvSpPr>
        <p:spPr>
          <a:xfrm>
            <a:off x="2581069" y="2888197"/>
            <a:ext cx="666307" cy="583565"/>
          </a:xfrm>
          <a:prstGeom prst="rect">
            <a:avLst/>
          </a:prstGeom>
          <a:noFill/>
        </p:spPr>
        <p:txBody>
          <a:bodyPr wrap="square" rtlCol="0">
            <a:spAutoFit/>
          </a:bodyPr>
          <a:lstStyle/>
          <a:p>
            <a:pPr algn="ctr"/>
            <a:r>
              <a:rPr lang="en-US" sz="3200" dirty="0">
                <a:solidFill>
                  <a:schemeClr val="accent4">
                    <a:lumMod val="50000"/>
                  </a:schemeClr>
                </a:solidFill>
              </a:rPr>
              <a:t>4</a:t>
            </a:r>
          </a:p>
        </p:txBody>
      </p:sp>
      <p:sp>
        <p:nvSpPr>
          <p:cNvPr id="74" name="TextBox 73"/>
          <p:cNvSpPr txBox="1"/>
          <p:nvPr/>
        </p:nvSpPr>
        <p:spPr>
          <a:xfrm>
            <a:off x="3304838" y="4035599"/>
            <a:ext cx="666307" cy="583565"/>
          </a:xfrm>
          <a:prstGeom prst="rect">
            <a:avLst/>
          </a:prstGeom>
          <a:noFill/>
        </p:spPr>
        <p:txBody>
          <a:bodyPr wrap="square" rtlCol="0">
            <a:spAutoFit/>
          </a:bodyPr>
          <a:lstStyle/>
          <a:p>
            <a:pPr algn="ctr"/>
            <a:r>
              <a:rPr lang="en-US" sz="3200" dirty="0">
                <a:solidFill>
                  <a:schemeClr val="accent4">
                    <a:lumMod val="50000"/>
                  </a:schemeClr>
                </a:solidFill>
              </a:rPr>
              <a:t>4</a:t>
            </a:r>
          </a:p>
        </p:txBody>
      </p:sp>
      <p:sp>
        <p:nvSpPr>
          <p:cNvPr id="75" name="TextBox 74"/>
          <p:cNvSpPr txBox="1"/>
          <p:nvPr/>
        </p:nvSpPr>
        <p:spPr>
          <a:xfrm>
            <a:off x="4725287" y="4034512"/>
            <a:ext cx="666307" cy="583565"/>
          </a:xfrm>
          <a:prstGeom prst="rect">
            <a:avLst/>
          </a:prstGeom>
          <a:noFill/>
        </p:spPr>
        <p:txBody>
          <a:bodyPr wrap="square" rtlCol="0">
            <a:spAutoFit/>
          </a:bodyPr>
          <a:lstStyle/>
          <a:p>
            <a:pPr algn="ctr"/>
            <a:r>
              <a:rPr lang="en-US" sz="3200" dirty="0">
                <a:solidFill>
                  <a:schemeClr val="accent4">
                    <a:lumMod val="50000"/>
                  </a:schemeClr>
                </a:solidFill>
              </a:rPr>
              <a:t>5</a:t>
            </a:r>
          </a:p>
        </p:txBody>
      </p:sp>
      <p:sp>
        <p:nvSpPr>
          <p:cNvPr id="76" name="TextBox 75"/>
          <p:cNvSpPr txBox="1"/>
          <p:nvPr/>
        </p:nvSpPr>
        <p:spPr>
          <a:xfrm>
            <a:off x="5517486" y="2920371"/>
            <a:ext cx="894067" cy="583565"/>
          </a:xfrm>
          <a:prstGeom prst="rect">
            <a:avLst/>
          </a:prstGeom>
          <a:noFill/>
        </p:spPr>
        <p:txBody>
          <a:bodyPr wrap="square" rtlCol="0">
            <a:spAutoFit/>
          </a:bodyPr>
          <a:lstStyle/>
          <a:p>
            <a:pPr algn="ctr"/>
            <a:r>
              <a:rPr lang="en-US" sz="3200" dirty="0">
                <a:solidFill>
                  <a:schemeClr val="accent4">
                    <a:lumMod val="50000"/>
                  </a:schemeClr>
                </a:solidFill>
              </a:rPr>
              <a:t>49</a:t>
            </a:r>
          </a:p>
        </p:txBody>
      </p:sp>
      <p:sp>
        <p:nvSpPr>
          <p:cNvPr id="2" name="TextBox 73"/>
          <p:cNvSpPr txBox="1"/>
          <p:nvPr/>
        </p:nvSpPr>
        <p:spPr>
          <a:xfrm>
            <a:off x="3944283" y="4035599"/>
            <a:ext cx="666307" cy="583565"/>
          </a:xfrm>
          <a:prstGeom prst="rect">
            <a:avLst/>
          </a:prstGeom>
          <a:noFill/>
        </p:spPr>
        <p:txBody>
          <a:bodyPr wrap="square" rtlCol="0">
            <a:spAutoFit/>
          </a:bodyPr>
          <a:lstStyle/>
          <a:p>
            <a:pPr algn="ctr"/>
            <a:r>
              <a:rPr lang="en-US" sz="3200" dirty="0">
                <a:solidFill>
                  <a:schemeClr val="accent4">
                    <a:lumMod val="50000"/>
                  </a:schemeClr>
                </a:solidFill>
              </a:rPr>
              <a:t>6</a:t>
            </a:r>
          </a:p>
        </p:txBody>
      </p:sp>
      <p:sp>
        <p:nvSpPr>
          <p:cNvPr id="7" name="TextBox 75"/>
          <p:cNvSpPr txBox="1"/>
          <p:nvPr/>
        </p:nvSpPr>
        <p:spPr>
          <a:xfrm>
            <a:off x="6188922" y="2920153"/>
            <a:ext cx="1066800" cy="583565"/>
          </a:xfrm>
          <a:prstGeom prst="rect">
            <a:avLst/>
          </a:prstGeom>
          <a:noFill/>
        </p:spPr>
        <p:txBody>
          <a:bodyPr wrap="square" rtlCol="0">
            <a:spAutoFit/>
          </a:bodyPr>
          <a:lstStyle/>
          <a:p>
            <a:pPr algn="ctr"/>
            <a:r>
              <a:rPr lang="en-US" sz="3200" dirty="0">
                <a:solidFill>
                  <a:schemeClr val="accent4">
                    <a:lumMod val="50000"/>
                  </a:schemeClr>
                </a:solidFill>
              </a:rPr>
              <a:t>100</a:t>
            </a:r>
          </a:p>
        </p:txBody>
      </p:sp>
      <p:sp>
        <p:nvSpPr>
          <p:cNvPr id="8" name="TextBox 75"/>
          <p:cNvSpPr txBox="1"/>
          <p:nvPr/>
        </p:nvSpPr>
        <p:spPr>
          <a:xfrm>
            <a:off x="7134620" y="4032891"/>
            <a:ext cx="894067" cy="583565"/>
          </a:xfrm>
          <a:prstGeom prst="rect">
            <a:avLst/>
          </a:prstGeom>
          <a:noFill/>
        </p:spPr>
        <p:txBody>
          <a:bodyPr wrap="square" rtlCol="0">
            <a:spAutoFit/>
          </a:bodyPr>
          <a:lstStyle/>
          <a:p>
            <a:pPr algn="ctr"/>
            <a:r>
              <a:rPr lang="en-US" sz="3200" dirty="0">
                <a:solidFill>
                  <a:schemeClr val="accent4">
                    <a:lumMod val="50000"/>
                  </a:schemeClr>
                </a:solidFill>
              </a:rPr>
              <a:t>12</a:t>
            </a:r>
          </a:p>
        </p:txBody>
      </p:sp>
      <p:sp>
        <p:nvSpPr>
          <p:cNvPr id="9" name="TextBox 75"/>
          <p:cNvSpPr txBox="1"/>
          <p:nvPr/>
        </p:nvSpPr>
        <p:spPr>
          <a:xfrm>
            <a:off x="8028728" y="2920577"/>
            <a:ext cx="1066800" cy="583565"/>
          </a:xfrm>
          <a:prstGeom prst="rect">
            <a:avLst/>
          </a:prstGeom>
          <a:noFill/>
        </p:spPr>
        <p:txBody>
          <a:bodyPr wrap="square" rtlCol="0">
            <a:spAutoFit/>
          </a:bodyPr>
          <a:lstStyle/>
          <a:p>
            <a:pPr algn="ctr"/>
            <a:r>
              <a:rPr lang="en-US" sz="3200" dirty="0">
                <a:solidFill>
                  <a:schemeClr val="accent4">
                    <a:lumMod val="50000"/>
                  </a:schemeClr>
                </a:solidFill>
              </a:rPr>
              <a:t>81</a:t>
            </a:r>
          </a:p>
        </p:txBody>
      </p:sp>
      <p:graphicFrame>
        <p:nvGraphicFramePr>
          <p:cNvPr id="10" name="Object 9">
            <a:hlinkClick r:id="" action="ppaction://ole?verb=0"/>
          </p:cNvPr>
          <p:cNvGraphicFramePr>
            <a:graphicFrameLocks noChangeAspect="1"/>
          </p:cNvGraphicFramePr>
          <p:nvPr/>
        </p:nvGraphicFramePr>
        <p:xfrm>
          <a:off x="1831128" y="4042411"/>
          <a:ext cx="550333" cy="474980"/>
        </p:xfrm>
        <a:graphic>
          <a:graphicData uri="http://schemas.openxmlformats.org/presentationml/2006/ole">
            <mc:AlternateContent xmlns:mc="http://schemas.openxmlformats.org/markup-compatibility/2006">
              <mc:Choice xmlns:v="urn:schemas-microsoft-com:vml" Requires="v">
                <p:oleObj r:id="rId7" imgW="469900" imgH="405765" progId="Equation.KSEE3">
                  <p:embed/>
                </p:oleObj>
              </mc:Choice>
              <mc:Fallback>
                <p:oleObj r:id="rId7" imgW="469900" imgH="405765" progId="Equation.KSEE3">
                  <p:embed/>
                  <p:pic>
                    <p:nvPicPr>
                      <p:cNvPr id="0" name="Picture 1024"/>
                      <p:cNvPicPr/>
                      <p:nvPr/>
                    </p:nvPicPr>
                    <p:blipFill>
                      <a:blip r:embed="rId8"/>
                      <a:stretch>
                        <a:fillRect/>
                      </a:stretch>
                    </p:blipFill>
                    <p:spPr>
                      <a:xfrm>
                        <a:off x="1831128" y="4042411"/>
                        <a:ext cx="550333" cy="474980"/>
                      </a:xfrm>
                      <a:prstGeom prst="rect">
                        <a:avLst/>
                      </a:prstGeom>
                    </p:spPr>
                  </p:pic>
                </p:oleObj>
              </mc:Fallback>
            </mc:AlternateContent>
          </a:graphicData>
        </a:graphic>
      </p:graphicFrame>
      <p:sp>
        <p:nvSpPr>
          <p:cNvPr id="5" name="Round Same Side Corner Rectangle 4"/>
          <p:cNvSpPr/>
          <p:nvPr/>
        </p:nvSpPr>
        <p:spPr>
          <a:xfrm flipV="1">
            <a:off x="644980" y="265925"/>
            <a:ext cx="3416596" cy="708837"/>
          </a:xfrm>
          <a:prstGeom prst="round2SameRect">
            <a:avLst>
              <a:gd name="adj1" fmla="val 30667"/>
              <a:gd name="adj2" fmla="val 0"/>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5"/>
          </a:p>
        </p:txBody>
      </p:sp>
      <p:sp>
        <p:nvSpPr>
          <p:cNvPr id="19" name="TextBox 18"/>
          <p:cNvSpPr txBox="1"/>
          <p:nvPr/>
        </p:nvSpPr>
        <p:spPr>
          <a:xfrm>
            <a:off x="588272" y="353604"/>
            <a:ext cx="3530011" cy="501650"/>
          </a:xfrm>
          <a:prstGeom prst="rect">
            <a:avLst/>
          </a:prstGeom>
          <a:noFill/>
        </p:spPr>
        <p:txBody>
          <a:bodyPr wrap="square" rtlCol="0">
            <a:spAutoFit/>
          </a:bodyPr>
          <a:lstStyle/>
          <a:p>
            <a:pPr algn="ctr"/>
            <a:r>
              <a:rPr lang="en-US" sz="2665" b="1" dirty="0" err="1"/>
              <a:t>Phiếu học tập 2:</a:t>
            </a:r>
            <a:endParaRPr lang="en-US" sz="2665" b="1" dirty="0"/>
          </a:p>
        </p:txBody>
      </p:sp>
      <p:sp>
        <p:nvSpPr>
          <p:cNvPr id="11" name="TextBox 75"/>
          <p:cNvSpPr txBox="1"/>
          <p:nvPr/>
        </p:nvSpPr>
        <p:spPr>
          <a:xfrm>
            <a:off x="8955828" y="4043892"/>
            <a:ext cx="1066800" cy="583565"/>
          </a:xfrm>
          <a:prstGeom prst="rect">
            <a:avLst/>
          </a:prstGeom>
          <a:noFill/>
        </p:spPr>
        <p:txBody>
          <a:bodyPr wrap="square" rtlCol="0">
            <a:spAutoFit/>
          </a:bodyPr>
          <a:lstStyle/>
          <a:p>
            <a:pPr algn="ctr"/>
            <a:r>
              <a:rPr lang="en-US" sz="3200" dirty="0">
                <a:solidFill>
                  <a:schemeClr val="accent4">
                    <a:lumMod val="50000"/>
                  </a:schemeClr>
                </a:solidFill>
              </a:rPr>
              <a:t>8</a:t>
            </a:r>
          </a:p>
        </p:txBody>
      </p:sp>
      <p:sp>
        <p:nvSpPr>
          <p:cNvPr id="12" name="TextBox 75"/>
          <p:cNvSpPr txBox="1"/>
          <p:nvPr/>
        </p:nvSpPr>
        <p:spPr>
          <a:xfrm>
            <a:off x="9736243" y="2920577"/>
            <a:ext cx="1066800" cy="583565"/>
          </a:xfrm>
          <a:prstGeom prst="rect">
            <a:avLst/>
          </a:prstGeom>
          <a:noFill/>
        </p:spPr>
        <p:txBody>
          <a:bodyPr wrap="square" rtlCol="0">
            <a:spAutoFit/>
          </a:bodyPr>
          <a:lstStyle/>
          <a:p>
            <a:pPr algn="ctr"/>
            <a:r>
              <a:rPr lang="en-US" sz="3200" dirty="0">
                <a:solidFill>
                  <a:schemeClr val="accent4">
                    <a:lumMod val="50000"/>
                  </a:schemeClr>
                </a:solidFill>
              </a:rPr>
              <a:t>9</a:t>
            </a:r>
          </a:p>
        </p:txBody>
      </p:sp>
    </p:spTree>
  </p:cSld>
  <p:clrMapOvr>
    <a:masterClrMapping/>
  </p:clrMapOvr>
  <mc:AlternateContent xmlns:mc="http://schemas.openxmlformats.org/markup-compatibility/2006" xmlns:p14="http://schemas.microsoft.com/office/powerpoint/2010/main">
    <mc:Choice Requires="p14">
      <p:transition spd="slow">
        <p14:prism dir="d"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68"/>
                                        </p:tgtEl>
                                        <p:attrNameLst>
                                          <p:attrName>style.visibility</p:attrName>
                                        </p:attrNameLst>
                                      </p:cBhvr>
                                      <p:to>
                                        <p:strVal val="visible"/>
                                      </p:to>
                                    </p:set>
                                    <p:animEffect transition="in" filter="fade">
                                      <p:cBhvr>
                                        <p:cTn id="13" dur="500"/>
                                        <p:tgtEl>
                                          <p:spTgt spid="68"/>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par>
                                <p:cTn id="19" presetID="3" presetClass="entr" presetSubtype="1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linds(horizontal)">
                                      <p:cBhvr>
                                        <p:cTn id="21" dur="500"/>
                                        <p:tgtEl>
                                          <p:spTgt spid="10"/>
                                        </p:tgtEl>
                                      </p:cBhvr>
                                    </p:animEffect>
                                  </p:childTnLst>
                                </p:cTn>
                              </p:par>
                              <p:par>
                                <p:cTn id="22" presetID="10" presetClass="entr" presetSubtype="0" fill="hold" nodeType="withEffect">
                                  <p:stCondLst>
                                    <p:cond delay="0"/>
                                  </p:stCondLst>
                                  <p:childTnLst>
                                    <p:set>
                                      <p:cBhvr>
                                        <p:cTn id="23" dur="1" fill="hold">
                                          <p:stCondLst>
                                            <p:cond delay="0"/>
                                          </p:stCondLst>
                                        </p:cTn>
                                        <p:tgtEl>
                                          <p:spTgt spid="70"/>
                                        </p:tgtEl>
                                        <p:attrNameLst>
                                          <p:attrName>style.visibility</p:attrName>
                                        </p:attrNameLst>
                                      </p:cBhvr>
                                      <p:to>
                                        <p:strVal val="visible"/>
                                      </p:to>
                                    </p:set>
                                    <p:animEffect transition="in" filter="fade">
                                      <p:cBhvr>
                                        <p:cTn id="24" dur="500"/>
                                        <p:tgtEl>
                                          <p:spTgt spid="70"/>
                                        </p:tgtEl>
                                      </p:cBhvr>
                                    </p:animEffect>
                                  </p:childTnLst>
                                </p:cTn>
                              </p:par>
                              <p:par>
                                <p:cTn id="25" presetID="10" presetClass="entr" presetSubtype="0" fill="hold" nodeType="withEffect">
                                  <p:stCondLst>
                                    <p:cond delay="0"/>
                                  </p:stCondLst>
                                  <p:childTnLst>
                                    <p:set>
                                      <p:cBhvr>
                                        <p:cTn id="26" dur="1" fill="hold">
                                          <p:stCondLst>
                                            <p:cond delay="0"/>
                                          </p:stCondLst>
                                        </p:cTn>
                                        <p:tgtEl>
                                          <p:spTgt spid="1799"/>
                                        </p:tgtEl>
                                        <p:attrNameLst>
                                          <p:attrName>style.visibility</p:attrName>
                                        </p:attrNameLst>
                                      </p:cBhvr>
                                      <p:to>
                                        <p:strVal val="visible"/>
                                      </p:to>
                                    </p:set>
                                    <p:animEffect transition="in" filter="fade">
                                      <p:cBhvr>
                                        <p:cTn id="27" dur="500"/>
                                        <p:tgtEl>
                                          <p:spTgt spid="179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dissolv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74"/>
                                        </p:tgtEl>
                                        <p:attrNameLst>
                                          <p:attrName>style.visibility</p:attrName>
                                        </p:attrNameLst>
                                      </p:cBhvr>
                                      <p:to>
                                        <p:strVal val="visible"/>
                                      </p:to>
                                    </p:set>
                                    <p:animEffect transition="in" filter="dissolve">
                                      <p:cBhvr>
                                        <p:cTn id="37" dur="500"/>
                                        <p:tgtEl>
                                          <p:spTgt spid="74"/>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dissolve">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75"/>
                                        </p:tgtEl>
                                        <p:attrNameLst>
                                          <p:attrName>style.visibility</p:attrName>
                                        </p:attrNameLst>
                                      </p:cBhvr>
                                      <p:to>
                                        <p:strVal val="visible"/>
                                      </p:to>
                                    </p:set>
                                    <p:animEffect transition="in" filter="dissolve">
                                      <p:cBhvr>
                                        <p:cTn id="47" dur="500"/>
                                        <p:tgtEl>
                                          <p:spTgt spid="75"/>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76"/>
                                        </p:tgtEl>
                                        <p:attrNameLst>
                                          <p:attrName>style.visibility</p:attrName>
                                        </p:attrNameLst>
                                      </p:cBhvr>
                                      <p:to>
                                        <p:strVal val="visible"/>
                                      </p:to>
                                    </p:set>
                                    <p:animEffect transition="in" filter="dissolve">
                                      <p:cBhvr>
                                        <p:cTn id="52" dur="500"/>
                                        <p:tgtEl>
                                          <p:spTgt spid="76"/>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dissolve">
                                      <p:cBhvr>
                                        <p:cTn id="57" dur="5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dissolve">
                                      <p:cBhvr>
                                        <p:cTn id="62" dur="500"/>
                                        <p:tgtEl>
                                          <p:spTgt spid="8"/>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dissolve">
                                      <p:cBhvr>
                                        <p:cTn id="67" dur="500"/>
                                        <p:tgtEl>
                                          <p:spTgt spid="9"/>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5"/>
                                        </p:tgtEl>
                                        <p:attrNameLst>
                                          <p:attrName>style.visibility</p:attrName>
                                        </p:attrNameLst>
                                      </p:cBhvr>
                                      <p:to>
                                        <p:strVal val="visible"/>
                                      </p:to>
                                    </p:set>
                                    <p:animEffect transition="in" filter="barn(inVertical)">
                                      <p:cBhvr>
                                        <p:cTn id="72" dur="500"/>
                                        <p:tgtEl>
                                          <p:spTgt spid="5"/>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11"/>
                                        </p:tgtEl>
                                        <p:attrNameLst>
                                          <p:attrName>style.visibility</p:attrName>
                                        </p:attrNameLst>
                                      </p:cBhvr>
                                      <p:to>
                                        <p:strVal val="visible"/>
                                      </p:to>
                                    </p:set>
                                    <p:animEffect transition="in" filter="dissolve">
                                      <p:cBhvr>
                                        <p:cTn id="77" dur="500"/>
                                        <p:tgtEl>
                                          <p:spTgt spid="11"/>
                                        </p:tgtEl>
                                      </p:cBhvr>
                                    </p:animEffect>
                                  </p:childTnLst>
                                </p:cTn>
                              </p:par>
                            </p:childTnLst>
                          </p:cTn>
                        </p:par>
                      </p:childTnLst>
                    </p:cTn>
                  </p:par>
                  <p:par>
                    <p:cTn id="78" fill="hold">
                      <p:stCondLst>
                        <p:cond delay="indefinite"/>
                      </p:stCondLst>
                      <p:childTnLst>
                        <p:par>
                          <p:cTn id="79" fill="hold">
                            <p:stCondLst>
                              <p:cond delay="0"/>
                            </p:stCondLst>
                            <p:childTnLst>
                              <p:par>
                                <p:cTn id="80" presetID="9" presetClass="entr" presetSubtype="0" fill="hold" grpId="0" nodeType="clickEffect">
                                  <p:stCondLst>
                                    <p:cond delay="0"/>
                                  </p:stCondLst>
                                  <p:childTnLst>
                                    <p:set>
                                      <p:cBhvr>
                                        <p:cTn id="81" dur="1" fill="hold">
                                          <p:stCondLst>
                                            <p:cond delay="0"/>
                                          </p:stCondLst>
                                        </p:cTn>
                                        <p:tgtEl>
                                          <p:spTgt spid="12"/>
                                        </p:tgtEl>
                                        <p:attrNameLst>
                                          <p:attrName>style.visibility</p:attrName>
                                        </p:attrNameLst>
                                      </p:cBhvr>
                                      <p:to>
                                        <p:strVal val="visible"/>
                                      </p:to>
                                    </p:set>
                                    <p:animEffect transition="in" filter="dissolve">
                                      <p:cBhvr>
                                        <p:cTn id="8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4" grpId="0"/>
      <p:bldP spid="75" grpId="0"/>
      <p:bldP spid="76" grpId="0"/>
      <p:bldP spid="2" grpId="0"/>
      <p:bldP spid="7" grpId="0"/>
      <p:bldP spid="8" grpId="0"/>
      <p:bldP spid="9" grpId="0"/>
      <p:bldP spid="5" grpId="0" bldLvl="0" animBg="1"/>
      <p:bldP spid="19"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089"/>
        <p:cNvGrpSpPr/>
        <p:nvPr/>
      </p:nvGrpSpPr>
      <p:grpSpPr>
        <a:xfrm>
          <a:off x="0" y="0"/>
          <a:ext cx="0" cy="0"/>
          <a:chOff x="0" y="0"/>
          <a:chExt cx="0" cy="0"/>
        </a:xfrm>
      </p:grpSpPr>
      <p:sp>
        <p:nvSpPr>
          <p:cNvPr id="1091" name="Google Shape;1091;p38"/>
          <p:cNvSpPr txBox="1">
            <a:spLocks noGrp="1"/>
          </p:cNvSpPr>
          <p:nvPr>
            <p:ph type="title"/>
          </p:nvPr>
        </p:nvSpPr>
        <p:spPr>
          <a:xfrm>
            <a:off x="622300" y="474200"/>
            <a:ext cx="10947600" cy="8848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US" sz="4265" b="1" dirty="0">
                <a:solidFill>
                  <a:schemeClr val="accent5">
                    <a:lumMod val="50000"/>
                  </a:schemeClr>
                </a:solidFill>
                <a:latin typeface="+mn-lt"/>
                <a:ea typeface="Mali SemiBold" panose="020B0704020202020204"/>
                <a:cs typeface="Mali SemiBold" panose="020B0704020202020204"/>
                <a:sym typeface="Mali SemiBold" panose="020B0704020202020204"/>
              </a:rPr>
              <a:t>Củng cố kiến thức</a:t>
            </a:r>
            <a:endParaRPr sz="4265" b="1" dirty="0">
              <a:solidFill>
                <a:schemeClr val="accent5">
                  <a:lumMod val="50000"/>
                </a:schemeClr>
              </a:solidFill>
              <a:latin typeface="+mn-lt"/>
              <a:ea typeface="Mali SemiBold" panose="020B0704020202020204"/>
              <a:cs typeface="Mali SemiBold" panose="020B0704020202020204"/>
              <a:sym typeface="Mali SemiBold" panose="020B0704020202020204"/>
            </a:endParaRPr>
          </a:p>
        </p:txBody>
      </p:sp>
      <p:sp>
        <p:nvSpPr>
          <p:cNvPr id="1092" name="Google Shape;1092;p38"/>
          <p:cNvSpPr/>
          <p:nvPr/>
        </p:nvSpPr>
        <p:spPr>
          <a:xfrm>
            <a:off x="9682599" y="5605341"/>
            <a:ext cx="928255" cy="1011448"/>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093" name="Google Shape;1093;p38"/>
          <p:cNvSpPr/>
          <p:nvPr/>
        </p:nvSpPr>
        <p:spPr>
          <a:xfrm>
            <a:off x="2247900" y="1358997"/>
            <a:ext cx="7696200" cy="202156"/>
          </a:xfrm>
          <a:custGeom>
            <a:avLst/>
            <a:gdLst/>
            <a:ahLst/>
            <a:cxnLst/>
            <a:rect l="l" t="t" r="r" b="b"/>
            <a:pathLst>
              <a:path w="230886" h="12757" extrusionOk="0">
                <a:moveTo>
                  <a:pt x="0" y="4486"/>
                </a:moveTo>
                <a:cubicBezTo>
                  <a:pt x="9481" y="16338"/>
                  <a:pt x="30852" y="13204"/>
                  <a:pt x="45339" y="8677"/>
                </a:cubicBezTo>
                <a:cubicBezTo>
                  <a:pt x="62278" y="3383"/>
                  <a:pt x="80209" y="-886"/>
                  <a:pt x="97917" y="295"/>
                </a:cubicBezTo>
                <a:cubicBezTo>
                  <a:pt x="106178" y="846"/>
                  <a:pt x="116190" y="2434"/>
                  <a:pt x="121158" y="9058"/>
                </a:cubicBezTo>
                <a:cubicBezTo>
                  <a:pt x="121786" y="9896"/>
                  <a:pt x="121179" y="12847"/>
                  <a:pt x="121920" y="12106"/>
                </a:cubicBezTo>
                <a:cubicBezTo>
                  <a:pt x="133437" y="589"/>
                  <a:pt x="154717" y="5864"/>
                  <a:pt x="170688" y="9058"/>
                </a:cubicBezTo>
                <a:cubicBezTo>
                  <a:pt x="190453" y="13011"/>
                  <a:pt x="212858" y="12357"/>
                  <a:pt x="230886" y="3343"/>
                </a:cubicBezTo>
              </a:path>
            </a:pathLst>
          </a:custGeom>
          <a:noFill/>
          <a:ln w="19050" cap="flat" cmpd="sng">
            <a:solidFill>
              <a:schemeClr val="dk1"/>
            </a:solidFill>
            <a:prstDash val="dot"/>
            <a:round/>
            <a:headEnd type="none" w="med" len="med"/>
            <a:tailEnd type="none" w="med" len="med"/>
          </a:ln>
        </p:spPr>
      </p:sp>
      <p:sp>
        <p:nvSpPr>
          <p:cNvPr id="3" name="TextBox 2"/>
          <p:cNvSpPr txBox="1"/>
          <p:nvPr/>
        </p:nvSpPr>
        <p:spPr>
          <a:xfrm>
            <a:off x="2013097" y="1710317"/>
            <a:ext cx="8165804" cy="501650"/>
          </a:xfrm>
          <a:prstGeom prst="rect">
            <a:avLst/>
          </a:prstGeom>
          <a:noFill/>
        </p:spPr>
        <p:txBody>
          <a:bodyPr wrap="square" rtlCol="0">
            <a:spAutoFit/>
          </a:bodyPr>
          <a:lstStyle/>
          <a:p>
            <a:r>
              <a:rPr lang="en-US" sz="2665" i="1" dirty="0" err="1"/>
              <a:t>Điền</a:t>
            </a:r>
            <a:r>
              <a:rPr lang="en-US" sz="2665" i="1" dirty="0"/>
              <a:t> </a:t>
            </a:r>
            <a:r>
              <a:rPr lang="en-US" sz="2665" i="1" dirty="0" err="1"/>
              <a:t>từ</a:t>
            </a:r>
            <a:r>
              <a:rPr lang="en-US" sz="2665" i="1" dirty="0"/>
              <a:t> </a:t>
            </a:r>
            <a:r>
              <a:rPr lang="en-US" sz="2665" i="1" dirty="0" err="1"/>
              <a:t>còn</a:t>
            </a:r>
            <a:r>
              <a:rPr lang="en-US" sz="2665" i="1" dirty="0"/>
              <a:t> </a:t>
            </a:r>
            <a:r>
              <a:rPr lang="en-US" sz="2665" i="1" dirty="0" err="1"/>
              <a:t>thiếu</a:t>
            </a:r>
            <a:r>
              <a:rPr lang="en-US" sz="2665" i="1" dirty="0"/>
              <a:t> </a:t>
            </a:r>
            <a:r>
              <a:rPr lang="en-US" sz="2665" i="1" dirty="0" err="1"/>
              <a:t>vào</a:t>
            </a:r>
            <a:r>
              <a:rPr lang="en-US" sz="2665" i="1" dirty="0"/>
              <a:t> </a:t>
            </a:r>
            <a:r>
              <a:rPr lang="en-US" sz="2665" i="1" dirty="0" err="1"/>
              <a:t>chỗ</a:t>
            </a:r>
            <a:r>
              <a:rPr lang="en-US" sz="2665" i="1" dirty="0"/>
              <a:t> ... </a:t>
            </a:r>
            <a:r>
              <a:rPr lang="en-US" sz="2665" i="1" dirty="0" err="1"/>
              <a:t>để</a:t>
            </a:r>
            <a:r>
              <a:rPr lang="en-US" sz="2665" i="1" dirty="0"/>
              <a:t> </a:t>
            </a:r>
            <a:r>
              <a:rPr lang="en-US" sz="2665" i="1" dirty="0" err="1"/>
              <a:t>hoàn</a:t>
            </a:r>
            <a:r>
              <a:rPr lang="en-US" sz="2665" i="1" dirty="0"/>
              <a:t> </a:t>
            </a:r>
            <a:r>
              <a:rPr lang="en-US" sz="2665" i="1" dirty="0" err="1"/>
              <a:t>thành</a:t>
            </a:r>
            <a:r>
              <a:rPr lang="en-US" sz="2665" i="1" dirty="0"/>
              <a:t> </a:t>
            </a:r>
            <a:r>
              <a:rPr lang="en-US" sz="2665" i="1" dirty="0" err="1"/>
              <a:t>sơ</a:t>
            </a:r>
            <a:r>
              <a:rPr lang="en-US" sz="2665" i="1" dirty="0"/>
              <a:t> </a:t>
            </a:r>
            <a:r>
              <a:rPr lang="en-US" sz="2665" i="1" dirty="0" err="1"/>
              <a:t>đồ</a:t>
            </a:r>
            <a:r>
              <a:rPr lang="en-US" sz="2665" i="1" dirty="0"/>
              <a: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1927" y="1460075"/>
            <a:ext cx="781171" cy="864127"/>
          </a:xfrm>
          <a:prstGeom prst="rect">
            <a:avLst/>
          </a:prstGeom>
        </p:spPr>
      </p:pic>
      <p:sp>
        <p:nvSpPr>
          <p:cNvPr id="5" name="Rounded Rectangle 4"/>
          <p:cNvSpPr/>
          <p:nvPr/>
        </p:nvSpPr>
        <p:spPr>
          <a:xfrm>
            <a:off x="1531464" y="3513444"/>
            <a:ext cx="1334065" cy="1119964"/>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5" b="1" dirty="0">
                <a:solidFill>
                  <a:srgbClr val="000000"/>
                </a:solidFill>
              </a:rPr>
              <a:t>SỐ THỰC</a:t>
            </a:r>
          </a:p>
        </p:txBody>
      </p:sp>
      <p:sp>
        <p:nvSpPr>
          <p:cNvPr id="6" name="Rounded Rectangle 5"/>
          <p:cNvSpPr/>
          <p:nvPr/>
        </p:nvSpPr>
        <p:spPr>
          <a:xfrm>
            <a:off x="3284220" y="2691195"/>
            <a:ext cx="1650704" cy="822249"/>
          </a:xfrm>
          <a:prstGeom prst="round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5" dirty="0" err="1">
                <a:solidFill>
                  <a:srgbClr val="000000"/>
                </a:solidFill>
              </a:rPr>
              <a:t>Số</a:t>
            </a:r>
            <a:r>
              <a:rPr lang="en-US" sz="2665" dirty="0">
                <a:solidFill>
                  <a:srgbClr val="000000"/>
                </a:solidFill>
              </a:rPr>
              <a:t> </a:t>
            </a:r>
            <a:r>
              <a:rPr lang="en-US" sz="2665" dirty="0" err="1">
                <a:solidFill>
                  <a:srgbClr val="000000"/>
                </a:solidFill>
              </a:rPr>
              <a:t>vô</a:t>
            </a:r>
            <a:r>
              <a:rPr lang="en-US" sz="2665" dirty="0">
                <a:solidFill>
                  <a:srgbClr val="000000"/>
                </a:solidFill>
              </a:rPr>
              <a:t> </a:t>
            </a:r>
            <a:r>
              <a:rPr lang="en-US" sz="2665" dirty="0" err="1">
                <a:solidFill>
                  <a:srgbClr val="000000"/>
                </a:solidFill>
              </a:rPr>
              <a:t>tỉ</a:t>
            </a:r>
            <a:endParaRPr lang="en-US" sz="2665" dirty="0">
              <a:solidFill>
                <a:srgbClr val="000000"/>
              </a:solidFill>
            </a:endParaRPr>
          </a:p>
        </p:txBody>
      </p:sp>
      <p:sp>
        <p:nvSpPr>
          <p:cNvPr id="11" name="Rounded Rectangle 10"/>
          <p:cNvSpPr/>
          <p:nvPr/>
        </p:nvSpPr>
        <p:spPr>
          <a:xfrm>
            <a:off x="3284220" y="4579087"/>
            <a:ext cx="1650704" cy="822249"/>
          </a:xfrm>
          <a:prstGeom prst="round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5" dirty="0">
                <a:solidFill>
                  <a:srgbClr val="000000"/>
                </a:solidFill>
              </a:rPr>
              <a:t>...(1)...</a:t>
            </a:r>
          </a:p>
        </p:txBody>
      </p:sp>
      <p:sp>
        <p:nvSpPr>
          <p:cNvPr id="12" name="Rounded Rectangle 11"/>
          <p:cNvSpPr/>
          <p:nvPr/>
        </p:nvSpPr>
        <p:spPr>
          <a:xfrm>
            <a:off x="5275167" y="2671432"/>
            <a:ext cx="5004391" cy="842013"/>
          </a:xfrm>
          <a:prstGeom prst="round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65" dirty="0" err="1">
                <a:solidFill>
                  <a:srgbClr val="000000"/>
                </a:solidFill>
              </a:rPr>
              <a:t>Số</a:t>
            </a:r>
            <a:r>
              <a:rPr lang="en-US" sz="2665" dirty="0">
                <a:solidFill>
                  <a:srgbClr val="000000"/>
                </a:solidFill>
              </a:rPr>
              <a:t> </a:t>
            </a:r>
            <a:r>
              <a:rPr lang="en-US" sz="2665" dirty="0" err="1">
                <a:solidFill>
                  <a:srgbClr val="000000"/>
                </a:solidFill>
              </a:rPr>
              <a:t>thập</a:t>
            </a:r>
            <a:r>
              <a:rPr lang="en-US" sz="2665" dirty="0">
                <a:solidFill>
                  <a:srgbClr val="000000"/>
                </a:solidFill>
              </a:rPr>
              <a:t> </a:t>
            </a:r>
            <a:r>
              <a:rPr lang="en-US" sz="2665" dirty="0" err="1">
                <a:solidFill>
                  <a:srgbClr val="000000"/>
                </a:solidFill>
              </a:rPr>
              <a:t>phân</a:t>
            </a:r>
            <a:r>
              <a:rPr lang="en-US" sz="2665" dirty="0">
                <a:solidFill>
                  <a:srgbClr val="000000"/>
                </a:solidFill>
              </a:rPr>
              <a:t> ...(2)...</a:t>
            </a:r>
          </a:p>
        </p:txBody>
      </p:sp>
      <p:sp>
        <p:nvSpPr>
          <p:cNvPr id="14" name="Rounded Rectangle 13"/>
          <p:cNvSpPr/>
          <p:nvPr/>
        </p:nvSpPr>
        <p:spPr>
          <a:xfrm>
            <a:off x="5317448" y="3997843"/>
            <a:ext cx="4962109" cy="822249"/>
          </a:xfrm>
          <a:prstGeom prst="round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65" dirty="0" err="1">
                <a:solidFill>
                  <a:srgbClr val="000000"/>
                </a:solidFill>
              </a:rPr>
              <a:t>Số</a:t>
            </a:r>
            <a:r>
              <a:rPr lang="en-US" sz="2665" dirty="0">
                <a:solidFill>
                  <a:srgbClr val="000000"/>
                </a:solidFill>
              </a:rPr>
              <a:t> </a:t>
            </a:r>
            <a:r>
              <a:rPr lang="en-US" sz="2665" dirty="0" err="1">
                <a:solidFill>
                  <a:srgbClr val="000000"/>
                </a:solidFill>
              </a:rPr>
              <a:t>thập</a:t>
            </a:r>
            <a:r>
              <a:rPr lang="en-US" sz="2665" dirty="0">
                <a:solidFill>
                  <a:srgbClr val="000000"/>
                </a:solidFill>
              </a:rPr>
              <a:t> </a:t>
            </a:r>
            <a:r>
              <a:rPr lang="en-US" sz="2665" dirty="0" err="1">
                <a:solidFill>
                  <a:srgbClr val="000000"/>
                </a:solidFill>
              </a:rPr>
              <a:t>phân</a:t>
            </a:r>
            <a:r>
              <a:rPr lang="en-US" sz="2665" dirty="0">
                <a:solidFill>
                  <a:srgbClr val="000000"/>
                </a:solidFill>
              </a:rPr>
              <a:t> ...(3)...</a:t>
            </a:r>
          </a:p>
        </p:txBody>
      </p:sp>
      <p:sp>
        <p:nvSpPr>
          <p:cNvPr id="15" name="Rounded Rectangle 14"/>
          <p:cNvSpPr/>
          <p:nvPr/>
        </p:nvSpPr>
        <p:spPr>
          <a:xfrm>
            <a:off x="5317448" y="5231217"/>
            <a:ext cx="4962109" cy="822249"/>
          </a:xfrm>
          <a:prstGeom prst="round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65" dirty="0" err="1">
                <a:solidFill>
                  <a:srgbClr val="000000"/>
                </a:solidFill>
              </a:rPr>
              <a:t>Số</a:t>
            </a:r>
            <a:r>
              <a:rPr lang="en-US" sz="2665" dirty="0">
                <a:solidFill>
                  <a:srgbClr val="000000"/>
                </a:solidFill>
              </a:rPr>
              <a:t> </a:t>
            </a:r>
            <a:r>
              <a:rPr lang="en-US" sz="2665" dirty="0" err="1">
                <a:solidFill>
                  <a:srgbClr val="000000"/>
                </a:solidFill>
              </a:rPr>
              <a:t>thập</a:t>
            </a:r>
            <a:r>
              <a:rPr lang="en-US" sz="2665" dirty="0">
                <a:solidFill>
                  <a:srgbClr val="000000"/>
                </a:solidFill>
              </a:rPr>
              <a:t> </a:t>
            </a:r>
            <a:r>
              <a:rPr lang="en-US" sz="2665" dirty="0" err="1">
                <a:solidFill>
                  <a:srgbClr val="000000"/>
                </a:solidFill>
              </a:rPr>
              <a:t>phân</a:t>
            </a:r>
            <a:r>
              <a:rPr lang="en-US" sz="2665" dirty="0">
                <a:solidFill>
                  <a:srgbClr val="000000"/>
                </a:solidFill>
              </a:rPr>
              <a:t> ...(4)...</a:t>
            </a:r>
          </a:p>
        </p:txBody>
      </p:sp>
      <p:cxnSp>
        <p:nvCxnSpPr>
          <p:cNvPr id="8" name="Elbow Connector 7"/>
          <p:cNvCxnSpPr>
            <a:stCxn id="5" idx="3"/>
            <a:endCxn id="6" idx="1"/>
          </p:cNvCxnSpPr>
          <p:nvPr/>
        </p:nvCxnSpPr>
        <p:spPr>
          <a:xfrm flipV="1">
            <a:off x="2865529" y="3102320"/>
            <a:ext cx="418691" cy="971107"/>
          </a:xfrm>
          <a:prstGeom prst="bentConnector3">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Elbow Connector 9"/>
          <p:cNvCxnSpPr>
            <a:stCxn id="5" idx="3"/>
            <a:endCxn id="11" idx="1"/>
          </p:cNvCxnSpPr>
          <p:nvPr/>
        </p:nvCxnSpPr>
        <p:spPr>
          <a:xfrm>
            <a:off x="2865529" y="4073427"/>
            <a:ext cx="418691" cy="916785"/>
          </a:xfrm>
          <a:prstGeom prst="bentConnector3">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6" idx="3"/>
            <a:endCxn id="12" idx="1"/>
          </p:cNvCxnSpPr>
          <p:nvPr/>
        </p:nvCxnSpPr>
        <p:spPr>
          <a:xfrm flipV="1">
            <a:off x="4934924" y="3092439"/>
            <a:ext cx="340243" cy="9881"/>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Elbow Connector 22"/>
          <p:cNvCxnSpPr>
            <a:stCxn id="11" idx="3"/>
            <a:endCxn id="14" idx="1"/>
          </p:cNvCxnSpPr>
          <p:nvPr/>
        </p:nvCxnSpPr>
        <p:spPr>
          <a:xfrm flipV="1">
            <a:off x="4934924" y="4408968"/>
            <a:ext cx="382524" cy="581244"/>
          </a:xfrm>
          <a:prstGeom prst="bentConnector3">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11" idx="3"/>
            <a:endCxn id="15" idx="1"/>
          </p:cNvCxnSpPr>
          <p:nvPr/>
        </p:nvCxnSpPr>
        <p:spPr>
          <a:xfrm>
            <a:off x="4934924" y="4990212"/>
            <a:ext cx="382524" cy="652131"/>
          </a:xfrm>
          <a:prstGeom prst="bentConnector3">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284220" y="4723471"/>
            <a:ext cx="1650704" cy="501650"/>
          </a:xfrm>
          <a:prstGeom prst="rect">
            <a:avLst/>
          </a:prstGeom>
          <a:solidFill>
            <a:schemeClr val="tx1">
              <a:lumMod val="40000"/>
              <a:lumOff val="60000"/>
            </a:schemeClr>
          </a:solidFill>
          <a:ln>
            <a:solidFill>
              <a:schemeClr val="tx1">
                <a:lumMod val="40000"/>
                <a:lumOff val="60000"/>
              </a:schemeClr>
            </a:solidFill>
          </a:ln>
        </p:spPr>
        <p:txBody>
          <a:bodyPr wrap="square" rtlCol="0">
            <a:spAutoFit/>
          </a:bodyPr>
          <a:lstStyle/>
          <a:p>
            <a:pPr algn="ctr"/>
            <a:r>
              <a:rPr lang="en-US" sz="2665" dirty="0" err="1">
                <a:solidFill>
                  <a:srgbClr val="002060"/>
                </a:solidFill>
              </a:rPr>
              <a:t>Số</a:t>
            </a:r>
            <a:r>
              <a:rPr lang="en-US" sz="2665" dirty="0">
                <a:solidFill>
                  <a:srgbClr val="002060"/>
                </a:solidFill>
              </a:rPr>
              <a:t> </a:t>
            </a:r>
            <a:r>
              <a:rPr lang="en-US" sz="2665" dirty="0" err="1">
                <a:solidFill>
                  <a:srgbClr val="002060"/>
                </a:solidFill>
              </a:rPr>
              <a:t>hữu</a:t>
            </a:r>
            <a:r>
              <a:rPr lang="en-US" sz="2665" dirty="0">
                <a:solidFill>
                  <a:srgbClr val="002060"/>
                </a:solidFill>
              </a:rPr>
              <a:t> </a:t>
            </a:r>
            <a:r>
              <a:rPr lang="en-US" sz="2665" dirty="0" err="1">
                <a:solidFill>
                  <a:srgbClr val="002060"/>
                </a:solidFill>
              </a:rPr>
              <a:t>tỉ</a:t>
            </a:r>
            <a:endParaRPr lang="en-US" sz="2665" dirty="0">
              <a:solidFill>
                <a:srgbClr val="002060"/>
              </a:solidFill>
            </a:endParaRPr>
          </a:p>
        </p:txBody>
      </p:sp>
      <p:sp>
        <p:nvSpPr>
          <p:cNvPr id="35" name="TextBox 34"/>
          <p:cNvSpPr txBox="1"/>
          <p:nvPr/>
        </p:nvSpPr>
        <p:spPr>
          <a:xfrm>
            <a:off x="7548757" y="2654923"/>
            <a:ext cx="2390557" cy="829945"/>
          </a:xfrm>
          <a:prstGeom prst="rect">
            <a:avLst/>
          </a:prstGeom>
          <a:solidFill>
            <a:schemeClr val="tx1">
              <a:lumMod val="40000"/>
              <a:lumOff val="60000"/>
            </a:schemeClr>
          </a:solidFill>
          <a:ln>
            <a:solidFill>
              <a:schemeClr val="tx1">
                <a:lumMod val="40000"/>
                <a:lumOff val="60000"/>
              </a:schemeClr>
            </a:solidFill>
          </a:ln>
        </p:spPr>
        <p:txBody>
          <a:bodyPr wrap="square" rtlCol="0">
            <a:spAutoFit/>
          </a:bodyPr>
          <a:lstStyle/>
          <a:p>
            <a:r>
              <a:rPr lang="en-US" sz="2400" dirty="0" err="1">
                <a:solidFill>
                  <a:srgbClr val="002060"/>
                </a:solidFill>
              </a:rPr>
              <a:t>vô</a:t>
            </a:r>
            <a:r>
              <a:rPr lang="en-US" sz="2400" dirty="0">
                <a:solidFill>
                  <a:srgbClr val="002060"/>
                </a:solidFill>
              </a:rPr>
              <a:t> </a:t>
            </a:r>
            <a:r>
              <a:rPr lang="en-US" sz="2400" dirty="0" err="1">
                <a:solidFill>
                  <a:srgbClr val="002060"/>
                </a:solidFill>
              </a:rPr>
              <a:t>hạn</a:t>
            </a:r>
            <a:r>
              <a:rPr lang="en-US" sz="2400" dirty="0">
                <a:solidFill>
                  <a:srgbClr val="002060"/>
                </a:solidFill>
              </a:rPr>
              <a:t> </a:t>
            </a:r>
            <a:r>
              <a:rPr lang="en-US" sz="2400" dirty="0" err="1">
                <a:solidFill>
                  <a:srgbClr val="002060"/>
                </a:solidFill>
              </a:rPr>
              <a:t>không</a:t>
            </a:r>
            <a:r>
              <a:rPr lang="en-US" sz="2400" dirty="0">
                <a:solidFill>
                  <a:srgbClr val="002060"/>
                </a:solidFill>
              </a:rPr>
              <a:t> </a:t>
            </a:r>
            <a:r>
              <a:rPr lang="en-US" sz="2400" dirty="0" err="1">
                <a:solidFill>
                  <a:srgbClr val="002060"/>
                </a:solidFill>
              </a:rPr>
              <a:t>tuần</a:t>
            </a:r>
            <a:r>
              <a:rPr lang="en-US" sz="2400" dirty="0">
                <a:solidFill>
                  <a:srgbClr val="002060"/>
                </a:solidFill>
              </a:rPr>
              <a:t> </a:t>
            </a:r>
            <a:r>
              <a:rPr lang="en-US" sz="2400" dirty="0" err="1">
                <a:solidFill>
                  <a:srgbClr val="002060"/>
                </a:solidFill>
              </a:rPr>
              <a:t>hoàn</a:t>
            </a:r>
            <a:endParaRPr lang="en-US" sz="2400" dirty="0">
              <a:solidFill>
                <a:srgbClr val="002060"/>
              </a:solidFill>
            </a:endParaRPr>
          </a:p>
        </p:txBody>
      </p:sp>
      <p:sp>
        <p:nvSpPr>
          <p:cNvPr id="38" name="TextBox 37"/>
          <p:cNvSpPr txBox="1"/>
          <p:nvPr/>
        </p:nvSpPr>
        <p:spPr>
          <a:xfrm>
            <a:off x="7520403" y="5401336"/>
            <a:ext cx="2759155" cy="460375"/>
          </a:xfrm>
          <a:prstGeom prst="rect">
            <a:avLst/>
          </a:prstGeom>
          <a:solidFill>
            <a:schemeClr val="tx1">
              <a:lumMod val="40000"/>
              <a:lumOff val="60000"/>
            </a:schemeClr>
          </a:solidFill>
          <a:ln>
            <a:solidFill>
              <a:schemeClr val="tx1">
                <a:lumMod val="40000"/>
                <a:lumOff val="60000"/>
              </a:schemeClr>
            </a:solidFill>
          </a:ln>
        </p:spPr>
        <p:txBody>
          <a:bodyPr wrap="square" rtlCol="0">
            <a:spAutoFit/>
          </a:bodyPr>
          <a:lstStyle/>
          <a:p>
            <a:r>
              <a:rPr lang="en-US" sz="2400" dirty="0" err="1">
                <a:solidFill>
                  <a:srgbClr val="002060"/>
                </a:solidFill>
              </a:rPr>
              <a:t>vô</a:t>
            </a:r>
            <a:r>
              <a:rPr lang="en-US" sz="2400" dirty="0">
                <a:solidFill>
                  <a:srgbClr val="002060"/>
                </a:solidFill>
              </a:rPr>
              <a:t> </a:t>
            </a:r>
            <a:r>
              <a:rPr lang="en-US" sz="2400" dirty="0" err="1">
                <a:solidFill>
                  <a:srgbClr val="002060"/>
                </a:solidFill>
              </a:rPr>
              <a:t>hạn</a:t>
            </a:r>
            <a:r>
              <a:rPr lang="en-US" sz="2400" dirty="0">
                <a:solidFill>
                  <a:srgbClr val="002060"/>
                </a:solidFill>
              </a:rPr>
              <a:t> </a:t>
            </a:r>
            <a:r>
              <a:rPr lang="en-US" sz="2400" dirty="0" err="1">
                <a:solidFill>
                  <a:srgbClr val="002060"/>
                </a:solidFill>
              </a:rPr>
              <a:t>tuần</a:t>
            </a:r>
            <a:r>
              <a:rPr lang="en-US" sz="2400" dirty="0">
                <a:solidFill>
                  <a:srgbClr val="002060"/>
                </a:solidFill>
              </a:rPr>
              <a:t> </a:t>
            </a:r>
            <a:r>
              <a:rPr lang="en-US" sz="2400" dirty="0" err="1">
                <a:solidFill>
                  <a:srgbClr val="002060"/>
                </a:solidFill>
              </a:rPr>
              <a:t>hoàn</a:t>
            </a:r>
            <a:endParaRPr lang="en-US" sz="2400" dirty="0">
              <a:solidFill>
                <a:srgbClr val="002060"/>
              </a:solidFill>
            </a:endParaRPr>
          </a:p>
        </p:txBody>
      </p:sp>
      <p:sp>
        <p:nvSpPr>
          <p:cNvPr id="39" name="TextBox 38"/>
          <p:cNvSpPr txBox="1"/>
          <p:nvPr/>
        </p:nvSpPr>
        <p:spPr>
          <a:xfrm>
            <a:off x="7548757" y="4142227"/>
            <a:ext cx="1539955" cy="501650"/>
          </a:xfrm>
          <a:prstGeom prst="rect">
            <a:avLst/>
          </a:prstGeom>
          <a:solidFill>
            <a:schemeClr val="tx1">
              <a:lumMod val="40000"/>
              <a:lumOff val="60000"/>
            </a:schemeClr>
          </a:solidFill>
          <a:ln>
            <a:solidFill>
              <a:schemeClr val="tx1">
                <a:lumMod val="40000"/>
                <a:lumOff val="60000"/>
              </a:schemeClr>
            </a:solidFill>
          </a:ln>
        </p:spPr>
        <p:txBody>
          <a:bodyPr wrap="square" rtlCol="0">
            <a:spAutoFit/>
          </a:bodyPr>
          <a:lstStyle/>
          <a:p>
            <a:r>
              <a:rPr lang="en-US" sz="2665" dirty="0" err="1">
                <a:solidFill>
                  <a:srgbClr val="002060"/>
                </a:solidFill>
              </a:rPr>
              <a:t>hữu</a:t>
            </a:r>
            <a:r>
              <a:rPr lang="en-US" sz="2665" dirty="0">
                <a:solidFill>
                  <a:srgbClr val="002060"/>
                </a:solidFill>
              </a:rPr>
              <a:t> </a:t>
            </a:r>
            <a:r>
              <a:rPr lang="en-US" sz="2665" dirty="0" err="1">
                <a:solidFill>
                  <a:srgbClr val="002060"/>
                </a:solidFill>
              </a:rPr>
              <a:t>hạn</a:t>
            </a:r>
            <a:endParaRPr lang="en-US" sz="2665" dirty="0">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dissolve">
                                      <p:cBhvr>
                                        <p:cTn id="18" dur="500"/>
                                        <p:tgtEl>
                                          <p:spTgt spid="6"/>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dissolve">
                                      <p:cBhvr>
                                        <p:cTn id="21" dur="500"/>
                                        <p:tgtEl>
                                          <p:spTgt spid="11"/>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dissolve">
                                      <p:cBhvr>
                                        <p:cTn id="24" dur="500"/>
                                        <p:tgtEl>
                                          <p:spTgt spid="12"/>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dissolve">
                                      <p:cBhvr>
                                        <p:cTn id="27" dur="500"/>
                                        <p:tgtEl>
                                          <p:spTgt spid="14"/>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dissolve">
                                      <p:cBhvr>
                                        <p:cTn id="30" dur="500"/>
                                        <p:tgtEl>
                                          <p:spTgt spid="15"/>
                                        </p:tgtEl>
                                      </p:cBhvr>
                                    </p:animEffect>
                                  </p:childTnLst>
                                </p:cTn>
                              </p:par>
                              <p:par>
                                <p:cTn id="31" presetID="9"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dissolve">
                                      <p:cBhvr>
                                        <p:cTn id="33" dur="500"/>
                                        <p:tgtEl>
                                          <p:spTgt spid="8"/>
                                        </p:tgtEl>
                                      </p:cBhvr>
                                    </p:animEffect>
                                  </p:childTnLst>
                                </p:cTn>
                              </p:par>
                              <p:par>
                                <p:cTn id="34" presetID="9" presetClass="entr" presetSubtype="0"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dissolve">
                                      <p:cBhvr>
                                        <p:cTn id="36" dur="500"/>
                                        <p:tgtEl>
                                          <p:spTgt spid="10"/>
                                        </p:tgtEl>
                                      </p:cBhvr>
                                    </p:animEffect>
                                  </p:childTnLst>
                                </p:cTn>
                              </p:par>
                              <p:par>
                                <p:cTn id="37" presetID="9"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dissolve">
                                      <p:cBhvr>
                                        <p:cTn id="39" dur="500"/>
                                        <p:tgtEl>
                                          <p:spTgt spid="19"/>
                                        </p:tgtEl>
                                      </p:cBhvr>
                                    </p:animEffect>
                                  </p:childTnLst>
                                </p:cTn>
                              </p:par>
                              <p:par>
                                <p:cTn id="40" presetID="9" presetClass="entr" presetSubtype="0" fill="hold"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dissolve">
                                      <p:cBhvr>
                                        <p:cTn id="42" dur="500"/>
                                        <p:tgtEl>
                                          <p:spTgt spid="23"/>
                                        </p:tgtEl>
                                      </p:cBhvr>
                                    </p:animEffect>
                                  </p:childTnLst>
                                </p:cTn>
                              </p:par>
                              <p:par>
                                <p:cTn id="43" presetID="9"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dissolve">
                                      <p:cBhvr>
                                        <p:cTn id="45" dur="5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30"/>
                                        </p:tgtEl>
                                        <p:attrNameLst>
                                          <p:attrName>style.visibility</p:attrName>
                                        </p:attrNameLst>
                                      </p:cBhvr>
                                      <p:to>
                                        <p:strVal val="visible"/>
                                      </p:to>
                                    </p:set>
                                    <p:anim calcmode="lin" valueType="num">
                                      <p:cBhvr>
                                        <p:cTn id="50" dur="500" fill="hold"/>
                                        <p:tgtEl>
                                          <p:spTgt spid="30"/>
                                        </p:tgtEl>
                                        <p:attrNameLst>
                                          <p:attrName>ppt_w</p:attrName>
                                        </p:attrNameLst>
                                      </p:cBhvr>
                                      <p:tavLst>
                                        <p:tav tm="0">
                                          <p:val>
                                            <p:fltVal val="0"/>
                                          </p:val>
                                        </p:tav>
                                        <p:tav tm="100000">
                                          <p:val>
                                            <p:strVal val="#ppt_w"/>
                                          </p:val>
                                        </p:tav>
                                      </p:tavLst>
                                    </p:anim>
                                    <p:anim calcmode="lin" valueType="num">
                                      <p:cBhvr>
                                        <p:cTn id="51" dur="500" fill="hold"/>
                                        <p:tgtEl>
                                          <p:spTgt spid="30"/>
                                        </p:tgtEl>
                                        <p:attrNameLst>
                                          <p:attrName>ppt_h</p:attrName>
                                        </p:attrNameLst>
                                      </p:cBhvr>
                                      <p:tavLst>
                                        <p:tav tm="0">
                                          <p:val>
                                            <p:fltVal val="0"/>
                                          </p:val>
                                        </p:tav>
                                        <p:tav tm="100000">
                                          <p:val>
                                            <p:strVal val="#ppt_h"/>
                                          </p:val>
                                        </p:tav>
                                      </p:tavLst>
                                    </p:anim>
                                    <p:animEffect transition="in" filter="fade">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barn(inVertical)">
                                      <p:cBhvr>
                                        <p:cTn id="57" dur="500"/>
                                        <p:tgtEl>
                                          <p:spTgt spid="35"/>
                                        </p:tgtEl>
                                      </p:cBhvr>
                                    </p:animEffect>
                                  </p:childTnLst>
                                </p:cTn>
                              </p:par>
                            </p:childTnLst>
                          </p:cTn>
                        </p:par>
                      </p:childTnLst>
                    </p:cTn>
                  </p:par>
                  <p:par>
                    <p:cTn id="58" fill="hold">
                      <p:stCondLst>
                        <p:cond delay="indefinite"/>
                      </p:stCondLst>
                      <p:childTnLst>
                        <p:par>
                          <p:cTn id="59" fill="hold">
                            <p:stCondLst>
                              <p:cond delay="0"/>
                            </p:stCondLst>
                            <p:childTnLst>
                              <p:par>
                                <p:cTn id="60" presetID="50" presetClass="entr" presetSubtype="0" decel="100000" fill="hold" grpId="0" nodeType="clickEffect">
                                  <p:stCondLst>
                                    <p:cond delay="0"/>
                                  </p:stCondLst>
                                  <p:childTnLst>
                                    <p:set>
                                      <p:cBhvr>
                                        <p:cTn id="61" dur="1" fill="hold">
                                          <p:stCondLst>
                                            <p:cond delay="0"/>
                                          </p:stCondLst>
                                        </p:cTn>
                                        <p:tgtEl>
                                          <p:spTgt spid="39"/>
                                        </p:tgtEl>
                                        <p:attrNameLst>
                                          <p:attrName>style.visibility</p:attrName>
                                        </p:attrNameLst>
                                      </p:cBhvr>
                                      <p:to>
                                        <p:strVal val="visible"/>
                                      </p:to>
                                    </p:set>
                                    <p:anim calcmode="lin" valueType="num">
                                      <p:cBhvr>
                                        <p:cTn id="62" dur="500" fill="hold"/>
                                        <p:tgtEl>
                                          <p:spTgt spid="39"/>
                                        </p:tgtEl>
                                        <p:attrNameLst>
                                          <p:attrName>ppt_w</p:attrName>
                                        </p:attrNameLst>
                                      </p:cBhvr>
                                      <p:tavLst>
                                        <p:tav tm="0">
                                          <p:val>
                                            <p:strVal val="#ppt_w+.3"/>
                                          </p:val>
                                        </p:tav>
                                        <p:tav tm="100000">
                                          <p:val>
                                            <p:strVal val="#ppt_w"/>
                                          </p:val>
                                        </p:tav>
                                      </p:tavLst>
                                    </p:anim>
                                    <p:anim calcmode="lin" valueType="num">
                                      <p:cBhvr>
                                        <p:cTn id="63" dur="500" fill="hold"/>
                                        <p:tgtEl>
                                          <p:spTgt spid="39"/>
                                        </p:tgtEl>
                                        <p:attrNameLst>
                                          <p:attrName>ppt_h</p:attrName>
                                        </p:attrNameLst>
                                      </p:cBhvr>
                                      <p:tavLst>
                                        <p:tav tm="0">
                                          <p:val>
                                            <p:strVal val="#ppt_h"/>
                                          </p:val>
                                        </p:tav>
                                        <p:tav tm="100000">
                                          <p:val>
                                            <p:strVal val="#ppt_h"/>
                                          </p:val>
                                        </p:tav>
                                      </p:tavLst>
                                    </p:anim>
                                    <p:animEffect transition="in" filter="fade">
                                      <p:cBhvr>
                                        <p:cTn id="64" dur="500"/>
                                        <p:tgtEl>
                                          <p:spTgt spid="39"/>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barn(inVertical)">
                                      <p:cBhvr>
                                        <p:cTn id="6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ldLvl="0" animBg="1"/>
      <p:bldP spid="6" grpId="0" bldLvl="0" animBg="1"/>
      <p:bldP spid="11" grpId="0" bldLvl="0" animBg="1"/>
      <p:bldP spid="12" grpId="0" bldLvl="0" animBg="1"/>
      <p:bldP spid="14" grpId="0" bldLvl="0" animBg="1"/>
      <p:bldP spid="15" grpId="0" bldLvl="0" animBg="1"/>
      <p:bldP spid="30" grpId="0" bldLvl="0" animBg="1"/>
      <p:bldP spid="35" grpId="0" bldLvl="0" animBg="1"/>
      <p:bldP spid="38" grpId="0" bldLvl="0" animBg="1"/>
      <p:bldP spid="39"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sp>
        <p:nvSpPr>
          <p:cNvPr id="1271" name="Google Shape;1271;p46"/>
          <p:cNvSpPr txBox="1">
            <a:spLocks noGrp="1"/>
          </p:cNvSpPr>
          <p:nvPr>
            <p:ph type="title"/>
          </p:nvPr>
        </p:nvSpPr>
        <p:spPr>
          <a:xfrm>
            <a:off x="622300" y="474200"/>
            <a:ext cx="10947600" cy="8848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US" sz="4265" b="1" dirty="0">
                <a:solidFill>
                  <a:schemeClr val="accent4">
                    <a:lumMod val="50000"/>
                  </a:schemeClr>
                </a:solidFill>
                <a:latin typeface="+mn-lt"/>
              </a:rPr>
              <a:t>HƯỚNG DẪN VỀ NHÀ</a:t>
            </a:r>
            <a:endParaRPr sz="4265" b="1" dirty="0">
              <a:solidFill>
                <a:schemeClr val="accent4">
                  <a:lumMod val="50000"/>
                </a:schemeClr>
              </a:solidFill>
              <a:latin typeface="+mn-lt"/>
            </a:endParaRPr>
          </a:p>
        </p:txBody>
      </p:sp>
      <p:grpSp>
        <p:nvGrpSpPr>
          <p:cNvPr id="1272" name="Google Shape;1272;p46"/>
          <p:cNvGrpSpPr/>
          <p:nvPr/>
        </p:nvGrpSpPr>
        <p:grpSpPr>
          <a:xfrm>
            <a:off x="15027968" y="6360297"/>
            <a:ext cx="445079" cy="497703"/>
            <a:chOff x="861113" y="2885746"/>
            <a:chExt cx="333809" cy="373277"/>
          </a:xfrm>
        </p:grpSpPr>
        <p:sp>
          <p:nvSpPr>
            <p:cNvPr id="1273" name="Google Shape;1273;p46"/>
            <p:cNvSpPr/>
            <p:nvPr/>
          </p:nvSpPr>
          <p:spPr>
            <a:xfrm>
              <a:off x="861113" y="2981533"/>
              <a:ext cx="315970" cy="277489"/>
            </a:xfrm>
            <a:custGeom>
              <a:avLst/>
              <a:gdLst/>
              <a:ahLst/>
              <a:cxnLst/>
              <a:rect l="l" t="t" r="r" b="b"/>
              <a:pathLst>
                <a:path w="9919" h="8711" extrusionOk="0">
                  <a:moveTo>
                    <a:pt x="3015" y="0"/>
                  </a:moveTo>
                  <a:cubicBezTo>
                    <a:pt x="2777" y="0"/>
                    <a:pt x="2558" y="27"/>
                    <a:pt x="2358" y="79"/>
                  </a:cubicBezTo>
                  <a:cubicBezTo>
                    <a:pt x="1739" y="245"/>
                    <a:pt x="1156" y="638"/>
                    <a:pt x="739" y="1210"/>
                  </a:cubicBezTo>
                  <a:cubicBezTo>
                    <a:pt x="251" y="1864"/>
                    <a:pt x="1" y="2698"/>
                    <a:pt x="1" y="3615"/>
                  </a:cubicBezTo>
                  <a:cubicBezTo>
                    <a:pt x="1" y="4567"/>
                    <a:pt x="429" y="5841"/>
                    <a:pt x="1132" y="6889"/>
                  </a:cubicBezTo>
                  <a:cubicBezTo>
                    <a:pt x="1882" y="8056"/>
                    <a:pt x="2763" y="8711"/>
                    <a:pt x="3549" y="8711"/>
                  </a:cubicBezTo>
                  <a:cubicBezTo>
                    <a:pt x="3870" y="8711"/>
                    <a:pt x="4180" y="8663"/>
                    <a:pt x="4478" y="8580"/>
                  </a:cubicBezTo>
                  <a:cubicBezTo>
                    <a:pt x="4632" y="8532"/>
                    <a:pt x="4796" y="8508"/>
                    <a:pt x="4960" y="8508"/>
                  </a:cubicBezTo>
                  <a:cubicBezTo>
                    <a:pt x="5123" y="8508"/>
                    <a:pt x="5287" y="8532"/>
                    <a:pt x="5442" y="8580"/>
                  </a:cubicBezTo>
                  <a:cubicBezTo>
                    <a:pt x="5740" y="8663"/>
                    <a:pt x="6049" y="8711"/>
                    <a:pt x="6371" y="8711"/>
                  </a:cubicBezTo>
                  <a:cubicBezTo>
                    <a:pt x="7156" y="8711"/>
                    <a:pt x="8026" y="8044"/>
                    <a:pt x="8788" y="6889"/>
                  </a:cubicBezTo>
                  <a:cubicBezTo>
                    <a:pt x="9490" y="5841"/>
                    <a:pt x="9919" y="4567"/>
                    <a:pt x="9919" y="3615"/>
                  </a:cubicBezTo>
                  <a:cubicBezTo>
                    <a:pt x="9847" y="2948"/>
                    <a:pt x="9716" y="2317"/>
                    <a:pt x="9431" y="1757"/>
                  </a:cubicBezTo>
                  <a:cubicBezTo>
                    <a:pt x="9398" y="1685"/>
                    <a:pt x="9334" y="1651"/>
                    <a:pt x="9266" y="1651"/>
                  </a:cubicBezTo>
                  <a:cubicBezTo>
                    <a:pt x="9233" y="1651"/>
                    <a:pt x="9199" y="1658"/>
                    <a:pt x="9169" y="1674"/>
                  </a:cubicBezTo>
                  <a:cubicBezTo>
                    <a:pt x="9061" y="1710"/>
                    <a:pt x="9026" y="1841"/>
                    <a:pt x="9073" y="1936"/>
                  </a:cubicBezTo>
                  <a:cubicBezTo>
                    <a:pt x="9323" y="2448"/>
                    <a:pt x="9442" y="3007"/>
                    <a:pt x="9442" y="3638"/>
                  </a:cubicBezTo>
                  <a:cubicBezTo>
                    <a:pt x="9442" y="4508"/>
                    <a:pt x="9050" y="5686"/>
                    <a:pt x="8395" y="6698"/>
                  </a:cubicBezTo>
                  <a:cubicBezTo>
                    <a:pt x="7716" y="7722"/>
                    <a:pt x="6942" y="8341"/>
                    <a:pt x="6311" y="8341"/>
                  </a:cubicBezTo>
                  <a:cubicBezTo>
                    <a:pt x="6037" y="8341"/>
                    <a:pt x="5751" y="8294"/>
                    <a:pt x="5501" y="8222"/>
                  </a:cubicBezTo>
                  <a:cubicBezTo>
                    <a:pt x="5311" y="8163"/>
                    <a:pt x="5112" y="8133"/>
                    <a:pt x="4911" y="8133"/>
                  </a:cubicBezTo>
                  <a:cubicBezTo>
                    <a:pt x="4710" y="8133"/>
                    <a:pt x="4507" y="8163"/>
                    <a:pt x="4311" y="8222"/>
                  </a:cubicBezTo>
                  <a:cubicBezTo>
                    <a:pt x="4061" y="8294"/>
                    <a:pt x="3775" y="8341"/>
                    <a:pt x="3513" y="8341"/>
                  </a:cubicBezTo>
                  <a:cubicBezTo>
                    <a:pt x="2870" y="8341"/>
                    <a:pt x="2096" y="7722"/>
                    <a:pt x="1430" y="6698"/>
                  </a:cubicBezTo>
                  <a:cubicBezTo>
                    <a:pt x="775" y="5698"/>
                    <a:pt x="370" y="4531"/>
                    <a:pt x="370" y="3638"/>
                  </a:cubicBezTo>
                  <a:cubicBezTo>
                    <a:pt x="370" y="2805"/>
                    <a:pt x="608" y="2043"/>
                    <a:pt x="1037" y="1460"/>
                  </a:cubicBezTo>
                  <a:cubicBezTo>
                    <a:pt x="1406" y="971"/>
                    <a:pt x="1918" y="614"/>
                    <a:pt x="2453" y="460"/>
                  </a:cubicBezTo>
                  <a:cubicBezTo>
                    <a:pt x="2603" y="422"/>
                    <a:pt x="2774" y="403"/>
                    <a:pt x="2963" y="403"/>
                  </a:cubicBezTo>
                  <a:cubicBezTo>
                    <a:pt x="3256" y="403"/>
                    <a:pt x="3592" y="449"/>
                    <a:pt x="3954" y="543"/>
                  </a:cubicBezTo>
                  <a:cubicBezTo>
                    <a:pt x="4013" y="555"/>
                    <a:pt x="4085" y="567"/>
                    <a:pt x="4144" y="579"/>
                  </a:cubicBezTo>
                  <a:cubicBezTo>
                    <a:pt x="4160" y="582"/>
                    <a:pt x="4176" y="584"/>
                    <a:pt x="4191" y="584"/>
                  </a:cubicBezTo>
                  <a:cubicBezTo>
                    <a:pt x="4281" y="584"/>
                    <a:pt x="4362" y="527"/>
                    <a:pt x="4382" y="436"/>
                  </a:cubicBezTo>
                  <a:cubicBezTo>
                    <a:pt x="4406" y="329"/>
                    <a:pt x="4347" y="221"/>
                    <a:pt x="4239" y="198"/>
                  </a:cubicBezTo>
                  <a:lnTo>
                    <a:pt x="4061" y="150"/>
                  </a:lnTo>
                  <a:cubicBezTo>
                    <a:pt x="3680" y="48"/>
                    <a:pt x="3331" y="0"/>
                    <a:pt x="301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74" name="Google Shape;1274;p46"/>
            <p:cNvSpPr/>
            <p:nvPr/>
          </p:nvSpPr>
          <p:spPr>
            <a:xfrm>
              <a:off x="1024976" y="2981756"/>
              <a:ext cx="125572" cy="45903"/>
            </a:xfrm>
            <a:custGeom>
              <a:avLst/>
              <a:gdLst/>
              <a:ahLst/>
              <a:cxnLst/>
              <a:rect l="l" t="t" r="r" b="b"/>
              <a:pathLst>
                <a:path w="3942" h="1441" extrusionOk="0">
                  <a:moveTo>
                    <a:pt x="1709" y="1"/>
                  </a:moveTo>
                  <a:cubicBezTo>
                    <a:pt x="1383" y="1"/>
                    <a:pt x="1022" y="51"/>
                    <a:pt x="631" y="143"/>
                  </a:cubicBezTo>
                  <a:cubicBezTo>
                    <a:pt x="477" y="191"/>
                    <a:pt x="334" y="202"/>
                    <a:pt x="191" y="238"/>
                  </a:cubicBezTo>
                  <a:cubicBezTo>
                    <a:pt x="96" y="250"/>
                    <a:pt x="0" y="357"/>
                    <a:pt x="12" y="464"/>
                  </a:cubicBezTo>
                  <a:cubicBezTo>
                    <a:pt x="35" y="554"/>
                    <a:pt x="121" y="644"/>
                    <a:pt x="220" y="644"/>
                  </a:cubicBezTo>
                  <a:cubicBezTo>
                    <a:pt x="226" y="644"/>
                    <a:pt x="232" y="644"/>
                    <a:pt x="238" y="643"/>
                  </a:cubicBezTo>
                  <a:cubicBezTo>
                    <a:pt x="405" y="619"/>
                    <a:pt x="572" y="583"/>
                    <a:pt x="727" y="548"/>
                  </a:cubicBezTo>
                  <a:cubicBezTo>
                    <a:pt x="1087" y="461"/>
                    <a:pt x="1417" y="414"/>
                    <a:pt x="1711" y="414"/>
                  </a:cubicBezTo>
                  <a:cubicBezTo>
                    <a:pt x="1903" y="414"/>
                    <a:pt x="2079" y="434"/>
                    <a:pt x="2239" y="476"/>
                  </a:cubicBezTo>
                  <a:cubicBezTo>
                    <a:pt x="2727" y="607"/>
                    <a:pt x="3203" y="917"/>
                    <a:pt x="3572" y="1369"/>
                  </a:cubicBezTo>
                  <a:cubicBezTo>
                    <a:pt x="3620" y="1417"/>
                    <a:pt x="3679" y="1441"/>
                    <a:pt x="3727" y="1441"/>
                  </a:cubicBezTo>
                  <a:cubicBezTo>
                    <a:pt x="3763" y="1441"/>
                    <a:pt x="3810" y="1429"/>
                    <a:pt x="3846" y="1393"/>
                  </a:cubicBezTo>
                  <a:cubicBezTo>
                    <a:pt x="3929" y="1322"/>
                    <a:pt x="3941" y="1191"/>
                    <a:pt x="3870" y="1095"/>
                  </a:cubicBezTo>
                  <a:cubicBezTo>
                    <a:pt x="3453" y="595"/>
                    <a:pt x="2905" y="226"/>
                    <a:pt x="2322" y="72"/>
                  </a:cubicBezTo>
                  <a:cubicBezTo>
                    <a:pt x="2135" y="23"/>
                    <a:pt x="1930" y="1"/>
                    <a:pt x="170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75" name="Google Shape;1275;p46"/>
            <p:cNvSpPr/>
            <p:nvPr/>
          </p:nvSpPr>
          <p:spPr>
            <a:xfrm>
              <a:off x="979455" y="2885746"/>
              <a:ext cx="215467" cy="145705"/>
            </a:xfrm>
            <a:custGeom>
              <a:avLst/>
              <a:gdLst/>
              <a:ahLst/>
              <a:cxnLst/>
              <a:rect l="l" t="t" r="r" b="b"/>
              <a:pathLst>
                <a:path w="6764" h="4574" extrusionOk="0">
                  <a:moveTo>
                    <a:pt x="4097" y="0"/>
                  </a:moveTo>
                  <a:cubicBezTo>
                    <a:pt x="3959" y="0"/>
                    <a:pt x="3824" y="9"/>
                    <a:pt x="3691" y="26"/>
                  </a:cubicBezTo>
                  <a:cubicBezTo>
                    <a:pt x="3049" y="61"/>
                    <a:pt x="2489" y="419"/>
                    <a:pt x="2060" y="1014"/>
                  </a:cubicBezTo>
                  <a:cubicBezTo>
                    <a:pt x="1775" y="1407"/>
                    <a:pt x="1620" y="1776"/>
                    <a:pt x="1596" y="1883"/>
                  </a:cubicBezTo>
                  <a:lnTo>
                    <a:pt x="1072" y="2681"/>
                  </a:lnTo>
                  <a:cubicBezTo>
                    <a:pt x="929" y="2240"/>
                    <a:pt x="774" y="1954"/>
                    <a:pt x="763" y="1943"/>
                  </a:cubicBezTo>
                  <a:cubicBezTo>
                    <a:pt x="728" y="1866"/>
                    <a:pt x="652" y="1832"/>
                    <a:pt x="576" y="1832"/>
                  </a:cubicBezTo>
                  <a:cubicBezTo>
                    <a:pt x="546" y="1832"/>
                    <a:pt x="516" y="1837"/>
                    <a:pt x="489" y="1847"/>
                  </a:cubicBezTo>
                  <a:cubicBezTo>
                    <a:pt x="405" y="1895"/>
                    <a:pt x="358" y="2026"/>
                    <a:pt x="405" y="2121"/>
                  </a:cubicBezTo>
                  <a:cubicBezTo>
                    <a:pt x="405" y="2133"/>
                    <a:pt x="870" y="3014"/>
                    <a:pt x="965" y="4157"/>
                  </a:cubicBezTo>
                  <a:cubicBezTo>
                    <a:pt x="822" y="4145"/>
                    <a:pt x="667" y="4098"/>
                    <a:pt x="572" y="4050"/>
                  </a:cubicBezTo>
                  <a:cubicBezTo>
                    <a:pt x="429" y="3990"/>
                    <a:pt x="393" y="3931"/>
                    <a:pt x="393" y="3919"/>
                  </a:cubicBezTo>
                  <a:cubicBezTo>
                    <a:pt x="393" y="3812"/>
                    <a:pt x="298" y="3728"/>
                    <a:pt x="191" y="3728"/>
                  </a:cubicBezTo>
                  <a:cubicBezTo>
                    <a:pt x="96" y="3728"/>
                    <a:pt x="1" y="3812"/>
                    <a:pt x="1" y="3919"/>
                  </a:cubicBezTo>
                  <a:cubicBezTo>
                    <a:pt x="1" y="4038"/>
                    <a:pt x="60" y="4264"/>
                    <a:pt x="405" y="4419"/>
                  </a:cubicBezTo>
                  <a:cubicBezTo>
                    <a:pt x="608" y="4514"/>
                    <a:pt x="893" y="4574"/>
                    <a:pt x="1191" y="4574"/>
                  </a:cubicBezTo>
                  <a:cubicBezTo>
                    <a:pt x="1489" y="4574"/>
                    <a:pt x="1763" y="4514"/>
                    <a:pt x="1977" y="4419"/>
                  </a:cubicBezTo>
                  <a:cubicBezTo>
                    <a:pt x="2334" y="4264"/>
                    <a:pt x="2382" y="4038"/>
                    <a:pt x="2382" y="3919"/>
                  </a:cubicBezTo>
                  <a:cubicBezTo>
                    <a:pt x="2382" y="3812"/>
                    <a:pt x="2298" y="3728"/>
                    <a:pt x="2191" y="3728"/>
                  </a:cubicBezTo>
                  <a:cubicBezTo>
                    <a:pt x="2084" y="3728"/>
                    <a:pt x="2001" y="3812"/>
                    <a:pt x="2001" y="3919"/>
                  </a:cubicBezTo>
                  <a:cubicBezTo>
                    <a:pt x="2001" y="3931"/>
                    <a:pt x="1953" y="3990"/>
                    <a:pt x="1822" y="4050"/>
                  </a:cubicBezTo>
                  <a:cubicBezTo>
                    <a:pt x="1703" y="4109"/>
                    <a:pt x="1548" y="4145"/>
                    <a:pt x="1382" y="4157"/>
                  </a:cubicBezTo>
                  <a:cubicBezTo>
                    <a:pt x="1358" y="3800"/>
                    <a:pt x="1298" y="3467"/>
                    <a:pt x="1239" y="3169"/>
                  </a:cubicBezTo>
                  <a:lnTo>
                    <a:pt x="1917" y="2133"/>
                  </a:lnTo>
                  <a:cubicBezTo>
                    <a:pt x="1953" y="2133"/>
                    <a:pt x="1977" y="2145"/>
                    <a:pt x="2060" y="2169"/>
                  </a:cubicBezTo>
                  <a:cubicBezTo>
                    <a:pt x="2179" y="2204"/>
                    <a:pt x="2334" y="2300"/>
                    <a:pt x="2513" y="2407"/>
                  </a:cubicBezTo>
                  <a:cubicBezTo>
                    <a:pt x="2989" y="2669"/>
                    <a:pt x="3584" y="3014"/>
                    <a:pt x="4263" y="3014"/>
                  </a:cubicBezTo>
                  <a:cubicBezTo>
                    <a:pt x="4477" y="3014"/>
                    <a:pt x="4715" y="2966"/>
                    <a:pt x="4954" y="2883"/>
                  </a:cubicBezTo>
                  <a:cubicBezTo>
                    <a:pt x="6466" y="2300"/>
                    <a:pt x="6739" y="407"/>
                    <a:pt x="6763" y="323"/>
                  </a:cubicBezTo>
                  <a:cubicBezTo>
                    <a:pt x="6763" y="288"/>
                    <a:pt x="6716" y="216"/>
                    <a:pt x="6656" y="168"/>
                  </a:cubicBezTo>
                  <a:cubicBezTo>
                    <a:pt x="6626" y="145"/>
                    <a:pt x="6588" y="133"/>
                    <a:pt x="6547" y="133"/>
                  </a:cubicBezTo>
                  <a:cubicBezTo>
                    <a:pt x="6507" y="133"/>
                    <a:pt x="6466" y="145"/>
                    <a:pt x="6430" y="168"/>
                  </a:cubicBezTo>
                  <a:cubicBezTo>
                    <a:pt x="6301" y="255"/>
                    <a:pt x="6164" y="287"/>
                    <a:pt x="6009" y="287"/>
                  </a:cubicBezTo>
                  <a:cubicBezTo>
                    <a:pt x="5820" y="287"/>
                    <a:pt x="5602" y="239"/>
                    <a:pt x="5335" y="180"/>
                  </a:cubicBezTo>
                  <a:cubicBezTo>
                    <a:pt x="5287" y="168"/>
                    <a:pt x="5239" y="168"/>
                    <a:pt x="5192" y="157"/>
                  </a:cubicBezTo>
                  <a:cubicBezTo>
                    <a:pt x="5175" y="150"/>
                    <a:pt x="5158" y="147"/>
                    <a:pt x="5140" y="147"/>
                  </a:cubicBezTo>
                  <a:cubicBezTo>
                    <a:pt x="5061" y="147"/>
                    <a:pt x="4983" y="211"/>
                    <a:pt x="4954" y="299"/>
                  </a:cubicBezTo>
                  <a:cubicBezTo>
                    <a:pt x="4930" y="407"/>
                    <a:pt x="5001" y="514"/>
                    <a:pt x="5108" y="538"/>
                  </a:cubicBezTo>
                  <a:cubicBezTo>
                    <a:pt x="5156" y="561"/>
                    <a:pt x="5192" y="561"/>
                    <a:pt x="5239" y="573"/>
                  </a:cubicBezTo>
                  <a:cubicBezTo>
                    <a:pt x="5512" y="626"/>
                    <a:pt x="5765" y="679"/>
                    <a:pt x="6003" y="679"/>
                  </a:cubicBezTo>
                  <a:cubicBezTo>
                    <a:pt x="6088" y="679"/>
                    <a:pt x="6170" y="672"/>
                    <a:pt x="6251" y="657"/>
                  </a:cubicBezTo>
                  <a:lnTo>
                    <a:pt x="6251" y="657"/>
                  </a:lnTo>
                  <a:cubicBezTo>
                    <a:pt x="6108" y="1192"/>
                    <a:pt x="5704" y="2193"/>
                    <a:pt x="4799" y="2550"/>
                  </a:cubicBezTo>
                  <a:cubicBezTo>
                    <a:pt x="4613" y="2621"/>
                    <a:pt x="4429" y="2651"/>
                    <a:pt x="4249" y="2651"/>
                  </a:cubicBezTo>
                  <a:cubicBezTo>
                    <a:pt x="3679" y="2651"/>
                    <a:pt x="3144" y="2348"/>
                    <a:pt x="2691" y="2085"/>
                  </a:cubicBezTo>
                  <a:cubicBezTo>
                    <a:pt x="2453" y="1954"/>
                    <a:pt x="2251" y="1835"/>
                    <a:pt x="2072" y="1776"/>
                  </a:cubicBezTo>
                  <a:cubicBezTo>
                    <a:pt x="2275" y="1335"/>
                    <a:pt x="2798" y="502"/>
                    <a:pt x="3727" y="419"/>
                  </a:cubicBezTo>
                  <a:cubicBezTo>
                    <a:pt x="3823" y="414"/>
                    <a:pt x="3921" y="411"/>
                    <a:pt x="4019" y="411"/>
                  </a:cubicBezTo>
                  <a:cubicBezTo>
                    <a:pt x="4190" y="411"/>
                    <a:pt x="4363" y="420"/>
                    <a:pt x="4537" y="442"/>
                  </a:cubicBezTo>
                  <a:cubicBezTo>
                    <a:pt x="4545" y="443"/>
                    <a:pt x="4552" y="444"/>
                    <a:pt x="4560" y="444"/>
                  </a:cubicBezTo>
                  <a:cubicBezTo>
                    <a:pt x="4659" y="444"/>
                    <a:pt x="4752" y="374"/>
                    <a:pt x="4763" y="264"/>
                  </a:cubicBezTo>
                  <a:cubicBezTo>
                    <a:pt x="4775" y="157"/>
                    <a:pt x="4703" y="49"/>
                    <a:pt x="4584" y="38"/>
                  </a:cubicBezTo>
                  <a:cubicBezTo>
                    <a:pt x="4419" y="12"/>
                    <a:pt x="4256" y="0"/>
                    <a:pt x="4097"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284" name="Google Shape;1284;p46"/>
          <p:cNvGrpSpPr/>
          <p:nvPr/>
        </p:nvGrpSpPr>
        <p:grpSpPr>
          <a:xfrm>
            <a:off x="5906223" y="1717384"/>
            <a:ext cx="2097587" cy="1348540"/>
            <a:chOff x="4376504" y="1572386"/>
            <a:chExt cx="1573190" cy="1011405"/>
          </a:xfrm>
        </p:grpSpPr>
        <p:sp>
          <p:nvSpPr>
            <p:cNvPr id="1285" name="Google Shape;1285;p46"/>
            <p:cNvSpPr/>
            <p:nvPr/>
          </p:nvSpPr>
          <p:spPr>
            <a:xfrm rot="5269329" flipH="1">
              <a:off x="4466129" y="1521574"/>
              <a:ext cx="969832" cy="1113029"/>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cxnSp>
          <p:nvCxnSpPr>
            <p:cNvPr id="1286" name="Google Shape;1286;p46"/>
            <p:cNvCxnSpPr/>
            <p:nvPr/>
          </p:nvCxnSpPr>
          <p:spPr>
            <a:xfrm>
              <a:off x="5499694" y="2078075"/>
              <a:ext cx="450000" cy="0"/>
            </a:xfrm>
            <a:prstGeom prst="straightConnector1">
              <a:avLst/>
            </a:prstGeom>
            <a:noFill/>
            <a:ln w="38100" cap="flat" cmpd="sng">
              <a:solidFill>
                <a:schemeClr val="accent2"/>
              </a:solidFill>
              <a:prstDash val="solid"/>
              <a:round/>
              <a:headEnd type="none" w="med" len="med"/>
              <a:tailEnd type="none" w="med" len="med"/>
            </a:ln>
          </p:spPr>
        </p:cxnSp>
        <p:sp>
          <p:nvSpPr>
            <p:cNvPr id="1287" name="Google Shape;1287;p46"/>
            <p:cNvSpPr/>
            <p:nvPr/>
          </p:nvSpPr>
          <p:spPr>
            <a:xfrm>
              <a:off x="4732454" y="1885088"/>
              <a:ext cx="437160" cy="385988"/>
            </a:xfrm>
            <a:custGeom>
              <a:avLst/>
              <a:gdLst/>
              <a:ahLst/>
              <a:cxnLst/>
              <a:rect l="l" t="t" r="r" b="b"/>
              <a:pathLst>
                <a:path w="19273" h="17017" extrusionOk="0">
                  <a:moveTo>
                    <a:pt x="5119" y="1"/>
                  </a:moveTo>
                  <a:cubicBezTo>
                    <a:pt x="2198" y="1"/>
                    <a:pt x="0" y="2389"/>
                    <a:pt x="0" y="5554"/>
                  </a:cubicBezTo>
                  <a:cubicBezTo>
                    <a:pt x="0" y="8974"/>
                    <a:pt x="2744" y="11311"/>
                    <a:pt x="6902" y="14855"/>
                  </a:cubicBezTo>
                  <a:cubicBezTo>
                    <a:pt x="7607" y="15458"/>
                    <a:pt x="8408" y="16138"/>
                    <a:pt x="9239" y="16867"/>
                  </a:cubicBezTo>
                  <a:cubicBezTo>
                    <a:pt x="9352" y="16966"/>
                    <a:pt x="9493" y="17016"/>
                    <a:pt x="9635" y="17016"/>
                  </a:cubicBezTo>
                  <a:cubicBezTo>
                    <a:pt x="9776" y="17016"/>
                    <a:pt x="9918" y="16966"/>
                    <a:pt x="10031" y="16867"/>
                  </a:cubicBezTo>
                  <a:cubicBezTo>
                    <a:pt x="10862" y="16138"/>
                    <a:pt x="11663" y="15458"/>
                    <a:pt x="12370" y="14855"/>
                  </a:cubicBezTo>
                  <a:cubicBezTo>
                    <a:pt x="16526" y="11314"/>
                    <a:pt x="19272" y="8974"/>
                    <a:pt x="19272" y="5554"/>
                  </a:cubicBezTo>
                  <a:cubicBezTo>
                    <a:pt x="19272" y="2389"/>
                    <a:pt x="17071" y="1"/>
                    <a:pt x="14153" y="1"/>
                  </a:cubicBezTo>
                  <a:cubicBezTo>
                    <a:pt x="13105" y="1"/>
                    <a:pt x="12148" y="332"/>
                    <a:pt x="11301" y="986"/>
                  </a:cubicBezTo>
                  <a:cubicBezTo>
                    <a:pt x="10491" y="1612"/>
                    <a:pt x="9952" y="2410"/>
                    <a:pt x="9636" y="2991"/>
                  </a:cubicBezTo>
                  <a:cubicBezTo>
                    <a:pt x="9317" y="2410"/>
                    <a:pt x="8778" y="1612"/>
                    <a:pt x="7968" y="986"/>
                  </a:cubicBezTo>
                  <a:cubicBezTo>
                    <a:pt x="7122" y="332"/>
                    <a:pt x="6164" y="1"/>
                    <a:pt x="5119"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solidFill>
                  <a:srgbClr val="435D74"/>
                </a:solidFill>
              </a:endParaRPr>
            </a:p>
          </p:txBody>
        </p:sp>
      </p:grpSp>
      <p:grpSp>
        <p:nvGrpSpPr>
          <p:cNvPr id="1288" name="Google Shape;1288;p46"/>
          <p:cNvGrpSpPr/>
          <p:nvPr/>
        </p:nvGrpSpPr>
        <p:grpSpPr>
          <a:xfrm>
            <a:off x="4167851" y="2434961"/>
            <a:ext cx="2095984" cy="1348581"/>
            <a:chOff x="3072725" y="2110569"/>
            <a:chExt cx="1571988" cy="1011436"/>
          </a:xfrm>
        </p:grpSpPr>
        <p:sp>
          <p:nvSpPr>
            <p:cNvPr id="1289" name="Google Shape;1289;p46"/>
            <p:cNvSpPr/>
            <p:nvPr/>
          </p:nvSpPr>
          <p:spPr>
            <a:xfrm rot="5269329" flipH="1">
              <a:off x="3585241" y="2059772"/>
              <a:ext cx="969862" cy="1113029"/>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90" name="Google Shape;1290;p46"/>
            <p:cNvSpPr/>
            <p:nvPr/>
          </p:nvSpPr>
          <p:spPr>
            <a:xfrm>
              <a:off x="3837522" y="2420263"/>
              <a:ext cx="444600" cy="412731"/>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chemeClr val="accent3">
                <a:lumMod val="5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solidFill>
                  <a:srgbClr val="435D74"/>
                </a:solidFill>
              </a:endParaRPr>
            </a:p>
          </p:txBody>
        </p:sp>
        <p:cxnSp>
          <p:nvCxnSpPr>
            <p:cNvPr id="1291" name="Google Shape;1291;p46"/>
            <p:cNvCxnSpPr/>
            <p:nvPr/>
          </p:nvCxnSpPr>
          <p:spPr>
            <a:xfrm>
              <a:off x="3072725" y="2628888"/>
              <a:ext cx="450000" cy="0"/>
            </a:xfrm>
            <a:prstGeom prst="straightConnector1">
              <a:avLst/>
            </a:prstGeom>
            <a:noFill/>
            <a:ln w="38100" cap="flat" cmpd="sng">
              <a:solidFill>
                <a:srgbClr val="0070C0"/>
              </a:solidFill>
              <a:prstDash val="solid"/>
              <a:round/>
              <a:headEnd type="none" w="med" len="med"/>
              <a:tailEnd type="none" w="med" len="med"/>
            </a:ln>
          </p:spPr>
        </p:cxnSp>
      </p:grpSp>
      <p:grpSp>
        <p:nvGrpSpPr>
          <p:cNvPr id="1292" name="Google Shape;1292;p46"/>
          <p:cNvGrpSpPr/>
          <p:nvPr/>
        </p:nvGrpSpPr>
        <p:grpSpPr>
          <a:xfrm>
            <a:off x="4167851" y="3824477"/>
            <a:ext cx="2095983" cy="1348540"/>
            <a:chOff x="3072725" y="3152706"/>
            <a:chExt cx="1571987" cy="1011405"/>
          </a:xfrm>
        </p:grpSpPr>
        <p:sp>
          <p:nvSpPr>
            <p:cNvPr id="1293" name="Google Shape;1293;p46"/>
            <p:cNvSpPr/>
            <p:nvPr/>
          </p:nvSpPr>
          <p:spPr>
            <a:xfrm rot="5269329" flipH="1">
              <a:off x="3585256" y="3101894"/>
              <a:ext cx="969832" cy="1113029"/>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294" name="Google Shape;1294;p46"/>
            <p:cNvGrpSpPr/>
            <p:nvPr/>
          </p:nvGrpSpPr>
          <p:grpSpPr>
            <a:xfrm>
              <a:off x="3906850" y="3450484"/>
              <a:ext cx="380816" cy="436570"/>
              <a:chOff x="3895050" y="3806775"/>
              <a:chExt cx="419725" cy="481175"/>
            </a:xfrm>
          </p:grpSpPr>
          <p:sp>
            <p:nvSpPr>
              <p:cNvPr id="1295" name="Google Shape;1295;p46"/>
              <p:cNvSpPr/>
              <p:nvPr/>
            </p:nvSpPr>
            <p:spPr>
              <a:xfrm>
                <a:off x="3895050" y="3942650"/>
                <a:ext cx="419725" cy="345300"/>
              </a:xfrm>
              <a:custGeom>
                <a:avLst/>
                <a:gdLst/>
                <a:ahLst/>
                <a:cxnLst/>
                <a:rect l="l" t="t" r="r" b="b"/>
                <a:pathLst>
                  <a:path w="16789" h="13812" extrusionOk="0">
                    <a:moveTo>
                      <a:pt x="4448" y="1"/>
                    </a:moveTo>
                    <a:cubicBezTo>
                      <a:pt x="4233" y="1"/>
                      <a:pt x="4016" y="18"/>
                      <a:pt x="3801" y="54"/>
                    </a:cubicBezTo>
                    <a:cubicBezTo>
                      <a:pt x="1545" y="418"/>
                      <a:pt x="1" y="2604"/>
                      <a:pt x="356" y="4929"/>
                    </a:cubicBezTo>
                    <a:cubicBezTo>
                      <a:pt x="994" y="9100"/>
                      <a:pt x="2205" y="11942"/>
                      <a:pt x="3858" y="13147"/>
                    </a:cubicBezTo>
                    <a:cubicBezTo>
                      <a:pt x="4470" y="13592"/>
                      <a:pt x="5129" y="13811"/>
                      <a:pt x="5863" y="13811"/>
                    </a:cubicBezTo>
                    <a:cubicBezTo>
                      <a:pt x="6071" y="13811"/>
                      <a:pt x="6286" y="13793"/>
                      <a:pt x="6508" y="13758"/>
                    </a:cubicBezTo>
                    <a:cubicBezTo>
                      <a:pt x="7125" y="13659"/>
                      <a:pt x="7610" y="13406"/>
                      <a:pt x="7999" y="12987"/>
                    </a:cubicBezTo>
                    <a:lnTo>
                      <a:pt x="8396" y="12557"/>
                    </a:lnTo>
                    <a:lnTo>
                      <a:pt x="8791" y="12987"/>
                    </a:lnTo>
                    <a:cubicBezTo>
                      <a:pt x="9179" y="13406"/>
                      <a:pt x="9667" y="13659"/>
                      <a:pt x="10281" y="13758"/>
                    </a:cubicBezTo>
                    <a:cubicBezTo>
                      <a:pt x="10503" y="13793"/>
                      <a:pt x="10718" y="13811"/>
                      <a:pt x="10927" y="13811"/>
                    </a:cubicBezTo>
                    <a:cubicBezTo>
                      <a:pt x="11660" y="13811"/>
                      <a:pt x="12319" y="13592"/>
                      <a:pt x="12931" y="13147"/>
                    </a:cubicBezTo>
                    <a:cubicBezTo>
                      <a:pt x="14587" y="11942"/>
                      <a:pt x="15795" y="9100"/>
                      <a:pt x="16433" y="4929"/>
                    </a:cubicBezTo>
                    <a:cubicBezTo>
                      <a:pt x="16788" y="2604"/>
                      <a:pt x="15244" y="418"/>
                      <a:pt x="12988" y="54"/>
                    </a:cubicBezTo>
                    <a:cubicBezTo>
                      <a:pt x="12773" y="18"/>
                      <a:pt x="12556" y="1"/>
                      <a:pt x="12341" y="1"/>
                    </a:cubicBezTo>
                    <a:cubicBezTo>
                      <a:pt x="11461" y="1"/>
                      <a:pt x="10599" y="293"/>
                      <a:pt x="9893" y="840"/>
                    </a:cubicBezTo>
                    <a:cubicBezTo>
                      <a:pt x="9601" y="1063"/>
                      <a:pt x="9263" y="1216"/>
                      <a:pt x="8905" y="1292"/>
                    </a:cubicBezTo>
                    <a:cubicBezTo>
                      <a:pt x="8736" y="1326"/>
                      <a:pt x="8567" y="1343"/>
                      <a:pt x="8397" y="1343"/>
                    </a:cubicBezTo>
                    <a:cubicBezTo>
                      <a:pt x="8296" y="1343"/>
                      <a:pt x="8196" y="1337"/>
                      <a:pt x="8095" y="1325"/>
                    </a:cubicBezTo>
                    <a:cubicBezTo>
                      <a:pt x="7658" y="1273"/>
                      <a:pt x="7246" y="1105"/>
                      <a:pt x="6896" y="840"/>
                    </a:cubicBezTo>
                    <a:cubicBezTo>
                      <a:pt x="6190" y="293"/>
                      <a:pt x="5328" y="1"/>
                      <a:pt x="4448"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solidFill>
                    <a:srgbClr val="435D74"/>
                  </a:solidFill>
                </a:endParaRPr>
              </a:p>
            </p:txBody>
          </p:sp>
          <p:sp>
            <p:nvSpPr>
              <p:cNvPr id="1296" name="Google Shape;1296;p46"/>
              <p:cNvSpPr/>
              <p:nvPr/>
            </p:nvSpPr>
            <p:spPr>
              <a:xfrm>
                <a:off x="4016325" y="3806775"/>
                <a:ext cx="199225" cy="142475"/>
              </a:xfrm>
              <a:custGeom>
                <a:avLst/>
                <a:gdLst/>
                <a:ahLst/>
                <a:cxnLst/>
                <a:rect l="l" t="t" r="r" b="b"/>
                <a:pathLst>
                  <a:path w="7969" h="5699" extrusionOk="0">
                    <a:moveTo>
                      <a:pt x="1350" y="0"/>
                    </a:moveTo>
                    <a:cubicBezTo>
                      <a:pt x="1132" y="0"/>
                      <a:pt x="925" y="129"/>
                      <a:pt x="832" y="343"/>
                    </a:cubicBezTo>
                    <a:cubicBezTo>
                      <a:pt x="799" y="424"/>
                      <a:pt x="1" y="2330"/>
                      <a:pt x="678" y="4101"/>
                    </a:cubicBezTo>
                    <a:cubicBezTo>
                      <a:pt x="736" y="4242"/>
                      <a:pt x="796" y="4381"/>
                      <a:pt x="868" y="4516"/>
                    </a:cubicBezTo>
                    <a:cubicBezTo>
                      <a:pt x="1534" y="4691"/>
                      <a:pt x="2157" y="4995"/>
                      <a:pt x="2702" y="5414"/>
                    </a:cubicBezTo>
                    <a:cubicBezTo>
                      <a:pt x="2950" y="5603"/>
                      <a:pt x="3247" y="5698"/>
                      <a:pt x="3544" y="5698"/>
                    </a:cubicBezTo>
                    <a:cubicBezTo>
                      <a:pt x="3840" y="5698"/>
                      <a:pt x="4137" y="5603"/>
                      <a:pt x="4385" y="5414"/>
                    </a:cubicBezTo>
                    <a:cubicBezTo>
                      <a:pt x="4442" y="5368"/>
                      <a:pt x="4503" y="5326"/>
                      <a:pt x="4563" y="5284"/>
                    </a:cubicBezTo>
                    <a:cubicBezTo>
                      <a:pt x="4870" y="4592"/>
                      <a:pt x="5355" y="3968"/>
                      <a:pt x="6020" y="3417"/>
                    </a:cubicBezTo>
                    <a:cubicBezTo>
                      <a:pt x="6478" y="3035"/>
                      <a:pt x="6987" y="2722"/>
                      <a:pt x="7532" y="2484"/>
                    </a:cubicBezTo>
                    <a:cubicBezTo>
                      <a:pt x="7824" y="2372"/>
                      <a:pt x="7969" y="2044"/>
                      <a:pt x="7854" y="1752"/>
                    </a:cubicBezTo>
                    <a:cubicBezTo>
                      <a:pt x="7768" y="1529"/>
                      <a:pt x="7554" y="1392"/>
                      <a:pt x="7327" y="1392"/>
                    </a:cubicBezTo>
                    <a:cubicBezTo>
                      <a:pt x="7260" y="1392"/>
                      <a:pt x="7192" y="1404"/>
                      <a:pt x="7125" y="1430"/>
                    </a:cubicBezTo>
                    <a:lnTo>
                      <a:pt x="7125" y="1433"/>
                    </a:lnTo>
                    <a:cubicBezTo>
                      <a:pt x="7089" y="1445"/>
                      <a:pt x="6243" y="1776"/>
                      <a:pt x="5334" y="2520"/>
                    </a:cubicBezTo>
                    <a:cubicBezTo>
                      <a:pt x="4997" y="2794"/>
                      <a:pt x="4689" y="3098"/>
                      <a:pt x="4412" y="3429"/>
                    </a:cubicBezTo>
                    <a:cubicBezTo>
                      <a:pt x="4367" y="3194"/>
                      <a:pt x="4301" y="2965"/>
                      <a:pt x="4217" y="2743"/>
                    </a:cubicBezTo>
                    <a:cubicBezTo>
                      <a:pt x="3536" y="972"/>
                      <a:pt x="1669" y="90"/>
                      <a:pt x="1588" y="54"/>
                    </a:cubicBezTo>
                    <a:cubicBezTo>
                      <a:pt x="1511" y="17"/>
                      <a:pt x="1430" y="0"/>
                      <a:pt x="1350"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solidFill>
                    <a:srgbClr val="435D74"/>
                  </a:solidFill>
                </a:endParaRPr>
              </a:p>
            </p:txBody>
          </p:sp>
        </p:grpSp>
        <p:cxnSp>
          <p:nvCxnSpPr>
            <p:cNvPr id="1297" name="Google Shape;1297;p46"/>
            <p:cNvCxnSpPr/>
            <p:nvPr/>
          </p:nvCxnSpPr>
          <p:spPr>
            <a:xfrm>
              <a:off x="3072725" y="3668750"/>
              <a:ext cx="450000" cy="0"/>
            </a:xfrm>
            <a:prstGeom prst="straightConnector1">
              <a:avLst/>
            </a:prstGeom>
            <a:noFill/>
            <a:ln w="38100" cap="flat" cmpd="sng">
              <a:solidFill>
                <a:schemeClr val="accent2"/>
              </a:solidFill>
              <a:prstDash val="solid"/>
              <a:round/>
              <a:headEnd type="none" w="med" len="med"/>
              <a:tailEnd type="none" w="med" len="med"/>
            </a:ln>
          </p:spPr>
        </p:cxnSp>
      </p:grpSp>
      <p:grpSp>
        <p:nvGrpSpPr>
          <p:cNvPr id="1298" name="Google Shape;1298;p46"/>
          <p:cNvGrpSpPr/>
          <p:nvPr/>
        </p:nvGrpSpPr>
        <p:grpSpPr>
          <a:xfrm>
            <a:off x="5906223" y="3105948"/>
            <a:ext cx="2097587" cy="1348544"/>
            <a:chOff x="4376504" y="2613809"/>
            <a:chExt cx="1573190" cy="1011408"/>
          </a:xfrm>
        </p:grpSpPr>
        <p:sp>
          <p:nvSpPr>
            <p:cNvPr id="1299" name="Google Shape;1299;p46"/>
            <p:cNvSpPr/>
            <p:nvPr/>
          </p:nvSpPr>
          <p:spPr>
            <a:xfrm rot="5269329" flipH="1">
              <a:off x="4465755" y="2563358"/>
              <a:ext cx="969862" cy="1112312"/>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300" name="Google Shape;1300;p46"/>
            <p:cNvGrpSpPr/>
            <p:nvPr/>
          </p:nvGrpSpPr>
          <p:grpSpPr>
            <a:xfrm>
              <a:off x="4768349" y="2900940"/>
              <a:ext cx="439541" cy="437160"/>
              <a:chOff x="1535000" y="3223325"/>
              <a:chExt cx="484450" cy="481825"/>
            </a:xfrm>
          </p:grpSpPr>
          <p:sp>
            <p:nvSpPr>
              <p:cNvPr id="1301" name="Google Shape;1301;p46"/>
              <p:cNvSpPr/>
              <p:nvPr/>
            </p:nvSpPr>
            <p:spPr>
              <a:xfrm>
                <a:off x="1760150" y="3308225"/>
                <a:ext cx="143825" cy="140600"/>
              </a:xfrm>
              <a:custGeom>
                <a:avLst/>
                <a:gdLst/>
                <a:ahLst/>
                <a:cxnLst/>
                <a:rect l="l" t="t" r="r" b="b"/>
                <a:pathLst>
                  <a:path w="5753" h="5624" extrusionOk="0">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4" y="5310"/>
                    </a:cubicBezTo>
                    <a:lnTo>
                      <a:pt x="4102" y="3973"/>
                    </a:lnTo>
                    <a:lnTo>
                      <a:pt x="5439" y="3304"/>
                    </a:lnTo>
                    <a:cubicBezTo>
                      <a:pt x="5629" y="3208"/>
                      <a:pt x="5752" y="3012"/>
                      <a:pt x="5752" y="2798"/>
                    </a:cubicBezTo>
                    <a:cubicBezTo>
                      <a:pt x="5752" y="2585"/>
                      <a:pt x="5632" y="2389"/>
                      <a:pt x="5439" y="2295"/>
                    </a:cubicBezTo>
                    <a:lnTo>
                      <a:pt x="4102" y="1627"/>
                    </a:lnTo>
                    <a:lnTo>
                      <a:pt x="3434" y="287"/>
                    </a:lnTo>
                    <a:cubicBezTo>
                      <a:pt x="3337" y="96"/>
                      <a:pt x="3132" y="0"/>
                      <a:pt x="2928" y="0"/>
                    </a:cubicBezTo>
                    <a:close/>
                  </a:path>
                </a:pathLst>
              </a:custGeom>
              <a:solidFill>
                <a:schemeClr val="accent3">
                  <a:lumMod val="5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solidFill>
                    <a:srgbClr val="435D74"/>
                  </a:solidFill>
                </a:endParaRPr>
              </a:p>
            </p:txBody>
          </p:sp>
          <p:sp>
            <p:nvSpPr>
              <p:cNvPr id="1302" name="Google Shape;1302;p46"/>
              <p:cNvSpPr/>
              <p:nvPr/>
            </p:nvSpPr>
            <p:spPr>
              <a:xfrm>
                <a:off x="1873075" y="3421150"/>
                <a:ext cx="146375" cy="140600"/>
              </a:xfrm>
              <a:custGeom>
                <a:avLst/>
                <a:gdLst/>
                <a:ahLst/>
                <a:cxnLst/>
                <a:rect l="l" t="t" r="r" b="b"/>
                <a:pathLst>
                  <a:path w="5855" h="5624" extrusionOk="0">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3" y="5310"/>
                    </a:cubicBezTo>
                    <a:lnTo>
                      <a:pt x="4102" y="3973"/>
                    </a:lnTo>
                    <a:lnTo>
                      <a:pt x="5439" y="3304"/>
                    </a:lnTo>
                    <a:cubicBezTo>
                      <a:pt x="5854" y="3096"/>
                      <a:pt x="5854" y="2503"/>
                      <a:pt x="5439" y="2295"/>
                    </a:cubicBezTo>
                    <a:lnTo>
                      <a:pt x="4102" y="1627"/>
                    </a:lnTo>
                    <a:lnTo>
                      <a:pt x="3433" y="287"/>
                    </a:lnTo>
                    <a:cubicBezTo>
                      <a:pt x="3337" y="96"/>
                      <a:pt x="3132" y="0"/>
                      <a:pt x="2928" y="0"/>
                    </a:cubicBezTo>
                    <a:close/>
                  </a:path>
                </a:pathLst>
              </a:custGeom>
              <a:solidFill>
                <a:schemeClr val="accent3">
                  <a:lumMod val="5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solidFill>
                    <a:srgbClr val="435D74"/>
                  </a:solidFill>
                </a:endParaRPr>
              </a:p>
            </p:txBody>
          </p:sp>
          <p:sp>
            <p:nvSpPr>
              <p:cNvPr id="1303" name="Google Shape;1303;p46"/>
              <p:cNvSpPr/>
              <p:nvPr/>
            </p:nvSpPr>
            <p:spPr>
              <a:xfrm>
                <a:off x="1535000" y="3223325"/>
                <a:ext cx="406450" cy="481825"/>
              </a:xfrm>
              <a:custGeom>
                <a:avLst/>
                <a:gdLst/>
                <a:ahLst/>
                <a:cxnLst/>
                <a:rect l="l" t="t" r="r" b="b"/>
                <a:pathLst>
                  <a:path w="16258" h="19273" extrusionOk="0">
                    <a:moveTo>
                      <a:pt x="9660" y="0"/>
                    </a:moveTo>
                    <a:cubicBezTo>
                      <a:pt x="4399" y="0"/>
                      <a:pt x="0" y="4351"/>
                      <a:pt x="0" y="9636"/>
                    </a:cubicBezTo>
                    <a:cubicBezTo>
                      <a:pt x="0" y="14927"/>
                      <a:pt x="4381" y="19272"/>
                      <a:pt x="9675" y="19272"/>
                    </a:cubicBezTo>
                    <a:cubicBezTo>
                      <a:pt x="12012" y="19269"/>
                      <a:pt x="14270" y="18411"/>
                      <a:pt x="16023" y="16860"/>
                    </a:cubicBezTo>
                    <a:cubicBezTo>
                      <a:pt x="16195" y="16707"/>
                      <a:pt x="16258" y="16463"/>
                      <a:pt x="16176" y="16243"/>
                    </a:cubicBezTo>
                    <a:cubicBezTo>
                      <a:pt x="16098" y="16026"/>
                      <a:pt x="15893" y="15879"/>
                      <a:pt x="15662" y="15872"/>
                    </a:cubicBezTo>
                    <a:cubicBezTo>
                      <a:pt x="11352" y="15752"/>
                      <a:pt x="7980" y="12250"/>
                      <a:pt x="7980" y="7941"/>
                    </a:cubicBezTo>
                    <a:cubicBezTo>
                      <a:pt x="7974" y="5207"/>
                      <a:pt x="9380" y="2662"/>
                      <a:pt x="11696" y="1211"/>
                    </a:cubicBezTo>
                    <a:cubicBezTo>
                      <a:pt x="12129" y="937"/>
                      <a:pt x="12006" y="274"/>
                      <a:pt x="11503" y="178"/>
                    </a:cubicBezTo>
                    <a:cubicBezTo>
                      <a:pt x="10881" y="58"/>
                      <a:pt x="10265" y="0"/>
                      <a:pt x="9660" y="0"/>
                    </a:cubicBezTo>
                    <a:close/>
                  </a:path>
                </a:pathLst>
              </a:custGeom>
              <a:solidFill>
                <a:schemeClr val="accent3">
                  <a:lumMod val="5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solidFill>
                    <a:srgbClr val="435D74"/>
                  </a:solidFill>
                </a:endParaRPr>
              </a:p>
            </p:txBody>
          </p:sp>
        </p:grpSp>
        <p:cxnSp>
          <p:nvCxnSpPr>
            <p:cNvPr id="1304" name="Google Shape;1304;p46"/>
            <p:cNvCxnSpPr/>
            <p:nvPr/>
          </p:nvCxnSpPr>
          <p:spPr>
            <a:xfrm>
              <a:off x="5499694" y="3119513"/>
              <a:ext cx="450000" cy="0"/>
            </a:xfrm>
            <a:prstGeom prst="straightConnector1">
              <a:avLst/>
            </a:prstGeom>
            <a:noFill/>
            <a:ln w="38100" cap="flat" cmpd="sng">
              <a:solidFill>
                <a:srgbClr val="0070C0"/>
              </a:solidFill>
              <a:prstDash val="solid"/>
              <a:round/>
              <a:headEnd type="none" w="med" len="med"/>
              <a:tailEnd type="none" w="med" len="med"/>
            </a:ln>
          </p:spPr>
        </p:cxnSp>
      </p:grpSp>
      <p:sp>
        <p:nvSpPr>
          <p:cNvPr id="2" name="TextBox 1"/>
          <p:cNvSpPr txBox="1"/>
          <p:nvPr/>
        </p:nvSpPr>
        <p:spPr>
          <a:xfrm>
            <a:off x="8088653" y="1632105"/>
            <a:ext cx="3636975" cy="1323340"/>
          </a:xfrm>
          <a:prstGeom prst="rect">
            <a:avLst/>
          </a:prstGeom>
          <a:noFill/>
        </p:spPr>
        <p:txBody>
          <a:bodyPr wrap="square" rtlCol="0">
            <a:spAutoFit/>
          </a:bodyPr>
          <a:lstStyle/>
          <a:p>
            <a:pPr algn="just">
              <a:lnSpc>
                <a:spcPct val="150000"/>
              </a:lnSpc>
            </a:pPr>
            <a:r>
              <a:rPr lang="en-US" sz="2665" dirty="0" err="1"/>
              <a:t>Học bài theo vở ghi và phiếu học tập.</a:t>
            </a:r>
            <a:endParaRPr lang="en-US" sz="2665" dirty="0"/>
          </a:p>
        </p:txBody>
      </p:sp>
      <p:sp>
        <p:nvSpPr>
          <p:cNvPr id="3" name="TextBox 2"/>
          <p:cNvSpPr txBox="1"/>
          <p:nvPr/>
        </p:nvSpPr>
        <p:spPr>
          <a:xfrm>
            <a:off x="195580" y="2362200"/>
            <a:ext cx="3962400" cy="1198880"/>
          </a:xfrm>
          <a:prstGeom prst="rect">
            <a:avLst/>
          </a:prstGeom>
          <a:noFill/>
        </p:spPr>
        <p:txBody>
          <a:bodyPr wrap="square" rtlCol="0">
            <a:spAutoFit/>
          </a:bodyPr>
          <a:lstStyle/>
          <a:p>
            <a:pPr algn="r">
              <a:lnSpc>
                <a:spcPct val="150000"/>
              </a:lnSpc>
            </a:pPr>
            <a:r>
              <a:rPr lang="en-US" sz="2400" dirty="0"/>
              <a:t>Đọc và tìm hiểu thêm về ví dụ 1 và ví dụ 2 trong SGK</a:t>
            </a:r>
          </a:p>
        </p:txBody>
      </p:sp>
      <p:sp>
        <p:nvSpPr>
          <p:cNvPr id="38" name="TextBox 37"/>
          <p:cNvSpPr txBox="1"/>
          <p:nvPr/>
        </p:nvSpPr>
        <p:spPr>
          <a:xfrm>
            <a:off x="7901940" y="3108960"/>
            <a:ext cx="3246967" cy="1323340"/>
          </a:xfrm>
          <a:prstGeom prst="rect">
            <a:avLst/>
          </a:prstGeom>
          <a:noFill/>
        </p:spPr>
        <p:txBody>
          <a:bodyPr wrap="square" rtlCol="0">
            <a:spAutoFit/>
          </a:bodyPr>
          <a:lstStyle/>
          <a:p>
            <a:pPr algn="r">
              <a:lnSpc>
                <a:spcPct val="150000"/>
              </a:lnSpc>
            </a:pPr>
            <a:r>
              <a:rPr lang="en-US" sz="2665" dirty="0" err="1">
                <a:sym typeface="+mn-ea"/>
              </a:rPr>
              <a:t>Hoàn</a:t>
            </a:r>
            <a:r>
              <a:rPr lang="en-US" sz="2665" dirty="0">
                <a:sym typeface="+mn-ea"/>
              </a:rPr>
              <a:t> </a:t>
            </a:r>
            <a:r>
              <a:rPr lang="en-US" sz="2665" dirty="0" err="1">
                <a:sym typeface="+mn-ea"/>
              </a:rPr>
              <a:t>thành</a:t>
            </a:r>
            <a:r>
              <a:rPr lang="en-US" sz="2665" dirty="0">
                <a:sym typeface="+mn-ea"/>
              </a:rPr>
              <a:t> </a:t>
            </a:r>
            <a:r>
              <a:rPr lang="en-US" sz="2665" dirty="0" err="1">
                <a:sym typeface="+mn-ea"/>
              </a:rPr>
              <a:t>bài</a:t>
            </a:r>
            <a:r>
              <a:rPr lang="en-US" sz="2665" dirty="0">
                <a:sym typeface="+mn-ea"/>
              </a:rPr>
              <a:t> </a:t>
            </a:r>
            <a:r>
              <a:rPr lang="en-US" sz="2665" dirty="0" err="1">
                <a:sym typeface="+mn-ea"/>
              </a:rPr>
              <a:t>tập còn lại trong</a:t>
            </a:r>
            <a:r>
              <a:rPr lang="en-US" sz="2665" dirty="0">
                <a:sym typeface="+mn-ea"/>
              </a:rPr>
              <a:t> Sgk</a:t>
            </a:r>
            <a:endParaRPr lang="en-US" sz="2665" dirty="0"/>
          </a:p>
        </p:txBody>
      </p:sp>
      <p:sp>
        <p:nvSpPr>
          <p:cNvPr id="4" name="Rectangle 3"/>
          <p:cNvSpPr/>
          <p:nvPr/>
        </p:nvSpPr>
        <p:spPr>
          <a:xfrm>
            <a:off x="290065" y="3943823"/>
            <a:ext cx="3867688" cy="1198880"/>
          </a:xfrm>
          <a:prstGeom prst="rect">
            <a:avLst/>
          </a:prstGeom>
        </p:spPr>
        <p:txBody>
          <a:bodyPr wrap="square">
            <a:spAutoFit/>
          </a:bodyPr>
          <a:lstStyle/>
          <a:p>
            <a:pPr algn="r">
              <a:lnSpc>
                <a:spcPct val="150000"/>
              </a:lnSpc>
            </a:pPr>
            <a:r>
              <a:rPr lang="en-US" sz="2400" dirty="0" err="1">
                <a:sym typeface="+mn-ea"/>
              </a:rPr>
              <a:t>Chuẩn</a:t>
            </a:r>
            <a:r>
              <a:rPr lang="en-US" sz="2400" dirty="0">
                <a:sym typeface="+mn-ea"/>
              </a:rPr>
              <a:t> </a:t>
            </a:r>
            <a:r>
              <a:rPr lang="en-US" sz="2400" dirty="0" err="1">
                <a:sym typeface="+mn-ea"/>
              </a:rPr>
              <a:t>bị</a:t>
            </a:r>
            <a:r>
              <a:rPr lang="en-US" sz="2400" dirty="0">
                <a:sym typeface="+mn-ea"/>
              </a:rPr>
              <a:t> </a:t>
            </a:r>
            <a:r>
              <a:rPr lang="en-US" sz="2400" dirty="0" err="1">
                <a:sym typeface="+mn-ea"/>
              </a:rPr>
              <a:t>bài</a:t>
            </a:r>
            <a:r>
              <a:rPr lang="en-US" sz="2400" dirty="0">
                <a:sym typeface="+mn-ea"/>
              </a:rPr>
              <a:t> “</a:t>
            </a:r>
            <a:r>
              <a:rPr lang="en-US" sz="2400" b="1" dirty="0" err="1">
                <a:sym typeface="+mn-ea"/>
              </a:rPr>
              <a:t>Ôn</a:t>
            </a:r>
            <a:r>
              <a:rPr lang="en-US" sz="2400" b="1" dirty="0">
                <a:sym typeface="+mn-ea"/>
              </a:rPr>
              <a:t> </a:t>
            </a:r>
            <a:r>
              <a:rPr lang="en-US" sz="2400" b="1" dirty="0" err="1">
                <a:sym typeface="+mn-ea"/>
              </a:rPr>
              <a:t>tập</a:t>
            </a:r>
            <a:r>
              <a:rPr lang="en-US" sz="2400" b="1" dirty="0">
                <a:sym typeface="+mn-ea"/>
              </a:rPr>
              <a:t> </a:t>
            </a:r>
            <a:r>
              <a:rPr lang="en-US" sz="2400" b="1" dirty="0" err="1">
                <a:sym typeface="+mn-ea"/>
              </a:rPr>
              <a:t>chương</a:t>
            </a:r>
            <a:r>
              <a:rPr lang="en-US" sz="2400" b="1" dirty="0">
                <a:sym typeface="+mn-ea"/>
              </a:rPr>
              <a:t> II</a:t>
            </a:r>
            <a:r>
              <a:rPr lang="en-US" sz="2400" dirty="0">
                <a:sym typeface="+mn-ea"/>
              </a:rPr>
              <a:t>”</a:t>
            </a:r>
            <a:endParaRPr lang="en-US" sz="2400" dirty="0"/>
          </a:p>
        </p:txBody>
      </p:sp>
      <p:pic>
        <p:nvPicPr>
          <p:cNvPr id="40" name="Picture 8"/>
          <p:cNvPicPr>
            <a:picLocks noChangeAspect="1"/>
          </p:cNvPicPr>
          <p:nvPr/>
        </p:nvPicPr>
        <p:blipFill>
          <a:blip r:embed="rId3"/>
          <a:srcRect/>
          <a:stretch>
            <a:fillRect/>
          </a:stretch>
        </p:blipFill>
        <p:spPr>
          <a:xfrm>
            <a:off x="6605285" y="4610260"/>
            <a:ext cx="1664181" cy="1823760"/>
          </a:xfrm>
          <a:prstGeom prst="rect">
            <a:avLst/>
          </a:prstGeom>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84"/>
                                        </p:tgtEl>
                                        <p:attrNameLst>
                                          <p:attrName>style.visibility</p:attrName>
                                        </p:attrNameLst>
                                      </p:cBhvr>
                                      <p:to>
                                        <p:strVal val="visible"/>
                                      </p:to>
                                    </p:set>
                                    <p:animEffect transition="in" filter="wipe(left)">
                                      <p:cBhvr>
                                        <p:cTn id="7" dur="500"/>
                                        <p:tgtEl>
                                          <p:spTgt spid="128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fade">
                                      <p:cBhvr>
                                        <p:cTn id="13" dur="500"/>
                                        <p:tgtEl>
                                          <p:spTgt spid="4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1288"/>
                                        </p:tgtEl>
                                        <p:attrNameLst>
                                          <p:attrName>style.visibility</p:attrName>
                                        </p:attrNameLst>
                                      </p:cBhvr>
                                      <p:to>
                                        <p:strVal val="visible"/>
                                      </p:to>
                                    </p:set>
                                    <p:animEffect transition="in" filter="wipe(right)">
                                      <p:cBhvr>
                                        <p:cTn id="18" dur="500"/>
                                        <p:tgtEl>
                                          <p:spTgt spid="1288"/>
                                        </p:tgtEl>
                                      </p:cBhvr>
                                    </p:animEffect>
                                  </p:childTnLst>
                                </p:cTn>
                              </p:par>
                              <p:par>
                                <p:cTn id="19" presetID="22" presetClass="entr" presetSubtype="2"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right)">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298"/>
                                        </p:tgtEl>
                                        <p:attrNameLst>
                                          <p:attrName>style.visibility</p:attrName>
                                        </p:attrNameLst>
                                      </p:cBhvr>
                                      <p:to>
                                        <p:strVal val="visible"/>
                                      </p:to>
                                    </p:set>
                                    <p:animEffect transition="in" filter="wipe(left)">
                                      <p:cBhvr>
                                        <p:cTn id="26" dur="500"/>
                                        <p:tgtEl>
                                          <p:spTgt spid="1298"/>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wipe(left)">
                                      <p:cBhvr>
                                        <p:cTn id="29" dur="500"/>
                                        <p:tgtEl>
                                          <p:spTgt spid="3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nodeType="clickEffect">
                                  <p:stCondLst>
                                    <p:cond delay="0"/>
                                  </p:stCondLst>
                                  <p:childTnLst>
                                    <p:set>
                                      <p:cBhvr>
                                        <p:cTn id="33" dur="1" fill="hold">
                                          <p:stCondLst>
                                            <p:cond delay="0"/>
                                          </p:stCondLst>
                                        </p:cTn>
                                        <p:tgtEl>
                                          <p:spTgt spid="1292"/>
                                        </p:tgtEl>
                                        <p:attrNameLst>
                                          <p:attrName>style.visibility</p:attrName>
                                        </p:attrNameLst>
                                      </p:cBhvr>
                                      <p:to>
                                        <p:strVal val="visible"/>
                                      </p:to>
                                    </p:set>
                                    <p:animEffect transition="in" filter="wipe(right)">
                                      <p:cBhvr>
                                        <p:cTn id="34" dur="500"/>
                                        <p:tgtEl>
                                          <p:spTgt spid="1292"/>
                                        </p:tgtEl>
                                      </p:cBhvr>
                                    </p:animEffect>
                                  </p:childTnLst>
                                </p:cTn>
                              </p:par>
                              <p:par>
                                <p:cTn id="35" presetID="22" presetClass="entr" presetSubtype="2"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right)">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8"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0" b="97778" l="4961" r="92656"/>
                    </a14:imgEffect>
                  </a14:imgLayer>
                </a14:imgProps>
              </a:ext>
              <a:ext uri="{28A0092B-C50C-407E-A947-70E740481C1C}">
                <a14:useLocalDpi xmlns:a14="http://schemas.microsoft.com/office/drawing/2010/main" val="0"/>
              </a:ext>
            </a:extLst>
          </a:blip>
          <a:srcRect t="1615"/>
          <a:stretch>
            <a:fillRect/>
          </a:stretch>
        </p:blipFill>
        <p:spPr>
          <a:xfrm>
            <a:off x="2209801" y="0"/>
            <a:ext cx="7772396" cy="4301328"/>
          </a:xfrm>
          <a:prstGeom prst="rect">
            <a:avLst/>
          </a:prstGeom>
        </p:spPr>
      </p:pic>
      <p:sp>
        <p:nvSpPr>
          <p:cNvPr id="6" name="Rectangle 5"/>
          <p:cNvSpPr/>
          <p:nvPr/>
        </p:nvSpPr>
        <p:spPr>
          <a:xfrm>
            <a:off x="2757586" y="4057324"/>
            <a:ext cx="6676828" cy="646331"/>
          </a:xfrm>
          <a:prstGeom prst="rect">
            <a:avLst/>
          </a:prstGeom>
          <a:noFill/>
        </p:spPr>
        <p:txBody>
          <a:bodyPr wrap="none" lIns="91440" tIns="45720" rIns="91440" bIns="45720">
            <a:spAutoFit/>
          </a:bodyPr>
          <a:lstStyle/>
          <a:p>
            <a:pPr algn="ctr"/>
            <a:r>
              <a:rPr lang="en-US"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TRÒ CH</a:t>
            </a:r>
            <a:r>
              <a:rPr lang="vi-VN"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Ơ</a:t>
            </a:r>
            <a:r>
              <a:rPr lang="en-US"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I HỘP QUÀ BÍ MẬT</a:t>
            </a:r>
            <a:endParaRPr lang="en-US" sz="3600" b="1" cap="none" spc="0">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5868643" y="4924753"/>
            <a:ext cx="4464684" cy="584775"/>
          </a:xfrm>
          <a:prstGeom prst="rect">
            <a:avLst/>
          </a:prstGeom>
        </p:spPr>
        <p:txBody>
          <a:bodyPr wrap="none">
            <a:spAutoFit/>
          </a:bodyPr>
          <a:lstStyle/>
          <a:p>
            <a:r>
              <a:rPr lang="en-US" sz="3200" b="1">
                <a:latin typeface="Tahoma" panose="020B0604030504040204" pitchFamily="34" charset="0"/>
                <a:ea typeface="Tahoma" panose="020B0604030504040204" pitchFamily="34" charset="0"/>
                <a:cs typeface="Tahoma" panose="020B0604030504040204" pitchFamily="34" charset="0"/>
              </a:rPr>
              <a:t>Gift box secret game</a:t>
            </a:r>
          </a:p>
        </p:txBody>
      </p:sp>
      <p:pic>
        <p:nvPicPr>
          <p:cNvPr id="18" name="chrysanthemu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61926" y="-800100"/>
            <a:ext cx="609600" cy="609600"/>
          </a:xfrm>
          <a:prstGeom prst="rect">
            <a:avLst/>
          </a:prstGeom>
        </p:spPr>
      </p:pic>
      <p:sp>
        <p:nvSpPr>
          <p:cNvPr id="2" name="Rectangles 1"/>
          <p:cNvSpPr/>
          <p:nvPr/>
        </p:nvSpPr>
        <p:spPr>
          <a:xfrm>
            <a:off x="10085070" y="6239510"/>
            <a:ext cx="1564640" cy="4972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2.59259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51"/>
        <p:cNvGrpSpPr/>
        <p:nvPr/>
      </p:nvGrpSpPr>
      <p:grpSpPr>
        <a:xfrm>
          <a:off x="0" y="0"/>
          <a:ext cx="0" cy="0"/>
          <a:chOff x="0" y="0"/>
          <a:chExt cx="0" cy="0"/>
        </a:xfrm>
      </p:grpSpPr>
      <p:pic>
        <p:nvPicPr>
          <p:cNvPr id="7" name="Picture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27592" y="3841591"/>
            <a:ext cx="1663395" cy="2367823"/>
          </a:xfrm>
          <a:prstGeom prst="rect">
            <a:avLst/>
          </a:prstGeom>
        </p:spPr>
      </p:pic>
      <p:pic>
        <p:nvPicPr>
          <p:cNvPr id="8"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9200707" y="751367"/>
            <a:ext cx="2991293" cy="2049188"/>
          </a:xfrm>
          <a:prstGeom prst="rect">
            <a:avLst/>
          </a:prstGeom>
        </p:spPr>
      </p:pic>
      <p:sp>
        <p:nvSpPr>
          <p:cNvPr id="4" name="TextBox 3"/>
          <p:cNvSpPr txBox="1"/>
          <p:nvPr/>
        </p:nvSpPr>
        <p:spPr>
          <a:xfrm>
            <a:off x="831427" y="1967653"/>
            <a:ext cx="10301393" cy="2555875"/>
          </a:xfrm>
          <a:prstGeom prst="rect">
            <a:avLst/>
          </a:prstGeom>
          <a:noFill/>
        </p:spPr>
        <p:txBody>
          <a:bodyPr wrap="square" rtlCol="0">
            <a:spAutoFit/>
          </a:bodyPr>
          <a:lstStyle/>
          <a:p>
            <a:pPr algn="ctr">
              <a:lnSpc>
                <a:spcPct val="150000"/>
              </a:lnSpc>
            </a:pPr>
            <a:r>
              <a:rPr lang="en-US" sz="5335" b="1" dirty="0">
                <a:solidFill>
                  <a:schemeClr val="accent5">
                    <a:lumMod val="50000"/>
                  </a:schemeClr>
                </a:solidFill>
              </a:rPr>
              <a:t>CẢM ƠN THẦY CÔ VÀ CÁC EM </a:t>
            </a:r>
          </a:p>
          <a:p>
            <a:pPr algn="ctr">
              <a:lnSpc>
                <a:spcPct val="150000"/>
              </a:lnSpc>
            </a:pPr>
            <a:r>
              <a:rPr lang="en-US" sz="5335" b="1" dirty="0">
                <a:solidFill>
                  <a:schemeClr val="accent5">
                    <a:lumMod val="50000"/>
                  </a:schemeClr>
                </a:solidFill>
              </a:rPr>
              <a:t>ĐÃ LẮNG NGHE BÀI GIẢNG!</a:t>
            </a:r>
          </a:p>
        </p:txBody>
      </p:sp>
    </p:spTree>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sp>
        <p:nvSpPr>
          <p:cNvPr id="18" name="Round Same Side Corner Rectangle 17"/>
          <p:cNvSpPr/>
          <p:nvPr/>
        </p:nvSpPr>
        <p:spPr>
          <a:xfrm flipV="1">
            <a:off x="644980" y="265925"/>
            <a:ext cx="3416596" cy="708837"/>
          </a:xfrm>
          <a:prstGeom prst="round2SameRect">
            <a:avLst>
              <a:gd name="adj1" fmla="val 30667"/>
              <a:gd name="adj2" fmla="val 0"/>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5"/>
          </a:p>
        </p:txBody>
      </p:sp>
      <p:sp>
        <p:nvSpPr>
          <p:cNvPr id="19" name="TextBox 18"/>
          <p:cNvSpPr txBox="1"/>
          <p:nvPr/>
        </p:nvSpPr>
        <p:spPr>
          <a:xfrm>
            <a:off x="588272" y="353604"/>
            <a:ext cx="3530011" cy="501650"/>
          </a:xfrm>
          <a:prstGeom prst="rect">
            <a:avLst/>
          </a:prstGeom>
          <a:noFill/>
        </p:spPr>
        <p:txBody>
          <a:bodyPr wrap="square" rtlCol="0">
            <a:spAutoFit/>
          </a:bodyPr>
          <a:lstStyle/>
          <a:p>
            <a:pPr algn="ctr"/>
            <a:r>
              <a:rPr lang="en-US" sz="2665" b="1" dirty="0" err="1"/>
              <a:t>Hoạt động cá nhân:</a:t>
            </a:r>
            <a:endParaRPr lang="en-US" sz="2665" b="1" dirty="0"/>
          </a:p>
        </p:txBody>
      </p:sp>
      <p:sp>
        <p:nvSpPr>
          <p:cNvPr id="9" name="TextBox 8"/>
          <p:cNvSpPr txBox="1"/>
          <p:nvPr/>
        </p:nvSpPr>
        <p:spPr>
          <a:xfrm>
            <a:off x="1431851" y="1350308"/>
            <a:ext cx="9441711" cy="1528445"/>
          </a:xfrm>
          <a:prstGeom prst="rect">
            <a:avLst/>
          </a:prstGeom>
          <a:noFill/>
        </p:spPr>
        <p:txBody>
          <a:bodyPr wrap="square" rtlCol="0">
            <a:spAutoFit/>
          </a:bodyPr>
          <a:lstStyle/>
          <a:p>
            <a:pPr algn="just">
              <a:lnSpc>
                <a:spcPct val="150000"/>
              </a:lnSpc>
            </a:pPr>
            <a:r>
              <a:rPr lang="en-US" sz="2665" dirty="0" err="1"/>
              <a:t>Thay</a:t>
            </a:r>
            <a:r>
              <a:rPr lang="en-US" sz="2665" dirty="0"/>
              <a:t> </a:t>
            </a:r>
            <a:r>
              <a:rPr lang="en-US" sz="2665" dirty="0" err="1"/>
              <a:t>dấu</a:t>
            </a:r>
            <a:r>
              <a:rPr lang="en-US" sz="2665" dirty="0"/>
              <a:t> “?” </a:t>
            </a:r>
            <a:r>
              <a:rPr lang="en-US" sz="2665" dirty="0" err="1"/>
              <a:t>bằng</a:t>
            </a:r>
            <a:r>
              <a:rPr lang="en-US" sz="2665" dirty="0"/>
              <a:t> </a:t>
            </a:r>
            <a:r>
              <a:rPr lang="en-US" sz="2665" dirty="0" err="1"/>
              <a:t>chữ</a:t>
            </a:r>
            <a:r>
              <a:rPr lang="en-US" sz="2665" dirty="0"/>
              <a:t> </a:t>
            </a:r>
            <a:r>
              <a:rPr lang="en-US" sz="2665" dirty="0" err="1"/>
              <a:t>số</a:t>
            </a:r>
            <a:r>
              <a:rPr lang="en-US" sz="2665" dirty="0"/>
              <a:t> </a:t>
            </a:r>
            <a:r>
              <a:rPr lang="en-US" sz="2665" dirty="0" err="1"/>
              <a:t>thích</a:t>
            </a:r>
            <a:r>
              <a:rPr lang="en-US" sz="2665" dirty="0"/>
              <a:t> </a:t>
            </a:r>
            <a:r>
              <a:rPr lang="en-US" sz="2665" dirty="0" err="1"/>
              <a:t>hợp</a:t>
            </a:r>
            <a:r>
              <a:rPr lang="en-US" sz="2665" dirty="0"/>
              <a:t>:</a:t>
            </a:r>
          </a:p>
          <a:p>
            <a:pPr algn="just">
              <a:lnSpc>
                <a:spcPct val="200000"/>
              </a:lnSpc>
            </a:pPr>
            <a:r>
              <a:rPr lang="en-US" sz="2665" dirty="0"/>
              <a:t>a) -7,02 &lt; -7,       (1);                    b) -15,3       021 &lt; -15,3819</a:t>
            </a:r>
          </a:p>
        </p:txBody>
      </p:sp>
      <p:sp>
        <p:nvSpPr>
          <p:cNvPr id="10" name="Rectangle 9"/>
          <p:cNvSpPr/>
          <p:nvPr/>
        </p:nvSpPr>
        <p:spPr>
          <a:xfrm>
            <a:off x="3537097" y="2215867"/>
            <a:ext cx="590699" cy="590699"/>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5" dirty="0">
                <a:solidFill>
                  <a:srgbClr val="000000"/>
                </a:solidFill>
              </a:rPr>
              <a:t>?</a:t>
            </a:r>
          </a:p>
        </p:txBody>
      </p:sp>
      <p:sp>
        <p:nvSpPr>
          <p:cNvPr id="22" name="Rectangle 21"/>
          <p:cNvSpPr/>
          <p:nvPr/>
        </p:nvSpPr>
        <p:spPr>
          <a:xfrm>
            <a:off x="7709785" y="2210533"/>
            <a:ext cx="590699" cy="590699"/>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5" dirty="0">
                <a:solidFill>
                  <a:srgbClr val="000000"/>
                </a:solidFill>
              </a:rPr>
              <a:t>?</a:t>
            </a:r>
          </a:p>
        </p:txBody>
      </p:sp>
      <p:sp>
        <p:nvSpPr>
          <p:cNvPr id="11" name="TextBox 10"/>
          <p:cNvSpPr txBox="1"/>
          <p:nvPr/>
        </p:nvSpPr>
        <p:spPr>
          <a:xfrm>
            <a:off x="3612707" y="2244476"/>
            <a:ext cx="439479" cy="501650"/>
          </a:xfrm>
          <a:prstGeom prst="rect">
            <a:avLst/>
          </a:prstGeom>
          <a:solidFill>
            <a:schemeClr val="bg1"/>
          </a:solidFill>
        </p:spPr>
        <p:txBody>
          <a:bodyPr wrap="square" rtlCol="0">
            <a:spAutoFit/>
          </a:bodyPr>
          <a:lstStyle/>
          <a:p>
            <a:r>
              <a:rPr lang="en-US" sz="2665" dirty="0">
                <a:solidFill>
                  <a:schemeClr val="accent4">
                    <a:lumMod val="50000"/>
                  </a:schemeClr>
                </a:solidFill>
              </a:rPr>
              <a:t>0</a:t>
            </a:r>
          </a:p>
        </p:txBody>
      </p:sp>
      <p:sp>
        <p:nvSpPr>
          <p:cNvPr id="24" name="TextBox 23"/>
          <p:cNvSpPr txBox="1"/>
          <p:nvPr/>
        </p:nvSpPr>
        <p:spPr>
          <a:xfrm>
            <a:off x="7799788" y="2235353"/>
            <a:ext cx="439479" cy="501650"/>
          </a:xfrm>
          <a:prstGeom prst="rect">
            <a:avLst/>
          </a:prstGeom>
          <a:solidFill>
            <a:schemeClr val="bg1"/>
          </a:solidFill>
        </p:spPr>
        <p:txBody>
          <a:bodyPr wrap="square" rtlCol="0">
            <a:spAutoFit/>
          </a:bodyPr>
          <a:lstStyle/>
          <a:p>
            <a:r>
              <a:rPr lang="en-US" sz="2665" dirty="0">
                <a:solidFill>
                  <a:schemeClr val="accent4">
                    <a:lumMod val="50000"/>
                  </a:schemeClr>
                </a:solidFill>
              </a:rPr>
              <a:t>9</a:t>
            </a:r>
          </a:p>
        </p:txBody>
      </p:sp>
      <p:sp>
        <p:nvSpPr>
          <p:cNvPr id="13" name="TextBox 12"/>
          <p:cNvSpPr txBox="1"/>
          <p:nvPr/>
        </p:nvSpPr>
        <p:spPr>
          <a:xfrm>
            <a:off x="4077547" y="4239260"/>
            <a:ext cx="641773" cy="501650"/>
          </a:xfrm>
          <a:prstGeom prst="rect">
            <a:avLst/>
          </a:prstGeom>
          <a:noFill/>
        </p:spPr>
        <p:txBody>
          <a:bodyPr wrap="square" rtlCol="0">
            <a:spAutoFit/>
          </a:bodyPr>
          <a:lstStyle/>
          <a:p>
            <a:r>
              <a:rPr lang="en-US" sz="2665" dirty="0">
                <a:solidFill>
                  <a:srgbClr val="0070C0"/>
                </a:solidFill>
              </a:rPr>
              <a:t>3</a:t>
            </a:r>
          </a:p>
        </p:txBody>
      </p:sp>
      <p:sp>
        <p:nvSpPr>
          <p:cNvPr id="29" name="TextBox 28"/>
          <p:cNvSpPr txBox="1"/>
          <p:nvPr/>
        </p:nvSpPr>
        <p:spPr>
          <a:xfrm>
            <a:off x="6515000" y="4233035"/>
            <a:ext cx="1011276" cy="501650"/>
          </a:xfrm>
          <a:prstGeom prst="rect">
            <a:avLst/>
          </a:prstGeom>
          <a:noFill/>
        </p:spPr>
        <p:txBody>
          <a:bodyPr wrap="square" rtlCol="0">
            <a:spAutoFit/>
          </a:bodyPr>
          <a:lstStyle/>
          <a:p>
            <a:r>
              <a:rPr lang="en-US" sz="2665" dirty="0">
                <a:solidFill>
                  <a:srgbClr val="0070C0"/>
                </a:solidFill>
              </a:rPr>
              <a:t> 21</a:t>
            </a:r>
          </a:p>
        </p:txBody>
      </p:sp>
      <p:pic>
        <p:nvPicPr>
          <p:cNvPr id="30" name="Picture 9"/>
          <p:cNvPicPr>
            <a:picLocks noChangeAspect="1"/>
          </p:cNvPicPr>
          <p:nvPr/>
        </p:nvPicPr>
        <p:blipFill>
          <a:blip r:embed="rId3"/>
          <a:srcRect/>
          <a:stretch>
            <a:fillRect/>
          </a:stretch>
        </p:blipFill>
        <p:spPr>
          <a:xfrm>
            <a:off x="9451164" y="3387327"/>
            <a:ext cx="2099331" cy="2824211"/>
          </a:xfrm>
          <a:prstGeom prst="rect">
            <a:avLst/>
          </a:prstGeom>
        </p:spPr>
      </p:pic>
      <p:pic>
        <p:nvPicPr>
          <p:cNvPr id="31" name="Picture 1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742863" y="311505"/>
            <a:ext cx="2524756" cy="1328652"/>
          </a:xfrm>
          <a:prstGeom prst="rect">
            <a:avLst/>
          </a:prstGeom>
        </p:spPr>
      </p:pic>
      <p:sp>
        <p:nvSpPr>
          <p:cNvPr id="2" name="Round Same Side Corner Rectangle 1"/>
          <p:cNvSpPr/>
          <p:nvPr/>
        </p:nvSpPr>
        <p:spPr>
          <a:xfrm flipV="1">
            <a:off x="196427" y="1401233"/>
            <a:ext cx="1236133" cy="708660"/>
          </a:xfrm>
          <a:prstGeom prst="round2SameRect">
            <a:avLst>
              <a:gd name="adj1" fmla="val 30667"/>
              <a:gd name="adj2" fmla="val 0"/>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5"/>
          </a:p>
        </p:txBody>
      </p:sp>
      <p:sp>
        <p:nvSpPr>
          <p:cNvPr id="3" name="TextBox 18"/>
          <p:cNvSpPr txBox="1"/>
          <p:nvPr/>
        </p:nvSpPr>
        <p:spPr>
          <a:xfrm>
            <a:off x="195580" y="1489287"/>
            <a:ext cx="1236980" cy="501650"/>
          </a:xfrm>
          <a:prstGeom prst="rect">
            <a:avLst/>
          </a:prstGeom>
          <a:noFill/>
        </p:spPr>
        <p:txBody>
          <a:bodyPr wrap="square" rtlCol="0">
            <a:spAutoFit/>
          </a:bodyPr>
          <a:lstStyle/>
          <a:p>
            <a:pPr algn="ctr"/>
            <a:r>
              <a:rPr lang="en-US" sz="2665" b="1" dirty="0" err="1"/>
              <a:t>Bài 1:</a:t>
            </a:r>
            <a:endParaRPr lang="en-US" sz="2665" b="1" dirty="0"/>
          </a:p>
        </p:txBody>
      </p:sp>
      <p:sp>
        <p:nvSpPr>
          <p:cNvPr id="4" name="Round Same Side Corner Rectangle 3"/>
          <p:cNvSpPr/>
          <p:nvPr/>
        </p:nvSpPr>
        <p:spPr>
          <a:xfrm flipV="1">
            <a:off x="166793" y="4101253"/>
            <a:ext cx="1236133" cy="708660"/>
          </a:xfrm>
          <a:prstGeom prst="round2SameRect">
            <a:avLst>
              <a:gd name="adj1" fmla="val 30667"/>
              <a:gd name="adj2" fmla="val 0"/>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5"/>
          </a:p>
        </p:txBody>
      </p:sp>
      <p:sp>
        <p:nvSpPr>
          <p:cNvPr id="5" name="TextBox 18"/>
          <p:cNvSpPr txBox="1"/>
          <p:nvPr/>
        </p:nvSpPr>
        <p:spPr>
          <a:xfrm>
            <a:off x="165947" y="4189307"/>
            <a:ext cx="1236980" cy="501650"/>
          </a:xfrm>
          <a:prstGeom prst="rect">
            <a:avLst/>
          </a:prstGeom>
          <a:noFill/>
        </p:spPr>
        <p:txBody>
          <a:bodyPr wrap="square" rtlCol="0">
            <a:spAutoFit/>
          </a:bodyPr>
          <a:lstStyle/>
          <a:p>
            <a:pPr algn="ctr"/>
            <a:r>
              <a:rPr lang="en-US" sz="2665" b="1" dirty="0" err="1"/>
              <a:t>Bài 2:</a:t>
            </a:r>
            <a:endParaRPr lang="en-US" sz="2665" b="1" dirty="0"/>
          </a:p>
        </p:txBody>
      </p:sp>
      <p:grpSp>
        <p:nvGrpSpPr>
          <p:cNvPr id="17" name="Group 16"/>
          <p:cNvGrpSpPr/>
          <p:nvPr/>
        </p:nvGrpSpPr>
        <p:grpSpPr>
          <a:xfrm>
            <a:off x="1431713" y="4070773"/>
            <a:ext cx="9257453" cy="1939713"/>
            <a:chOff x="1691" y="5522"/>
            <a:chExt cx="10934" cy="2291"/>
          </a:xfrm>
        </p:grpSpPr>
        <p:sp>
          <p:nvSpPr>
            <p:cNvPr id="12" name="TextBox 11"/>
            <p:cNvSpPr txBox="1"/>
            <p:nvPr/>
          </p:nvSpPr>
          <p:spPr>
            <a:xfrm>
              <a:off x="1691" y="5522"/>
              <a:ext cx="10934" cy="2291"/>
            </a:xfrm>
            <a:prstGeom prst="rect">
              <a:avLst/>
            </a:prstGeom>
            <a:noFill/>
          </p:spPr>
          <p:txBody>
            <a:bodyPr wrap="square" rtlCol="0">
              <a:spAutoFit/>
            </a:bodyPr>
            <a:lstStyle/>
            <a:p>
              <a:pPr algn="just">
                <a:lnSpc>
                  <a:spcPct val="150000"/>
                </a:lnSpc>
              </a:pPr>
              <a:r>
                <a:rPr lang="en-US" sz="2665" dirty="0"/>
                <a:t>Tính: a)              ......   b)               .......                         </a:t>
              </a:r>
            </a:p>
            <a:p>
              <a:pPr algn="just">
                <a:lnSpc>
                  <a:spcPct val="150000"/>
                </a:lnSpc>
              </a:pPr>
              <a:r>
                <a:rPr lang="en-US" sz="2665" dirty="0"/>
                <a:t>         c)                     ...........</a:t>
              </a:r>
            </a:p>
            <a:p>
              <a:pPr algn="just">
                <a:lnSpc>
                  <a:spcPct val="150000"/>
                </a:lnSpc>
              </a:pPr>
              <a:r>
                <a:rPr lang="en-US" sz="2665" dirty="0"/>
                <a:t>         d)               .........       (Với a là một số không âm)  </a:t>
              </a:r>
            </a:p>
          </p:txBody>
        </p:sp>
        <p:graphicFrame>
          <p:nvGraphicFramePr>
            <p:cNvPr id="6" name="Object 5">
              <a:hlinkClick r:id="" action="ppaction://ole?verb=0"/>
            </p:cNvPr>
            <p:cNvGraphicFramePr>
              <a:graphicFrameLocks noChangeAspect="1"/>
            </p:cNvGraphicFramePr>
            <p:nvPr/>
          </p:nvGraphicFramePr>
          <p:xfrm>
            <a:off x="3337" y="5730"/>
            <a:ext cx="1359" cy="580"/>
          </p:xfrm>
          <a:graphic>
            <a:graphicData uri="http://schemas.openxmlformats.org/presentationml/2006/ole">
              <mc:AlternateContent xmlns:mc="http://schemas.openxmlformats.org/markup-compatibility/2006">
                <mc:Choice xmlns:v="urn:schemas-microsoft-com:vml" Requires="v">
                  <p:oleObj r:id="rId6" imgW="862965" imgH="368300" progId="Equation.KSEE3">
                    <p:embed/>
                  </p:oleObj>
                </mc:Choice>
                <mc:Fallback>
                  <p:oleObj r:id="rId6" imgW="862965" imgH="368300" progId="Equation.KSEE3">
                    <p:embed/>
                    <p:pic>
                      <p:nvPicPr>
                        <p:cNvPr id="0" name="Picture 3072"/>
                        <p:cNvPicPr/>
                        <p:nvPr/>
                      </p:nvPicPr>
                      <p:blipFill>
                        <a:blip r:embed="rId7"/>
                        <a:stretch>
                          <a:fillRect/>
                        </a:stretch>
                      </p:blipFill>
                      <p:spPr>
                        <a:xfrm>
                          <a:off x="3337" y="5730"/>
                          <a:ext cx="1359" cy="580"/>
                        </a:xfrm>
                        <a:prstGeom prst="rect">
                          <a:avLst/>
                        </a:prstGeom>
                      </p:spPr>
                    </p:pic>
                  </p:oleObj>
                </mc:Fallback>
              </mc:AlternateContent>
            </a:graphicData>
          </a:graphic>
        </p:graphicFrame>
        <p:graphicFrame>
          <p:nvGraphicFramePr>
            <p:cNvPr id="7" name="Object 6">
              <a:hlinkClick r:id="" action="ppaction://ole?verb=0"/>
            </p:cNvPr>
            <p:cNvGraphicFramePr>
              <a:graphicFrameLocks noChangeAspect="1"/>
            </p:cNvGraphicFramePr>
            <p:nvPr/>
          </p:nvGraphicFramePr>
          <p:xfrm>
            <a:off x="6138" y="5748"/>
            <a:ext cx="1560" cy="580"/>
          </p:xfrm>
          <a:graphic>
            <a:graphicData uri="http://schemas.openxmlformats.org/presentationml/2006/ole">
              <mc:AlternateContent xmlns:mc="http://schemas.openxmlformats.org/markup-compatibility/2006">
                <mc:Choice xmlns:v="urn:schemas-microsoft-com:vml" Requires="v">
                  <p:oleObj r:id="rId8" imgW="990600" imgH="368300" progId="Equation.KSEE3">
                    <p:embed/>
                  </p:oleObj>
                </mc:Choice>
                <mc:Fallback>
                  <p:oleObj r:id="rId8" imgW="990600" imgH="368300" progId="Equation.KSEE3">
                    <p:embed/>
                    <p:pic>
                      <p:nvPicPr>
                        <p:cNvPr id="0" name="Picture 3073"/>
                        <p:cNvPicPr/>
                        <p:nvPr/>
                      </p:nvPicPr>
                      <p:blipFill>
                        <a:blip r:embed="rId9"/>
                        <a:stretch>
                          <a:fillRect/>
                        </a:stretch>
                      </p:blipFill>
                      <p:spPr>
                        <a:xfrm>
                          <a:off x="6138" y="5748"/>
                          <a:ext cx="1560" cy="580"/>
                        </a:xfrm>
                        <a:prstGeom prst="rect">
                          <a:avLst/>
                        </a:prstGeom>
                      </p:spPr>
                    </p:pic>
                  </p:oleObj>
                </mc:Fallback>
              </mc:AlternateContent>
            </a:graphicData>
          </a:graphic>
        </p:graphicFrame>
        <p:graphicFrame>
          <p:nvGraphicFramePr>
            <p:cNvPr id="8" name="Object 7">
              <a:hlinkClick r:id="" action="ppaction://ole?verb=0"/>
            </p:cNvPr>
            <p:cNvGraphicFramePr>
              <a:graphicFrameLocks noChangeAspect="1"/>
            </p:cNvGraphicFramePr>
            <p:nvPr/>
          </p:nvGraphicFramePr>
          <p:xfrm>
            <a:off x="3386" y="7197"/>
            <a:ext cx="1400" cy="580"/>
          </p:xfrm>
          <a:graphic>
            <a:graphicData uri="http://schemas.openxmlformats.org/presentationml/2006/ole">
              <mc:AlternateContent xmlns:mc="http://schemas.openxmlformats.org/markup-compatibility/2006">
                <mc:Choice xmlns:v="urn:schemas-microsoft-com:vml" Requires="v">
                  <p:oleObj r:id="rId10" imgW="889000" imgH="368300" progId="Equation.KSEE3">
                    <p:embed/>
                  </p:oleObj>
                </mc:Choice>
                <mc:Fallback>
                  <p:oleObj r:id="rId10" imgW="889000" imgH="368300" progId="Equation.KSEE3">
                    <p:embed/>
                    <p:pic>
                      <p:nvPicPr>
                        <p:cNvPr id="0" name="Picture 3074"/>
                        <p:cNvPicPr/>
                        <p:nvPr/>
                      </p:nvPicPr>
                      <p:blipFill>
                        <a:blip r:embed="rId11"/>
                        <a:stretch>
                          <a:fillRect/>
                        </a:stretch>
                      </p:blipFill>
                      <p:spPr>
                        <a:xfrm>
                          <a:off x="3386" y="7197"/>
                          <a:ext cx="1400" cy="580"/>
                        </a:xfrm>
                        <a:prstGeom prst="rect">
                          <a:avLst/>
                        </a:prstGeom>
                      </p:spPr>
                    </p:pic>
                  </p:oleObj>
                </mc:Fallback>
              </mc:AlternateContent>
            </a:graphicData>
          </a:graphic>
        </p:graphicFrame>
        <p:graphicFrame>
          <p:nvGraphicFramePr>
            <p:cNvPr id="14" name="Object 13">
              <a:hlinkClick r:id="" action="ppaction://ole?verb=0"/>
            </p:cNvPr>
            <p:cNvGraphicFramePr>
              <a:graphicFrameLocks noChangeAspect="1"/>
            </p:cNvGraphicFramePr>
            <p:nvPr/>
          </p:nvGraphicFramePr>
          <p:xfrm>
            <a:off x="3303" y="6472"/>
            <a:ext cx="2040" cy="580"/>
          </p:xfrm>
          <a:graphic>
            <a:graphicData uri="http://schemas.openxmlformats.org/presentationml/2006/ole">
              <mc:AlternateContent xmlns:mc="http://schemas.openxmlformats.org/markup-compatibility/2006">
                <mc:Choice xmlns:v="urn:schemas-microsoft-com:vml" Requires="v">
                  <p:oleObj r:id="rId12" imgW="1295400" imgH="368300" progId="Equation.KSEE3">
                    <p:embed/>
                  </p:oleObj>
                </mc:Choice>
                <mc:Fallback>
                  <p:oleObj r:id="rId12" imgW="1295400" imgH="368300" progId="Equation.KSEE3">
                    <p:embed/>
                    <p:pic>
                      <p:nvPicPr>
                        <p:cNvPr id="0" name="Picture 3075"/>
                        <p:cNvPicPr/>
                        <p:nvPr/>
                      </p:nvPicPr>
                      <p:blipFill>
                        <a:blip r:embed="rId13"/>
                        <a:stretch>
                          <a:fillRect/>
                        </a:stretch>
                      </p:blipFill>
                      <p:spPr>
                        <a:xfrm>
                          <a:off x="3303" y="6472"/>
                          <a:ext cx="2040" cy="580"/>
                        </a:xfrm>
                        <a:prstGeom prst="rect">
                          <a:avLst/>
                        </a:prstGeom>
                      </p:spPr>
                    </p:pic>
                  </p:oleObj>
                </mc:Fallback>
              </mc:AlternateContent>
            </a:graphicData>
          </a:graphic>
        </p:graphicFrame>
      </p:grpSp>
      <p:sp>
        <p:nvSpPr>
          <p:cNvPr id="15" name="TextBox 12"/>
          <p:cNvSpPr txBox="1"/>
          <p:nvPr/>
        </p:nvSpPr>
        <p:spPr>
          <a:xfrm>
            <a:off x="4647353" y="4834467"/>
            <a:ext cx="1214120" cy="501650"/>
          </a:xfrm>
          <a:prstGeom prst="rect">
            <a:avLst/>
          </a:prstGeom>
          <a:noFill/>
        </p:spPr>
        <p:txBody>
          <a:bodyPr wrap="square" rtlCol="0">
            <a:spAutoFit/>
          </a:bodyPr>
          <a:lstStyle/>
          <a:p>
            <a:r>
              <a:rPr lang="en-US" sz="2665" dirty="0">
                <a:solidFill>
                  <a:srgbClr val="0070C0"/>
                </a:solidFill>
              </a:rPr>
              <a:t>2022</a:t>
            </a:r>
          </a:p>
        </p:txBody>
      </p:sp>
      <p:sp>
        <p:nvSpPr>
          <p:cNvPr id="16" name="TextBox 28"/>
          <p:cNvSpPr txBox="1"/>
          <p:nvPr/>
        </p:nvSpPr>
        <p:spPr>
          <a:xfrm>
            <a:off x="4262120" y="5470313"/>
            <a:ext cx="543560" cy="501650"/>
          </a:xfrm>
          <a:prstGeom prst="rect">
            <a:avLst/>
          </a:prstGeom>
          <a:noFill/>
        </p:spPr>
        <p:txBody>
          <a:bodyPr wrap="square" rtlCol="0">
            <a:spAutoFit/>
          </a:bodyPr>
          <a:lstStyle/>
          <a:p>
            <a:r>
              <a:rPr lang="en-US" sz="2665" dirty="0">
                <a:solidFill>
                  <a:srgbClr val="0070C0"/>
                </a:solidFill>
              </a:rPr>
              <a:t>a</a:t>
            </a:r>
          </a:p>
        </p:txBody>
      </p:sp>
    </p:spTree>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dissolve">
                                      <p:cBhvr>
                                        <p:cTn id="23" dur="500"/>
                                        <p:tgtEl>
                                          <p:spTgt spid="9"/>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dissolve">
                                      <p:cBhvr>
                                        <p:cTn id="26" dur="500"/>
                                        <p:tgtEl>
                                          <p:spTgt spid="10"/>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dissolve">
                                      <p:cBhvr>
                                        <p:cTn id="29" dur="5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arn(inVertical)">
                                      <p:cBhvr>
                                        <p:cTn id="34" dur="500"/>
                                        <p:tgtEl>
                                          <p:spTgt spid="4"/>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inVertical)">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linds(horizontal)">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 calcmode="lin" valueType="num">
                                      <p:cBhvr>
                                        <p:cTn id="54" dur="500" fill="hold"/>
                                        <p:tgtEl>
                                          <p:spTgt spid="24"/>
                                        </p:tgtEl>
                                        <p:attrNameLst>
                                          <p:attrName>ppt_w</p:attrName>
                                        </p:attrNameLst>
                                      </p:cBhvr>
                                      <p:tavLst>
                                        <p:tav tm="0">
                                          <p:val>
                                            <p:fltVal val="0"/>
                                          </p:val>
                                        </p:tav>
                                        <p:tav tm="100000">
                                          <p:val>
                                            <p:strVal val="#ppt_w"/>
                                          </p:val>
                                        </p:tav>
                                      </p:tavLst>
                                    </p:anim>
                                    <p:anim calcmode="lin" valueType="num">
                                      <p:cBhvr>
                                        <p:cTn id="55" dur="500" fill="hold"/>
                                        <p:tgtEl>
                                          <p:spTgt spid="24"/>
                                        </p:tgtEl>
                                        <p:attrNameLst>
                                          <p:attrName>ppt_h</p:attrName>
                                        </p:attrNameLst>
                                      </p:cBhvr>
                                      <p:tavLst>
                                        <p:tav tm="0">
                                          <p:val>
                                            <p:fltVal val="0"/>
                                          </p:val>
                                        </p:tav>
                                        <p:tav tm="100000">
                                          <p:val>
                                            <p:strVal val="#ppt_h"/>
                                          </p:val>
                                        </p:tav>
                                      </p:tavLst>
                                    </p:anim>
                                    <p:animEffect transition="in" filter="fade">
                                      <p:cBhvr>
                                        <p:cTn id="56" dur="500"/>
                                        <p:tgtEl>
                                          <p:spTgt spid="24"/>
                                        </p:tgtEl>
                                      </p:cBhvr>
                                    </p:animEffect>
                                  </p:childTnLst>
                                </p:cTn>
                              </p:par>
                            </p:childTnLst>
                          </p:cTn>
                        </p:par>
                      </p:childTnLst>
                    </p:cTn>
                  </p:par>
                  <p:par>
                    <p:cTn id="57" fill="hold">
                      <p:stCondLst>
                        <p:cond delay="indefinite"/>
                      </p:stCondLst>
                      <p:childTnLst>
                        <p:par>
                          <p:cTn id="58" fill="hold">
                            <p:stCondLst>
                              <p:cond delay="0"/>
                            </p:stCondLst>
                            <p:childTnLst>
                              <p:par>
                                <p:cTn id="59" presetID="12" presetClass="entr" presetSubtype="8"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p:tgtEl>
                                          <p:spTgt spid="13"/>
                                        </p:tgtEl>
                                        <p:attrNameLst>
                                          <p:attrName>ppt_x</p:attrName>
                                        </p:attrNameLst>
                                      </p:cBhvr>
                                      <p:tavLst>
                                        <p:tav tm="0">
                                          <p:val>
                                            <p:strVal val="#ppt_x-#ppt_w*1.125000"/>
                                          </p:val>
                                        </p:tav>
                                        <p:tav tm="100000">
                                          <p:val>
                                            <p:strVal val="#ppt_x"/>
                                          </p:val>
                                        </p:tav>
                                      </p:tavLst>
                                    </p:anim>
                                    <p:animEffect transition="in" filter="wipe(right)">
                                      <p:cBhvr>
                                        <p:cTn id="62" dur="5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8"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additive="base">
                                        <p:cTn id="67" dur="500"/>
                                        <p:tgtEl>
                                          <p:spTgt spid="29"/>
                                        </p:tgtEl>
                                        <p:attrNameLst>
                                          <p:attrName>ppt_x</p:attrName>
                                        </p:attrNameLst>
                                      </p:cBhvr>
                                      <p:tavLst>
                                        <p:tav tm="0">
                                          <p:val>
                                            <p:strVal val="#ppt_x-#ppt_w*1.125000"/>
                                          </p:val>
                                        </p:tav>
                                        <p:tav tm="100000">
                                          <p:val>
                                            <p:strVal val="#ppt_x"/>
                                          </p:val>
                                        </p:tav>
                                      </p:tavLst>
                                    </p:anim>
                                    <p:animEffect transition="in" filter="wipe(right)">
                                      <p:cBhvr>
                                        <p:cTn id="68" dur="500"/>
                                        <p:tgtEl>
                                          <p:spTgt spid="29"/>
                                        </p:tgtEl>
                                      </p:cBhvr>
                                    </p:animEffect>
                                  </p:childTnLst>
                                </p:cTn>
                              </p:par>
                            </p:childTnLst>
                          </p:cTn>
                        </p:par>
                      </p:childTnLst>
                    </p:cTn>
                  </p:par>
                  <p:par>
                    <p:cTn id="69" fill="hold">
                      <p:stCondLst>
                        <p:cond delay="indefinite"/>
                      </p:stCondLst>
                      <p:childTnLst>
                        <p:par>
                          <p:cTn id="70" fill="hold">
                            <p:stCondLst>
                              <p:cond delay="0"/>
                            </p:stCondLst>
                            <p:childTnLst>
                              <p:par>
                                <p:cTn id="71" presetID="12" presetClass="entr" presetSubtype="8"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p:tgtEl>
                                          <p:spTgt spid="15"/>
                                        </p:tgtEl>
                                        <p:attrNameLst>
                                          <p:attrName>ppt_x</p:attrName>
                                        </p:attrNameLst>
                                      </p:cBhvr>
                                      <p:tavLst>
                                        <p:tav tm="0">
                                          <p:val>
                                            <p:strVal val="#ppt_x-#ppt_w*1.125000"/>
                                          </p:val>
                                        </p:tav>
                                        <p:tav tm="100000">
                                          <p:val>
                                            <p:strVal val="#ppt_x"/>
                                          </p:val>
                                        </p:tav>
                                      </p:tavLst>
                                    </p:anim>
                                    <p:animEffect transition="in" filter="wipe(right)">
                                      <p:cBhvr>
                                        <p:cTn id="74" dur="500"/>
                                        <p:tgtEl>
                                          <p:spTgt spid="15"/>
                                        </p:tgtEl>
                                      </p:cBhvr>
                                    </p:animEffect>
                                  </p:childTnLst>
                                </p:cTn>
                              </p:par>
                            </p:childTnLst>
                          </p:cTn>
                        </p:par>
                      </p:childTnLst>
                    </p:cTn>
                  </p:par>
                  <p:par>
                    <p:cTn id="75" fill="hold">
                      <p:stCondLst>
                        <p:cond delay="indefinite"/>
                      </p:stCondLst>
                      <p:childTnLst>
                        <p:par>
                          <p:cTn id="76" fill="hold">
                            <p:stCondLst>
                              <p:cond delay="0"/>
                            </p:stCondLst>
                            <p:childTnLst>
                              <p:par>
                                <p:cTn id="77" presetID="12" presetClass="entr" presetSubtype="8"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500"/>
                                        <p:tgtEl>
                                          <p:spTgt spid="16"/>
                                        </p:tgtEl>
                                        <p:attrNameLst>
                                          <p:attrName>ppt_x</p:attrName>
                                        </p:attrNameLst>
                                      </p:cBhvr>
                                      <p:tavLst>
                                        <p:tav tm="0">
                                          <p:val>
                                            <p:strVal val="#ppt_x-#ppt_w*1.125000"/>
                                          </p:val>
                                        </p:tav>
                                        <p:tav tm="100000">
                                          <p:val>
                                            <p:strVal val="#ppt_x"/>
                                          </p:val>
                                        </p:tav>
                                      </p:tavLst>
                                    </p:anim>
                                    <p:animEffect transition="in" filter="wipe(right)">
                                      <p:cBhvr>
                                        <p:cTn id="8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P spid="19" grpId="0"/>
      <p:bldP spid="9" grpId="0"/>
      <p:bldP spid="10" grpId="0" bldLvl="0" animBg="1"/>
      <p:bldP spid="22" grpId="0" bldLvl="0" animBg="1"/>
      <p:bldP spid="11" grpId="0" bldLvl="0" animBg="1"/>
      <p:bldP spid="24" grpId="0" bldLvl="0" animBg="1"/>
      <p:bldP spid="13" grpId="0"/>
      <p:bldP spid="29" grpId="0"/>
      <p:bldP spid="2" grpId="0" bldLvl="0" animBg="1"/>
      <p:bldP spid="3" grpId="0"/>
      <p:bldP spid="4" grpId="0" bldLvl="0" animBg="1"/>
      <p:bldP spid="5" grpId="0"/>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sp>
        <p:nvSpPr>
          <p:cNvPr id="1244" name="Google Shape;1244;p45"/>
          <p:cNvSpPr/>
          <p:nvPr/>
        </p:nvSpPr>
        <p:spPr>
          <a:xfrm>
            <a:off x="1393953" y="1471796"/>
            <a:ext cx="9460800" cy="4155200"/>
          </a:xfrm>
          <a:prstGeom prst="hexagon">
            <a:avLst>
              <a:gd name="adj" fmla="val 25000"/>
              <a:gd name="vf" fmla="val 115470"/>
            </a:avLst>
          </a:prstGeom>
          <a:solidFill>
            <a:srgbClr val="FFDB45">
              <a:alpha val="536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 name="TextBox 2"/>
          <p:cNvSpPr txBox="1"/>
          <p:nvPr/>
        </p:nvSpPr>
        <p:spPr>
          <a:xfrm>
            <a:off x="2242820" y="1196340"/>
            <a:ext cx="7952740" cy="4406265"/>
          </a:xfrm>
          <a:prstGeom prst="rect">
            <a:avLst/>
          </a:prstGeom>
          <a:noFill/>
        </p:spPr>
        <p:txBody>
          <a:bodyPr wrap="square" rtlCol="0">
            <a:spAutoFit/>
          </a:bodyPr>
          <a:lstStyle/>
          <a:p>
            <a:pPr algn="l">
              <a:lnSpc>
                <a:spcPct val="150000"/>
              </a:lnSpc>
            </a:pPr>
            <a:r>
              <a:rPr lang="en-US" sz="3735" b="1" dirty="0">
                <a:solidFill>
                  <a:srgbClr val="FF0000"/>
                </a:solidFill>
              </a:rPr>
              <a:t>Luật chơi: </a:t>
            </a:r>
            <a:r>
              <a:rPr lang="en-US" sz="3735" b="1" dirty="0"/>
              <a:t>Có 8 hộp quà bí mật, mỗi hộp chứa một câu hỏi và một phần quà, các em hãy trả lời đúng các câu hỏi để nhận được phần thưởng nhé</a:t>
            </a:r>
          </a:p>
        </p:txBody>
      </p:sp>
      <p:pic>
        <p:nvPicPr>
          <p:cNvPr id="27" name="Picture 8"/>
          <p:cNvPicPr>
            <a:picLocks noChangeAspect="1"/>
          </p:cNvPicPr>
          <p:nvPr/>
        </p:nvPicPr>
        <p:blipFill>
          <a:blip r:embed="rId3"/>
          <a:srcRect/>
          <a:stretch>
            <a:fillRect/>
          </a:stretch>
        </p:blipFill>
        <p:spPr>
          <a:xfrm>
            <a:off x="10106660" y="4483947"/>
            <a:ext cx="1812713" cy="1986280"/>
          </a:xfrm>
          <a:prstGeom prst="rect">
            <a:avLst/>
          </a:prstGeom>
        </p:spPr>
      </p:pic>
      <p:pic>
        <p:nvPicPr>
          <p:cNvPr id="28"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30200" y="0"/>
            <a:ext cx="1763607" cy="2511213"/>
          </a:xfrm>
          <a:prstGeom prst="rect">
            <a:avLst/>
          </a:prstGeom>
        </p:spPr>
      </p:pic>
    </p:spTree>
  </p:cSld>
  <p:clrMapOvr>
    <a:masterClrMapping/>
  </p:clrMapOvr>
  <p:transition spd="slow">
    <p:comb/>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31" name="Rectangle 30"/>
          <p:cNvSpPr/>
          <p:nvPr/>
        </p:nvSpPr>
        <p:spPr>
          <a:xfrm>
            <a:off x="0" y="1839350"/>
            <a:ext cx="12192000" cy="1141745"/>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0" y="5174659"/>
            <a:ext cx="12192000" cy="1141745"/>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6407" y="968115"/>
            <a:ext cx="1969179" cy="1743607"/>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10682" y="456006"/>
            <a:ext cx="2060627" cy="1383912"/>
          </a:xfrm>
          <a:prstGeom prst="rect">
            <a:avLst/>
          </a:prstGeom>
        </p:spPr>
      </p:pic>
      <p:pic>
        <p:nvPicPr>
          <p:cNvPr id="10" name="Picture 9">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35149" y="968114"/>
            <a:ext cx="1969179" cy="1743607"/>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89424" y="456005"/>
            <a:ext cx="2060627" cy="1383912"/>
          </a:xfrm>
          <a:prstGeom prst="rect">
            <a:avLst/>
          </a:prstGeom>
        </p:spPr>
      </p:pic>
      <p:pic>
        <p:nvPicPr>
          <p:cNvPr id="12" name="Picture 11">
            <a:hlinkClick r:id="rId10" action="ppaction://hlinksldjump"/>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13891" y="968114"/>
            <a:ext cx="1969179" cy="1743607"/>
          </a:xfrm>
          <a:prstGeom prst="rect">
            <a:avLst/>
          </a:prstGeom>
        </p:spPr>
      </p:pic>
      <p:pic>
        <p:nvPicPr>
          <p:cNvPr id="13" name="Picture 1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68166" y="456005"/>
            <a:ext cx="2060627" cy="1383912"/>
          </a:xfrm>
          <a:prstGeom prst="rect">
            <a:avLst/>
          </a:prstGeom>
        </p:spPr>
      </p:pic>
      <p:pic>
        <p:nvPicPr>
          <p:cNvPr id="14" name="Picture 13">
            <a:hlinkClick r:id="rId13" action="ppaction://hlinksldjump"/>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638356" y="968113"/>
            <a:ext cx="1969179" cy="1743607"/>
          </a:xfrm>
          <a:prstGeom prst="rect">
            <a:avLst/>
          </a:prstGeom>
        </p:spPr>
      </p:pic>
      <p:pic>
        <p:nvPicPr>
          <p:cNvPr id="15" name="Picture 1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592631" y="456004"/>
            <a:ext cx="2060627" cy="1383912"/>
          </a:xfrm>
          <a:prstGeom prst="rect">
            <a:avLst/>
          </a:prstGeom>
        </p:spPr>
      </p:pic>
      <p:pic>
        <p:nvPicPr>
          <p:cNvPr id="16" name="Picture 15">
            <a:hlinkClick r:id="rId16" action="ppaction://hlinksldjump"/>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785158" y="4312022"/>
            <a:ext cx="1969179" cy="1743607"/>
          </a:xfrm>
          <a:prstGeom prst="rect">
            <a:avLst/>
          </a:prstGeom>
        </p:spPr>
      </p:pic>
      <p:pic>
        <p:nvPicPr>
          <p:cNvPr id="17" name="Picture 16"/>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739433" y="3799913"/>
            <a:ext cx="2060627" cy="1383912"/>
          </a:xfrm>
          <a:prstGeom prst="rect">
            <a:avLst/>
          </a:prstGeom>
        </p:spPr>
      </p:pic>
      <p:pic>
        <p:nvPicPr>
          <p:cNvPr id="18" name="Picture 17">
            <a:hlinkClick r:id="rId19" action="ppaction://hlinksldjump"/>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081142" y="4302981"/>
            <a:ext cx="1969179" cy="1743607"/>
          </a:xfrm>
          <a:prstGeom prst="rect">
            <a:avLst/>
          </a:prstGeom>
        </p:spPr>
      </p:pic>
      <p:pic>
        <p:nvPicPr>
          <p:cNvPr id="19" name="Picture 18"/>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035417" y="3790872"/>
            <a:ext cx="2060627" cy="1383912"/>
          </a:xfrm>
          <a:prstGeom prst="rect">
            <a:avLst/>
          </a:prstGeom>
        </p:spPr>
      </p:pic>
      <p:pic>
        <p:nvPicPr>
          <p:cNvPr id="20" name="Picture 19">
            <a:hlinkClick r:id="rId22" action="ppaction://hlinksldjump"/>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6314159" y="4302980"/>
            <a:ext cx="1969179" cy="1743607"/>
          </a:xfrm>
          <a:prstGeom prst="rect">
            <a:avLst/>
          </a:prstGeom>
        </p:spPr>
      </p:pic>
      <p:pic>
        <p:nvPicPr>
          <p:cNvPr id="21" name="Picture 20"/>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6268434" y="3790871"/>
            <a:ext cx="2060627" cy="1383912"/>
          </a:xfrm>
          <a:prstGeom prst="rect">
            <a:avLst/>
          </a:prstGeom>
        </p:spPr>
      </p:pic>
      <p:pic>
        <p:nvPicPr>
          <p:cNvPr id="22" name="Picture 21">
            <a:hlinkClick r:id="rId25" action="ppaction://hlinksldjump"/>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8592899" y="4302979"/>
            <a:ext cx="1969179" cy="1743607"/>
          </a:xfrm>
          <a:prstGeom prst="rect">
            <a:avLst/>
          </a:prstGeom>
        </p:spPr>
      </p:pic>
      <p:pic>
        <p:nvPicPr>
          <p:cNvPr id="23" name="Picture 22"/>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8547174" y="3790870"/>
            <a:ext cx="2060627" cy="1383912"/>
          </a:xfrm>
          <a:prstGeom prst="rect">
            <a:avLst/>
          </a:prstGeom>
        </p:spPr>
      </p:pic>
      <p:pic>
        <p:nvPicPr>
          <p:cNvPr id="37" name="Picture 36"/>
          <p:cNvPicPr>
            <a:picLocks noChangeAspect="1"/>
          </p:cNvPicPr>
          <p:nvPr/>
        </p:nvPicPr>
        <p:blipFill>
          <a:blip r:embed="rId28"/>
          <a:stretch>
            <a:fillRect/>
          </a:stretch>
        </p:blipFill>
        <p:spPr>
          <a:xfrm>
            <a:off x="1" y="6308765"/>
            <a:ext cx="6095999" cy="334819"/>
          </a:xfrm>
          <a:prstGeom prst="rect">
            <a:avLst/>
          </a:prstGeom>
        </p:spPr>
      </p:pic>
      <p:pic>
        <p:nvPicPr>
          <p:cNvPr id="38" name="Picture 37"/>
          <p:cNvPicPr>
            <a:picLocks noChangeAspect="1"/>
          </p:cNvPicPr>
          <p:nvPr/>
        </p:nvPicPr>
        <p:blipFill>
          <a:blip r:embed="rId28"/>
          <a:stretch>
            <a:fillRect/>
          </a:stretch>
        </p:blipFill>
        <p:spPr>
          <a:xfrm>
            <a:off x="6096001" y="6308765"/>
            <a:ext cx="6095999" cy="334819"/>
          </a:xfrm>
          <a:prstGeom prst="rect">
            <a:avLst/>
          </a:prstGeom>
        </p:spPr>
      </p:pic>
      <p:pic>
        <p:nvPicPr>
          <p:cNvPr id="39" name="Picture 38"/>
          <p:cNvPicPr>
            <a:picLocks noChangeAspect="1"/>
          </p:cNvPicPr>
          <p:nvPr/>
        </p:nvPicPr>
        <p:blipFill>
          <a:blip r:embed="rId28"/>
          <a:stretch>
            <a:fillRect/>
          </a:stretch>
        </p:blipFill>
        <p:spPr>
          <a:xfrm>
            <a:off x="1301750" y="3012094"/>
            <a:ext cx="6095999" cy="334819"/>
          </a:xfrm>
          <a:prstGeom prst="rect">
            <a:avLst/>
          </a:prstGeom>
        </p:spPr>
      </p:pic>
      <p:pic>
        <p:nvPicPr>
          <p:cNvPr id="40" name="Picture 39"/>
          <p:cNvPicPr>
            <a:picLocks noChangeAspect="1"/>
          </p:cNvPicPr>
          <p:nvPr/>
        </p:nvPicPr>
        <p:blipFill>
          <a:blip r:embed="rId28"/>
          <a:stretch>
            <a:fillRect/>
          </a:stretch>
        </p:blipFill>
        <p:spPr>
          <a:xfrm>
            <a:off x="6096000" y="2974629"/>
            <a:ext cx="6095999" cy="334819"/>
          </a:xfrm>
          <a:prstGeom prst="rect">
            <a:avLst/>
          </a:prstGeom>
        </p:spPr>
      </p:pic>
      <p:sp>
        <p:nvSpPr>
          <p:cNvPr id="42" name="Flowchart: Summing Junction 41">
            <a:hlinkClick r:id="rId29" action="ppaction://hlinksldjump"/>
          </p:cNvPr>
          <p:cNvSpPr/>
          <p:nvPr/>
        </p:nvSpPr>
        <p:spPr>
          <a:xfrm>
            <a:off x="11398689" y="6114928"/>
            <a:ext cx="649068" cy="649068"/>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6"/>
                                        </p:tgtEl>
                                      </p:cBhvr>
                                    </p:animEffect>
                                    <p:set>
                                      <p:cBhvr>
                                        <p:cTn id="43" dur="1" fill="hold">
                                          <p:stCondLst>
                                            <p:cond delay="499"/>
                                          </p:stCondLst>
                                        </p:cTn>
                                        <p:tgtEl>
                                          <p:spTgt spid="16"/>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7"/>
                                        </p:tgtEl>
                                      </p:cBhvr>
                                    </p:animEffect>
                                    <p:set>
                                      <p:cBhvr>
                                        <p:cTn id="46"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47" restart="whenNotActive" fill="hold" evtFilter="cancelBubble" nodeType="interactiveSeq">
                <p:stCondLst>
                  <p:cond evt="onClick" delay="0">
                    <p:tgtEl>
                      <p:spTgt spid="18"/>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18"/>
                                        </p:tgtEl>
                                      </p:cBhvr>
                                    </p:animEffect>
                                    <p:set>
                                      <p:cBhvr>
                                        <p:cTn id="52" dur="1" fill="hold">
                                          <p:stCondLst>
                                            <p:cond delay="499"/>
                                          </p:stCondLst>
                                        </p:cTn>
                                        <p:tgtEl>
                                          <p:spTgt spid="18"/>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19"/>
                                        </p:tgtEl>
                                      </p:cBhvr>
                                    </p:animEffect>
                                    <p:set>
                                      <p:cBhvr>
                                        <p:cTn id="55"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56" restart="whenNotActive" fill="hold" evtFilter="cancelBubble" nodeType="interactiveSeq">
                <p:stCondLst>
                  <p:cond evt="onClick" delay="0">
                    <p:tgtEl>
                      <p:spTgt spid="20"/>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20"/>
                                        </p:tgtEl>
                                      </p:cBhvr>
                                    </p:animEffect>
                                    <p:set>
                                      <p:cBhvr>
                                        <p:cTn id="61" dur="1" fill="hold">
                                          <p:stCondLst>
                                            <p:cond delay="499"/>
                                          </p:stCondLst>
                                        </p:cTn>
                                        <p:tgtEl>
                                          <p:spTgt spid="20"/>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21"/>
                                        </p:tgtEl>
                                      </p:cBhvr>
                                    </p:animEffect>
                                    <p:set>
                                      <p:cBhvr>
                                        <p:cTn id="64"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65" restart="whenNotActive" fill="hold" evtFilter="cancelBubble" nodeType="interactiveSeq">
                <p:stCondLst>
                  <p:cond evt="onClick" delay="0">
                    <p:tgtEl>
                      <p:spTgt spid="22"/>
                    </p:tgtEl>
                  </p:cond>
                </p:stCondLst>
                <p:endSync evt="end" delay="0">
                  <p:rtn val="all"/>
                </p:endSync>
                <p:childTnLst>
                  <p:par>
                    <p:cTn id="66" fill="hold">
                      <p:stCondLst>
                        <p:cond delay="0"/>
                      </p:stCondLst>
                      <p:childTnLst>
                        <p:par>
                          <p:cTn id="67" fill="hold">
                            <p:stCondLst>
                              <p:cond delay="0"/>
                            </p:stCondLst>
                            <p:childTnLst>
                              <p:par>
                                <p:cTn id="68" presetID="10" presetClass="exit" presetSubtype="0" fill="hold" nodeType="clickEffect">
                                  <p:stCondLst>
                                    <p:cond delay="0"/>
                                  </p:stCondLst>
                                  <p:childTnLst>
                                    <p:animEffect transition="out" filter="fade">
                                      <p:cBhvr>
                                        <p:cTn id="69" dur="500"/>
                                        <p:tgtEl>
                                          <p:spTgt spid="22"/>
                                        </p:tgtEl>
                                      </p:cBhvr>
                                    </p:animEffect>
                                    <p:set>
                                      <p:cBhvr>
                                        <p:cTn id="70" dur="1" fill="hold">
                                          <p:stCondLst>
                                            <p:cond delay="499"/>
                                          </p:stCondLst>
                                        </p:cTn>
                                        <p:tgtEl>
                                          <p:spTgt spid="22"/>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23"/>
                                        </p:tgtEl>
                                      </p:cBhvr>
                                    </p:animEffect>
                                    <p:set>
                                      <p:cBhvr>
                                        <p:cTn id="73"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p:cNvPicPr>
            <a:picLocks noChangeAspect="1"/>
          </p:cNvPicPr>
          <p:nvPr/>
        </p:nvPicPr>
        <p:blipFill>
          <a:blip r:embed="rId5"/>
          <a:stretch>
            <a:fillRect/>
          </a:stretch>
        </p:blipFill>
        <p:spPr>
          <a:xfrm>
            <a:off x="5833082" y="-50426"/>
            <a:ext cx="1941429" cy="18566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Tahoma" panose="020B0604030504040204" pitchFamily="34" charset="0"/>
                <a:ea typeface="Tahoma" panose="020B0604030504040204" pitchFamily="34" charset="0"/>
                <a:cs typeface="Tahoma" panose="020B0604030504040204" pitchFamily="34" charset="0"/>
              </a:rPr>
              <a:t>Bạn nhận được 1 chiếc kẹo  </a:t>
            </a:r>
          </a:p>
        </p:txBody>
      </p:sp>
      <p:sp>
        <p:nvSpPr>
          <p:cNvPr id="28" name="Rectangle: Folded Corner 27"/>
          <p:cNvSpPr/>
          <p:nvPr/>
        </p:nvSpPr>
        <p:spPr>
          <a:xfrm>
            <a:off x="508000" y="2423160"/>
            <a:ext cx="3176270"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2060"/>
                </a:solidFill>
                <a:latin typeface="Tahoma" panose="020B0604030504040204" pitchFamily="34" charset="0"/>
                <a:ea typeface="Tahoma" panose="020B0604030504040204" pitchFamily="34" charset="0"/>
                <a:cs typeface="Tahoma" panose="020B0604030504040204" pitchFamily="34" charset="0"/>
              </a:rPr>
              <a:t>A. Đúng</a:t>
            </a:r>
          </a:p>
        </p:txBody>
      </p:sp>
      <p:sp>
        <p:nvSpPr>
          <p:cNvPr id="33" name="Rectangle 32"/>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Pentagon 30">
            <a:hlinkClick r:id="rId9" action="ppaction://hlinksldjump"/>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p:cNvPicPr>
            <a:picLocks noChangeAspect="1"/>
          </p:cNvPicPr>
          <p:nvPr/>
        </p:nvPicPr>
        <p:blipFill>
          <a:blip r:embed="rId10"/>
          <a:stretch>
            <a:fillRect/>
          </a:stretch>
        </p:blipFill>
        <p:spPr>
          <a:xfrm>
            <a:off x="3574240" y="5457466"/>
            <a:ext cx="952500" cy="1019175"/>
          </a:xfrm>
          <a:prstGeom prst="rect">
            <a:avLst/>
          </a:prstGeom>
        </p:spPr>
      </p:pic>
      <p:sp>
        <p:nvSpPr>
          <p:cNvPr id="36" name="Flowchart: Summing Junction 35"/>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p:nvPicPr>
        <p:blipFill>
          <a:blip r:embed="rId11"/>
          <a:stretch>
            <a:fillRect/>
          </a:stretch>
        </p:blipFill>
        <p:spPr>
          <a:xfrm>
            <a:off x="5002668" y="5154122"/>
            <a:ext cx="1164057" cy="1275986"/>
          </a:xfrm>
          <a:prstGeom prst="rect">
            <a:avLst/>
          </a:prstGeom>
        </p:spPr>
      </p:pic>
      <p:pic>
        <p:nvPicPr>
          <p:cNvPr id="45" name="Picture 44"/>
          <p:cNvPicPr>
            <a:picLocks noChangeAspect="1"/>
          </p:cNvPicPr>
          <p:nvPr/>
        </p:nvPicPr>
        <p:blipFill>
          <a:blip r:embed="rId11"/>
          <a:stretch>
            <a:fillRect/>
          </a:stretch>
        </p:blipFill>
        <p:spPr>
          <a:xfrm>
            <a:off x="0" y="3972260"/>
            <a:ext cx="1164057" cy="1275986"/>
          </a:xfrm>
          <a:prstGeom prst="rect">
            <a:avLst/>
          </a:prstGeom>
        </p:spPr>
      </p:pic>
      <p:pic>
        <p:nvPicPr>
          <p:cNvPr id="49" name="Picture 48"/>
          <p:cNvPicPr>
            <a:picLocks noChangeAspect="1"/>
          </p:cNvPicPr>
          <p:nvPr/>
        </p:nvPicPr>
        <p:blipFill>
          <a:blip r:embed="rId12"/>
          <a:stretch>
            <a:fillRect/>
          </a:stretch>
        </p:blipFill>
        <p:spPr>
          <a:xfrm>
            <a:off x="3009346" y="3437713"/>
            <a:ext cx="777978" cy="768642"/>
          </a:xfrm>
          <a:prstGeom prst="rect">
            <a:avLst/>
          </a:prstGeom>
        </p:spPr>
      </p:pic>
      <p:pic>
        <p:nvPicPr>
          <p:cNvPr id="51" name="Picture 50"/>
          <p:cNvPicPr>
            <a:picLocks noChangeAspect="1"/>
          </p:cNvPicPr>
          <p:nvPr/>
        </p:nvPicPr>
        <p:blipFill>
          <a:blip r:embed="rId13"/>
          <a:stretch>
            <a:fillRect/>
          </a:stretch>
        </p:blipFill>
        <p:spPr>
          <a:xfrm flipH="1">
            <a:off x="4557894" y="3664879"/>
            <a:ext cx="880161" cy="843194"/>
          </a:xfrm>
          <a:prstGeom prst="rect">
            <a:avLst/>
          </a:prstGeom>
        </p:spPr>
      </p:pic>
      <p:pic>
        <p:nvPicPr>
          <p:cNvPr id="53" name="Picture 52"/>
          <p:cNvPicPr>
            <a:picLocks noChangeAspect="1"/>
          </p:cNvPicPr>
          <p:nvPr/>
        </p:nvPicPr>
        <p:blipFill>
          <a:blip r:embed="rId14"/>
          <a:stretch>
            <a:fillRect/>
          </a:stretch>
        </p:blipFill>
        <p:spPr>
          <a:xfrm>
            <a:off x="9883321" y="3919037"/>
            <a:ext cx="495300" cy="438150"/>
          </a:xfrm>
          <a:prstGeom prst="rect">
            <a:avLst/>
          </a:prstGeom>
        </p:spPr>
      </p:pic>
      <p:pic>
        <p:nvPicPr>
          <p:cNvPr id="55" name="Picture 54"/>
          <p:cNvPicPr>
            <a:picLocks noChangeAspect="1"/>
          </p:cNvPicPr>
          <p:nvPr/>
        </p:nvPicPr>
        <p:blipFill>
          <a:blip r:embed="rId15"/>
          <a:stretch>
            <a:fillRect/>
          </a:stretch>
        </p:blipFill>
        <p:spPr>
          <a:xfrm>
            <a:off x="11050492" y="3822034"/>
            <a:ext cx="714375" cy="1190625"/>
          </a:xfrm>
          <a:prstGeom prst="rect">
            <a:avLst/>
          </a:prstGeom>
        </p:spPr>
      </p:pic>
      <p:grpSp>
        <p:nvGrpSpPr>
          <p:cNvPr id="10" name="Group 9"/>
          <p:cNvGrpSpPr/>
          <p:nvPr/>
        </p:nvGrpSpPr>
        <p:grpSpPr>
          <a:xfrm>
            <a:off x="508000" y="275590"/>
            <a:ext cx="9622790" cy="1727200"/>
            <a:chOff x="800" y="434"/>
            <a:chExt cx="15154" cy="2720"/>
          </a:xfrm>
        </p:grpSpPr>
        <p:sp>
          <p:nvSpPr>
            <p:cNvPr id="27" name="Rectangle: Folded Corner 26"/>
            <p:cNvSpPr/>
            <p:nvPr/>
          </p:nvSpPr>
          <p:spPr>
            <a:xfrm>
              <a:off x="800" y="434"/>
              <a:ext cx="15154" cy="272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latin typeface="Tahoma" panose="020B0604030504040204" pitchFamily="34" charset="0"/>
                  <a:ea typeface="Tahoma" panose="020B0604030504040204" pitchFamily="34" charset="0"/>
                  <a:cs typeface="Tahoma" panose="020B0604030504040204" pitchFamily="34" charset="0"/>
                </a:rPr>
                <a:t>là số vô tỉ?</a:t>
              </a:r>
            </a:p>
          </p:txBody>
        </p:sp>
        <p:graphicFrame>
          <p:nvGraphicFramePr>
            <p:cNvPr id="2" name="Object 1">
              <a:hlinkClick r:id="" action="ppaction://ole?verb=0"/>
            </p:cNvPr>
            <p:cNvGraphicFramePr>
              <a:graphicFrameLocks noChangeAspect="1"/>
            </p:cNvGraphicFramePr>
            <p:nvPr/>
          </p:nvGraphicFramePr>
          <p:xfrm>
            <a:off x="5446" y="1149"/>
            <a:ext cx="960" cy="800"/>
          </p:xfrm>
          <a:graphic>
            <a:graphicData uri="http://schemas.openxmlformats.org/presentationml/2006/ole">
              <mc:AlternateContent xmlns:mc="http://schemas.openxmlformats.org/markup-compatibility/2006">
                <mc:Choice xmlns:v="urn:schemas-microsoft-com:vml" Requires="v">
                  <p:oleObj r:id="rId16" imgW="609600" imgH="508000" progId="Equation.KSEE3">
                    <p:embed/>
                  </p:oleObj>
                </mc:Choice>
                <mc:Fallback>
                  <p:oleObj r:id="rId16" imgW="609600" imgH="508000" progId="Equation.KSEE3">
                    <p:embed/>
                    <p:pic>
                      <p:nvPicPr>
                        <p:cNvPr id="0" name="Picture 1024"/>
                        <p:cNvPicPr/>
                        <p:nvPr/>
                      </p:nvPicPr>
                      <p:blipFill>
                        <a:blip r:embed="rId17"/>
                        <a:stretch>
                          <a:fillRect/>
                        </a:stretch>
                      </p:blipFill>
                      <p:spPr>
                        <a:xfrm>
                          <a:off x="5446" y="1149"/>
                          <a:ext cx="960" cy="800"/>
                        </a:xfrm>
                        <a:prstGeom prst="rect">
                          <a:avLst/>
                        </a:prstGeom>
                      </p:spPr>
                    </p:pic>
                  </p:oleObj>
                </mc:Fallback>
              </mc:AlternateContent>
            </a:graphicData>
          </a:graphic>
        </p:graphicFrame>
      </p:grpSp>
      <p:sp>
        <p:nvSpPr>
          <p:cNvPr id="3" name="Rectangle: Folded Corner 27"/>
          <p:cNvSpPr/>
          <p:nvPr/>
        </p:nvSpPr>
        <p:spPr>
          <a:xfrm>
            <a:off x="6750050" y="2468245"/>
            <a:ext cx="3176270"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2060"/>
                </a:solidFill>
                <a:latin typeface="Tahoma" panose="020B0604030504040204" pitchFamily="34" charset="0"/>
                <a:ea typeface="Tahoma" panose="020B0604030504040204" pitchFamily="34" charset="0"/>
                <a:cs typeface="Tahoma" panose="020B0604030504040204" pitchFamily="34" charset="0"/>
              </a:rPr>
              <a:t>B. Sai</a:t>
            </a:r>
          </a:p>
        </p:txBody>
      </p:sp>
      <p:sp>
        <p:nvSpPr>
          <p:cNvPr id="4" name="Rectangle: Folded Corner 27"/>
          <p:cNvSpPr/>
          <p:nvPr/>
        </p:nvSpPr>
        <p:spPr>
          <a:xfrm>
            <a:off x="508000" y="2423795"/>
            <a:ext cx="3176270" cy="1127760"/>
          </a:xfrm>
          <a:prstGeom prst="foldedCorner">
            <a:avLst/>
          </a:prstGeom>
          <a:solidFill>
            <a:schemeClr val="accent6">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2060"/>
                </a:solidFill>
                <a:latin typeface="Tahoma" panose="020B0604030504040204" pitchFamily="34" charset="0"/>
                <a:ea typeface="Tahoma" panose="020B0604030504040204" pitchFamily="34" charset="0"/>
                <a:cs typeface="Tahoma" panose="020B0604030504040204" pitchFamily="34" charset="0"/>
              </a:rPr>
              <a:t>A. Đúng</a:t>
            </a:r>
          </a:p>
        </p:txBody>
      </p:sp>
    </p:spTree>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8"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500"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linds(horizontal)">
                                      <p:cBhvr>
                                        <p:cTn id="26" dur="500"/>
                                        <p:tgtEl>
                                          <p:spTgt spid="4"/>
                                        </p:tgtEl>
                                      </p:cBhvr>
                                    </p:animEffect>
                                  </p:childTnLst>
                                  <p:subTnLst>
                                    <p:audio>
                                      <p:cMediaNode>
                                        <p:cTn display="0" masterRel="sameClick">
                                          <p:stCondLst>
                                            <p:cond evt="begin" delay="0">
                                              <p:tn val="24"/>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7"/>
                    </p:tgtEl>
                  </p:cond>
                </p:stCondLst>
                <p:endSync evt="end" delay="0">
                  <p:rtn val="all"/>
                </p:endSync>
                <p:childTnLst>
                  <p:par>
                    <p:cTn id="28" fill="hold">
                      <p:stCondLst>
                        <p:cond delay="0"/>
                      </p:stCondLst>
                      <p:childTnLst>
                        <p:par>
                          <p:cTn id="29" fill="hold">
                            <p:stCondLst>
                              <p:cond delay="0"/>
                            </p:stCondLst>
                            <p:childTnLst>
                              <p:par>
                                <p:cTn id="30" presetID="64" presetClass="path" presetSubtype="0" accel="50000" decel="50000" fill="hold" nodeType="clickEffect">
                                  <p:stCondLst>
                                    <p:cond delay="0"/>
                                  </p:stCondLst>
                                  <p:childTnLst>
                                    <p:animMotion origin="layout" path="M -1.66667E-6 -3.7037E-6 L -1.66667E-6 -0.22476 " pathEditMode="relative" rAng="0" ptsTypes="AA">
                                      <p:cBhvr>
                                        <p:cTn id="31" dur="2000" fill="hold"/>
                                        <p:tgtEl>
                                          <p:spTgt spid="7"/>
                                        </p:tgtEl>
                                        <p:attrNameLst>
                                          <p:attrName>ppt_x</p:attrName>
                                          <p:attrName>ppt_y</p:attrName>
                                        </p:attrNameLst>
                                      </p:cBhvr>
                                      <p:rCtr x="0" y="-11250"/>
                                    </p:animMotion>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childTnLst>
                          </p:cTn>
                        </p:par>
                        <p:par>
                          <p:cTn id="32" fill="hold">
                            <p:stCondLst>
                              <p:cond delay="2000"/>
                            </p:stCondLst>
                            <p:childTnLst>
                              <p:par>
                                <p:cTn id="33" presetID="22" presetClass="entr" presetSubtype="4"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00"/>
                                        <p:tgtEl>
                                          <p:spTgt spid="9"/>
                                        </p:tgtEl>
                                      </p:cBhvr>
                                    </p:animEffect>
                                  </p:childTnLst>
                                  <p:subTnLst>
                                    <p:audio>
                                      <p:cMediaNode>
                                        <p:cTn display="0" masterRel="sameClick">
                                          <p:stCondLst>
                                            <p:cond evt="begin" delay="0">
                                              <p:tn val="33"/>
                                            </p:cond>
                                          </p:stCondLst>
                                          <p:endCondLst>
                                            <p:cond evt="onStopAudio" delay="0">
                                              <p:tgtEl>
                                                <p:sldTgt/>
                                              </p:tgtEl>
                                            </p:cond>
                                          </p:endCondLst>
                                        </p:cTn>
                                        <p:tgtEl>
                                          <p:sndTgt r:embed="rId3" name="applause.wav"/>
                                        </p:tgtEl>
                                      </p:cMediaNode>
                                    </p:audio>
                                  </p:subTnLst>
                                </p:cTn>
                              </p:par>
                              <p:par>
                                <p:cTn id="36" presetID="10" presetClass="entr" presetSubtype="0" fill="hold"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fade">
                                      <p:cBhvr>
                                        <p:cTn id="38" dur="500"/>
                                        <p:tgtEl>
                                          <p:spTgt spid="53"/>
                                        </p:tgtEl>
                                      </p:cBhvr>
                                    </p:animEffect>
                                  </p:childTnLst>
                                </p:cTn>
                              </p:par>
                              <p:par>
                                <p:cTn id="39" presetID="10"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par>
                          <p:cTn id="42" fill="hold">
                            <p:stCondLst>
                              <p:cond delay="2500"/>
                            </p:stCondLst>
                            <p:childTnLst>
                              <p:par>
                                <p:cTn id="43" presetID="32" presetClass="emph" presetSubtype="0" repeatCount="indefinite" fill="hold" grpId="1" nodeType="afterEffect">
                                  <p:stCondLst>
                                    <p:cond delay="0"/>
                                  </p:stCondLst>
                                  <p:childTnLst>
                                    <p:animRot by="120000">
                                      <p:cBhvr>
                                        <p:cTn id="44" dur="100" fill="hold">
                                          <p:stCondLst>
                                            <p:cond delay="0"/>
                                          </p:stCondLst>
                                        </p:cTn>
                                        <p:tgtEl>
                                          <p:spTgt spid="9"/>
                                        </p:tgtEl>
                                        <p:attrNameLst>
                                          <p:attrName>r</p:attrName>
                                        </p:attrNameLst>
                                      </p:cBhvr>
                                    </p:animRot>
                                    <p:animRot by="-240000">
                                      <p:cBhvr>
                                        <p:cTn id="45" dur="200" fill="hold">
                                          <p:stCondLst>
                                            <p:cond delay="200"/>
                                          </p:stCondLst>
                                        </p:cTn>
                                        <p:tgtEl>
                                          <p:spTgt spid="9"/>
                                        </p:tgtEl>
                                        <p:attrNameLst>
                                          <p:attrName>r</p:attrName>
                                        </p:attrNameLst>
                                      </p:cBhvr>
                                    </p:animRot>
                                    <p:animRot by="240000">
                                      <p:cBhvr>
                                        <p:cTn id="46" dur="200" fill="hold">
                                          <p:stCondLst>
                                            <p:cond delay="400"/>
                                          </p:stCondLst>
                                        </p:cTn>
                                        <p:tgtEl>
                                          <p:spTgt spid="9"/>
                                        </p:tgtEl>
                                        <p:attrNameLst>
                                          <p:attrName>r</p:attrName>
                                        </p:attrNameLst>
                                      </p:cBhvr>
                                    </p:animRot>
                                    <p:animRot by="-240000">
                                      <p:cBhvr>
                                        <p:cTn id="47" dur="200" fill="hold">
                                          <p:stCondLst>
                                            <p:cond delay="600"/>
                                          </p:stCondLst>
                                        </p:cTn>
                                        <p:tgtEl>
                                          <p:spTgt spid="9"/>
                                        </p:tgtEl>
                                        <p:attrNameLst>
                                          <p:attrName>r</p:attrName>
                                        </p:attrNameLst>
                                      </p:cBhvr>
                                    </p:animRot>
                                    <p:animRot by="120000">
                                      <p:cBhvr>
                                        <p:cTn id="4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8" grpId="0" bldLvl="0" animBg="1"/>
      <p:bldP spid="3" grpId="0" bldLvl="0" animBg="1"/>
      <p:bldP spid="4"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p:cNvPicPr>
            <a:picLocks noChangeAspect="1"/>
          </p:cNvPicPr>
          <p:nvPr/>
        </p:nvPicPr>
        <p:blipFill>
          <a:blip r:embed="rId5"/>
          <a:stretch>
            <a:fillRect/>
          </a:stretch>
        </p:blipFill>
        <p:spPr>
          <a:xfrm>
            <a:off x="5833082" y="-50426"/>
            <a:ext cx="1941429" cy="18566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Bạn nhận được 1 chiếc kẹo </a:t>
            </a:r>
          </a:p>
        </p:txBody>
      </p:sp>
      <p:sp>
        <p:nvSpPr>
          <p:cNvPr id="27" name="Rectangle: Folded Corner 26"/>
          <p:cNvSpPr/>
          <p:nvPr/>
        </p:nvSpPr>
        <p:spPr>
          <a:xfrm>
            <a:off x="508000" y="275771"/>
            <a:ext cx="9622971"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Số vô tỉ là số thực ?</a:t>
            </a:r>
          </a:p>
        </p:txBody>
      </p:sp>
      <p:sp>
        <p:nvSpPr>
          <p:cNvPr id="28" name="Rectangle: Folded Corner 27"/>
          <p:cNvSpPr/>
          <p:nvPr/>
        </p:nvSpPr>
        <p:spPr>
          <a:xfrm>
            <a:off x="508000" y="2131060"/>
            <a:ext cx="3066415"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A. Đúng</a:t>
            </a:r>
          </a:p>
        </p:txBody>
      </p:sp>
      <p:sp>
        <p:nvSpPr>
          <p:cNvPr id="33" name="Rectangle 32"/>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p:cNvPicPr>
            <a:picLocks noChangeAspect="1"/>
          </p:cNvPicPr>
          <p:nvPr/>
        </p:nvPicPr>
        <p:blipFill>
          <a:blip r:embed="rId10"/>
          <a:stretch>
            <a:fillRect/>
          </a:stretch>
        </p:blipFill>
        <p:spPr>
          <a:xfrm>
            <a:off x="3574240" y="5457466"/>
            <a:ext cx="952500" cy="1019175"/>
          </a:xfrm>
          <a:prstGeom prst="rect">
            <a:avLst/>
          </a:prstGeom>
        </p:spPr>
      </p:pic>
      <p:sp>
        <p:nvSpPr>
          <p:cNvPr id="36" name="Flowchart: Summing Junction 35"/>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p:cNvPicPr>
            <a:picLocks noChangeAspect="1"/>
          </p:cNvPicPr>
          <p:nvPr/>
        </p:nvPicPr>
        <p:blipFill>
          <a:blip r:embed="rId11"/>
          <a:stretch>
            <a:fillRect/>
          </a:stretch>
        </p:blipFill>
        <p:spPr>
          <a:xfrm>
            <a:off x="5002668" y="5154122"/>
            <a:ext cx="1164057" cy="1275986"/>
          </a:xfrm>
          <a:prstGeom prst="rect">
            <a:avLst/>
          </a:prstGeom>
        </p:spPr>
      </p:pic>
      <p:pic>
        <p:nvPicPr>
          <p:cNvPr id="45" name="Picture 44"/>
          <p:cNvPicPr>
            <a:picLocks noChangeAspect="1"/>
          </p:cNvPicPr>
          <p:nvPr/>
        </p:nvPicPr>
        <p:blipFill>
          <a:blip r:embed="rId11"/>
          <a:stretch>
            <a:fillRect/>
          </a:stretch>
        </p:blipFill>
        <p:spPr>
          <a:xfrm>
            <a:off x="0" y="3972260"/>
            <a:ext cx="1164057" cy="1275986"/>
          </a:xfrm>
          <a:prstGeom prst="rect">
            <a:avLst/>
          </a:prstGeom>
        </p:spPr>
      </p:pic>
      <p:pic>
        <p:nvPicPr>
          <p:cNvPr id="49" name="Picture 48"/>
          <p:cNvPicPr>
            <a:picLocks noChangeAspect="1"/>
          </p:cNvPicPr>
          <p:nvPr/>
        </p:nvPicPr>
        <p:blipFill>
          <a:blip r:embed="rId12"/>
          <a:stretch>
            <a:fillRect/>
          </a:stretch>
        </p:blipFill>
        <p:spPr>
          <a:xfrm>
            <a:off x="3009346" y="3437713"/>
            <a:ext cx="777978" cy="768642"/>
          </a:xfrm>
          <a:prstGeom prst="rect">
            <a:avLst/>
          </a:prstGeom>
        </p:spPr>
      </p:pic>
      <p:pic>
        <p:nvPicPr>
          <p:cNvPr id="51" name="Picture 50"/>
          <p:cNvPicPr>
            <a:picLocks noChangeAspect="1"/>
          </p:cNvPicPr>
          <p:nvPr/>
        </p:nvPicPr>
        <p:blipFill>
          <a:blip r:embed="rId13"/>
          <a:stretch>
            <a:fillRect/>
          </a:stretch>
        </p:blipFill>
        <p:spPr>
          <a:xfrm flipH="1">
            <a:off x="4557894" y="3664879"/>
            <a:ext cx="880161" cy="843194"/>
          </a:xfrm>
          <a:prstGeom prst="rect">
            <a:avLst/>
          </a:prstGeom>
        </p:spPr>
      </p:pic>
      <p:pic>
        <p:nvPicPr>
          <p:cNvPr id="53" name="Picture 52"/>
          <p:cNvPicPr>
            <a:picLocks noChangeAspect="1"/>
          </p:cNvPicPr>
          <p:nvPr/>
        </p:nvPicPr>
        <p:blipFill>
          <a:blip r:embed="rId14"/>
          <a:stretch>
            <a:fillRect/>
          </a:stretch>
        </p:blipFill>
        <p:spPr>
          <a:xfrm>
            <a:off x="9883321" y="3919037"/>
            <a:ext cx="495300" cy="438150"/>
          </a:xfrm>
          <a:prstGeom prst="rect">
            <a:avLst/>
          </a:prstGeom>
        </p:spPr>
      </p:pic>
      <p:pic>
        <p:nvPicPr>
          <p:cNvPr id="55" name="Picture 54"/>
          <p:cNvPicPr>
            <a:picLocks noChangeAspect="1"/>
          </p:cNvPicPr>
          <p:nvPr/>
        </p:nvPicPr>
        <p:blipFill>
          <a:blip r:embed="rId15"/>
          <a:stretch>
            <a:fillRect/>
          </a:stretch>
        </p:blipFill>
        <p:spPr>
          <a:xfrm>
            <a:off x="11050492" y="3822034"/>
            <a:ext cx="714375" cy="1190625"/>
          </a:xfrm>
          <a:prstGeom prst="rect">
            <a:avLst/>
          </a:prstGeom>
        </p:spPr>
      </p:pic>
      <p:sp>
        <p:nvSpPr>
          <p:cNvPr id="2" name="Rectangle: Folded Corner 27"/>
          <p:cNvSpPr/>
          <p:nvPr/>
        </p:nvSpPr>
        <p:spPr>
          <a:xfrm>
            <a:off x="6459855" y="2131060"/>
            <a:ext cx="3066415"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B. Sai</a:t>
            </a:r>
          </a:p>
        </p:txBody>
      </p:sp>
      <p:sp>
        <p:nvSpPr>
          <p:cNvPr id="3" name="Rectangle: Folded Corner 27"/>
          <p:cNvSpPr/>
          <p:nvPr/>
        </p:nvSpPr>
        <p:spPr>
          <a:xfrm>
            <a:off x="508000" y="2118360"/>
            <a:ext cx="3066415" cy="1127760"/>
          </a:xfrm>
          <a:prstGeom prst="foldedCorner">
            <a:avLst/>
          </a:prstGeom>
          <a:solidFill>
            <a:schemeClr val="accent6">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A. Đúng</a:t>
            </a:r>
          </a:p>
        </p:txBody>
      </p:sp>
    </p:spTree>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linds(horizontal)">
                                      <p:cBhvr>
                                        <p:cTn id="26" dur="500"/>
                                        <p:tgtEl>
                                          <p:spTgt spid="3"/>
                                        </p:tgtEl>
                                      </p:cBhvr>
                                    </p:animEffect>
                                  </p:childTnLst>
                                  <p:subTnLst>
                                    <p:audio>
                                      <p:cMediaNode>
                                        <p:cTn display="0" masterRel="sameClick">
                                          <p:stCondLst>
                                            <p:cond evt="begin" delay="0">
                                              <p:tn val="24"/>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7"/>
                    </p:tgtEl>
                  </p:cond>
                </p:stCondLst>
                <p:endSync evt="end" delay="0">
                  <p:rtn val="all"/>
                </p:endSync>
                <p:childTnLst>
                  <p:par>
                    <p:cTn id="28" fill="hold">
                      <p:stCondLst>
                        <p:cond delay="0"/>
                      </p:stCondLst>
                      <p:childTnLst>
                        <p:par>
                          <p:cTn id="29" fill="hold">
                            <p:stCondLst>
                              <p:cond delay="0"/>
                            </p:stCondLst>
                            <p:childTnLst>
                              <p:par>
                                <p:cTn id="30" presetID="64" presetClass="path" presetSubtype="0" accel="50000" decel="50000" fill="hold" nodeType="clickEffect">
                                  <p:stCondLst>
                                    <p:cond delay="0"/>
                                  </p:stCondLst>
                                  <p:childTnLst>
                                    <p:animMotion origin="layout" path="M -1.66667E-6 -3.7037E-6 L -1.66667E-6 -0.22476 " pathEditMode="relative" rAng="0" ptsTypes="AA">
                                      <p:cBhvr>
                                        <p:cTn id="31" dur="2000" fill="hold"/>
                                        <p:tgtEl>
                                          <p:spTgt spid="7"/>
                                        </p:tgtEl>
                                        <p:attrNameLst>
                                          <p:attrName>ppt_x</p:attrName>
                                          <p:attrName>ppt_y</p:attrName>
                                        </p:attrNameLst>
                                      </p:cBhvr>
                                      <p:rCtr x="0" y="-11250"/>
                                    </p:animMotion>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childTnLst>
                          </p:cTn>
                        </p:par>
                        <p:par>
                          <p:cTn id="32" fill="hold">
                            <p:stCondLst>
                              <p:cond delay="2000"/>
                            </p:stCondLst>
                            <p:childTnLst>
                              <p:par>
                                <p:cTn id="33" presetID="22" presetClass="entr" presetSubtype="4"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00"/>
                                        <p:tgtEl>
                                          <p:spTgt spid="9"/>
                                        </p:tgtEl>
                                      </p:cBhvr>
                                    </p:animEffect>
                                  </p:childTnLst>
                                  <p:subTnLst>
                                    <p:audio>
                                      <p:cMediaNode>
                                        <p:cTn display="0" masterRel="sameClick">
                                          <p:stCondLst>
                                            <p:cond evt="begin" delay="0">
                                              <p:tn val="33"/>
                                            </p:cond>
                                          </p:stCondLst>
                                          <p:endCondLst>
                                            <p:cond evt="onStopAudio" delay="0">
                                              <p:tgtEl>
                                                <p:sldTgt/>
                                              </p:tgtEl>
                                            </p:cond>
                                          </p:endCondLst>
                                        </p:cTn>
                                        <p:tgtEl>
                                          <p:sndTgt r:embed="rId3" name="applause.wav"/>
                                        </p:tgtEl>
                                      </p:cMediaNode>
                                    </p:audio>
                                  </p:subTnLst>
                                </p:cTn>
                              </p:par>
                              <p:par>
                                <p:cTn id="36" presetID="10" presetClass="entr" presetSubtype="0" fill="hold"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fade">
                                      <p:cBhvr>
                                        <p:cTn id="38" dur="500"/>
                                        <p:tgtEl>
                                          <p:spTgt spid="53"/>
                                        </p:tgtEl>
                                      </p:cBhvr>
                                    </p:animEffect>
                                  </p:childTnLst>
                                </p:cTn>
                              </p:par>
                              <p:par>
                                <p:cTn id="39" presetID="10"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par>
                          <p:cTn id="42" fill="hold">
                            <p:stCondLst>
                              <p:cond delay="2500"/>
                            </p:stCondLst>
                            <p:childTnLst>
                              <p:par>
                                <p:cTn id="43" presetID="32" presetClass="emph" presetSubtype="0" repeatCount="indefinite" fill="hold" grpId="1" nodeType="afterEffect">
                                  <p:stCondLst>
                                    <p:cond delay="0"/>
                                  </p:stCondLst>
                                  <p:childTnLst>
                                    <p:animRot by="120000">
                                      <p:cBhvr>
                                        <p:cTn id="44" dur="100" fill="hold">
                                          <p:stCondLst>
                                            <p:cond delay="0"/>
                                          </p:stCondLst>
                                        </p:cTn>
                                        <p:tgtEl>
                                          <p:spTgt spid="9"/>
                                        </p:tgtEl>
                                        <p:attrNameLst>
                                          <p:attrName>r</p:attrName>
                                        </p:attrNameLst>
                                      </p:cBhvr>
                                    </p:animRot>
                                    <p:animRot by="-240000">
                                      <p:cBhvr>
                                        <p:cTn id="45" dur="200" fill="hold">
                                          <p:stCondLst>
                                            <p:cond delay="200"/>
                                          </p:stCondLst>
                                        </p:cTn>
                                        <p:tgtEl>
                                          <p:spTgt spid="9"/>
                                        </p:tgtEl>
                                        <p:attrNameLst>
                                          <p:attrName>r</p:attrName>
                                        </p:attrNameLst>
                                      </p:cBhvr>
                                    </p:animRot>
                                    <p:animRot by="240000">
                                      <p:cBhvr>
                                        <p:cTn id="46" dur="200" fill="hold">
                                          <p:stCondLst>
                                            <p:cond delay="400"/>
                                          </p:stCondLst>
                                        </p:cTn>
                                        <p:tgtEl>
                                          <p:spTgt spid="9"/>
                                        </p:tgtEl>
                                        <p:attrNameLst>
                                          <p:attrName>r</p:attrName>
                                        </p:attrNameLst>
                                      </p:cBhvr>
                                    </p:animRot>
                                    <p:animRot by="-240000">
                                      <p:cBhvr>
                                        <p:cTn id="47" dur="200" fill="hold">
                                          <p:stCondLst>
                                            <p:cond delay="600"/>
                                          </p:stCondLst>
                                        </p:cTn>
                                        <p:tgtEl>
                                          <p:spTgt spid="9"/>
                                        </p:tgtEl>
                                        <p:attrNameLst>
                                          <p:attrName>r</p:attrName>
                                        </p:attrNameLst>
                                      </p:cBhvr>
                                    </p:animRot>
                                    <p:animRot by="120000">
                                      <p:cBhvr>
                                        <p:cTn id="4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bldLvl="0" animBg="1"/>
      <p:bldP spid="2" grpId="0" bldLvl="0" animBg="1"/>
      <p:bldP spid="3"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p:cNvPicPr>
            <a:picLocks noChangeAspect="1"/>
          </p:cNvPicPr>
          <p:nvPr/>
        </p:nvPicPr>
        <p:blipFill>
          <a:blip r:embed="rId5"/>
          <a:stretch>
            <a:fillRect/>
          </a:stretch>
        </p:blipFill>
        <p:spPr>
          <a:xfrm>
            <a:off x="5833082" y="-50426"/>
            <a:ext cx="1941429" cy="18566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Bạn nhận được 2 chiếc kẹo </a:t>
            </a:r>
          </a:p>
        </p:txBody>
      </p:sp>
      <p:sp>
        <p:nvSpPr>
          <p:cNvPr id="27" name="Rectangle: Folded Corner 26"/>
          <p:cNvSpPr/>
          <p:nvPr/>
        </p:nvSpPr>
        <p:spPr>
          <a:xfrm>
            <a:off x="508000" y="275771"/>
            <a:ext cx="9622971"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Số vô tỉ là số thập phân vô hạn tuần hoàn ?</a:t>
            </a:r>
          </a:p>
        </p:txBody>
      </p:sp>
      <p:sp>
        <p:nvSpPr>
          <p:cNvPr id="28" name="Rectangle: Folded Corner 27"/>
          <p:cNvSpPr/>
          <p:nvPr/>
        </p:nvSpPr>
        <p:spPr>
          <a:xfrm>
            <a:off x="508000" y="2131060"/>
            <a:ext cx="2889885"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A. Đúng</a:t>
            </a:r>
          </a:p>
        </p:txBody>
      </p:sp>
      <p:sp>
        <p:nvSpPr>
          <p:cNvPr id="33" name="Rectangle 32"/>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p:cNvPicPr>
            <a:picLocks noChangeAspect="1"/>
          </p:cNvPicPr>
          <p:nvPr/>
        </p:nvPicPr>
        <p:blipFill>
          <a:blip r:embed="rId10"/>
          <a:stretch>
            <a:fillRect/>
          </a:stretch>
        </p:blipFill>
        <p:spPr>
          <a:xfrm>
            <a:off x="3574240" y="5457466"/>
            <a:ext cx="952500" cy="1019175"/>
          </a:xfrm>
          <a:prstGeom prst="rect">
            <a:avLst/>
          </a:prstGeom>
        </p:spPr>
      </p:pic>
      <p:sp>
        <p:nvSpPr>
          <p:cNvPr id="36" name="Flowchart: Summing Junction 35"/>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p:cNvPicPr>
            <a:picLocks noChangeAspect="1"/>
          </p:cNvPicPr>
          <p:nvPr/>
        </p:nvPicPr>
        <p:blipFill>
          <a:blip r:embed="rId11"/>
          <a:stretch>
            <a:fillRect/>
          </a:stretch>
        </p:blipFill>
        <p:spPr>
          <a:xfrm>
            <a:off x="5002668" y="5154122"/>
            <a:ext cx="1164057" cy="1275986"/>
          </a:xfrm>
          <a:prstGeom prst="rect">
            <a:avLst/>
          </a:prstGeom>
        </p:spPr>
      </p:pic>
      <p:pic>
        <p:nvPicPr>
          <p:cNvPr id="45" name="Picture 44"/>
          <p:cNvPicPr>
            <a:picLocks noChangeAspect="1"/>
          </p:cNvPicPr>
          <p:nvPr/>
        </p:nvPicPr>
        <p:blipFill>
          <a:blip r:embed="rId11"/>
          <a:stretch>
            <a:fillRect/>
          </a:stretch>
        </p:blipFill>
        <p:spPr>
          <a:xfrm>
            <a:off x="0" y="3972260"/>
            <a:ext cx="1164057" cy="1275986"/>
          </a:xfrm>
          <a:prstGeom prst="rect">
            <a:avLst/>
          </a:prstGeom>
        </p:spPr>
      </p:pic>
      <p:pic>
        <p:nvPicPr>
          <p:cNvPr id="49" name="Picture 48"/>
          <p:cNvPicPr>
            <a:picLocks noChangeAspect="1"/>
          </p:cNvPicPr>
          <p:nvPr/>
        </p:nvPicPr>
        <p:blipFill>
          <a:blip r:embed="rId12"/>
          <a:stretch>
            <a:fillRect/>
          </a:stretch>
        </p:blipFill>
        <p:spPr>
          <a:xfrm>
            <a:off x="3009346" y="3437713"/>
            <a:ext cx="777978" cy="768642"/>
          </a:xfrm>
          <a:prstGeom prst="rect">
            <a:avLst/>
          </a:prstGeom>
        </p:spPr>
      </p:pic>
      <p:pic>
        <p:nvPicPr>
          <p:cNvPr id="51" name="Picture 50"/>
          <p:cNvPicPr>
            <a:picLocks noChangeAspect="1"/>
          </p:cNvPicPr>
          <p:nvPr/>
        </p:nvPicPr>
        <p:blipFill>
          <a:blip r:embed="rId13"/>
          <a:stretch>
            <a:fillRect/>
          </a:stretch>
        </p:blipFill>
        <p:spPr>
          <a:xfrm flipH="1">
            <a:off x="4557894" y="3664879"/>
            <a:ext cx="880161" cy="843194"/>
          </a:xfrm>
          <a:prstGeom prst="rect">
            <a:avLst/>
          </a:prstGeom>
        </p:spPr>
      </p:pic>
      <p:pic>
        <p:nvPicPr>
          <p:cNvPr id="53" name="Picture 52"/>
          <p:cNvPicPr>
            <a:picLocks noChangeAspect="1"/>
          </p:cNvPicPr>
          <p:nvPr/>
        </p:nvPicPr>
        <p:blipFill>
          <a:blip r:embed="rId14"/>
          <a:stretch>
            <a:fillRect/>
          </a:stretch>
        </p:blipFill>
        <p:spPr>
          <a:xfrm>
            <a:off x="9883321" y="3919037"/>
            <a:ext cx="495300" cy="438150"/>
          </a:xfrm>
          <a:prstGeom prst="rect">
            <a:avLst/>
          </a:prstGeom>
        </p:spPr>
      </p:pic>
      <p:pic>
        <p:nvPicPr>
          <p:cNvPr id="55" name="Picture 54"/>
          <p:cNvPicPr>
            <a:picLocks noChangeAspect="1"/>
          </p:cNvPicPr>
          <p:nvPr/>
        </p:nvPicPr>
        <p:blipFill>
          <a:blip r:embed="rId15"/>
          <a:stretch>
            <a:fillRect/>
          </a:stretch>
        </p:blipFill>
        <p:spPr>
          <a:xfrm>
            <a:off x="11050492" y="3822034"/>
            <a:ext cx="714375" cy="1190625"/>
          </a:xfrm>
          <a:prstGeom prst="rect">
            <a:avLst/>
          </a:prstGeom>
        </p:spPr>
      </p:pic>
      <p:sp>
        <p:nvSpPr>
          <p:cNvPr id="2" name="Rectangle: Folded Corner 27"/>
          <p:cNvSpPr/>
          <p:nvPr/>
        </p:nvSpPr>
        <p:spPr>
          <a:xfrm>
            <a:off x="6318250" y="2160905"/>
            <a:ext cx="2889885"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B. Sai</a:t>
            </a:r>
          </a:p>
        </p:txBody>
      </p:sp>
      <p:sp>
        <p:nvSpPr>
          <p:cNvPr id="3" name="Rectangle: Folded Corner 27"/>
          <p:cNvSpPr/>
          <p:nvPr/>
        </p:nvSpPr>
        <p:spPr>
          <a:xfrm>
            <a:off x="6318250" y="2131060"/>
            <a:ext cx="2889885" cy="1127760"/>
          </a:xfrm>
          <a:prstGeom prst="foldedCorner">
            <a:avLst/>
          </a:prstGeom>
          <a:solidFill>
            <a:schemeClr val="accent6">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B. Sai</a:t>
            </a:r>
          </a:p>
        </p:txBody>
      </p:sp>
    </p:spTree>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linds(horizontal)">
                                      <p:cBhvr>
                                        <p:cTn id="26" dur="500"/>
                                        <p:tgtEl>
                                          <p:spTgt spid="3"/>
                                        </p:tgtEl>
                                      </p:cBhvr>
                                    </p:animEffect>
                                  </p:childTnLst>
                                  <p:subTnLst>
                                    <p:audio>
                                      <p:cMediaNode>
                                        <p:cTn display="0" masterRel="sameClick">
                                          <p:stCondLst>
                                            <p:cond evt="begin" delay="0">
                                              <p:tn val="24"/>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7"/>
                    </p:tgtEl>
                  </p:cond>
                </p:stCondLst>
                <p:endSync evt="end" delay="0">
                  <p:rtn val="all"/>
                </p:endSync>
                <p:childTnLst>
                  <p:par>
                    <p:cTn id="28" fill="hold">
                      <p:stCondLst>
                        <p:cond delay="0"/>
                      </p:stCondLst>
                      <p:childTnLst>
                        <p:par>
                          <p:cTn id="29" fill="hold">
                            <p:stCondLst>
                              <p:cond delay="0"/>
                            </p:stCondLst>
                            <p:childTnLst>
                              <p:par>
                                <p:cTn id="30" presetID="64" presetClass="path" presetSubtype="0" accel="50000" decel="50000" fill="hold" nodeType="clickEffect">
                                  <p:stCondLst>
                                    <p:cond delay="0"/>
                                  </p:stCondLst>
                                  <p:childTnLst>
                                    <p:animMotion origin="layout" path="M -1.66667E-6 -3.7037E-6 L -1.66667E-6 -0.22476 " pathEditMode="relative" rAng="0" ptsTypes="AA">
                                      <p:cBhvr>
                                        <p:cTn id="31" dur="2000" fill="hold"/>
                                        <p:tgtEl>
                                          <p:spTgt spid="7"/>
                                        </p:tgtEl>
                                        <p:attrNameLst>
                                          <p:attrName>ppt_x</p:attrName>
                                          <p:attrName>ppt_y</p:attrName>
                                        </p:attrNameLst>
                                      </p:cBhvr>
                                      <p:rCtr x="0" y="-11250"/>
                                    </p:animMotion>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childTnLst>
                          </p:cTn>
                        </p:par>
                        <p:par>
                          <p:cTn id="32" fill="hold">
                            <p:stCondLst>
                              <p:cond delay="2000"/>
                            </p:stCondLst>
                            <p:childTnLst>
                              <p:par>
                                <p:cTn id="33" presetID="22" presetClass="entr" presetSubtype="4"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00"/>
                                        <p:tgtEl>
                                          <p:spTgt spid="9"/>
                                        </p:tgtEl>
                                      </p:cBhvr>
                                    </p:animEffect>
                                  </p:childTnLst>
                                  <p:subTnLst>
                                    <p:audio>
                                      <p:cMediaNode>
                                        <p:cTn display="0" masterRel="sameClick">
                                          <p:stCondLst>
                                            <p:cond evt="begin" delay="0">
                                              <p:tn val="33"/>
                                            </p:cond>
                                          </p:stCondLst>
                                          <p:endCondLst>
                                            <p:cond evt="onStopAudio" delay="0">
                                              <p:tgtEl>
                                                <p:sldTgt/>
                                              </p:tgtEl>
                                            </p:cond>
                                          </p:endCondLst>
                                        </p:cTn>
                                        <p:tgtEl>
                                          <p:sndTgt r:embed="rId3" name="applause.wav"/>
                                        </p:tgtEl>
                                      </p:cMediaNode>
                                    </p:audio>
                                  </p:subTnLst>
                                </p:cTn>
                              </p:par>
                              <p:par>
                                <p:cTn id="36" presetID="10" presetClass="entr" presetSubtype="0" fill="hold"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fade">
                                      <p:cBhvr>
                                        <p:cTn id="38" dur="500"/>
                                        <p:tgtEl>
                                          <p:spTgt spid="53"/>
                                        </p:tgtEl>
                                      </p:cBhvr>
                                    </p:animEffect>
                                  </p:childTnLst>
                                </p:cTn>
                              </p:par>
                              <p:par>
                                <p:cTn id="39" presetID="10"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par>
                          <p:cTn id="42" fill="hold">
                            <p:stCondLst>
                              <p:cond delay="2500"/>
                            </p:stCondLst>
                            <p:childTnLst>
                              <p:par>
                                <p:cTn id="43" presetID="32" presetClass="emph" presetSubtype="0" repeatCount="indefinite" fill="hold" grpId="1" nodeType="afterEffect">
                                  <p:stCondLst>
                                    <p:cond delay="0"/>
                                  </p:stCondLst>
                                  <p:childTnLst>
                                    <p:animRot by="120000">
                                      <p:cBhvr>
                                        <p:cTn id="44" dur="100" fill="hold">
                                          <p:stCondLst>
                                            <p:cond delay="0"/>
                                          </p:stCondLst>
                                        </p:cTn>
                                        <p:tgtEl>
                                          <p:spTgt spid="9"/>
                                        </p:tgtEl>
                                        <p:attrNameLst>
                                          <p:attrName>r</p:attrName>
                                        </p:attrNameLst>
                                      </p:cBhvr>
                                    </p:animRot>
                                    <p:animRot by="-240000">
                                      <p:cBhvr>
                                        <p:cTn id="45" dur="200" fill="hold">
                                          <p:stCondLst>
                                            <p:cond delay="200"/>
                                          </p:stCondLst>
                                        </p:cTn>
                                        <p:tgtEl>
                                          <p:spTgt spid="9"/>
                                        </p:tgtEl>
                                        <p:attrNameLst>
                                          <p:attrName>r</p:attrName>
                                        </p:attrNameLst>
                                      </p:cBhvr>
                                    </p:animRot>
                                    <p:animRot by="240000">
                                      <p:cBhvr>
                                        <p:cTn id="46" dur="200" fill="hold">
                                          <p:stCondLst>
                                            <p:cond delay="400"/>
                                          </p:stCondLst>
                                        </p:cTn>
                                        <p:tgtEl>
                                          <p:spTgt spid="9"/>
                                        </p:tgtEl>
                                        <p:attrNameLst>
                                          <p:attrName>r</p:attrName>
                                        </p:attrNameLst>
                                      </p:cBhvr>
                                    </p:animRot>
                                    <p:animRot by="-240000">
                                      <p:cBhvr>
                                        <p:cTn id="47" dur="200" fill="hold">
                                          <p:stCondLst>
                                            <p:cond delay="600"/>
                                          </p:stCondLst>
                                        </p:cTn>
                                        <p:tgtEl>
                                          <p:spTgt spid="9"/>
                                        </p:tgtEl>
                                        <p:attrNameLst>
                                          <p:attrName>r</p:attrName>
                                        </p:attrNameLst>
                                      </p:cBhvr>
                                    </p:animRot>
                                    <p:animRot by="120000">
                                      <p:cBhvr>
                                        <p:cTn id="4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bldLvl="0" animBg="1"/>
      <p:bldP spid="2" grpId="0" bldLvl="0" animBg="1"/>
      <p:bldP spid="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p:cNvPicPr>
            <a:picLocks noChangeAspect="1"/>
          </p:cNvPicPr>
          <p:nvPr/>
        </p:nvPicPr>
        <p:blipFill>
          <a:blip r:embed="rId5"/>
          <a:stretch>
            <a:fillRect/>
          </a:stretch>
        </p:blipFill>
        <p:spPr>
          <a:xfrm>
            <a:off x="5833082" y="-50426"/>
            <a:ext cx="1941429" cy="18566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Bạn nhận được 2 chiếc kẹo</a:t>
            </a:r>
          </a:p>
        </p:txBody>
      </p:sp>
      <p:sp>
        <p:nvSpPr>
          <p:cNvPr id="27" name="Rectangle: Folded Corner 26"/>
          <p:cNvSpPr/>
          <p:nvPr/>
        </p:nvSpPr>
        <p:spPr>
          <a:xfrm>
            <a:off x="508000" y="275771"/>
            <a:ext cx="9622971"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Số 1,(3) là số thập phân vô hạn không tuần hoàn ?</a:t>
            </a:r>
          </a:p>
        </p:txBody>
      </p:sp>
      <p:sp>
        <p:nvSpPr>
          <p:cNvPr id="28" name="Rectangle: Folded Corner 27"/>
          <p:cNvSpPr/>
          <p:nvPr/>
        </p:nvSpPr>
        <p:spPr>
          <a:xfrm>
            <a:off x="508000" y="2131060"/>
            <a:ext cx="3066415"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A. Đúng</a:t>
            </a:r>
          </a:p>
        </p:txBody>
      </p:sp>
      <p:sp>
        <p:nvSpPr>
          <p:cNvPr id="33" name="Rectangle 32"/>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p:cNvPicPr>
            <a:picLocks noChangeAspect="1"/>
          </p:cNvPicPr>
          <p:nvPr/>
        </p:nvPicPr>
        <p:blipFill>
          <a:blip r:embed="rId10"/>
          <a:stretch>
            <a:fillRect/>
          </a:stretch>
        </p:blipFill>
        <p:spPr>
          <a:xfrm>
            <a:off x="3574240" y="5457466"/>
            <a:ext cx="952500" cy="1019175"/>
          </a:xfrm>
          <a:prstGeom prst="rect">
            <a:avLst/>
          </a:prstGeom>
        </p:spPr>
      </p:pic>
      <p:sp>
        <p:nvSpPr>
          <p:cNvPr id="36" name="Flowchart: Summing Junction 35"/>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p:cNvPicPr>
            <a:picLocks noChangeAspect="1"/>
          </p:cNvPicPr>
          <p:nvPr/>
        </p:nvPicPr>
        <p:blipFill>
          <a:blip r:embed="rId11"/>
          <a:stretch>
            <a:fillRect/>
          </a:stretch>
        </p:blipFill>
        <p:spPr>
          <a:xfrm>
            <a:off x="5002668" y="5154122"/>
            <a:ext cx="1164057" cy="1275986"/>
          </a:xfrm>
          <a:prstGeom prst="rect">
            <a:avLst/>
          </a:prstGeom>
        </p:spPr>
      </p:pic>
      <p:pic>
        <p:nvPicPr>
          <p:cNvPr id="45" name="Picture 44"/>
          <p:cNvPicPr>
            <a:picLocks noChangeAspect="1"/>
          </p:cNvPicPr>
          <p:nvPr/>
        </p:nvPicPr>
        <p:blipFill>
          <a:blip r:embed="rId11"/>
          <a:stretch>
            <a:fillRect/>
          </a:stretch>
        </p:blipFill>
        <p:spPr>
          <a:xfrm>
            <a:off x="0" y="3972260"/>
            <a:ext cx="1164057" cy="1275986"/>
          </a:xfrm>
          <a:prstGeom prst="rect">
            <a:avLst/>
          </a:prstGeom>
        </p:spPr>
      </p:pic>
      <p:pic>
        <p:nvPicPr>
          <p:cNvPr id="49" name="Picture 48"/>
          <p:cNvPicPr>
            <a:picLocks noChangeAspect="1"/>
          </p:cNvPicPr>
          <p:nvPr/>
        </p:nvPicPr>
        <p:blipFill>
          <a:blip r:embed="rId12"/>
          <a:stretch>
            <a:fillRect/>
          </a:stretch>
        </p:blipFill>
        <p:spPr>
          <a:xfrm>
            <a:off x="3009346" y="3437713"/>
            <a:ext cx="777978" cy="768642"/>
          </a:xfrm>
          <a:prstGeom prst="rect">
            <a:avLst/>
          </a:prstGeom>
        </p:spPr>
      </p:pic>
      <p:pic>
        <p:nvPicPr>
          <p:cNvPr id="51" name="Picture 50"/>
          <p:cNvPicPr>
            <a:picLocks noChangeAspect="1"/>
          </p:cNvPicPr>
          <p:nvPr/>
        </p:nvPicPr>
        <p:blipFill>
          <a:blip r:embed="rId13"/>
          <a:stretch>
            <a:fillRect/>
          </a:stretch>
        </p:blipFill>
        <p:spPr>
          <a:xfrm flipH="1">
            <a:off x="4557894" y="3664879"/>
            <a:ext cx="880161" cy="843194"/>
          </a:xfrm>
          <a:prstGeom prst="rect">
            <a:avLst/>
          </a:prstGeom>
        </p:spPr>
      </p:pic>
      <p:pic>
        <p:nvPicPr>
          <p:cNvPr id="53" name="Picture 52"/>
          <p:cNvPicPr>
            <a:picLocks noChangeAspect="1"/>
          </p:cNvPicPr>
          <p:nvPr/>
        </p:nvPicPr>
        <p:blipFill>
          <a:blip r:embed="rId14"/>
          <a:stretch>
            <a:fillRect/>
          </a:stretch>
        </p:blipFill>
        <p:spPr>
          <a:xfrm>
            <a:off x="9883321" y="3919037"/>
            <a:ext cx="495300" cy="438150"/>
          </a:xfrm>
          <a:prstGeom prst="rect">
            <a:avLst/>
          </a:prstGeom>
        </p:spPr>
      </p:pic>
      <p:pic>
        <p:nvPicPr>
          <p:cNvPr id="55" name="Picture 54"/>
          <p:cNvPicPr>
            <a:picLocks noChangeAspect="1"/>
          </p:cNvPicPr>
          <p:nvPr/>
        </p:nvPicPr>
        <p:blipFill>
          <a:blip r:embed="rId15"/>
          <a:stretch>
            <a:fillRect/>
          </a:stretch>
        </p:blipFill>
        <p:spPr>
          <a:xfrm>
            <a:off x="11050492" y="3822034"/>
            <a:ext cx="714375" cy="1190625"/>
          </a:xfrm>
          <a:prstGeom prst="rect">
            <a:avLst/>
          </a:prstGeom>
        </p:spPr>
      </p:pic>
      <p:sp>
        <p:nvSpPr>
          <p:cNvPr id="2" name="Rectangle: Folded Corner 27"/>
          <p:cNvSpPr/>
          <p:nvPr/>
        </p:nvSpPr>
        <p:spPr>
          <a:xfrm>
            <a:off x="6166485" y="2131060"/>
            <a:ext cx="3066415"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B. Sai</a:t>
            </a:r>
          </a:p>
        </p:txBody>
      </p:sp>
      <p:sp>
        <p:nvSpPr>
          <p:cNvPr id="3" name="Rectangle: Folded Corner 27"/>
          <p:cNvSpPr/>
          <p:nvPr/>
        </p:nvSpPr>
        <p:spPr>
          <a:xfrm>
            <a:off x="6167120" y="2101850"/>
            <a:ext cx="3065780" cy="1127760"/>
          </a:xfrm>
          <a:prstGeom prst="foldedCorner">
            <a:avLst/>
          </a:prstGeom>
          <a:solidFill>
            <a:schemeClr val="accent6">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B. Sai</a:t>
            </a:r>
          </a:p>
        </p:txBody>
      </p:sp>
    </p:spTree>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linds(horizontal)">
                                      <p:cBhvr>
                                        <p:cTn id="26" dur="500"/>
                                        <p:tgtEl>
                                          <p:spTgt spid="3"/>
                                        </p:tgtEl>
                                      </p:cBhvr>
                                    </p:animEffect>
                                  </p:childTnLst>
                                  <p:subTnLst>
                                    <p:audio>
                                      <p:cMediaNode>
                                        <p:cTn display="0" masterRel="sameClick">
                                          <p:stCondLst>
                                            <p:cond evt="begin" delay="0">
                                              <p:tn val="24"/>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7"/>
                    </p:tgtEl>
                  </p:cond>
                </p:stCondLst>
                <p:endSync evt="end" delay="0">
                  <p:rtn val="all"/>
                </p:endSync>
                <p:childTnLst>
                  <p:par>
                    <p:cTn id="28" fill="hold">
                      <p:stCondLst>
                        <p:cond delay="0"/>
                      </p:stCondLst>
                      <p:childTnLst>
                        <p:par>
                          <p:cTn id="29" fill="hold">
                            <p:stCondLst>
                              <p:cond delay="0"/>
                            </p:stCondLst>
                            <p:childTnLst>
                              <p:par>
                                <p:cTn id="30" presetID="64" presetClass="path" presetSubtype="0" accel="50000" decel="50000" fill="hold" nodeType="clickEffect">
                                  <p:stCondLst>
                                    <p:cond delay="0"/>
                                  </p:stCondLst>
                                  <p:childTnLst>
                                    <p:animMotion origin="layout" path="M -1.66667E-6 -3.7037E-6 L -1.66667E-6 -0.22476 " pathEditMode="relative" rAng="0" ptsTypes="AA">
                                      <p:cBhvr>
                                        <p:cTn id="31" dur="2000" fill="hold"/>
                                        <p:tgtEl>
                                          <p:spTgt spid="7"/>
                                        </p:tgtEl>
                                        <p:attrNameLst>
                                          <p:attrName>ppt_x</p:attrName>
                                          <p:attrName>ppt_y</p:attrName>
                                        </p:attrNameLst>
                                      </p:cBhvr>
                                      <p:rCtr x="0" y="-11250"/>
                                    </p:animMotion>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childTnLst>
                          </p:cTn>
                        </p:par>
                        <p:par>
                          <p:cTn id="32" fill="hold">
                            <p:stCondLst>
                              <p:cond delay="2000"/>
                            </p:stCondLst>
                            <p:childTnLst>
                              <p:par>
                                <p:cTn id="33" presetID="22" presetClass="entr" presetSubtype="4"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00"/>
                                        <p:tgtEl>
                                          <p:spTgt spid="9"/>
                                        </p:tgtEl>
                                      </p:cBhvr>
                                    </p:animEffect>
                                  </p:childTnLst>
                                  <p:subTnLst>
                                    <p:audio>
                                      <p:cMediaNode>
                                        <p:cTn display="0" masterRel="sameClick">
                                          <p:stCondLst>
                                            <p:cond evt="begin" delay="0">
                                              <p:tn val="33"/>
                                            </p:cond>
                                          </p:stCondLst>
                                          <p:endCondLst>
                                            <p:cond evt="onStopAudio" delay="0">
                                              <p:tgtEl>
                                                <p:sldTgt/>
                                              </p:tgtEl>
                                            </p:cond>
                                          </p:endCondLst>
                                        </p:cTn>
                                        <p:tgtEl>
                                          <p:sndTgt r:embed="rId3" name="applause.wav"/>
                                        </p:tgtEl>
                                      </p:cMediaNode>
                                    </p:audio>
                                  </p:subTnLst>
                                </p:cTn>
                              </p:par>
                              <p:par>
                                <p:cTn id="36" presetID="10" presetClass="entr" presetSubtype="0" fill="hold"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fade">
                                      <p:cBhvr>
                                        <p:cTn id="38" dur="500"/>
                                        <p:tgtEl>
                                          <p:spTgt spid="53"/>
                                        </p:tgtEl>
                                      </p:cBhvr>
                                    </p:animEffect>
                                  </p:childTnLst>
                                </p:cTn>
                              </p:par>
                              <p:par>
                                <p:cTn id="39" presetID="10"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par>
                          <p:cTn id="42" fill="hold">
                            <p:stCondLst>
                              <p:cond delay="2500"/>
                            </p:stCondLst>
                            <p:childTnLst>
                              <p:par>
                                <p:cTn id="43" presetID="32" presetClass="emph" presetSubtype="0" repeatCount="indefinite" fill="hold" grpId="1" nodeType="afterEffect">
                                  <p:stCondLst>
                                    <p:cond delay="0"/>
                                  </p:stCondLst>
                                  <p:childTnLst>
                                    <p:animRot by="120000">
                                      <p:cBhvr>
                                        <p:cTn id="44" dur="100" fill="hold">
                                          <p:stCondLst>
                                            <p:cond delay="0"/>
                                          </p:stCondLst>
                                        </p:cTn>
                                        <p:tgtEl>
                                          <p:spTgt spid="9"/>
                                        </p:tgtEl>
                                        <p:attrNameLst>
                                          <p:attrName>r</p:attrName>
                                        </p:attrNameLst>
                                      </p:cBhvr>
                                    </p:animRot>
                                    <p:animRot by="-240000">
                                      <p:cBhvr>
                                        <p:cTn id="45" dur="200" fill="hold">
                                          <p:stCondLst>
                                            <p:cond delay="200"/>
                                          </p:stCondLst>
                                        </p:cTn>
                                        <p:tgtEl>
                                          <p:spTgt spid="9"/>
                                        </p:tgtEl>
                                        <p:attrNameLst>
                                          <p:attrName>r</p:attrName>
                                        </p:attrNameLst>
                                      </p:cBhvr>
                                    </p:animRot>
                                    <p:animRot by="240000">
                                      <p:cBhvr>
                                        <p:cTn id="46" dur="200" fill="hold">
                                          <p:stCondLst>
                                            <p:cond delay="400"/>
                                          </p:stCondLst>
                                        </p:cTn>
                                        <p:tgtEl>
                                          <p:spTgt spid="9"/>
                                        </p:tgtEl>
                                        <p:attrNameLst>
                                          <p:attrName>r</p:attrName>
                                        </p:attrNameLst>
                                      </p:cBhvr>
                                    </p:animRot>
                                    <p:animRot by="-240000">
                                      <p:cBhvr>
                                        <p:cTn id="47" dur="200" fill="hold">
                                          <p:stCondLst>
                                            <p:cond delay="600"/>
                                          </p:stCondLst>
                                        </p:cTn>
                                        <p:tgtEl>
                                          <p:spTgt spid="9"/>
                                        </p:tgtEl>
                                        <p:attrNameLst>
                                          <p:attrName>r</p:attrName>
                                        </p:attrNameLst>
                                      </p:cBhvr>
                                    </p:animRot>
                                    <p:animRot by="120000">
                                      <p:cBhvr>
                                        <p:cTn id="4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bldLvl="0" animBg="1"/>
      <p:bldP spid="2" grpId="0" bldLvl="0" animBg="1"/>
      <p:bldP spid="3"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p:cNvPicPr>
            <a:picLocks noChangeAspect="1"/>
          </p:cNvPicPr>
          <p:nvPr/>
        </p:nvPicPr>
        <p:blipFill>
          <a:blip r:embed="rId5"/>
          <a:stretch>
            <a:fillRect/>
          </a:stretch>
        </p:blipFill>
        <p:spPr>
          <a:xfrm>
            <a:off x="5833082" y="-50426"/>
            <a:ext cx="1941429" cy="18566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Bạn nhận được 1 chiêc kẹo </a:t>
            </a:r>
          </a:p>
        </p:txBody>
      </p:sp>
      <p:sp>
        <p:nvSpPr>
          <p:cNvPr id="27" name="Rectangle: Folded Corner 26"/>
          <p:cNvSpPr/>
          <p:nvPr/>
        </p:nvSpPr>
        <p:spPr>
          <a:xfrm>
            <a:off x="508000" y="275771"/>
            <a:ext cx="9622971"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Số 1,414213562...... là số hữu tỉ ?</a:t>
            </a:r>
          </a:p>
        </p:txBody>
      </p:sp>
      <p:sp>
        <p:nvSpPr>
          <p:cNvPr id="33" name="Rectangle 32"/>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p:cNvPicPr>
            <a:picLocks noChangeAspect="1"/>
          </p:cNvPicPr>
          <p:nvPr/>
        </p:nvPicPr>
        <p:blipFill>
          <a:blip r:embed="rId10"/>
          <a:stretch>
            <a:fillRect/>
          </a:stretch>
        </p:blipFill>
        <p:spPr>
          <a:xfrm>
            <a:off x="3574240" y="5457466"/>
            <a:ext cx="952500" cy="1019175"/>
          </a:xfrm>
          <a:prstGeom prst="rect">
            <a:avLst/>
          </a:prstGeom>
        </p:spPr>
      </p:pic>
      <p:sp>
        <p:nvSpPr>
          <p:cNvPr id="36" name="Flowchart: Summing Junction 35"/>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p:cNvPicPr>
            <a:picLocks noChangeAspect="1"/>
          </p:cNvPicPr>
          <p:nvPr/>
        </p:nvPicPr>
        <p:blipFill>
          <a:blip r:embed="rId11"/>
          <a:stretch>
            <a:fillRect/>
          </a:stretch>
        </p:blipFill>
        <p:spPr>
          <a:xfrm>
            <a:off x="5002668" y="5154122"/>
            <a:ext cx="1164057" cy="1275986"/>
          </a:xfrm>
          <a:prstGeom prst="rect">
            <a:avLst/>
          </a:prstGeom>
        </p:spPr>
      </p:pic>
      <p:pic>
        <p:nvPicPr>
          <p:cNvPr id="45" name="Picture 44"/>
          <p:cNvPicPr>
            <a:picLocks noChangeAspect="1"/>
          </p:cNvPicPr>
          <p:nvPr/>
        </p:nvPicPr>
        <p:blipFill>
          <a:blip r:embed="rId11"/>
          <a:stretch>
            <a:fillRect/>
          </a:stretch>
        </p:blipFill>
        <p:spPr>
          <a:xfrm>
            <a:off x="0" y="3972260"/>
            <a:ext cx="1164057" cy="1275986"/>
          </a:xfrm>
          <a:prstGeom prst="rect">
            <a:avLst/>
          </a:prstGeom>
        </p:spPr>
      </p:pic>
      <p:pic>
        <p:nvPicPr>
          <p:cNvPr id="49" name="Picture 48"/>
          <p:cNvPicPr>
            <a:picLocks noChangeAspect="1"/>
          </p:cNvPicPr>
          <p:nvPr/>
        </p:nvPicPr>
        <p:blipFill>
          <a:blip r:embed="rId12"/>
          <a:stretch>
            <a:fillRect/>
          </a:stretch>
        </p:blipFill>
        <p:spPr>
          <a:xfrm>
            <a:off x="3009346" y="3437713"/>
            <a:ext cx="777978" cy="768642"/>
          </a:xfrm>
          <a:prstGeom prst="rect">
            <a:avLst/>
          </a:prstGeom>
        </p:spPr>
      </p:pic>
      <p:pic>
        <p:nvPicPr>
          <p:cNvPr id="51" name="Picture 50"/>
          <p:cNvPicPr>
            <a:picLocks noChangeAspect="1"/>
          </p:cNvPicPr>
          <p:nvPr/>
        </p:nvPicPr>
        <p:blipFill>
          <a:blip r:embed="rId13"/>
          <a:stretch>
            <a:fillRect/>
          </a:stretch>
        </p:blipFill>
        <p:spPr>
          <a:xfrm flipH="1">
            <a:off x="4557894" y="3664879"/>
            <a:ext cx="880161" cy="843194"/>
          </a:xfrm>
          <a:prstGeom prst="rect">
            <a:avLst/>
          </a:prstGeom>
        </p:spPr>
      </p:pic>
      <p:pic>
        <p:nvPicPr>
          <p:cNvPr id="53" name="Picture 52"/>
          <p:cNvPicPr>
            <a:picLocks noChangeAspect="1"/>
          </p:cNvPicPr>
          <p:nvPr/>
        </p:nvPicPr>
        <p:blipFill>
          <a:blip r:embed="rId14"/>
          <a:stretch>
            <a:fillRect/>
          </a:stretch>
        </p:blipFill>
        <p:spPr>
          <a:xfrm>
            <a:off x="9883321" y="3919037"/>
            <a:ext cx="495300" cy="438150"/>
          </a:xfrm>
          <a:prstGeom prst="rect">
            <a:avLst/>
          </a:prstGeom>
        </p:spPr>
      </p:pic>
      <p:pic>
        <p:nvPicPr>
          <p:cNvPr id="55" name="Picture 54"/>
          <p:cNvPicPr>
            <a:picLocks noChangeAspect="1"/>
          </p:cNvPicPr>
          <p:nvPr/>
        </p:nvPicPr>
        <p:blipFill>
          <a:blip r:embed="rId15"/>
          <a:stretch>
            <a:fillRect/>
          </a:stretch>
        </p:blipFill>
        <p:spPr>
          <a:xfrm>
            <a:off x="11050492" y="3822034"/>
            <a:ext cx="714375" cy="1190625"/>
          </a:xfrm>
          <a:prstGeom prst="rect">
            <a:avLst/>
          </a:prstGeom>
        </p:spPr>
      </p:pic>
      <p:sp>
        <p:nvSpPr>
          <p:cNvPr id="2" name="Rectangle: Folded Corner 27"/>
          <p:cNvSpPr/>
          <p:nvPr/>
        </p:nvSpPr>
        <p:spPr>
          <a:xfrm>
            <a:off x="508000" y="2131060"/>
            <a:ext cx="3066415"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A. Đúng</a:t>
            </a:r>
          </a:p>
        </p:txBody>
      </p:sp>
      <p:sp>
        <p:nvSpPr>
          <p:cNvPr id="3" name="Rectangle: Folded Corner 27"/>
          <p:cNvSpPr/>
          <p:nvPr/>
        </p:nvSpPr>
        <p:spPr>
          <a:xfrm>
            <a:off x="6166485" y="2131060"/>
            <a:ext cx="3066415" cy="11277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B. Sai</a:t>
            </a:r>
          </a:p>
        </p:txBody>
      </p:sp>
      <p:sp>
        <p:nvSpPr>
          <p:cNvPr id="4" name="Rectangle: Folded Corner 27"/>
          <p:cNvSpPr/>
          <p:nvPr/>
        </p:nvSpPr>
        <p:spPr>
          <a:xfrm>
            <a:off x="6167120" y="2101850"/>
            <a:ext cx="3065780" cy="1127760"/>
          </a:xfrm>
          <a:prstGeom prst="foldedCorner">
            <a:avLst/>
          </a:prstGeom>
          <a:solidFill>
            <a:schemeClr val="accent6">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B. Sai</a:t>
            </a:r>
          </a:p>
        </p:txBody>
      </p:sp>
    </p:spTree>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linds(horizontal)">
                                      <p:cBhvr>
                                        <p:cTn id="26" dur="500"/>
                                        <p:tgtEl>
                                          <p:spTgt spid="4"/>
                                        </p:tgtEl>
                                      </p:cBhvr>
                                    </p:animEffect>
                                  </p:childTnLst>
                                  <p:subTnLst>
                                    <p:audio>
                                      <p:cMediaNode>
                                        <p:cTn display="0" masterRel="sameClick">
                                          <p:stCondLst>
                                            <p:cond evt="begin" delay="0">
                                              <p:tn val="24"/>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7"/>
                    </p:tgtEl>
                  </p:cond>
                </p:stCondLst>
                <p:endSync evt="end" delay="0">
                  <p:rtn val="all"/>
                </p:endSync>
                <p:childTnLst>
                  <p:par>
                    <p:cTn id="28" fill="hold">
                      <p:stCondLst>
                        <p:cond delay="0"/>
                      </p:stCondLst>
                      <p:childTnLst>
                        <p:par>
                          <p:cTn id="29" fill="hold">
                            <p:stCondLst>
                              <p:cond delay="0"/>
                            </p:stCondLst>
                            <p:childTnLst>
                              <p:par>
                                <p:cTn id="30" presetID="64" presetClass="path" presetSubtype="0" accel="50000" decel="50000" fill="hold" nodeType="clickEffect">
                                  <p:stCondLst>
                                    <p:cond delay="0"/>
                                  </p:stCondLst>
                                  <p:childTnLst>
                                    <p:animMotion origin="layout" path="M -1.66667E-6 -3.7037E-6 L -1.66667E-6 -0.22476 " pathEditMode="relative" rAng="0" ptsTypes="AA">
                                      <p:cBhvr>
                                        <p:cTn id="31" dur="2000" fill="hold"/>
                                        <p:tgtEl>
                                          <p:spTgt spid="7"/>
                                        </p:tgtEl>
                                        <p:attrNameLst>
                                          <p:attrName>ppt_x</p:attrName>
                                          <p:attrName>ppt_y</p:attrName>
                                        </p:attrNameLst>
                                      </p:cBhvr>
                                      <p:rCtr x="0" y="-11250"/>
                                    </p:animMotion>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childTnLst>
                          </p:cTn>
                        </p:par>
                        <p:par>
                          <p:cTn id="32" fill="hold">
                            <p:stCondLst>
                              <p:cond delay="2000"/>
                            </p:stCondLst>
                            <p:childTnLst>
                              <p:par>
                                <p:cTn id="33" presetID="22" presetClass="entr" presetSubtype="4"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00"/>
                                        <p:tgtEl>
                                          <p:spTgt spid="9"/>
                                        </p:tgtEl>
                                      </p:cBhvr>
                                    </p:animEffect>
                                  </p:childTnLst>
                                  <p:subTnLst>
                                    <p:audio>
                                      <p:cMediaNode>
                                        <p:cTn display="0" masterRel="sameClick">
                                          <p:stCondLst>
                                            <p:cond evt="begin" delay="0">
                                              <p:tn val="33"/>
                                            </p:cond>
                                          </p:stCondLst>
                                          <p:endCondLst>
                                            <p:cond evt="onStopAudio" delay="0">
                                              <p:tgtEl>
                                                <p:sldTgt/>
                                              </p:tgtEl>
                                            </p:cond>
                                          </p:endCondLst>
                                        </p:cTn>
                                        <p:tgtEl>
                                          <p:sndTgt r:embed="rId3" name="applause.wav"/>
                                        </p:tgtEl>
                                      </p:cMediaNode>
                                    </p:audio>
                                  </p:subTnLst>
                                </p:cTn>
                              </p:par>
                              <p:par>
                                <p:cTn id="36" presetID="10" presetClass="entr" presetSubtype="0" fill="hold"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fade">
                                      <p:cBhvr>
                                        <p:cTn id="38" dur="500"/>
                                        <p:tgtEl>
                                          <p:spTgt spid="53"/>
                                        </p:tgtEl>
                                      </p:cBhvr>
                                    </p:animEffect>
                                  </p:childTnLst>
                                </p:cTn>
                              </p:par>
                              <p:par>
                                <p:cTn id="39" presetID="10"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par>
                          <p:cTn id="42" fill="hold">
                            <p:stCondLst>
                              <p:cond delay="2500"/>
                            </p:stCondLst>
                            <p:childTnLst>
                              <p:par>
                                <p:cTn id="43" presetID="32" presetClass="emph" presetSubtype="0" repeatCount="indefinite" fill="hold" grpId="1" nodeType="afterEffect">
                                  <p:stCondLst>
                                    <p:cond delay="0"/>
                                  </p:stCondLst>
                                  <p:childTnLst>
                                    <p:animRot by="120000">
                                      <p:cBhvr>
                                        <p:cTn id="44" dur="100" fill="hold">
                                          <p:stCondLst>
                                            <p:cond delay="0"/>
                                          </p:stCondLst>
                                        </p:cTn>
                                        <p:tgtEl>
                                          <p:spTgt spid="9"/>
                                        </p:tgtEl>
                                        <p:attrNameLst>
                                          <p:attrName>r</p:attrName>
                                        </p:attrNameLst>
                                      </p:cBhvr>
                                    </p:animRot>
                                    <p:animRot by="-240000">
                                      <p:cBhvr>
                                        <p:cTn id="45" dur="200" fill="hold">
                                          <p:stCondLst>
                                            <p:cond delay="200"/>
                                          </p:stCondLst>
                                        </p:cTn>
                                        <p:tgtEl>
                                          <p:spTgt spid="9"/>
                                        </p:tgtEl>
                                        <p:attrNameLst>
                                          <p:attrName>r</p:attrName>
                                        </p:attrNameLst>
                                      </p:cBhvr>
                                    </p:animRot>
                                    <p:animRot by="240000">
                                      <p:cBhvr>
                                        <p:cTn id="46" dur="200" fill="hold">
                                          <p:stCondLst>
                                            <p:cond delay="400"/>
                                          </p:stCondLst>
                                        </p:cTn>
                                        <p:tgtEl>
                                          <p:spTgt spid="9"/>
                                        </p:tgtEl>
                                        <p:attrNameLst>
                                          <p:attrName>r</p:attrName>
                                        </p:attrNameLst>
                                      </p:cBhvr>
                                    </p:animRot>
                                    <p:animRot by="-240000">
                                      <p:cBhvr>
                                        <p:cTn id="47" dur="200" fill="hold">
                                          <p:stCondLst>
                                            <p:cond delay="600"/>
                                          </p:stCondLst>
                                        </p:cTn>
                                        <p:tgtEl>
                                          <p:spTgt spid="9"/>
                                        </p:tgtEl>
                                        <p:attrNameLst>
                                          <p:attrName>r</p:attrName>
                                        </p:attrNameLst>
                                      </p:cBhvr>
                                    </p:animRot>
                                    <p:animRot by="120000">
                                      <p:cBhvr>
                                        <p:cTn id="4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 grpId="0" bldLvl="0" animBg="1"/>
      <p:bldP spid="3" grpId="0" bldLvl="0" animBg="1"/>
      <p:bldP spid="4" grpId="0" bldLvl="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pelling Bee by Slidesgo">
  <a:themeElements>
    <a:clrScheme name="Simple Light">
      <a:dk1>
        <a:srgbClr val="703316"/>
      </a:dk1>
      <a:lt1>
        <a:srgbClr val="FFFFFF"/>
      </a:lt1>
      <a:dk2>
        <a:srgbClr val="FFF0B3"/>
      </a:dk2>
      <a:lt2>
        <a:srgbClr val="666666"/>
      </a:lt2>
      <a:accent1>
        <a:srgbClr val="FFDB45"/>
      </a:accent1>
      <a:accent2>
        <a:srgbClr val="FFA500"/>
      </a:accent2>
      <a:accent3>
        <a:srgbClr val="99E2E6"/>
      </a:accent3>
      <a:accent4>
        <a:srgbClr val="F78F8F"/>
      </a:accent4>
      <a:accent5>
        <a:srgbClr val="B64B18"/>
      </a:accent5>
      <a:accent6>
        <a:srgbClr val="FFA500"/>
      </a:accent6>
      <a:hlink>
        <a:srgbClr val="70331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725</Words>
  <Application>Microsoft Office PowerPoint</Application>
  <PresentationFormat>Widescreen</PresentationFormat>
  <Paragraphs>146</Paragraphs>
  <Slides>21</Slides>
  <Notes>11</Notes>
  <HiddenSlides>0</HiddenSlides>
  <MMClips>1</MMClips>
  <ScaleCrop>false</ScaleCrop>
  <HeadingPairs>
    <vt:vector size="8" baseType="variant">
      <vt:variant>
        <vt:lpstr>Fonts Used</vt:lpstr>
      </vt:variant>
      <vt:variant>
        <vt:i4>14</vt:i4>
      </vt:variant>
      <vt:variant>
        <vt:lpstr>Theme</vt:lpstr>
      </vt:variant>
      <vt:variant>
        <vt:i4>2</vt:i4>
      </vt:variant>
      <vt:variant>
        <vt:lpstr>Embedded OLE Servers</vt:lpstr>
      </vt:variant>
      <vt:variant>
        <vt:i4>1</vt:i4>
      </vt:variant>
      <vt:variant>
        <vt:lpstr>Slide Titles</vt:lpstr>
      </vt:variant>
      <vt:variant>
        <vt:i4>21</vt:i4>
      </vt:variant>
    </vt:vector>
  </HeadingPairs>
  <TitlesOfParts>
    <vt:vector size="38" baseType="lpstr">
      <vt:lpstr>Nunito Light</vt:lpstr>
      <vt:lpstr>Roboto Condensed Light</vt:lpstr>
      <vt:lpstr>Mali Medium</vt:lpstr>
      <vt:lpstr>Cambria Math</vt:lpstr>
      <vt:lpstr>Calibri Light</vt:lpstr>
      <vt:lpstr>Tahoma</vt:lpstr>
      <vt:lpstr>Calibri</vt:lpstr>
      <vt:lpstr>Poppins Medium</vt:lpstr>
      <vt:lpstr>Paytone One</vt:lpstr>
      <vt:lpstr>Arial</vt:lpstr>
      <vt:lpstr>Raleway SemiBold</vt:lpstr>
      <vt:lpstr>Mali SemiBold</vt:lpstr>
      <vt:lpstr>Nunito</vt:lpstr>
      <vt:lpstr>Fira Sans Extra Condensed Medium</vt:lpstr>
      <vt:lpstr>Office Theme</vt:lpstr>
      <vt:lpstr>Spelling Bee by Slidesgo</vt:lpstr>
      <vt:lpstr>Equation.KSEE3</vt:lpstr>
      <vt:lpstr>CHÀO MỪNG QÚY THẦY CÔ VÀ CÁC EM  TỚI BÀI HỌC HÔM NAY!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LUYỆN TẬP</vt:lpstr>
      <vt:lpstr>PowerPoint Presentation</vt:lpstr>
      <vt:lpstr>PowerPoint Presentation</vt:lpstr>
      <vt:lpstr>Củng cố kiến thức</vt:lpstr>
      <vt:lpstr>HƯỚNG DẪN VỀ NHÀ</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vvxel</dc:creator>
  <cp:lastModifiedBy>Admin</cp:lastModifiedBy>
  <cp:revision>38</cp:revision>
  <dcterms:created xsi:type="dcterms:W3CDTF">2018-05-24T12:43:00Z</dcterms:created>
  <dcterms:modified xsi:type="dcterms:W3CDTF">2023-11-22T01:27:34Z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740BE5E9E3574B10A3686343559920A8</vt:lpwstr>
  </property>
  <property fmtid="{D5CDD505-2E9C-101B-9397-08002B2CF9AE}" pid="3" name="KSOProductBuildVer">
    <vt:lpwstr>1033-11.2.0.11373</vt:lpwstr>
  </property>
</Properties>
</file>