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</p:sldMasterIdLst>
  <p:sldIdLst>
    <p:sldId id="256" r:id="rId2"/>
    <p:sldId id="258" r:id="rId3"/>
    <p:sldId id="284" r:id="rId4"/>
    <p:sldId id="259" r:id="rId5"/>
    <p:sldId id="260" r:id="rId6"/>
    <p:sldId id="261" r:id="rId7"/>
    <p:sldId id="265" r:id="rId8"/>
    <p:sldId id="268" r:id="rId9"/>
    <p:sldId id="266" r:id="rId10"/>
    <p:sldId id="267" r:id="rId11"/>
  </p:sldIdLst>
  <p:sldSz cx="18288000" cy="10287000"/>
  <p:notesSz cx="6858000" cy="9144000"/>
  <p:embeddedFontLst>
    <p:embeddedFont>
      <p:font typeface="Alegreya Bold" panose="020B0604020202020204" charset="0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ambria Math" panose="02040503050406030204" pitchFamily="18" charset="0"/>
      <p:regular r:id="rId17"/>
    </p:embeddedFont>
    <p:embeddedFont>
      <p:font typeface="Century Gothic" panose="020B0502020202020204" pitchFamily="34" charset="0"/>
      <p:regular r:id="rId18"/>
      <p:bold r:id="rId19"/>
      <p:italic r:id="rId20"/>
      <p:boldItalic r:id="rId21"/>
    </p:embeddedFont>
    <p:embeddedFont>
      <p:font typeface="Wingdings 3" panose="05040102010807070707" pitchFamily="18" charset="2"/>
      <p:regular r:id="rId2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C1A7"/>
    <a:srgbClr val="009B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1" d="100"/>
          <a:sy n="51" d="100"/>
        </p:scale>
        <p:origin x="516" y="-3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2433" y="2171701"/>
            <a:ext cx="13238487" cy="4994372"/>
          </a:xfrm>
        </p:spPr>
        <p:txBody>
          <a:bodyPr anchor="b"/>
          <a:lstStyle>
            <a:lvl1pPr>
              <a:defRPr sz="10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32433" y="7166070"/>
            <a:ext cx="13238487" cy="129213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31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2435" y="7200880"/>
            <a:ext cx="13238486" cy="85010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32433" y="1028700"/>
            <a:ext cx="13238487" cy="5460999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2434" y="8050988"/>
            <a:ext cx="13238484" cy="74056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378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2432" y="2171700"/>
            <a:ext cx="13238489" cy="2971800"/>
          </a:xfrm>
        </p:spPr>
        <p:txBody>
          <a:bodyPr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2432" y="5486400"/>
            <a:ext cx="13238489" cy="3543300"/>
          </a:xfrm>
        </p:spPr>
        <p:txBody>
          <a:bodyPr anchor="ctr">
            <a:normAutofit/>
          </a:bodyPr>
          <a:lstStyle>
            <a:lvl1pPr marL="0" indent="0">
              <a:buNone/>
              <a:defRPr sz="27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268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2" y="2171700"/>
            <a:ext cx="11998973" cy="3485061"/>
          </a:xfrm>
        </p:spPr>
        <p:txBody>
          <a:bodyPr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895601" y="5656761"/>
            <a:ext cx="10919474" cy="513261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21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2432" y="6525986"/>
            <a:ext cx="13238489" cy="2514600"/>
          </a:xfrm>
        </p:spPr>
        <p:txBody>
          <a:bodyPr anchor="ctr">
            <a:normAutofit/>
          </a:bodyPr>
          <a:lstStyle>
            <a:lvl1pPr marL="0" indent="0">
              <a:buNone/>
              <a:defRPr sz="27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347443" y="1456880"/>
            <a:ext cx="1202868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83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995735" y="3920681"/>
            <a:ext cx="1202868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83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80652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2431" y="4686302"/>
            <a:ext cx="13238490" cy="2479770"/>
          </a:xfrm>
        </p:spPr>
        <p:txBody>
          <a:bodyPr anchor="b"/>
          <a:lstStyle>
            <a:lvl1pPr algn="l">
              <a:defRPr sz="6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432" y="7166072"/>
            <a:ext cx="13238489" cy="1290600"/>
          </a:xfrm>
        </p:spPr>
        <p:txBody>
          <a:bodyPr anchor="t"/>
          <a:lstStyle>
            <a:lvl1pPr marL="0" indent="0" algn="l">
              <a:buNone/>
              <a:defRPr sz="3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283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9421" y="2971800"/>
            <a:ext cx="4420299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978695" y="4000500"/>
            <a:ext cx="4391025" cy="5384007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5489" y="2971800"/>
            <a:ext cx="4404362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5809659" y="4000500"/>
            <a:ext cx="4420191" cy="5384007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0687051" y="2971800"/>
            <a:ext cx="4398170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10687051" y="4000500"/>
            <a:ext cx="4398170" cy="5384007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5589213" y="3200400"/>
            <a:ext cx="0" cy="59436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0443341" y="3200400"/>
            <a:ext cx="0" cy="595032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22/11/2023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6833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8695" y="6376424"/>
            <a:ext cx="4410075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78695" y="3314700"/>
            <a:ext cx="4410075" cy="228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978695" y="7240817"/>
            <a:ext cx="4410075" cy="988784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34063" y="6376424"/>
            <a:ext cx="4395788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834062" y="3314700"/>
            <a:ext cx="4395788" cy="228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832033" y="7240816"/>
            <a:ext cx="4401609" cy="988784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0687051" y="6376424"/>
            <a:ext cx="4398170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10687049" y="3314700"/>
            <a:ext cx="4398170" cy="228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10686863" y="7240813"/>
            <a:ext cx="4403996" cy="988784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5589213" y="3200400"/>
            <a:ext cx="0" cy="59436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0443341" y="3200400"/>
            <a:ext cx="0" cy="595032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22/11/2023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01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443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456319" y="645320"/>
            <a:ext cx="2628902" cy="8739188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8695" y="1331121"/>
            <a:ext cx="11134724" cy="805338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67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530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2435" y="4292600"/>
            <a:ext cx="13238486" cy="2873471"/>
          </a:xfrm>
        </p:spPr>
        <p:txBody>
          <a:bodyPr anchor="b"/>
          <a:lstStyle>
            <a:lvl1pPr algn="l">
              <a:defRPr sz="6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433" y="7166072"/>
            <a:ext cx="13238487" cy="1290600"/>
          </a:xfrm>
        </p:spPr>
        <p:txBody>
          <a:bodyPr anchor="t"/>
          <a:lstStyle>
            <a:lvl1pPr marL="0" indent="0" algn="l">
              <a:buNone/>
              <a:defRPr sz="3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86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54969" y="3090863"/>
            <a:ext cx="6594509" cy="6293645"/>
          </a:xfrm>
        </p:spPr>
        <p:txBody>
          <a:bodyPr>
            <a:normAutofit/>
          </a:bodyPr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81740" y="3084139"/>
            <a:ext cx="6594512" cy="6300368"/>
          </a:xfrm>
        </p:spPr>
        <p:txBody>
          <a:bodyPr>
            <a:normAutofit/>
          </a:bodyPr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49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4970" y="2857500"/>
            <a:ext cx="6594507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54969" y="3771900"/>
            <a:ext cx="6594509" cy="5612607"/>
          </a:xfrm>
        </p:spPr>
        <p:txBody>
          <a:bodyPr>
            <a:normAutofit/>
          </a:bodyPr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481743" y="2857500"/>
            <a:ext cx="6594509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481743" y="3771900"/>
            <a:ext cx="6594509" cy="5612607"/>
          </a:xfrm>
        </p:spPr>
        <p:txBody>
          <a:bodyPr>
            <a:normAutofit/>
          </a:bodyPr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73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22/11/2023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22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22/11/2023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398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2430" y="2171700"/>
            <a:ext cx="5101596" cy="2171700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76925" y="2171700"/>
            <a:ext cx="7793996" cy="6858000"/>
          </a:xfrm>
        </p:spPr>
        <p:txBody>
          <a:bodyPr anchor="ctr">
            <a:normAutofit/>
          </a:bodyPr>
          <a:lstStyle>
            <a:lvl1pPr>
              <a:defRPr sz="30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2430" y="4693921"/>
            <a:ext cx="5101595" cy="4343399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22/11/2023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478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0861" y="2781288"/>
            <a:ext cx="7639359" cy="2362212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24319" y="1714500"/>
            <a:ext cx="4800600" cy="6858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2432" y="5486400"/>
            <a:ext cx="7627469" cy="2057400"/>
          </a:xfrm>
        </p:spPr>
        <p:txBody>
          <a:bodyPr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56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4004528"/>
            <a:ext cx="6055518" cy="62824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4338521"/>
            <a:ext cx="2283618" cy="3548180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2913518" y="2514600"/>
            <a:ext cx="4229100" cy="42291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11999119" y="1"/>
            <a:ext cx="2405081" cy="17121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2908817" y="9144000"/>
            <a:ext cx="1490601" cy="1143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5656718" y="0"/>
            <a:ext cx="1028700" cy="171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69167" y="679077"/>
            <a:ext cx="14107085" cy="21007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4969" y="3079378"/>
            <a:ext cx="13419812" cy="6293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5233459" y="2686052"/>
            <a:ext cx="1485899" cy="4571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65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3427360" y="4837946"/>
            <a:ext cx="5789693" cy="45720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65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5528811" y="443594"/>
            <a:ext cx="1257299" cy="11515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42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4846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800" rtl="0" eaLnBrk="1" latinLnBrk="0" hangingPunct="1">
        <a:spcBef>
          <a:spcPct val="0"/>
        </a:spcBef>
        <a:buNone/>
        <a:defRPr sz="63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514350" indent="-514350" algn="l" defTabSz="685800" rtl="0" eaLnBrk="1" latinLnBrk="0" hangingPunct="1">
        <a:spcBef>
          <a:spcPts val="15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3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1114425" indent="-428625" algn="l" defTabSz="685800" rtl="0" eaLnBrk="1" latinLnBrk="0" hangingPunct="1">
        <a:spcBef>
          <a:spcPts val="15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7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7145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24003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30861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7590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44577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51435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58293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sv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5" Type="http://schemas.openxmlformats.org/officeDocument/2006/relationships/image" Target="../media/image19.sv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svg"/><Relationship Id="rId1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71.svg"/><Relationship Id="rId7" Type="http://schemas.openxmlformats.org/officeDocument/2006/relationships/image" Target="../media/image63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11" Type="http://schemas.openxmlformats.org/officeDocument/2006/relationships/image" Target="../media/image460.png"/><Relationship Id="rId5" Type="http://schemas.openxmlformats.org/officeDocument/2006/relationships/image" Target="../media/image61.svg"/><Relationship Id="rId10" Type="http://schemas.openxmlformats.org/officeDocument/2006/relationships/image" Target="../media/image74.png"/><Relationship Id="rId4" Type="http://schemas.openxmlformats.org/officeDocument/2006/relationships/image" Target="../media/image60.png"/><Relationship Id="rId9" Type="http://schemas.openxmlformats.org/officeDocument/2006/relationships/image" Target="../media/image7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svg"/><Relationship Id="rId5" Type="http://schemas.openxmlformats.org/officeDocument/2006/relationships/image" Target="../media/image23.sv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sv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5" Type="http://schemas.openxmlformats.org/officeDocument/2006/relationships/image" Target="../media/image19.sv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svg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10" Type="http://schemas.openxmlformats.org/officeDocument/2006/relationships/image" Target="../media/image37.png"/><Relationship Id="rId4" Type="http://schemas.openxmlformats.org/officeDocument/2006/relationships/image" Target="../media/image33.png"/><Relationship Id="rId9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9.svg"/><Relationship Id="rId7" Type="http://schemas.openxmlformats.org/officeDocument/2006/relationships/image" Target="../media/image25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43.png"/><Relationship Id="rId5" Type="http://schemas.openxmlformats.org/officeDocument/2006/relationships/image" Target="../media/image23.svg"/><Relationship Id="rId10" Type="http://schemas.openxmlformats.org/officeDocument/2006/relationships/image" Target="../media/image42.png"/><Relationship Id="rId4" Type="http://schemas.openxmlformats.org/officeDocument/2006/relationships/image" Target="../media/image22.png"/><Relationship Id="rId9" Type="http://schemas.openxmlformats.org/officeDocument/2006/relationships/image" Target="../media/image41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45.svg"/><Relationship Id="rId7" Type="http://schemas.openxmlformats.org/officeDocument/2006/relationships/image" Target="../media/image47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23.svg"/><Relationship Id="rId10" Type="http://schemas.openxmlformats.org/officeDocument/2006/relationships/image" Target="../media/image48.png"/><Relationship Id="rId4" Type="http://schemas.openxmlformats.org/officeDocument/2006/relationships/image" Target="../media/image22.png"/><Relationship Id="rId9" Type="http://schemas.openxmlformats.org/officeDocument/2006/relationships/image" Target="../media/image41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50.svg"/><Relationship Id="rId7" Type="http://schemas.openxmlformats.org/officeDocument/2006/relationships/image" Target="../media/image15.svg"/><Relationship Id="rId12" Type="http://schemas.openxmlformats.org/officeDocument/2006/relationships/image" Target="../media/image5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56.svg"/><Relationship Id="rId5" Type="http://schemas.openxmlformats.org/officeDocument/2006/relationships/image" Target="../media/image52.svg"/><Relationship Id="rId10" Type="http://schemas.openxmlformats.org/officeDocument/2006/relationships/image" Target="../media/image55.png"/><Relationship Id="rId4" Type="http://schemas.openxmlformats.org/officeDocument/2006/relationships/image" Target="../media/image51.png"/><Relationship Id="rId9" Type="http://schemas.openxmlformats.org/officeDocument/2006/relationships/image" Target="../media/image5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59.svg"/><Relationship Id="rId7" Type="http://schemas.openxmlformats.org/officeDocument/2006/relationships/image" Target="../media/image63.sv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11" Type="http://schemas.openxmlformats.org/officeDocument/2006/relationships/image" Target="../media/image65.png"/><Relationship Id="rId5" Type="http://schemas.openxmlformats.org/officeDocument/2006/relationships/image" Target="../media/image61.svg"/><Relationship Id="rId10" Type="http://schemas.openxmlformats.org/officeDocument/2006/relationships/image" Target="../media/image64.png"/><Relationship Id="rId4" Type="http://schemas.openxmlformats.org/officeDocument/2006/relationships/image" Target="../media/image60.png"/><Relationship Id="rId9" Type="http://schemas.openxmlformats.org/officeDocument/2006/relationships/image" Target="../media/image41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7.svg"/><Relationship Id="rId7" Type="http://schemas.openxmlformats.org/officeDocument/2006/relationships/image" Target="../media/image63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11" Type="http://schemas.openxmlformats.org/officeDocument/2006/relationships/image" Target="../media/image69.png"/><Relationship Id="rId5" Type="http://schemas.openxmlformats.org/officeDocument/2006/relationships/image" Target="../media/image61.svg"/><Relationship Id="rId10" Type="http://schemas.openxmlformats.org/officeDocument/2006/relationships/image" Target="../media/image68.png"/><Relationship Id="rId4" Type="http://schemas.openxmlformats.org/officeDocument/2006/relationships/image" Target="../media/image60.png"/><Relationship Id="rId9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164494" y="9090143"/>
            <a:ext cx="6465058" cy="92861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75109" y="575185"/>
            <a:ext cx="2544579" cy="239599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1118492" y="-999804"/>
            <a:ext cx="4294383" cy="41148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0800000">
            <a:off x="15366916" y="7231994"/>
            <a:ext cx="4294383" cy="411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41218" y="8965596"/>
            <a:ext cx="3352965" cy="284087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0800000">
            <a:off x="14777707" y="-1221553"/>
            <a:ext cx="3352965" cy="284087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001715">
            <a:off x="932373" y="6851976"/>
            <a:ext cx="1450030" cy="113063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649553">
            <a:off x="15474139" y="2470102"/>
            <a:ext cx="1562518" cy="128978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841545">
            <a:off x="14309894" y="8383155"/>
            <a:ext cx="1120358" cy="99711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1812159">
            <a:off x="10487037" y="1987305"/>
            <a:ext cx="1120358" cy="997119"/>
          </a:xfrm>
          <a:prstGeom prst="rect">
            <a:avLst/>
          </a:prstGeom>
        </p:spPr>
      </p:pic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14544244" y="7545264"/>
            <a:ext cx="458160" cy="436499"/>
            <a:chOff x="0" y="0"/>
            <a:chExt cx="1772920" cy="1689100"/>
          </a:xfrm>
        </p:grpSpPr>
        <p:sp>
          <p:nvSpPr>
            <p:cNvPr id="15" name="Freeform 15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l="l" t="t" r="r" b="b"/>
              <a:pathLst>
                <a:path w="1789430" h="170180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FADDC2"/>
            </a:solidFill>
          </p:spPr>
        </p:sp>
      </p:grpSp>
      <p:grpSp>
        <p:nvGrpSpPr>
          <p:cNvPr id="16" name="Group 16"/>
          <p:cNvGrpSpPr>
            <a:grpSpLocks noChangeAspect="1"/>
          </p:cNvGrpSpPr>
          <p:nvPr/>
        </p:nvGrpSpPr>
        <p:grpSpPr>
          <a:xfrm>
            <a:off x="897977" y="9090143"/>
            <a:ext cx="261444" cy="249084"/>
            <a:chOff x="0" y="0"/>
            <a:chExt cx="1772920" cy="1689100"/>
          </a:xfrm>
        </p:grpSpPr>
        <p:sp>
          <p:nvSpPr>
            <p:cNvPr id="17" name="Freeform 17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l="l" t="t" r="r" b="b"/>
              <a:pathLst>
                <a:path w="1789430" h="170180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745E4D"/>
            </a:solidFill>
          </p:spPr>
        </p:sp>
      </p:grpSp>
      <p:grpSp>
        <p:nvGrpSpPr>
          <p:cNvPr id="18" name="Group 18"/>
          <p:cNvGrpSpPr>
            <a:grpSpLocks noChangeAspect="1"/>
          </p:cNvGrpSpPr>
          <p:nvPr/>
        </p:nvGrpSpPr>
        <p:grpSpPr>
          <a:xfrm>
            <a:off x="1015583" y="8617860"/>
            <a:ext cx="261444" cy="249084"/>
            <a:chOff x="0" y="0"/>
            <a:chExt cx="1772920" cy="1689100"/>
          </a:xfrm>
        </p:grpSpPr>
        <p:sp>
          <p:nvSpPr>
            <p:cNvPr id="19" name="Freeform 19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l="l" t="t" r="r" b="b"/>
              <a:pathLst>
                <a:path w="1789430" h="170180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745E4D"/>
            </a:solidFill>
          </p:spPr>
        </p:sp>
      </p:grpSp>
      <p:grpSp>
        <p:nvGrpSpPr>
          <p:cNvPr id="20" name="Group 20"/>
          <p:cNvGrpSpPr>
            <a:grpSpLocks noChangeAspect="1"/>
          </p:cNvGrpSpPr>
          <p:nvPr/>
        </p:nvGrpSpPr>
        <p:grpSpPr>
          <a:xfrm>
            <a:off x="1394820" y="8848579"/>
            <a:ext cx="261444" cy="249084"/>
            <a:chOff x="0" y="0"/>
            <a:chExt cx="1772920" cy="1689100"/>
          </a:xfrm>
        </p:grpSpPr>
        <p:sp>
          <p:nvSpPr>
            <p:cNvPr id="21" name="Freeform 21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l="l" t="t" r="r" b="b"/>
              <a:pathLst>
                <a:path w="1789430" h="170180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A17A60"/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-533592" y="4726612"/>
            <a:ext cx="1067183" cy="1067183"/>
            <a:chOff x="0" y="0"/>
            <a:chExt cx="1422911" cy="1422911"/>
          </a:xfrm>
        </p:grpSpPr>
        <p:grpSp>
          <p:nvGrpSpPr>
            <p:cNvPr id="23" name="Group 23"/>
            <p:cNvGrpSpPr/>
            <p:nvPr/>
          </p:nvGrpSpPr>
          <p:grpSpPr>
            <a:xfrm>
              <a:off x="0" y="0"/>
              <a:ext cx="1422911" cy="1422911"/>
              <a:chOff x="0" y="0"/>
              <a:chExt cx="812800" cy="8128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A17A60"/>
              </a:solidFill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85"/>
                  </a:lnSpc>
                </a:pPr>
                <a:endParaRPr/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152274" y="152274"/>
              <a:ext cx="1118362" cy="1118362"/>
              <a:chOff x="0" y="0"/>
              <a:chExt cx="812800" cy="8128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F7F4"/>
              </a:solidFill>
            </p:spPr>
          </p:sp>
          <p:sp>
            <p:nvSpPr>
              <p:cNvPr id="28" name="TextBox 28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85"/>
                  </a:lnSpc>
                </a:pPr>
                <a:endParaRPr/>
              </a:p>
            </p:txBody>
          </p:sp>
        </p:grpSp>
      </p:grpSp>
      <p:grpSp>
        <p:nvGrpSpPr>
          <p:cNvPr id="29" name="Group 29"/>
          <p:cNvGrpSpPr/>
          <p:nvPr/>
        </p:nvGrpSpPr>
        <p:grpSpPr>
          <a:xfrm>
            <a:off x="10609179" y="9850018"/>
            <a:ext cx="1172978" cy="1172978"/>
            <a:chOff x="0" y="0"/>
            <a:chExt cx="1563971" cy="1563971"/>
          </a:xfrm>
        </p:grpSpPr>
        <p:grpSp>
          <p:nvGrpSpPr>
            <p:cNvPr id="30" name="Group 30"/>
            <p:cNvGrpSpPr/>
            <p:nvPr/>
          </p:nvGrpSpPr>
          <p:grpSpPr>
            <a:xfrm>
              <a:off x="0" y="0"/>
              <a:ext cx="1563971" cy="1563971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A17A60"/>
              </a:solidFill>
            </p:spPr>
          </p:sp>
          <p:sp>
            <p:nvSpPr>
              <p:cNvPr id="32" name="TextBox 3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71"/>
                  </a:lnSpc>
                </a:pPr>
                <a:endParaRPr/>
              </a:p>
            </p:txBody>
          </p:sp>
        </p:grpSp>
        <p:grpSp>
          <p:nvGrpSpPr>
            <p:cNvPr id="33" name="Group 33"/>
            <p:cNvGrpSpPr/>
            <p:nvPr/>
          </p:nvGrpSpPr>
          <p:grpSpPr>
            <a:xfrm>
              <a:off x="167370" y="167370"/>
              <a:ext cx="1229231" cy="1229231"/>
              <a:chOff x="0" y="0"/>
              <a:chExt cx="812800" cy="812800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F7F4"/>
              </a:solidFill>
            </p:spPr>
          </p:sp>
          <p:sp>
            <p:nvSpPr>
              <p:cNvPr id="35" name="TextBox 35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71"/>
                  </a:lnSpc>
                </a:pPr>
                <a:endParaRPr/>
              </a:p>
            </p:txBody>
          </p:sp>
        </p:grpSp>
      </p:grpSp>
      <p:grpSp>
        <p:nvGrpSpPr>
          <p:cNvPr id="36" name="Group 36"/>
          <p:cNvGrpSpPr/>
          <p:nvPr/>
        </p:nvGrpSpPr>
        <p:grpSpPr>
          <a:xfrm>
            <a:off x="10038069" y="-528883"/>
            <a:ext cx="1142219" cy="1142219"/>
            <a:chOff x="0" y="0"/>
            <a:chExt cx="1522959" cy="1522959"/>
          </a:xfrm>
        </p:grpSpPr>
        <p:grpSp>
          <p:nvGrpSpPr>
            <p:cNvPr id="37" name="Group 37"/>
            <p:cNvGrpSpPr/>
            <p:nvPr/>
          </p:nvGrpSpPr>
          <p:grpSpPr>
            <a:xfrm>
              <a:off x="0" y="0"/>
              <a:ext cx="1522959" cy="1522959"/>
              <a:chOff x="0" y="0"/>
              <a:chExt cx="812800" cy="81280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A17A60"/>
              </a:solidFill>
            </p:spPr>
          </p:sp>
          <p:sp>
            <p:nvSpPr>
              <p:cNvPr id="39" name="TextBox 3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88"/>
                  </a:lnSpc>
                </a:pPr>
                <a:endParaRPr/>
              </a:p>
            </p:txBody>
          </p:sp>
        </p:grpSp>
        <p:grpSp>
          <p:nvGrpSpPr>
            <p:cNvPr id="40" name="Group 40"/>
            <p:cNvGrpSpPr/>
            <p:nvPr/>
          </p:nvGrpSpPr>
          <p:grpSpPr>
            <a:xfrm>
              <a:off x="162981" y="162981"/>
              <a:ext cx="1196997" cy="1196997"/>
              <a:chOff x="0" y="0"/>
              <a:chExt cx="812800" cy="812800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F7F4"/>
              </a:solidFill>
            </p:spPr>
          </p:sp>
          <p:sp>
            <p:nvSpPr>
              <p:cNvPr id="42" name="TextBox 4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88"/>
                  </a:lnSpc>
                </a:pPr>
                <a:endParaRPr/>
              </a:p>
            </p:txBody>
          </p:sp>
        </p:grpSp>
      </p:grpSp>
      <p:grpSp>
        <p:nvGrpSpPr>
          <p:cNvPr id="43" name="Group 43"/>
          <p:cNvGrpSpPr/>
          <p:nvPr/>
        </p:nvGrpSpPr>
        <p:grpSpPr>
          <a:xfrm>
            <a:off x="5150404" y="1941313"/>
            <a:ext cx="595772" cy="595772"/>
            <a:chOff x="0" y="0"/>
            <a:chExt cx="794363" cy="794363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794363" cy="794363"/>
              <a:chOff x="0" y="0"/>
              <a:chExt cx="812800" cy="812800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A17A60"/>
              </a:solidFill>
            </p:spPr>
          </p:sp>
          <p:sp>
            <p:nvSpPr>
              <p:cNvPr id="46" name="TextBox 46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10"/>
                  </a:lnSpc>
                </a:pPr>
                <a:endParaRPr/>
              </a:p>
            </p:txBody>
          </p:sp>
        </p:grpSp>
        <p:grpSp>
          <p:nvGrpSpPr>
            <p:cNvPr id="47" name="Group 47"/>
            <p:cNvGrpSpPr/>
            <p:nvPr/>
          </p:nvGrpSpPr>
          <p:grpSpPr>
            <a:xfrm>
              <a:off x="85010" y="85010"/>
              <a:ext cx="624344" cy="624344"/>
              <a:chOff x="0" y="0"/>
              <a:chExt cx="812800" cy="812800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F7F4"/>
              </a:solidFill>
            </p:spPr>
          </p:sp>
          <p:sp>
            <p:nvSpPr>
              <p:cNvPr id="49" name="TextBox 49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10"/>
                  </a:lnSpc>
                </a:pPr>
                <a:endParaRPr/>
              </a:p>
            </p:txBody>
          </p:sp>
        </p:grpSp>
      </p:grpSp>
      <p:sp>
        <p:nvSpPr>
          <p:cNvPr id="2" name="TextBox 3">
            <a:extLst>
              <a:ext uri="{FF2B5EF4-FFF2-40B4-BE49-F238E27FC236}">
                <a16:creationId xmlns:a16="http://schemas.microsoft.com/office/drawing/2014/main" id="{765C3268-87EB-A8EB-F53D-628201F23A55}"/>
              </a:ext>
            </a:extLst>
          </p:cNvPr>
          <p:cNvSpPr txBox="1"/>
          <p:nvPr/>
        </p:nvSpPr>
        <p:spPr>
          <a:xfrm>
            <a:off x="2750429" y="3472153"/>
            <a:ext cx="12787142" cy="3904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CHÀO MỪNG CÁC EM </a:t>
            </a:r>
          </a:p>
          <a:p>
            <a:pPr algn="ctr">
              <a:lnSpc>
                <a:spcPct val="150000"/>
              </a:lnSpc>
            </a:pPr>
            <a:r>
              <a:rPr lang="en-US" sz="8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ĐẾN VỚI TIẾT HỌC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41218" y="8965596"/>
            <a:ext cx="3352965" cy="2840876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>
            <a:off x="14161143" y="-1503017"/>
            <a:ext cx="3352965" cy="2840876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01715">
            <a:off x="14838441" y="8724076"/>
            <a:ext cx="1450030" cy="1130633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649553">
            <a:off x="16915649" y="4829477"/>
            <a:ext cx="1562518" cy="1289788"/>
          </a:xfrm>
          <a:prstGeom prst="rect">
            <a:avLst/>
          </a:prstGeom>
        </p:spPr>
      </p:pic>
      <p:grpSp>
        <p:nvGrpSpPr>
          <p:cNvPr id="22" name="Group 22"/>
          <p:cNvGrpSpPr/>
          <p:nvPr/>
        </p:nvGrpSpPr>
        <p:grpSpPr>
          <a:xfrm>
            <a:off x="10609179" y="9850018"/>
            <a:ext cx="1172978" cy="1172978"/>
            <a:chOff x="0" y="0"/>
            <a:chExt cx="1563971" cy="1563971"/>
          </a:xfrm>
        </p:grpSpPr>
        <p:grpSp>
          <p:nvGrpSpPr>
            <p:cNvPr id="23" name="Group 23"/>
            <p:cNvGrpSpPr/>
            <p:nvPr/>
          </p:nvGrpSpPr>
          <p:grpSpPr>
            <a:xfrm>
              <a:off x="0" y="0"/>
              <a:ext cx="1563971" cy="1563971"/>
              <a:chOff x="0" y="0"/>
              <a:chExt cx="812800" cy="8128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745E4D"/>
              </a:solidFill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71"/>
                  </a:lnSpc>
                </a:pPr>
                <a:endParaRPr/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167370" y="167370"/>
              <a:ext cx="1229231" cy="1229231"/>
              <a:chOff x="0" y="0"/>
              <a:chExt cx="812800" cy="8128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F7F4"/>
              </a:solidFill>
            </p:spPr>
          </p:sp>
          <p:sp>
            <p:nvSpPr>
              <p:cNvPr id="28" name="TextBox 28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71"/>
                  </a:lnSpc>
                </a:pPr>
                <a:endParaRPr/>
              </a:p>
            </p:txBody>
          </p:sp>
        </p:grpSp>
      </p:grpSp>
      <p:grpSp>
        <p:nvGrpSpPr>
          <p:cNvPr id="29" name="Group 29"/>
          <p:cNvGrpSpPr/>
          <p:nvPr/>
        </p:nvGrpSpPr>
        <p:grpSpPr>
          <a:xfrm>
            <a:off x="6237930" y="-571110"/>
            <a:ext cx="1142219" cy="1142219"/>
            <a:chOff x="0" y="0"/>
            <a:chExt cx="1522959" cy="1522959"/>
          </a:xfrm>
        </p:grpSpPr>
        <p:grpSp>
          <p:nvGrpSpPr>
            <p:cNvPr id="30" name="Group 30"/>
            <p:cNvGrpSpPr/>
            <p:nvPr/>
          </p:nvGrpSpPr>
          <p:grpSpPr>
            <a:xfrm>
              <a:off x="0" y="0"/>
              <a:ext cx="1522959" cy="1522959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745E4D"/>
              </a:solidFill>
            </p:spPr>
          </p:sp>
          <p:sp>
            <p:nvSpPr>
              <p:cNvPr id="32" name="TextBox 3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88"/>
                  </a:lnSpc>
                </a:pPr>
                <a:endParaRPr/>
              </a:p>
            </p:txBody>
          </p:sp>
        </p:grpSp>
        <p:grpSp>
          <p:nvGrpSpPr>
            <p:cNvPr id="33" name="Group 33"/>
            <p:cNvGrpSpPr/>
            <p:nvPr/>
          </p:nvGrpSpPr>
          <p:grpSpPr>
            <a:xfrm>
              <a:off x="162981" y="162981"/>
              <a:ext cx="1196997" cy="1196997"/>
              <a:chOff x="0" y="0"/>
              <a:chExt cx="812800" cy="812800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F7F4"/>
              </a:solidFill>
            </p:spPr>
          </p:sp>
          <p:sp>
            <p:nvSpPr>
              <p:cNvPr id="35" name="TextBox 35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88"/>
                  </a:lnSpc>
                </a:pPr>
                <a:endParaRPr/>
              </a:p>
            </p:txBody>
          </p:sp>
        </p:grpSp>
      </p:grpSp>
      <p:pic>
        <p:nvPicPr>
          <p:cNvPr id="36" name="Picture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1118492" y="-999804"/>
            <a:ext cx="4294383" cy="4114800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0800000">
            <a:off x="15366916" y="7231994"/>
            <a:ext cx="4294383" cy="41148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82F97016-57AF-4881-DB30-F8B391624843}"/>
                  </a:ext>
                </a:extLst>
              </p:cNvPr>
              <p:cNvSpPr txBox="1"/>
              <p:nvPr/>
            </p:nvSpPr>
            <p:spPr>
              <a:xfrm>
                <a:off x="10736762" y="1481547"/>
                <a:ext cx="6622368" cy="65024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c) 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func>
                      <m:func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:</m:t>
                        </m:r>
                      </m:fName>
                      <m:e>
                        <m:rad>
                          <m:radPr>
                            <m:degHide m:val="on"/>
                            <m:ctrlPr>
                              <a:rPr lang="en-US" sz="40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i="1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e>
                        </m:rad>
                      </m:e>
                    </m:func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</m:rad>
                    <m:func>
                      <m:func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:</m:t>
                        </m:r>
                      </m:fName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US" sz="4000" i="1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i="1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⇔</m:t>
                      </m:r>
                      <m:f>
                        <m:fPr>
                          <m:ctrlPr>
                            <a:rPr lang="en-US" sz="40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4000" i="1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i="1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e>
                          </m:rad>
                        </m:den>
                      </m:f>
                      <m:r>
                        <a:rPr lang="en-US" sz="4000" i="1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4000" i="1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i="1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e>
                          </m:rad>
                        </m:num>
                        <m:den>
                          <m:r>
                            <a:rPr lang="en-US" sz="40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i="1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⇒</m:t>
                      </m:r>
                      <m:r>
                        <a:rPr lang="en-US" sz="4000" i="1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4000" i="1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en-US" sz="4000" i="1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4000" i="1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e>
                      </m:rad>
                      <m:r>
                        <a:rPr lang="en-US" sz="4000" i="1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ad>
                        <m:radPr>
                          <m:degHide m:val="on"/>
                          <m:ctrlPr>
                            <a:rPr lang="en-US" sz="40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lang="en-US" sz="4000" i="1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⇔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=5</m:t>
                    </m:r>
                  </m:oMath>
                </a14:m>
                <a:r>
                  <a:rPr lang="en-US" sz="40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⇒</m:t>
                    </m:r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</m:rad>
                  </m:oMath>
                </a14:m>
                <a:r>
                  <a:rPr lang="en-US" sz="40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hoặc</a:t>
                </a:r>
                <a:r>
                  <a:rPr lang="en-US" sz="40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</m:rad>
                  </m:oMath>
                </a14:m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82F97016-57AF-4881-DB30-F8B3916248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6762" y="1481547"/>
                <a:ext cx="6622368" cy="6502421"/>
              </a:xfrm>
              <a:prstGeom prst="rect">
                <a:avLst/>
              </a:prstGeom>
              <a:blipFill>
                <a:blip r:embed="rId10"/>
                <a:stretch>
                  <a:fillRect l="-3220" b="-29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79B863EF-6591-DAD5-8650-29C064B15998}"/>
                  </a:ext>
                </a:extLst>
              </p:cNvPr>
              <p:cNvSpPr txBox="1"/>
              <p:nvPr/>
            </p:nvSpPr>
            <p:spPr>
              <a:xfrm>
                <a:off x="2117700" y="1697055"/>
                <a:ext cx="6770878" cy="60714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kumimoji="0" lang="en-US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0,52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1,96</m:t>
                        </m:r>
                      </m:e>
                    </m:rad>
                    <m:func>
                      <m:func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:</m:t>
                        </m:r>
                      </m:fName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</m:e>
                    </m:func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−1,5)</m:t>
                    </m:r>
                  </m:oMath>
                </a14:m>
                <a:endParaRPr kumimoji="0" lang="en-US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  <a:defRPr/>
                </a:pP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⇔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−0,52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=1,3</m:t>
                    </m:r>
                    <m:func>
                      <m:func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:</m:t>
                        </m:r>
                      </m:fName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</m:e>
                    </m:func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−1,5)</m:t>
                    </m:r>
                  </m:oMath>
                </a14:m>
                <a:r>
                  <a:rPr kumimoji="0" lang="en-US" sz="40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  <a:defRPr/>
                </a:pP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⇔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−0,52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=−1,95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  <a:defRPr/>
                </a:pP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⇔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−0,52</m:t>
                        </m:r>
                      </m:e>
                    </m:d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:(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−1,95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kumimoji="0" lang="en-US" sz="4000" b="0" i="1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⇔</m:t>
                      </m:r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num>
                        <m:den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Hộp Văn bản 5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79B863EF-6591-DAD5-8650-29C064B159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7700" y="1697055"/>
                <a:ext cx="6770878" cy="6071406"/>
              </a:xfrm>
              <a:prstGeom prst="rect">
                <a:avLst/>
              </a:prstGeom>
              <a:blipFill>
                <a:blip r:embed="rId11" cstate="print"/>
                <a:stretch>
                  <a:fillRect l="-31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Đường nối Thẳng 6">
            <a:extLst>
              <a:ext uri="{FF2B5EF4-FFF2-40B4-BE49-F238E27FC236}">
                <a16:creationId xmlns:a16="http://schemas.microsoft.com/office/drawing/2014/main" id="{DDEA3AB1-A503-749C-184E-8FE588154378}"/>
              </a:ext>
            </a:extLst>
          </p:cNvPr>
          <p:cNvCxnSpPr>
            <a:cxnSpLocks/>
          </p:cNvCxnSpPr>
          <p:nvPr/>
        </p:nvCxnSpPr>
        <p:spPr>
          <a:xfrm>
            <a:off x="9601200" y="1181100"/>
            <a:ext cx="0" cy="7620000"/>
          </a:xfrm>
          <a:prstGeom prst="line">
            <a:avLst/>
          </a:prstGeom>
          <a:ln w="57150">
            <a:solidFill>
              <a:srgbClr val="DDC1A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2232386" y="4327034"/>
            <a:ext cx="2175237" cy="816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66"/>
              </a:lnSpc>
              <a:spcBef>
                <a:spcPct val="0"/>
              </a:spcBef>
            </a:pPr>
            <a:r>
              <a:rPr lang="en-US" sz="6204">
                <a:solidFill>
                  <a:srgbClr val="FFFFFF"/>
                </a:solidFill>
                <a:latin typeface="Alegreya Bold"/>
              </a:rPr>
              <a:t>25%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>
            <a:off x="14705440" y="-1389339"/>
            <a:ext cx="3352965" cy="284087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10496" y="8842342"/>
            <a:ext cx="3352965" cy="284087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01715">
            <a:off x="14641901" y="8589915"/>
            <a:ext cx="1450030" cy="113063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649553">
            <a:off x="16915649" y="4829477"/>
            <a:ext cx="1562518" cy="1289788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10609179" y="9850018"/>
            <a:ext cx="1172978" cy="1172978"/>
            <a:chOff x="0" y="0"/>
            <a:chExt cx="1563971" cy="1563971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1563971" cy="1563971"/>
              <a:chOff x="0" y="0"/>
              <a:chExt cx="812800" cy="8128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A17A60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71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167370" y="167370"/>
              <a:ext cx="1229231" cy="1229231"/>
              <a:chOff x="0" y="0"/>
              <a:chExt cx="812800" cy="8128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71"/>
                  </a:lnSpc>
                </a:pPr>
                <a:endParaRPr/>
              </a:p>
            </p:txBody>
          </p:sp>
        </p:grpSp>
      </p:grpSp>
      <p:grpSp>
        <p:nvGrpSpPr>
          <p:cNvPr id="22" name="Group 22"/>
          <p:cNvGrpSpPr/>
          <p:nvPr/>
        </p:nvGrpSpPr>
        <p:grpSpPr>
          <a:xfrm>
            <a:off x="6237930" y="-571110"/>
            <a:ext cx="1142219" cy="1142219"/>
            <a:chOff x="0" y="0"/>
            <a:chExt cx="1522959" cy="1522959"/>
          </a:xfrm>
        </p:grpSpPr>
        <p:grpSp>
          <p:nvGrpSpPr>
            <p:cNvPr id="23" name="Group 23"/>
            <p:cNvGrpSpPr/>
            <p:nvPr/>
          </p:nvGrpSpPr>
          <p:grpSpPr>
            <a:xfrm>
              <a:off x="0" y="0"/>
              <a:ext cx="1522959" cy="1522959"/>
              <a:chOff x="0" y="0"/>
              <a:chExt cx="812800" cy="8128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A17A60"/>
              </a:solidFill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88"/>
                  </a:lnSpc>
                </a:pPr>
                <a:endParaRPr/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162981" y="162981"/>
              <a:ext cx="1196997" cy="1196997"/>
              <a:chOff x="0" y="0"/>
              <a:chExt cx="812800" cy="8128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8" name="TextBox 28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88"/>
                  </a:lnSpc>
                </a:pPr>
                <a:endParaRPr/>
              </a:p>
            </p:txBody>
          </p:sp>
        </p:grpSp>
      </p:grpSp>
      <p:pic>
        <p:nvPicPr>
          <p:cNvPr id="29" name="Picture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1118492" y="-999804"/>
            <a:ext cx="4294383" cy="411480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0800000">
            <a:off x="15366916" y="7231994"/>
            <a:ext cx="4294383" cy="4114800"/>
          </a:xfrm>
          <a:prstGeom prst="rect">
            <a:avLst/>
          </a:prstGeom>
        </p:spPr>
      </p:pic>
      <p:pic>
        <p:nvPicPr>
          <p:cNvPr id="3" name="Picture 8">
            <a:extLst>
              <a:ext uri="{FF2B5EF4-FFF2-40B4-BE49-F238E27FC236}">
                <a16:creationId xmlns:a16="http://schemas.microsoft.com/office/drawing/2014/main" id="{D7005133-6DD8-0ADE-EDD1-F3826080BD8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9297" y="3307484"/>
            <a:ext cx="5029200" cy="7129022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54A156F3-8C94-191A-1829-1653DD767616}"/>
              </a:ext>
            </a:extLst>
          </p:cNvPr>
          <p:cNvSpPr txBox="1"/>
          <p:nvPr/>
        </p:nvSpPr>
        <p:spPr>
          <a:xfrm>
            <a:off x="4085500" y="2781300"/>
            <a:ext cx="116879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TIẾT 24 BÀI </a:t>
            </a:r>
            <a:r>
              <a:rPr lang="en-US" sz="9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TẬP CUỐI CHƯƠNG II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164494" y="9090143"/>
            <a:ext cx="6465058" cy="92861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75109" y="575185"/>
            <a:ext cx="2544579" cy="239599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1118492" y="-999804"/>
            <a:ext cx="4294383" cy="41148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0800000">
            <a:off x="15366916" y="7231994"/>
            <a:ext cx="4294383" cy="411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41218" y="8965596"/>
            <a:ext cx="3352965" cy="284087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0800000">
            <a:off x="14777707" y="-1221553"/>
            <a:ext cx="3352965" cy="284087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001715">
            <a:off x="932373" y="6851976"/>
            <a:ext cx="1450030" cy="113063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649553">
            <a:off x="15474139" y="2470102"/>
            <a:ext cx="1562518" cy="128978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841545">
            <a:off x="14309894" y="8383155"/>
            <a:ext cx="1120358" cy="99711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1812159">
            <a:off x="12366762" y="2630821"/>
            <a:ext cx="1120358" cy="997119"/>
          </a:xfrm>
          <a:prstGeom prst="rect">
            <a:avLst/>
          </a:prstGeom>
        </p:spPr>
      </p:pic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14544244" y="7545264"/>
            <a:ext cx="458160" cy="436499"/>
            <a:chOff x="0" y="0"/>
            <a:chExt cx="1772920" cy="1689100"/>
          </a:xfrm>
        </p:grpSpPr>
        <p:sp>
          <p:nvSpPr>
            <p:cNvPr id="15" name="Freeform 15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l="l" t="t" r="r" b="b"/>
              <a:pathLst>
                <a:path w="1789430" h="170180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FADDC2"/>
            </a:solidFill>
          </p:spPr>
        </p:sp>
      </p:grpSp>
      <p:grpSp>
        <p:nvGrpSpPr>
          <p:cNvPr id="16" name="Group 16"/>
          <p:cNvGrpSpPr>
            <a:grpSpLocks noChangeAspect="1"/>
          </p:cNvGrpSpPr>
          <p:nvPr/>
        </p:nvGrpSpPr>
        <p:grpSpPr>
          <a:xfrm>
            <a:off x="897977" y="9090143"/>
            <a:ext cx="261444" cy="249084"/>
            <a:chOff x="0" y="0"/>
            <a:chExt cx="1772920" cy="1689100"/>
          </a:xfrm>
        </p:grpSpPr>
        <p:sp>
          <p:nvSpPr>
            <p:cNvPr id="17" name="Freeform 17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l="l" t="t" r="r" b="b"/>
              <a:pathLst>
                <a:path w="1789430" h="170180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745E4D"/>
            </a:solidFill>
          </p:spPr>
        </p:sp>
      </p:grpSp>
      <p:grpSp>
        <p:nvGrpSpPr>
          <p:cNvPr id="18" name="Group 18"/>
          <p:cNvGrpSpPr>
            <a:grpSpLocks noChangeAspect="1"/>
          </p:cNvGrpSpPr>
          <p:nvPr/>
        </p:nvGrpSpPr>
        <p:grpSpPr>
          <a:xfrm>
            <a:off x="1015583" y="8617860"/>
            <a:ext cx="261444" cy="249084"/>
            <a:chOff x="0" y="0"/>
            <a:chExt cx="1772920" cy="1689100"/>
          </a:xfrm>
        </p:grpSpPr>
        <p:sp>
          <p:nvSpPr>
            <p:cNvPr id="19" name="Freeform 19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l="l" t="t" r="r" b="b"/>
              <a:pathLst>
                <a:path w="1789430" h="170180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745E4D"/>
            </a:solidFill>
          </p:spPr>
        </p:sp>
      </p:grpSp>
      <p:grpSp>
        <p:nvGrpSpPr>
          <p:cNvPr id="20" name="Group 20"/>
          <p:cNvGrpSpPr>
            <a:grpSpLocks noChangeAspect="1"/>
          </p:cNvGrpSpPr>
          <p:nvPr/>
        </p:nvGrpSpPr>
        <p:grpSpPr>
          <a:xfrm>
            <a:off x="1394820" y="8848579"/>
            <a:ext cx="261444" cy="249084"/>
            <a:chOff x="0" y="0"/>
            <a:chExt cx="1772920" cy="1689100"/>
          </a:xfrm>
        </p:grpSpPr>
        <p:sp>
          <p:nvSpPr>
            <p:cNvPr id="21" name="Freeform 21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l="l" t="t" r="r" b="b"/>
              <a:pathLst>
                <a:path w="1789430" h="170180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A17A60"/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-533592" y="4726612"/>
            <a:ext cx="1067183" cy="1067183"/>
            <a:chOff x="0" y="0"/>
            <a:chExt cx="1422911" cy="1422911"/>
          </a:xfrm>
        </p:grpSpPr>
        <p:grpSp>
          <p:nvGrpSpPr>
            <p:cNvPr id="23" name="Group 23"/>
            <p:cNvGrpSpPr/>
            <p:nvPr/>
          </p:nvGrpSpPr>
          <p:grpSpPr>
            <a:xfrm>
              <a:off x="0" y="0"/>
              <a:ext cx="1422911" cy="1422911"/>
              <a:chOff x="0" y="0"/>
              <a:chExt cx="812800" cy="8128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A17A60"/>
              </a:solidFill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885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152274" y="152274"/>
              <a:ext cx="1118362" cy="1118362"/>
              <a:chOff x="0" y="0"/>
              <a:chExt cx="812800" cy="8128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F7F4"/>
              </a:solidFill>
            </p:spPr>
          </p:sp>
          <p:sp>
            <p:nvSpPr>
              <p:cNvPr id="28" name="TextBox 28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885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9" name="Group 29"/>
          <p:cNvGrpSpPr/>
          <p:nvPr/>
        </p:nvGrpSpPr>
        <p:grpSpPr>
          <a:xfrm>
            <a:off x="10609179" y="9850018"/>
            <a:ext cx="1172978" cy="1172978"/>
            <a:chOff x="0" y="0"/>
            <a:chExt cx="1563971" cy="1563971"/>
          </a:xfrm>
        </p:grpSpPr>
        <p:grpSp>
          <p:nvGrpSpPr>
            <p:cNvPr id="30" name="Group 30"/>
            <p:cNvGrpSpPr/>
            <p:nvPr/>
          </p:nvGrpSpPr>
          <p:grpSpPr>
            <a:xfrm>
              <a:off x="0" y="0"/>
              <a:ext cx="1563971" cy="1563971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A17A60"/>
              </a:solidFill>
            </p:spPr>
          </p:sp>
          <p:sp>
            <p:nvSpPr>
              <p:cNvPr id="32" name="TextBox 3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3171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3" name="Group 33"/>
            <p:cNvGrpSpPr/>
            <p:nvPr/>
          </p:nvGrpSpPr>
          <p:grpSpPr>
            <a:xfrm>
              <a:off x="167370" y="167370"/>
              <a:ext cx="1229231" cy="1229231"/>
              <a:chOff x="0" y="0"/>
              <a:chExt cx="812800" cy="812800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F7F4"/>
              </a:solidFill>
            </p:spPr>
          </p:sp>
          <p:sp>
            <p:nvSpPr>
              <p:cNvPr id="35" name="TextBox 35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3171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6" name="Group 36"/>
          <p:cNvGrpSpPr/>
          <p:nvPr/>
        </p:nvGrpSpPr>
        <p:grpSpPr>
          <a:xfrm>
            <a:off x="10038069" y="-528883"/>
            <a:ext cx="1142219" cy="1142219"/>
            <a:chOff x="0" y="0"/>
            <a:chExt cx="1522959" cy="1522959"/>
          </a:xfrm>
        </p:grpSpPr>
        <p:grpSp>
          <p:nvGrpSpPr>
            <p:cNvPr id="37" name="Group 37"/>
            <p:cNvGrpSpPr/>
            <p:nvPr/>
          </p:nvGrpSpPr>
          <p:grpSpPr>
            <a:xfrm>
              <a:off x="0" y="0"/>
              <a:ext cx="1522959" cy="1522959"/>
              <a:chOff x="0" y="0"/>
              <a:chExt cx="812800" cy="81280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A17A60"/>
              </a:solidFill>
            </p:spPr>
          </p:sp>
          <p:sp>
            <p:nvSpPr>
              <p:cNvPr id="39" name="TextBox 3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3088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40" name="Group 40"/>
            <p:cNvGrpSpPr/>
            <p:nvPr/>
          </p:nvGrpSpPr>
          <p:grpSpPr>
            <a:xfrm>
              <a:off x="162981" y="162981"/>
              <a:ext cx="1196997" cy="1196997"/>
              <a:chOff x="0" y="0"/>
              <a:chExt cx="812800" cy="812800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F7F4"/>
              </a:solidFill>
            </p:spPr>
          </p:sp>
          <p:sp>
            <p:nvSpPr>
              <p:cNvPr id="42" name="TextBox 4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3088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3" name="Group 43"/>
          <p:cNvGrpSpPr/>
          <p:nvPr/>
        </p:nvGrpSpPr>
        <p:grpSpPr>
          <a:xfrm>
            <a:off x="5150404" y="1941313"/>
            <a:ext cx="595772" cy="595772"/>
            <a:chOff x="0" y="0"/>
            <a:chExt cx="794363" cy="794363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794363" cy="794363"/>
              <a:chOff x="0" y="0"/>
              <a:chExt cx="812800" cy="812800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A17A60"/>
              </a:solidFill>
            </p:spPr>
          </p:sp>
          <p:sp>
            <p:nvSpPr>
              <p:cNvPr id="46" name="TextBox 46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61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47" name="Group 47"/>
            <p:cNvGrpSpPr/>
            <p:nvPr/>
          </p:nvGrpSpPr>
          <p:grpSpPr>
            <a:xfrm>
              <a:off x="85010" y="85010"/>
              <a:ext cx="624344" cy="624344"/>
              <a:chOff x="0" y="0"/>
              <a:chExt cx="812800" cy="812800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F7F4"/>
              </a:solidFill>
            </p:spPr>
          </p:sp>
          <p:sp>
            <p:nvSpPr>
              <p:cNvPr id="49" name="TextBox 49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61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Hộp Văn bản 1">
                <a:extLst>
                  <a:ext uri="{FF2B5EF4-FFF2-40B4-BE49-F238E27FC236}">
                    <a16:creationId xmlns:a16="http://schemas.microsoft.com/office/drawing/2014/main" id="{E8604724-B776-BE45-DA00-3EFDE6F5ACFA}"/>
                  </a:ext>
                </a:extLst>
              </p:cNvPr>
              <p:cNvSpPr txBox="1"/>
              <p:nvPr/>
            </p:nvSpPr>
            <p:spPr>
              <a:xfrm>
                <a:off x="3916343" y="3776167"/>
                <a:ext cx="10455313" cy="37576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Bài 1 (SGK – tr.69) </a:t>
                </a:r>
                <a:r>
                  <a:rPr lang="en-US" sz="40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Tìm</a:t>
                </a:r>
                <a:r>
                  <a:rPr lang="en-US" sz="40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những</a:t>
                </a:r>
                <a:r>
                  <a:rPr lang="en-US" sz="40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vô</a:t>
                </a:r>
                <a:r>
                  <a:rPr lang="en-US" sz="40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40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0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sau</a:t>
                </a:r>
                <a:r>
                  <a:rPr lang="en-US" sz="40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đây</a:t>
                </a:r>
                <a:r>
                  <a:rPr lang="en-US" sz="40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𝟏𝟐𝟑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𝟒𝟓𝟔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;−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 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4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num>
                            <m:den>
                              <m:r>
                                <a:rPr lang="en-US" sz="4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𝟗</m:t>
                              </m:r>
                            </m:den>
                          </m:f>
                        </m:e>
                      </m:rad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 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 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𝟏𝟓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</m:oMath>
                  </m:oMathPara>
                </a14:m>
                <a:endParaRPr lang="en-US" sz="40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Hộp Văn bản 1">
                <a:extLst>
                  <a:ext uri="{FF2B5EF4-FFF2-40B4-BE49-F238E27FC236}">
                    <a16:creationId xmlns:a16="http://schemas.microsoft.com/office/drawing/2014/main" id="{E8604724-B776-BE45-DA00-3EFDE6F5AC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6343" y="3776167"/>
                <a:ext cx="10455313" cy="3757695"/>
              </a:xfrm>
              <a:prstGeom prst="rect">
                <a:avLst/>
              </a:prstGeom>
              <a:blipFill>
                <a:blip r:embed="rId16"/>
                <a:stretch>
                  <a:fillRect l="-2040" r="-20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79072617-F11B-51FB-C3F7-C3970AA89605}"/>
              </a:ext>
            </a:extLst>
          </p:cNvPr>
          <p:cNvSpPr txBox="1"/>
          <p:nvPr/>
        </p:nvSpPr>
        <p:spPr>
          <a:xfrm>
            <a:off x="6188977" y="1774741"/>
            <a:ext cx="53812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FFC000"/>
                </a:solidFill>
                <a:latin typeface="Arial (Thân)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78231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>
            <a:off x="14705440" y="-1389339"/>
            <a:ext cx="3352965" cy="284087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10496" y="8842342"/>
            <a:ext cx="3352965" cy="2840876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01715">
            <a:off x="589042" y="7974308"/>
            <a:ext cx="1450030" cy="1130633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649553">
            <a:off x="16924670" y="4247488"/>
            <a:ext cx="1562518" cy="1289788"/>
          </a:xfrm>
          <a:prstGeom prst="rect">
            <a:avLst/>
          </a:prstGeom>
        </p:spPr>
      </p:pic>
      <p:grpSp>
        <p:nvGrpSpPr>
          <p:cNvPr id="19" name="Group 19"/>
          <p:cNvGrpSpPr/>
          <p:nvPr/>
        </p:nvGrpSpPr>
        <p:grpSpPr>
          <a:xfrm>
            <a:off x="10609179" y="9850018"/>
            <a:ext cx="1172978" cy="1172978"/>
            <a:chOff x="0" y="0"/>
            <a:chExt cx="1563971" cy="1563971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1563971" cy="1563971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DDC1A7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71"/>
                  </a:lnSpc>
                </a:pPr>
                <a:endParaRPr/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167370" y="167370"/>
              <a:ext cx="1229231" cy="1229231"/>
              <a:chOff x="0" y="0"/>
              <a:chExt cx="812800" cy="8128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F7F4"/>
              </a:solidFill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71"/>
                  </a:lnSpc>
                </a:pPr>
                <a:endParaRPr/>
              </a:p>
            </p:txBody>
          </p:sp>
        </p:grpSp>
      </p:grpSp>
      <p:grpSp>
        <p:nvGrpSpPr>
          <p:cNvPr id="26" name="Group 26"/>
          <p:cNvGrpSpPr/>
          <p:nvPr/>
        </p:nvGrpSpPr>
        <p:grpSpPr>
          <a:xfrm>
            <a:off x="6237930" y="-571110"/>
            <a:ext cx="1142219" cy="1142219"/>
            <a:chOff x="0" y="0"/>
            <a:chExt cx="1522959" cy="1522959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0"/>
              <a:ext cx="1522959" cy="1522959"/>
              <a:chOff x="0" y="0"/>
              <a:chExt cx="812800" cy="8128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DDC1A7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88"/>
                  </a:lnSpc>
                </a:pPr>
                <a:endParaRPr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162981" y="162981"/>
              <a:ext cx="1196997" cy="1196997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F7F4"/>
              </a:solidFill>
            </p:spPr>
          </p:sp>
          <p:sp>
            <p:nvSpPr>
              <p:cNvPr id="32" name="TextBox 3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88"/>
                  </a:lnSpc>
                </a:pPr>
                <a:endParaRPr/>
              </a:p>
            </p:txBody>
          </p:sp>
        </p:grpSp>
      </p:grpSp>
      <p:pic>
        <p:nvPicPr>
          <p:cNvPr id="33" name="Picture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118591" y="0"/>
            <a:ext cx="3379838" cy="3238500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0800000">
            <a:off x="15366916" y="7231994"/>
            <a:ext cx="4294383" cy="41148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9177E15B-BA6A-F9DF-0144-7EF52B19BEB0}"/>
                  </a:ext>
                </a:extLst>
              </p:cNvPr>
              <p:cNvSpPr txBox="1"/>
              <p:nvPr/>
            </p:nvSpPr>
            <p:spPr>
              <a:xfrm>
                <a:off x="3908408" y="1382014"/>
                <a:ext cx="11056294" cy="87275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§"/>
                </a:pPr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Arial (Thân)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Vì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3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𝟏𝟐𝟑</m:t>
                    </m:r>
                    <m:d>
                      <m:d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𝟒𝟓𝟔</m:t>
                        </m:r>
                      </m:e>
                    </m:d>
                  </m:oMath>
                </a14:m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Arial (Thân)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là số thập phân vô hạn tuần hoàn </a:t>
                </a:r>
                <a14:m>
                  <m:oMath xmlns:m="http://schemas.openxmlformats.org/officeDocument/2006/math">
                    <m:r>
                      <a:rPr lang="nl-NL" sz="36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⇒</m:t>
                    </m:r>
                  </m:oMath>
                </a14:m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Arial (Thân)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không là số vô tỉ</a:t>
                </a:r>
                <a:endParaRPr lang="nl-NL" sz="3600" b="1" dirty="0">
                  <a:solidFill>
                    <a:srgbClr val="FF0000"/>
                  </a:solidFill>
                  <a:latin typeface="Arial (Thân)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 algn="just">
                  <a:lnSpc>
                    <a:spcPct val="150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§"/>
                </a:pPr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Arial (Thân)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Vì </a:t>
                </a:r>
                <a14:m>
                  <m:oMath xmlns:m="http://schemas.openxmlformats.org/officeDocument/2006/math">
                    <m:r>
                      <a:rPr lang="nl-NL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nl-NL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𝟒</m:t>
                        </m:r>
                      </m:e>
                    </m:rad>
                    <m:r>
                      <a:rPr lang="nl-NL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lang="nl-NL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𝟐</m:t>
                    </m:r>
                  </m:oMath>
                </a14:m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Arial (Thân)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nl-NL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</m:t>
                    </m:r>
                  </m:oMath>
                </a14:m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Arial (Thân)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không là số vô tỉ</a:t>
                </a:r>
                <a:endParaRPr lang="en-US" sz="3600" b="1" dirty="0">
                  <a:solidFill>
                    <a:srgbClr val="FF0000"/>
                  </a:solidFill>
                  <a:effectLst/>
                  <a:latin typeface="Arial (Thân)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571500" marR="0" indent="-5715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Font typeface="Wingdings" panose="05000000000000000000" pitchFamily="2" charset="2"/>
                  <a:buChar char="§"/>
                </a:pPr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Arial (Thân)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Vì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3600" b="1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nl-NL" sz="3600" b="1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nl-NL" sz="3600" b="1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𝟗</m:t>
                            </m:r>
                          </m:den>
                        </m:f>
                      </m:e>
                    </m:rad>
                    <m:r>
                      <a:rPr lang="nl-NL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nl-NL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00"/>
                    </a:solidFill>
                    <a:effectLst/>
                    <a:latin typeface="Arial (Thân)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nl-NL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</m:t>
                    </m:r>
                  </m:oMath>
                </a14:m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Arial (Thân)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không là số vô tỉ</a:t>
                </a:r>
                <a:endParaRPr lang="en-US" sz="3600" b="1" dirty="0">
                  <a:solidFill>
                    <a:srgbClr val="FF0000"/>
                  </a:solidFill>
                  <a:effectLst/>
                  <a:latin typeface="Arial (Thân)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571500" marR="0" indent="-5715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nl-NL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𝟏𝟏</m:t>
                        </m:r>
                      </m:e>
                    </m:rad>
                  </m:oMath>
                </a14:m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Arial (Thân)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là số vô tỉ vì không thể viết được dưới dạng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Arial (Thân)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với </a:t>
                </a:r>
                <a14:m>
                  <m:oMath xmlns:m="http://schemas.openxmlformats.org/officeDocument/2006/math">
                    <m:r>
                      <a:rPr lang="nl-NL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𝒂</m:t>
                    </m:r>
                    <m:r>
                      <a:rPr lang="nl-NL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𝒃</m:t>
                    </m:r>
                    <m:r>
                      <a:rPr lang="nl-NL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nl-NL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ℤ</m:t>
                    </m:r>
                    <m:r>
                      <a:rPr lang="nl-NL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𝒃</m:t>
                    </m:r>
                    <m:r>
                      <a:rPr lang="nl-NL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nl-NL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𝟎</m:t>
                    </m:r>
                    <m:r>
                      <a:rPr lang="nl-NL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Arial (Thân)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571500" marR="0" indent="-5715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nl-NL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e>
                    </m:rad>
                  </m:oMath>
                </a14:m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Arial (Thân)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là số vô tỉ vì không thể viết được dưới dạng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Arial (Thân)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với </a:t>
                </a:r>
                <a14:m>
                  <m:oMath xmlns:m="http://schemas.openxmlformats.org/officeDocument/2006/math">
                    <m:r>
                      <a:rPr lang="nl-NL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𝒂</m:t>
                    </m:r>
                    <m:r>
                      <a:rPr lang="nl-NL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𝒃</m:t>
                    </m:r>
                    <m:r>
                      <a:rPr lang="nl-NL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nl-NL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ℤ</m:t>
                    </m:r>
                    <m:r>
                      <a:rPr lang="nl-NL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𝒃</m:t>
                    </m:r>
                    <m:r>
                      <a:rPr lang="nl-NL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nl-NL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𝟎</m:t>
                    </m:r>
                    <m:r>
                      <a:rPr lang="nl-NL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Arial (Thân)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600" b="1" dirty="0">
                  <a:solidFill>
                    <a:srgbClr val="FF0000"/>
                  </a:solidFill>
                  <a:effectLst/>
                  <a:latin typeface="Arial (Thân)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9177E15B-BA6A-F9DF-0144-7EF52B19BE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8408" y="1382014"/>
                <a:ext cx="11056294" cy="8727582"/>
              </a:xfrm>
              <a:prstGeom prst="rect">
                <a:avLst/>
              </a:prstGeom>
              <a:blipFill>
                <a:blip r:embed="rId10"/>
                <a:stretch>
                  <a:fillRect l="-1488" r="-1709" b="-2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217C04FF-F5CB-EFE6-8140-59BED07D4C58}"/>
              </a:ext>
            </a:extLst>
          </p:cNvPr>
          <p:cNvSpPr txBox="1"/>
          <p:nvPr/>
        </p:nvSpPr>
        <p:spPr>
          <a:xfrm>
            <a:off x="8398274" y="475738"/>
            <a:ext cx="14914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Arial (Thân)"/>
              </a:rPr>
              <a:t>Giải</a:t>
            </a:r>
            <a:endParaRPr lang="en-US" sz="4000" b="1" dirty="0">
              <a:solidFill>
                <a:srgbClr val="FF0000"/>
              </a:solidFill>
              <a:latin typeface="Arial (Thân)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>
            <a:off x="14705440" y="-1389339"/>
            <a:ext cx="3352965" cy="284087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10496" y="8842342"/>
            <a:ext cx="3352965" cy="284087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01715">
            <a:off x="14800049" y="9121420"/>
            <a:ext cx="1450030" cy="113063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649553">
            <a:off x="17277146" y="2699857"/>
            <a:ext cx="1562518" cy="1289788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10609179" y="9850018"/>
            <a:ext cx="1172978" cy="1172978"/>
            <a:chOff x="0" y="0"/>
            <a:chExt cx="1563971" cy="1563971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563971" cy="1563971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BD9479"/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71"/>
                  </a:lnSpc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167370" y="167370"/>
              <a:ext cx="1229231" cy="1229231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F7F4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71"/>
                  </a:lnSpc>
                </a:pPr>
                <a:endParaRPr/>
              </a:p>
            </p:txBody>
          </p:sp>
        </p:grpSp>
      </p:grpSp>
      <p:grpSp>
        <p:nvGrpSpPr>
          <p:cNvPr id="21" name="Group 21"/>
          <p:cNvGrpSpPr/>
          <p:nvPr/>
        </p:nvGrpSpPr>
        <p:grpSpPr>
          <a:xfrm>
            <a:off x="6237930" y="-571110"/>
            <a:ext cx="1142219" cy="1142219"/>
            <a:chOff x="0" y="0"/>
            <a:chExt cx="1522959" cy="1522959"/>
          </a:xfrm>
        </p:grpSpPr>
        <p:grpSp>
          <p:nvGrpSpPr>
            <p:cNvPr id="22" name="Group 22"/>
            <p:cNvGrpSpPr/>
            <p:nvPr/>
          </p:nvGrpSpPr>
          <p:grpSpPr>
            <a:xfrm>
              <a:off x="0" y="0"/>
              <a:ext cx="1522959" cy="1522959"/>
              <a:chOff x="0" y="0"/>
              <a:chExt cx="812800" cy="8128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BD9479"/>
              </a:solidFill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88"/>
                  </a:lnSpc>
                </a:pPr>
                <a:endParaRPr/>
              </a:p>
            </p:txBody>
          </p:sp>
        </p:grpSp>
        <p:grpSp>
          <p:nvGrpSpPr>
            <p:cNvPr id="25" name="Group 25"/>
            <p:cNvGrpSpPr/>
            <p:nvPr/>
          </p:nvGrpSpPr>
          <p:grpSpPr>
            <a:xfrm>
              <a:off x="162981" y="162981"/>
              <a:ext cx="1196997" cy="1196997"/>
              <a:chOff x="0" y="0"/>
              <a:chExt cx="812800" cy="8128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F7F4"/>
              </a:solidFill>
            </p:spPr>
          </p:sp>
          <p:sp>
            <p:nvSpPr>
              <p:cNvPr id="27" name="TextBox 27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88"/>
                  </a:lnSpc>
                </a:pPr>
                <a:endParaRPr/>
              </a:p>
            </p:txBody>
          </p:sp>
        </p:grpSp>
      </p:grpSp>
      <p:pic>
        <p:nvPicPr>
          <p:cNvPr id="28" name="Picture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0" y="-387742"/>
            <a:ext cx="2706959" cy="2593759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0800000">
            <a:off x="15366916" y="7231994"/>
            <a:ext cx="4294383" cy="41148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Hộp Văn bản 1">
                <a:extLst>
                  <a:ext uri="{FF2B5EF4-FFF2-40B4-BE49-F238E27FC236}">
                    <a16:creationId xmlns:a16="http://schemas.microsoft.com/office/drawing/2014/main" id="{7BC414B9-74CF-7BCB-5B54-86BA5512AD75}"/>
                  </a:ext>
                </a:extLst>
              </p:cNvPr>
              <p:cNvSpPr txBox="1"/>
              <p:nvPr/>
            </p:nvSpPr>
            <p:spPr>
              <a:xfrm>
                <a:off x="1632776" y="751221"/>
                <a:ext cx="15011400" cy="27380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Bài 2 (SGK – tr.69) 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 </a:t>
                </a: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sánh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b="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4,9(18)</m:t>
                    </m:r>
                  </m:oMath>
                </a14:m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4,928…</m:t>
                    </m:r>
                  </m:oMath>
                </a14:m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b)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−4,315…</m:t>
                    </m:r>
                  </m:oMath>
                </a14:m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−4,318…</m:t>
                    </m:r>
                  </m:oMath>
                </a14:m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c)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0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US" sz="4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2" name="Hộp Văn bản 1">
                <a:extLst>
                  <a:ext uri="{FF2B5EF4-FFF2-40B4-BE49-F238E27FC236}">
                    <a16:creationId xmlns:a16="http://schemas.microsoft.com/office/drawing/2014/main" id="{7BC414B9-74CF-7BCB-5B54-86BA5512AD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2776" y="751221"/>
                <a:ext cx="15011400" cy="2738057"/>
              </a:xfrm>
              <a:prstGeom prst="rect">
                <a:avLst/>
              </a:prstGeom>
              <a:blipFill>
                <a:blip r:embed="rId10"/>
                <a:stretch>
                  <a:fillRect l="-1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3D981212-B42D-4563-1155-F0FEE9C27E22}"/>
              </a:ext>
            </a:extLst>
          </p:cNvPr>
          <p:cNvSpPr txBox="1"/>
          <p:nvPr/>
        </p:nvSpPr>
        <p:spPr>
          <a:xfrm>
            <a:off x="8398275" y="3771900"/>
            <a:ext cx="14914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Arial (Thân)"/>
              </a:rPr>
              <a:t>Giải</a:t>
            </a:r>
            <a:endParaRPr lang="en-US" sz="4000" b="1" dirty="0">
              <a:solidFill>
                <a:srgbClr val="FF0000"/>
              </a:solidFill>
              <a:latin typeface="Arial (Thân)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D984DE9B-078C-93F9-6525-D594B058160C}"/>
                  </a:ext>
                </a:extLst>
              </p:cNvPr>
              <p:cNvSpPr txBox="1"/>
              <p:nvPr/>
            </p:nvSpPr>
            <p:spPr>
              <a:xfrm>
                <a:off x="3608747" y="4812827"/>
                <a:ext cx="11059459" cy="48924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Ta </a:t>
                </a:r>
                <a:r>
                  <a:rPr lang="en-US" sz="4000" dirty="0" err="1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 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4,9(18) = 4,91818…</m:t>
                    </m:r>
                  </m:oMath>
                </a14:m>
                <a:endParaRPr lang="en-US" sz="40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Mà</a:t>
                </a:r>
                <a:r>
                  <a:rPr lang="en-US" sz="4000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4,91818…&lt;4,928…⇒4,9(18) &lt; 4,928</m:t>
                    </m:r>
                  </m:oMath>
                </a14:m>
                <a:endParaRPr lang="en-US" sz="40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</a:t>
                </a:r>
                <a:r>
                  <a:rPr lang="en-US" sz="4000" dirty="0" err="1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Vì</a:t>
                </a:r>
                <a:r>
                  <a:rPr lang="en-US" sz="4000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4,315</m:t>
                    </m:r>
                    <m:r>
                      <a:rPr lang="en-US" sz="4000" b="0" i="1" dirty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…</m:t>
                    </m:r>
                    <m:r>
                      <a:rPr lang="en-US" sz="4000" i="1" dirty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&lt;4,318… ⇒−4,315&gt;− 4,318…</m:t>
                    </m:r>
                  </m:oMath>
                </a14:m>
                <a:endParaRPr lang="en-US" sz="40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c) Vì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3&lt;</m:t>
                    </m:r>
                    <m:f>
                      <m:fPr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4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</m:t>
                    </m:r>
                    <m:rad>
                      <m:radPr>
                        <m:degHide m:val="on"/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  <m:r>
                      <a:rPr lang="en-US" sz="4000" i="1" dirty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&lt;</m:t>
                    </m:r>
                    <m:rad>
                      <m:radPr>
                        <m:degHide m:val="on"/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0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US" sz="40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rad>
                  </m:oMath>
                </a14:m>
                <a:endParaRPr lang="en-US" sz="40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D984DE9B-078C-93F9-6525-D594B05816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8747" y="4812827"/>
                <a:ext cx="11059459" cy="4892493"/>
              </a:xfrm>
              <a:prstGeom prst="rect">
                <a:avLst/>
              </a:prstGeom>
              <a:blipFill>
                <a:blip r:embed="rId11"/>
                <a:stretch>
                  <a:fillRect l="-19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>
            <a:off x="14705440" y="-1389339"/>
            <a:ext cx="3352965" cy="2840876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10496" y="8842342"/>
            <a:ext cx="3352965" cy="2840876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01715">
            <a:off x="814790" y="7713792"/>
            <a:ext cx="1450030" cy="1130633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649553">
            <a:off x="16915649" y="4829477"/>
            <a:ext cx="1562518" cy="1289788"/>
          </a:xfrm>
          <a:prstGeom prst="rect">
            <a:avLst/>
          </a:prstGeom>
        </p:spPr>
      </p:pic>
      <p:grpSp>
        <p:nvGrpSpPr>
          <p:cNvPr id="23" name="Group 23"/>
          <p:cNvGrpSpPr/>
          <p:nvPr/>
        </p:nvGrpSpPr>
        <p:grpSpPr>
          <a:xfrm>
            <a:off x="10609179" y="9850018"/>
            <a:ext cx="1172978" cy="1172978"/>
            <a:chOff x="0" y="0"/>
            <a:chExt cx="1563971" cy="1563971"/>
          </a:xfrm>
        </p:grpSpPr>
        <p:grpSp>
          <p:nvGrpSpPr>
            <p:cNvPr id="24" name="Group 24"/>
            <p:cNvGrpSpPr/>
            <p:nvPr/>
          </p:nvGrpSpPr>
          <p:grpSpPr>
            <a:xfrm>
              <a:off x="0" y="0"/>
              <a:ext cx="1563971" cy="1563971"/>
              <a:chOff x="0" y="0"/>
              <a:chExt cx="812800" cy="8128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A17A60"/>
              </a:solidFill>
            </p:spPr>
          </p:sp>
          <p:sp>
            <p:nvSpPr>
              <p:cNvPr id="26" name="TextBox 26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71"/>
                  </a:lnSpc>
                </a:pPr>
                <a:endParaRPr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167370" y="167370"/>
              <a:ext cx="1229231" cy="1229231"/>
              <a:chOff x="0" y="0"/>
              <a:chExt cx="812800" cy="8128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F7F4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71"/>
                  </a:lnSpc>
                </a:pPr>
                <a:endParaRPr/>
              </a:p>
            </p:txBody>
          </p:sp>
        </p:grpSp>
      </p:grpSp>
      <p:grpSp>
        <p:nvGrpSpPr>
          <p:cNvPr id="30" name="Group 30"/>
          <p:cNvGrpSpPr/>
          <p:nvPr/>
        </p:nvGrpSpPr>
        <p:grpSpPr>
          <a:xfrm>
            <a:off x="6237930" y="-571110"/>
            <a:ext cx="1142219" cy="1142219"/>
            <a:chOff x="0" y="0"/>
            <a:chExt cx="1522959" cy="1522959"/>
          </a:xfrm>
        </p:grpSpPr>
        <p:grpSp>
          <p:nvGrpSpPr>
            <p:cNvPr id="31" name="Group 31"/>
            <p:cNvGrpSpPr/>
            <p:nvPr/>
          </p:nvGrpSpPr>
          <p:grpSpPr>
            <a:xfrm>
              <a:off x="0" y="0"/>
              <a:ext cx="1522959" cy="1522959"/>
              <a:chOff x="0" y="0"/>
              <a:chExt cx="812800" cy="81280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A17A60"/>
              </a:solidFill>
            </p:spPr>
          </p:sp>
          <p:sp>
            <p:nvSpPr>
              <p:cNvPr id="33" name="TextBox 33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88"/>
                  </a:lnSpc>
                </a:pPr>
                <a:endParaRPr/>
              </a:p>
            </p:txBody>
          </p:sp>
        </p:grpSp>
        <p:grpSp>
          <p:nvGrpSpPr>
            <p:cNvPr id="34" name="Group 34"/>
            <p:cNvGrpSpPr/>
            <p:nvPr/>
          </p:nvGrpSpPr>
          <p:grpSpPr>
            <a:xfrm>
              <a:off x="162981" y="162981"/>
              <a:ext cx="1196997" cy="1196997"/>
              <a:chOff x="0" y="0"/>
              <a:chExt cx="812800" cy="81280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F7F4"/>
              </a:solidFill>
            </p:spPr>
          </p:sp>
          <p:sp>
            <p:nvSpPr>
              <p:cNvPr id="36" name="TextBox 36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88"/>
                  </a:lnSpc>
                </a:pPr>
                <a:endParaRPr/>
              </a:p>
            </p:txBody>
          </p:sp>
        </p:grpSp>
      </p:grpSp>
      <p:pic>
        <p:nvPicPr>
          <p:cNvPr id="37" name="Picture 3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1118492" y="-999804"/>
            <a:ext cx="4294383" cy="4114800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0800000">
            <a:off x="15366916" y="7231994"/>
            <a:ext cx="4294383" cy="41148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Hộp Văn bản 1">
                <a:extLst>
                  <a:ext uri="{FF2B5EF4-FFF2-40B4-BE49-F238E27FC236}">
                    <a16:creationId xmlns:a16="http://schemas.microsoft.com/office/drawing/2014/main" id="{773AD4BD-CAC3-8C9D-14CC-FDF2318B5BE3}"/>
                  </a:ext>
                </a:extLst>
              </p:cNvPr>
              <p:cNvSpPr txBox="1"/>
              <p:nvPr/>
            </p:nvSpPr>
            <p:spPr>
              <a:xfrm>
                <a:off x="3819104" y="1822815"/>
                <a:ext cx="10243122" cy="66413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Bài 3 (SGK – tr.69)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Sắp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xếp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sau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theo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thứ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tự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tăng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dần</a:t>
                </a:r>
                <a:r>
                  <a:rPr lang="en-US" sz="40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6; </m:t>
                      </m:r>
                      <m:rad>
                        <m:radPr>
                          <m:degHide m:val="on"/>
                          <m:ctrlPr>
                            <a:rPr lang="en-US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35</m:t>
                          </m:r>
                        </m:e>
                      </m:rad>
                      <m:r>
                        <a:rPr lang="en-US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 </m:t>
                      </m:r>
                      <m:rad>
                        <m:radPr>
                          <m:degHide m:val="on"/>
                          <m:ctrlPr>
                            <a:rPr lang="en-US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47</m:t>
                          </m:r>
                        </m:e>
                      </m:rad>
                      <m:r>
                        <a:rPr lang="en-US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 −1,7;−</m:t>
                      </m:r>
                      <m:rad>
                        <m:radPr>
                          <m:degHide m:val="on"/>
                          <m:ctrlPr>
                            <a:rPr lang="en-US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</m:rad>
                      <m:r>
                        <a:rPr lang="en-US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;0.</m:t>
                      </m:r>
                    </m:oMath>
                  </m:oMathPara>
                </a14:m>
                <a:endParaRPr lang="en-US" sz="4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Sắp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xếp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sau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theo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thứ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tự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giảm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dần</a:t>
                </a:r>
                <a:r>
                  <a:rPr lang="en-US" sz="40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2,3</m:t>
                          </m:r>
                        </m:e>
                      </m:rad>
                      <m:r>
                        <a:rPr lang="en-US" sz="4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 </m:t>
                      </m:r>
                      <m:rad>
                        <m:radPr>
                          <m:degHide m:val="on"/>
                          <m:ctrlPr>
                            <a:rPr lang="en-US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  <m:f>
                            <m:fPr>
                              <m:ctrlPr>
                                <a:rPr lang="en-US" sz="4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4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6</m:t>
                              </m:r>
                            </m:den>
                          </m:f>
                        </m:e>
                      </m:rad>
                      <m:r>
                        <a:rPr lang="en-US" sz="4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  <m:r>
                        <a:rPr lang="en-US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0; </m:t>
                      </m:r>
                      <m:rad>
                        <m:radPr>
                          <m:degHide m:val="on"/>
                          <m:ctrlPr>
                            <a:rPr lang="en-US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5,</m:t>
                          </m:r>
                          <m:r>
                            <a:rPr lang="en-US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</m:rad>
                      <m:r>
                        <a:rPr lang="en-US" sz="4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  <m:r>
                        <a:rPr lang="en-US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f>
                            <m:fPr>
                              <m:ctrlPr>
                                <a:rPr lang="en-US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4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den>
                          </m:f>
                        </m:e>
                      </m:rad>
                      <m:r>
                        <a:rPr lang="en-US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;−1,5</m:t>
                      </m:r>
                      <m:r>
                        <a:rPr lang="en-US" sz="4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</m:oMath>
                  </m:oMathPara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Hộp Văn bản 1">
                <a:extLst>
                  <a:ext uri="{FF2B5EF4-FFF2-40B4-BE49-F238E27FC236}">
                    <a16:creationId xmlns:a16="http://schemas.microsoft.com/office/drawing/2014/main" id="{773AD4BD-CAC3-8C9D-14CC-FDF2318B5B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9104" y="1822815"/>
                <a:ext cx="10243122" cy="6641370"/>
              </a:xfrm>
              <a:prstGeom prst="rect">
                <a:avLst/>
              </a:prstGeom>
              <a:blipFill>
                <a:blip r:embed="rId10"/>
                <a:stretch>
                  <a:fillRect l="-2082" r="-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24000" y="417376"/>
            <a:ext cx="15284426" cy="960138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800000">
            <a:off x="14705440" y="-1389339"/>
            <a:ext cx="3352965" cy="284087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10496" y="8842342"/>
            <a:ext cx="3352965" cy="284087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001715">
            <a:off x="460369" y="8782186"/>
            <a:ext cx="1450030" cy="113063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649553">
            <a:off x="16915649" y="4829477"/>
            <a:ext cx="1562518" cy="1289788"/>
          </a:xfrm>
          <a:prstGeom prst="rect">
            <a:avLst/>
          </a:prstGeom>
        </p:spPr>
      </p:pic>
      <p:grpSp>
        <p:nvGrpSpPr>
          <p:cNvPr id="17" name="Group 17"/>
          <p:cNvGrpSpPr/>
          <p:nvPr/>
        </p:nvGrpSpPr>
        <p:grpSpPr>
          <a:xfrm>
            <a:off x="10609179" y="9850018"/>
            <a:ext cx="1172978" cy="1172978"/>
            <a:chOff x="0" y="0"/>
            <a:chExt cx="1563971" cy="1563971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1563971" cy="1563971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BD9479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71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167370" y="167370"/>
              <a:ext cx="1229231" cy="1229231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71"/>
                  </a:lnSpc>
                </a:pPr>
                <a:endParaRPr/>
              </a:p>
            </p:txBody>
          </p:sp>
        </p:grpSp>
      </p:grpSp>
      <p:grpSp>
        <p:nvGrpSpPr>
          <p:cNvPr id="24" name="Group 24"/>
          <p:cNvGrpSpPr/>
          <p:nvPr/>
        </p:nvGrpSpPr>
        <p:grpSpPr>
          <a:xfrm>
            <a:off x="6237930" y="-571110"/>
            <a:ext cx="1142219" cy="1142219"/>
            <a:chOff x="0" y="0"/>
            <a:chExt cx="1522959" cy="1522959"/>
          </a:xfrm>
        </p:grpSpPr>
        <p:grpSp>
          <p:nvGrpSpPr>
            <p:cNvPr id="25" name="Group 25"/>
            <p:cNvGrpSpPr/>
            <p:nvPr/>
          </p:nvGrpSpPr>
          <p:grpSpPr>
            <a:xfrm>
              <a:off x="0" y="0"/>
              <a:ext cx="1522959" cy="1522959"/>
              <a:chOff x="0" y="0"/>
              <a:chExt cx="812800" cy="8128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BD9479"/>
              </a:solidFill>
            </p:spPr>
          </p:sp>
          <p:sp>
            <p:nvSpPr>
              <p:cNvPr id="27" name="TextBox 27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88"/>
                  </a:lnSpc>
                </a:pPr>
                <a:endParaRPr/>
              </a:p>
            </p:txBody>
          </p:sp>
        </p:grpSp>
        <p:grpSp>
          <p:nvGrpSpPr>
            <p:cNvPr id="28" name="Group 28"/>
            <p:cNvGrpSpPr/>
            <p:nvPr/>
          </p:nvGrpSpPr>
          <p:grpSpPr>
            <a:xfrm>
              <a:off x="162981" y="162981"/>
              <a:ext cx="1196997" cy="1196997"/>
              <a:chOff x="0" y="0"/>
              <a:chExt cx="812800" cy="81280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30" name="TextBox 30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88"/>
                  </a:lnSpc>
                </a:pPr>
                <a:endParaRPr/>
              </a:p>
            </p:txBody>
          </p:sp>
        </p:grpSp>
      </p:grpSp>
      <p:pic>
        <p:nvPicPr>
          <p:cNvPr id="31" name="Picture 3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-1118492" y="-999804"/>
            <a:ext cx="4294383" cy="411480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0800000">
            <a:off x="15366916" y="7231994"/>
            <a:ext cx="4294383" cy="41148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Hộp Văn bản 4">
                <a:extLst>
                  <a:ext uri="{FF2B5EF4-FFF2-40B4-BE49-F238E27FC236}">
                    <a16:creationId xmlns:a16="http://schemas.microsoft.com/office/drawing/2014/main" id="{29F5A889-F63B-6A9B-D4F8-DA163D5F9FA8}"/>
                  </a:ext>
                </a:extLst>
              </p:cNvPr>
              <p:cNvSpPr txBox="1"/>
              <p:nvPr/>
            </p:nvSpPr>
            <p:spPr>
              <a:xfrm>
                <a:off x="4817596" y="1477465"/>
                <a:ext cx="8649608" cy="79600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1,44</m:t>
                        </m:r>
                      </m:e>
                    </m:rad>
                    <m:r>
                      <a:rPr lang="en-US" sz="40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−2.(</m:t>
                    </m:r>
                    <m:rad>
                      <m:radPr>
                        <m:degHide m:val="on"/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0,6</m:t>
                        </m:r>
                      </m:e>
                    </m:rad>
                    <m:sSup>
                      <m:sSupPr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  <m:sup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=1,2−2.0,6</m:t>
                    </m:r>
                  </m:oMath>
                </a14:m>
                <a:endParaRPr lang="en-US" sz="4000" i="1" dirty="0">
                  <a:solidFill>
                    <a:srgbClr val="FF0000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FF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					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=1,2−1,2=0</m:t>
                    </m:r>
                  </m:oMath>
                </a14:m>
                <a:endParaRPr lang="en-US" sz="40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0,1.(</m:t>
                    </m:r>
                    <m:rad>
                      <m:radPr>
                        <m:degHide m:val="on"/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e>
                    </m:rad>
                    <m:sSup>
                      <m:sSupPr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  <m:sup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1,69</m:t>
                        </m:r>
                      </m:e>
                    </m:rad>
                    <m:r>
                      <a:rPr lang="en-US" sz="40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=0,1.7+1,3</m:t>
                    </m:r>
                  </m:oMath>
                </a14:m>
                <a:endParaRPr lang="en-US" sz="4000" i="1" dirty="0">
                  <a:solidFill>
                    <a:srgbClr val="FF0000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FF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					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=0,7+1,3=2</m:t>
                    </m:r>
                  </m:oMath>
                </a14:m>
                <a:endParaRPr lang="en-US" sz="40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d)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(−0,1).(</m:t>
                    </m:r>
                    <m:rad>
                      <m:radPr>
                        <m:degHide m:val="on"/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120</m:t>
                        </m:r>
                      </m:e>
                    </m:rad>
                    <m:sSup>
                      <m:sSupPr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  <m:sup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US" sz="40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.(</m:t>
                    </m:r>
                    <m:rad>
                      <m:radPr>
                        <m:degHide m:val="on"/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20</m:t>
                        </m:r>
                      </m:e>
                    </m:rad>
                    <m:sSup>
                      <m:sSupPr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  <m:sup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000" i="1" dirty="0">
                  <a:solidFill>
                    <a:srgbClr val="FF0000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=(−0,1).120−</m:t>
                    </m:r>
                    <m:f>
                      <m:fPr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US" sz="40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.20</m:t>
                    </m:r>
                  </m:oMath>
                </a14:m>
                <a:r>
                  <a:rPr lang="en-US" sz="4000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=−12−5</m:t>
                    </m:r>
                    <m:r>
                      <a:rPr lang="en-US" sz="4000" b="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−17</m:t>
                    </m:r>
                  </m:oMath>
                </a14:m>
                <a:r>
                  <a:rPr lang="en-US" sz="4000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Hộp Văn bản 4">
                <a:extLst>
                  <a:ext uri="{FF2B5EF4-FFF2-40B4-BE49-F238E27FC236}">
                    <a16:creationId xmlns:a16="http://schemas.microsoft.com/office/drawing/2014/main" id="{29F5A889-F63B-6A9B-D4F8-DA163D5F9F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7596" y="1477465"/>
                <a:ext cx="8649608" cy="7960064"/>
              </a:xfrm>
              <a:prstGeom prst="rect">
                <a:avLst/>
              </a:prstGeom>
              <a:blipFill>
                <a:blip r:embed="rId12"/>
                <a:stretch>
                  <a:fillRect l="-24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41218" y="8965596"/>
            <a:ext cx="3352965" cy="2840876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>
            <a:off x="14161143" y="-1503017"/>
            <a:ext cx="3352965" cy="2840876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01715">
            <a:off x="14770907" y="8506358"/>
            <a:ext cx="1450030" cy="1130633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649553">
            <a:off x="16984578" y="2613968"/>
            <a:ext cx="1562518" cy="1289788"/>
          </a:xfrm>
          <a:prstGeom prst="rect">
            <a:avLst/>
          </a:prstGeom>
        </p:spPr>
      </p:pic>
      <p:grpSp>
        <p:nvGrpSpPr>
          <p:cNvPr id="23" name="Group 23"/>
          <p:cNvGrpSpPr/>
          <p:nvPr/>
        </p:nvGrpSpPr>
        <p:grpSpPr>
          <a:xfrm>
            <a:off x="10609179" y="9850018"/>
            <a:ext cx="1172978" cy="1172978"/>
            <a:chOff x="0" y="0"/>
            <a:chExt cx="1563971" cy="1563971"/>
          </a:xfrm>
        </p:grpSpPr>
        <p:grpSp>
          <p:nvGrpSpPr>
            <p:cNvPr id="24" name="Group 24"/>
            <p:cNvGrpSpPr/>
            <p:nvPr/>
          </p:nvGrpSpPr>
          <p:grpSpPr>
            <a:xfrm>
              <a:off x="0" y="0"/>
              <a:ext cx="1563971" cy="1563971"/>
              <a:chOff x="0" y="0"/>
              <a:chExt cx="812800" cy="8128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A17A60"/>
              </a:solidFill>
            </p:spPr>
          </p:sp>
          <p:sp>
            <p:nvSpPr>
              <p:cNvPr id="26" name="TextBox 26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71"/>
                  </a:lnSpc>
                </a:pPr>
                <a:endParaRPr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167370" y="167370"/>
              <a:ext cx="1229231" cy="1229231"/>
              <a:chOff x="0" y="0"/>
              <a:chExt cx="812800" cy="8128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F7F4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71"/>
                  </a:lnSpc>
                </a:pPr>
                <a:endParaRPr/>
              </a:p>
            </p:txBody>
          </p:sp>
        </p:grpSp>
      </p:grpSp>
      <p:grpSp>
        <p:nvGrpSpPr>
          <p:cNvPr id="30" name="Group 30"/>
          <p:cNvGrpSpPr/>
          <p:nvPr/>
        </p:nvGrpSpPr>
        <p:grpSpPr>
          <a:xfrm>
            <a:off x="6237930" y="-571110"/>
            <a:ext cx="1142219" cy="1142219"/>
            <a:chOff x="0" y="0"/>
            <a:chExt cx="1522959" cy="1522959"/>
          </a:xfrm>
        </p:grpSpPr>
        <p:grpSp>
          <p:nvGrpSpPr>
            <p:cNvPr id="31" name="Group 31"/>
            <p:cNvGrpSpPr/>
            <p:nvPr/>
          </p:nvGrpSpPr>
          <p:grpSpPr>
            <a:xfrm>
              <a:off x="0" y="0"/>
              <a:ext cx="1522959" cy="1522959"/>
              <a:chOff x="0" y="0"/>
              <a:chExt cx="812800" cy="81280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A17A60"/>
              </a:solidFill>
            </p:spPr>
          </p:sp>
          <p:sp>
            <p:nvSpPr>
              <p:cNvPr id="33" name="TextBox 33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88"/>
                  </a:lnSpc>
                </a:pPr>
                <a:endParaRPr/>
              </a:p>
            </p:txBody>
          </p:sp>
        </p:grpSp>
        <p:grpSp>
          <p:nvGrpSpPr>
            <p:cNvPr id="34" name="Group 34"/>
            <p:cNvGrpSpPr/>
            <p:nvPr/>
          </p:nvGrpSpPr>
          <p:grpSpPr>
            <a:xfrm>
              <a:off x="162981" y="162981"/>
              <a:ext cx="1196997" cy="1196997"/>
              <a:chOff x="0" y="0"/>
              <a:chExt cx="812800" cy="81280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F7F4"/>
              </a:solidFill>
            </p:spPr>
          </p:sp>
          <p:sp>
            <p:nvSpPr>
              <p:cNvPr id="36" name="TextBox 36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88"/>
                  </a:lnSpc>
                </a:pPr>
                <a:endParaRPr/>
              </a:p>
            </p:txBody>
          </p:sp>
        </p:grpSp>
      </p:grpSp>
      <p:pic>
        <p:nvPicPr>
          <p:cNvPr id="37" name="Picture 3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191156" y="-1020590"/>
            <a:ext cx="4294383" cy="4114800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0800000">
            <a:off x="15366916" y="7231994"/>
            <a:ext cx="4294383" cy="41148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Hộp Văn bản 1">
                <a:extLst>
                  <a:ext uri="{FF2B5EF4-FFF2-40B4-BE49-F238E27FC236}">
                    <a16:creationId xmlns:a16="http://schemas.microsoft.com/office/drawing/2014/main" id="{5D10A3F1-B058-FD61-AD62-1027544F261C}"/>
                  </a:ext>
                </a:extLst>
              </p:cNvPr>
              <p:cNvSpPr txBox="1"/>
              <p:nvPr/>
            </p:nvSpPr>
            <p:spPr>
              <a:xfrm>
                <a:off x="2923369" y="2017426"/>
                <a:ext cx="4912520" cy="60623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rad>
                      <m:radPr>
                        <m:degHide m:val="on"/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rad>
                    <m:r>
                      <a:rPr lang="en-US" sz="40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=1,5</m:t>
                    </m:r>
                  </m:oMath>
                </a14:m>
                <a:endParaRPr lang="en-US" sz="40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FF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rad>
                    <m:r>
                      <a:rPr lang="en-US" sz="40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=1,5</m:t>
                    </m:r>
                    <m:func>
                      <m:funcPr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:</m:t>
                        </m:r>
                      </m:fName>
                      <m:e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func>
                  </m:oMath>
                </a14:m>
                <a:r>
                  <a:rPr lang="en-US" sz="4000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Yu Mincho" panose="02020400000000000000" pitchFamily="18" charset="-128"/>
                    <a:cs typeface="Arial" panose="020B0604020202020204" pitchFamily="34" charset="0"/>
                  </a:rPr>
                  <a:t> </a:t>
                </a:r>
                <a:endParaRPr lang="en-US" sz="40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FF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rad>
                    <m:r>
                      <a:rPr lang="en-US" sz="40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=0,75</m:t>
                    </m:r>
                  </m:oMath>
                </a14:m>
                <a:r>
                  <a:rPr lang="en-US" sz="4000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Yu Mincho" panose="02020400000000000000" pitchFamily="18" charset="-128"/>
                    <a:cs typeface="Arial" panose="020B0604020202020204" pitchFamily="34" charset="0"/>
                  </a:rPr>
                  <a:t> </a:t>
                </a:r>
                <a:endParaRPr lang="en-US" sz="40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FF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40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=(0,75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  <m:sup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4000" b="0" dirty="0">
                    <a:solidFill>
                      <a:srgbClr val="FF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b="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=0,5625</m:t>
                    </m:r>
                  </m:oMath>
                </a14:m>
                <a:r>
                  <a:rPr lang="en-US" sz="4000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(TM)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b="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=0,5625</m:t>
                    </m:r>
                  </m:oMath>
                </a14:m>
                <a:r>
                  <a:rPr lang="en-US" sz="4000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2" name="Hộp Văn bản 1">
                <a:extLst>
                  <a:ext uri="{FF2B5EF4-FFF2-40B4-BE49-F238E27FC236}">
                    <a16:creationId xmlns:a16="http://schemas.microsoft.com/office/drawing/2014/main" id="{5D10A3F1-B058-FD61-AD62-1027544F26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3369" y="2017426"/>
                <a:ext cx="4912520" cy="6062365"/>
              </a:xfrm>
              <a:prstGeom prst="rect">
                <a:avLst/>
              </a:prstGeom>
              <a:blipFill>
                <a:blip r:embed="rId10"/>
                <a:stretch>
                  <a:fillRect l="-4472" r="-3106" b="-3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Hộp Văn bản 2">
                <a:extLst>
                  <a:ext uri="{FF2B5EF4-FFF2-40B4-BE49-F238E27FC236}">
                    <a16:creationId xmlns:a16="http://schemas.microsoft.com/office/drawing/2014/main" id="{EF49CA21-0115-95AC-A71E-101E4A97317B}"/>
                  </a:ext>
                </a:extLst>
              </p:cNvPr>
              <p:cNvSpPr txBox="1"/>
              <p:nvPr/>
            </p:nvSpPr>
            <p:spPr>
              <a:xfrm>
                <a:off x="10849711" y="2017426"/>
                <a:ext cx="4912519" cy="70845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+4</m:t>
                        </m:r>
                      </m:e>
                    </m:rad>
                    <m:r>
                      <a:rPr lang="en-US" sz="40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−0,6=2,4</m:t>
                    </m:r>
                  </m:oMath>
                </a14:m>
                <a:endParaRPr lang="en-US" sz="40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FF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+4</m:t>
                        </m:r>
                      </m:e>
                    </m:rad>
                    <m:r>
                      <a:rPr lang="en-US" sz="40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=2,4+0,6</m:t>
                    </m:r>
                  </m:oMath>
                </a14:m>
                <a:endParaRPr lang="en-US" sz="40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FF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+4</m:t>
                        </m:r>
                      </m:e>
                    </m:rad>
                    <m:r>
                      <a:rPr lang="en-US" sz="40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=3</m:t>
                    </m:r>
                  </m:oMath>
                </a14:m>
                <a:endParaRPr lang="en-US" sz="40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FF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40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+4=9</m:t>
                    </m:r>
                  </m:oMath>
                </a14:m>
                <a:endParaRPr lang="en-US" sz="40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FF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40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=5</m:t>
                    </m:r>
                  </m:oMath>
                </a14:m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(TM)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400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=5</m:t>
                    </m:r>
                  </m:oMath>
                </a14:m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3" name="Hộp Văn bản 2">
                <a:extLst>
                  <a:ext uri="{FF2B5EF4-FFF2-40B4-BE49-F238E27FC236}">
                    <a16:creationId xmlns:a16="http://schemas.microsoft.com/office/drawing/2014/main" id="{EF49CA21-0115-95AC-A71E-101E4A9731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49711" y="2017426"/>
                <a:ext cx="4912519" cy="7084504"/>
              </a:xfrm>
              <a:prstGeom prst="rect">
                <a:avLst/>
              </a:prstGeom>
              <a:blipFill>
                <a:blip r:embed="rId11"/>
                <a:stretch>
                  <a:fillRect l="-4467" r="-3846" b="-2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Đường nối Thẳng 4">
            <a:extLst>
              <a:ext uri="{FF2B5EF4-FFF2-40B4-BE49-F238E27FC236}">
                <a16:creationId xmlns:a16="http://schemas.microsoft.com/office/drawing/2014/main" id="{78B42DDF-F696-26B5-88FF-BDA1D6EDAAD3}"/>
              </a:ext>
            </a:extLst>
          </p:cNvPr>
          <p:cNvCxnSpPr>
            <a:cxnSpLocks/>
          </p:cNvCxnSpPr>
          <p:nvPr/>
        </p:nvCxnSpPr>
        <p:spPr>
          <a:xfrm>
            <a:off x="9601200" y="1104900"/>
            <a:ext cx="0" cy="7696200"/>
          </a:xfrm>
          <a:prstGeom prst="line">
            <a:avLst/>
          </a:prstGeom>
          <a:ln w="57150">
            <a:solidFill>
              <a:srgbClr val="DDC1A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41218" y="8965596"/>
            <a:ext cx="3352965" cy="284087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>
            <a:off x="14161143" y="-1503017"/>
            <a:ext cx="3352965" cy="2840876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01715">
            <a:off x="131842" y="8971915"/>
            <a:ext cx="1450030" cy="1130633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649553">
            <a:off x="14966223" y="8922725"/>
            <a:ext cx="1562518" cy="1289788"/>
          </a:xfrm>
          <a:prstGeom prst="rect">
            <a:avLst/>
          </a:prstGeom>
        </p:spPr>
      </p:pic>
      <p:grpSp>
        <p:nvGrpSpPr>
          <p:cNvPr id="19" name="Group 19"/>
          <p:cNvGrpSpPr/>
          <p:nvPr/>
        </p:nvGrpSpPr>
        <p:grpSpPr>
          <a:xfrm>
            <a:off x="10609179" y="9850018"/>
            <a:ext cx="1172978" cy="1172978"/>
            <a:chOff x="0" y="0"/>
            <a:chExt cx="1563971" cy="1563971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1563971" cy="1563971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71"/>
                  </a:lnSpc>
                </a:pPr>
                <a:endParaRPr/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167370" y="167370"/>
              <a:ext cx="1229231" cy="1229231"/>
              <a:chOff x="0" y="0"/>
              <a:chExt cx="812800" cy="8128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F7F4"/>
              </a:solidFill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71"/>
                  </a:lnSpc>
                </a:pPr>
                <a:endParaRPr/>
              </a:p>
            </p:txBody>
          </p:sp>
        </p:grpSp>
      </p:grpSp>
      <p:grpSp>
        <p:nvGrpSpPr>
          <p:cNvPr id="26" name="Group 26"/>
          <p:cNvGrpSpPr/>
          <p:nvPr/>
        </p:nvGrpSpPr>
        <p:grpSpPr>
          <a:xfrm>
            <a:off x="6237930" y="-571110"/>
            <a:ext cx="1142219" cy="1142219"/>
            <a:chOff x="0" y="0"/>
            <a:chExt cx="1522959" cy="1522959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0"/>
              <a:ext cx="1522959" cy="1522959"/>
              <a:chOff x="0" y="0"/>
              <a:chExt cx="812800" cy="8128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88"/>
                  </a:lnSpc>
                </a:pPr>
                <a:endParaRPr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162981" y="162981"/>
              <a:ext cx="1196997" cy="1196997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8F7F4"/>
              </a:solidFill>
            </p:spPr>
          </p:sp>
          <p:sp>
            <p:nvSpPr>
              <p:cNvPr id="32" name="TextBox 3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88"/>
                  </a:lnSpc>
                </a:pPr>
                <a:endParaRPr/>
              </a:p>
            </p:txBody>
          </p:sp>
        </p:grpSp>
      </p:grpSp>
      <p:pic>
        <p:nvPicPr>
          <p:cNvPr id="33" name="Picture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1118492" y="-999804"/>
            <a:ext cx="4294383" cy="4114800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0800000">
            <a:off x="15366916" y="7231994"/>
            <a:ext cx="4294383" cy="41148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2D11548E-F086-276B-0F70-09396786DE86}"/>
                  </a:ext>
                </a:extLst>
              </p:cNvPr>
              <p:cNvSpPr txBox="1"/>
              <p:nvPr/>
            </p:nvSpPr>
            <p:spPr>
              <a:xfrm>
                <a:off x="2438400" y="1566420"/>
                <a:ext cx="14746070" cy="22772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Bài 6 (SGK – tr.69) </a:t>
                </a: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Tìm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lệ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thức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sau</a:t>
                </a: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40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den>
                    </m:f>
                    <m:r>
                      <a:rPr lang="en-US" sz="4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0,75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	b)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−0,52:</m:t>
                    </m:r>
                    <m:r>
                      <a:rPr lang="en-US" sz="4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1,96</m:t>
                        </m:r>
                      </m:e>
                    </m:rad>
                    <m:r>
                      <a:rPr lang="en-US" sz="4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d>
                      <m:dPr>
                        <m:ctrlP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−1,5</m:t>
                        </m:r>
                      </m:e>
                    </m:d>
                  </m:oMath>
                </a14:m>
                <a:r>
                  <a:rPr lang="en-US" sz="4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	c)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rad>
                      <m:radPr>
                        <m:degHide m:val="on"/>
                        <m:ctrlP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e>
                    </m:rad>
                    <m:r>
                      <a:rPr lang="en-US" sz="4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e>
                    </m:rad>
                    <m:r>
                      <a:rPr lang="en-US" sz="4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r>
                      <a:rPr lang="en-US" sz="4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endParaRPr lang="en-US" sz="4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2D11548E-F086-276B-0F70-09396786DE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400" y="1566420"/>
                <a:ext cx="14746070" cy="2277290"/>
              </a:xfrm>
              <a:prstGeom prst="rect">
                <a:avLst/>
              </a:prstGeom>
              <a:blipFill>
                <a:blip r:embed="rId10"/>
                <a:stretch>
                  <a:fillRect l="-1447" b="-21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5B8A922-4B12-1BEC-AF92-FE90159C27C4}"/>
              </a:ext>
            </a:extLst>
          </p:cNvPr>
          <p:cNvSpPr txBox="1"/>
          <p:nvPr/>
        </p:nvSpPr>
        <p:spPr>
          <a:xfrm>
            <a:off x="8517204" y="5047606"/>
            <a:ext cx="14914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Arial (Thân)"/>
              </a:rPr>
              <a:t>Giải</a:t>
            </a:r>
            <a:endParaRPr lang="en-US" sz="4000" b="1" dirty="0">
              <a:solidFill>
                <a:srgbClr val="FF0000"/>
              </a:solidFill>
              <a:latin typeface="Arial (Thân)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6ADDC397-74DA-DB34-EC5A-D031169864DE}"/>
                  </a:ext>
                </a:extLst>
              </p:cNvPr>
              <p:cNvSpPr txBox="1"/>
              <p:nvPr/>
            </p:nvSpPr>
            <p:spPr>
              <a:xfrm>
                <a:off x="3285779" y="6662340"/>
                <a:ext cx="11716435" cy="13964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</a:t>
                </a:r>
                <a:r>
                  <a:rPr lang="en-US" sz="40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</m:den>
                    </m:f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0,75</m:t>
                        </m:r>
                      </m:den>
                    </m:f>
                    <m:r>
                      <a:rPr lang="en-US" sz="4000" i="1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⇒</m:t>
                    </m:r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.0,75=(−3).7⇒</m:t>
                    </m:r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(−3).7</m:t>
                        </m:r>
                      </m:num>
                      <m:den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0,75</m:t>
                        </m:r>
                      </m:den>
                    </m:f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=−28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6ADDC397-74DA-DB34-EC5A-D031169864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5779" y="6662340"/>
                <a:ext cx="11716435" cy="1396408"/>
              </a:xfrm>
              <a:prstGeom prst="rect">
                <a:avLst/>
              </a:prstGeom>
              <a:blipFill>
                <a:blip r:embed="rId11"/>
                <a:stretch>
                  <a:fillRect l="-1821" b="-43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228</TotalTime>
  <Words>557</Words>
  <Application>Microsoft Office PowerPoint</Application>
  <PresentationFormat>Custom</PresentationFormat>
  <Paragraphs>58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Alegreya Bold</vt:lpstr>
      <vt:lpstr>Arial</vt:lpstr>
      <vt:lpstr>Calibri</vt:lpstr>
      <vt:lpstr>Wingdings</vt:lpstr>
      <vt:lpstr>Wingdings 3</vt:lpstr>
      <vt:lpstr>Century Gothic</vt:lpstr>
      <vt:lpstr>Cambria Math</vt:lpstr>
      <vt:lpstr>Arial (Thân)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Brown and Beige Minimalist Modern illustrated Book Lover Presentation</dc:title>
  <dc:creator>Lê Thảo</dc:creator>
  <cp:lastModifiedBy>Admin</cp:lastModifiedBy>
  <cp:revision>14</cp:revision>
  <dcterms:created xsi:type="dcterms:W3CDTF">2006-08-16T00:00:00Z</dcterms:created>
  <dcterms:modified xsi:type="dcterms:W3CDTF">2023-11-22T02:06:01Z</dcterms:modified>
  <dc:identifier>DAFKUIjn-ZA</dc:identifier>
</cp:coreProperties>
</file>