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8288000" cy="10287000"/>
  <p:notesSz cx="6858000" cy="91440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Fraunces" panose="020B0604020202020204" charset="0"/>
      <p:regular r:id="rId25"/>
    </p:embeddedFont>
    <p:embeddedFont>
      <p:font typeface="Roboto Condensed" panose="02000000000000000000" pitchFamily="2" charset="0"/>
      <p:regular r:id="rId26"/>
      <p:bold r:id="rId27"/>
      <p:italic r:id="rId28"/>
      <p:boldItalic r:id="rId29"/>
    </p:embeddedFont>
    <p:embeddedFont>
      <p:font typeface="Roboto Condensed Bold" panose="02000000000000000000" pitchFamily="2" charset="0"/>
      <p:regular r:id="rId30"/>
      <p:bold r:id="rId31"/>
      <p:italic r:id="rId32"/>
      <p:boldItalic r:id="rId33"/>
    </p:embeddedFont>
    <p:embeddedFont>
      <p:font typeface="Roboto Condensed Bold Italics" panose="020B0604020202020204" charset="0"/>
      <p:regular r:id="rId34"/>
      <p:bold r:id="rId35"/>
      <p:italic r:id="rId36"/>
      <p:boldItalic r:id="rId37"/>
    </p:embeddedFont>
    <p:embeddedFont>
      <p:font typeface="Roboto Condensed Italics" panose="020B0604020202020204" charset="0"/>
      <p:regular r:id="rId38"/>
      <p:bold r:id="rId39"/>
      <p:italic r:id="rId40"/>
      <p:boldItalic r:id="rId4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4F9D"/>
    <a:srgbClr val="5B6BCB"/>
    <a:srgbClr val="D84F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5BA63E-15B1-4BBA-A48F-FF51F43B4A8D}" v="218" dt="2022-08-08T15:13:04.1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81" autoAdjust="0"/>
    <p:restoredTop sz="94648" autoAdjust="0"/>
  </p:normalViewPr>
  <p:slideViewPr>
    <p:cSldViewPr>
      <p:cViewPr varScale="1">
        <p:scale>
          <a:sx n="49" d="100"/>
          <a:sy n="49" d="100"/>
        </p:scale>
        <p:origin x="256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9" Type="http://schemas.openxmlformats.org/officeDocument/2006/relationships/font" Target="fonts/font19.fntdata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42" Type="http://schemas.openxmlformats.org/officeDocument/2006/relationships/presProps" Target="presProps.xml"/><Relationship Id="rId47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font" Target="fonts/font17.fntdata"/><Relationship Id="rId40" Type="http://schemas.openxmlformats.org/officeDocument/2006/relationships/font" Target="fonts/font20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font" Target="fonts/font1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font" Target="fonts/font15.fntdata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font" Target="fonts/font18.fntdata"/><Relationship Id="rId46" Type="http://schemas.microsoft.com/office/2016/11/relationships/changesInfo" Target="changesInfos/changesInfo1.xml"/><Relationship Id="rId20" Type="http://schemas.openxmlformats.org/officeDocument/2006/relationships/slide" Target="slides/slide19.xml"/><Relationship Id="rId41" Type="http://schemas.openxmlformats.org/officeDocument/2006/relationships/font" Target="fonts/font21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AN TRI KHANG" userId="2b69f38f-e97b-4795-a559-774dc1ef1bed" providerId="ADAL" clId="{0A5BA63E-15B1-4BBA-A48F-FF51F43B4A8D}"/>
    <pc:docChg chg="undo custSel modSld">
      <pc:chgData name="TRAN TRI KHANG" userId="2b69f38f-e97b-4795-a559-774dc1ef1bed" providerId="ADAL" clId="{0A5BA63E-15B1-4BBA-A48F-FF51F43B4A8D}" dt="2022-08-08T15:13:14.234" v="285" actId="122"/>
      <pc:docMkLst>
        <pc:docMk/>
      </pc:docMkLst>
      <pc:sldChg chg="modSp mod">
        <pc:chgData name="TRAN TRI KHANG" userId="2b69f38f-e97b-4795-a559-774dc1ef1bed" providerId="ADAL" clId="{0A5BA63E-15B1-4BBA-A48F-FF51F43B4A8D}" dt="2022-08-08T15:02:27.866" v="6" actId="14100"/>
        <pc:sldMkLst>
          <pc:docMk/>
          <pc:sldMk cId="0" sldId="256"/>
        </pc:sldMkLst>
        <pc:spChg chg="mod">
          <ac:chgData name="TRAN TRI KHANG" userId="2b69f38f-e97b-4795-a559-774dc1ef1bed" providerId="ADAL" clId="{0A5BA63E-15B1-4BBA-A48F-FF51F43B4A8D}" dt="2022-08-08T15:02:17.188" v="2" actId="14100"/>
          <ac:spMkLst>
            <pc:docMk/>
            <pc:sldMk cId="0" sldId="256"/>
            <ac:spMk id="12" creationId="{00000000-0000-0000-0000-000000000000}"/>
          </ac:spMkLst>
        </pc:spChg>
        <pc:spChg chg="mod">
          <ac:chgData name="TRAN TRI KHANG" userId="2b69f38f-e97b-4795-a559-774dc1ef1bed" providerId="ADAL" clId="{0A5BA63E-15B1-4BBA-A48F-FF51F43B4A8D}" dt="2022-08-08T15:02:12.953" v="0" actId="113"/>
          <ac:spMkLst>
            <pc:docMk/>
            <pc:sldMk cId="0" sldId="256"/>
            <ac:spMk id="13" creationId="{00000000-0000-0000-0000-000000000000}"/>
          </ac:spMkLst>
        </pc:spChg>
        <pc:spChg chg="mod">
          <ac:chgData name="TRAN TRI KHANG" userId="2b69f38f-e97b-4795-a559-774dc1ef1bed" providerId="ADAL" clId="{0A5BA63E-15B1-4BBA-A48F-FF51F43B4A8D}" dt="2022-08-08T15:02:27.866" v="6" actId="14100"/>
          <ac:spMkLst>
            <pc:docMk/>
            <pc:sldMk cId="0" sldId="256"/>
            <ac:spMk id="14" creationId="{00000000-0000-0000-0000-000000000000}"/>
          </ac:spMkLst>
        </pc:spChg>
        <pc:spChg chg="mod">
          <ac:chgData name="TRAN TRI KHANG" userId="2b69f38f-e97b-4795-a559-774dc1ef1bed" providerId="ADAL" clId="{0A5BA63E-15B1-4BBA-A48F-FF51F43B4A8D}" dt="2022-08-08T15:02:23.369" v="5" actId="123"/>
          <ac:spMkLst>
            <pc:docMk/>
            <pc:sldMk cId="0" sldId="256"/>
            <ac:spMk id="15" creationId="{00000000-0000-0000-0000-000000000000}"/>
          </ac:spMkLst>
        </pc:spChg>
      </pc:sldChg>
      <pc:sldChg chg="modSp mod">
        <pc:chgData name="TRAN TRI KHANG" userId="2b69f38f-e97b-4795-a559-774dc1ef1bed" providerId="ADAL" clId="{0A5BA63E-15B1-4BBA-A48F-FF51F43B4A8D}" dt="2022-08-08T15:02:44.799" v="11" actId="113"/>
        <pc:sldMkLst>
          <pc:docMk/>
          <pc:sldMk cId="0" sldId="257"/>
        </pc:sldMkLst>
        <pc:spChg chg="mod">
          <ac:chgData name="TRAN TRI KHANG" userId="2b69f38f-e97b-4795-a559-774dc1ef1bed" providerId="ADAL" clId="{0A5BA63E-15B1-4BBA-A48F-FF51F43B4A8D}" dt="2022-08-08T15:02:42.752" v="10" actId="14100"/>
          <ac:spMkLst>
            <pc:docMk/>
            <pc:sldMk cId="0" sldId="257"/>
            <ac:spMk id="10" creationId="{00000000-0000-0000-0000-000000000000}"/>
          </ac:spMkLst>
        </pc:spChg>
        <pc:spChg chg="mod">
          <ac:chgData name="TRAN TRI KHANG" userId="2b69f38f-e97b-4795-a559-774dc1ef1bed" providerId="ADAL" clId="{0A5BA63E-15B1-4BBA-A48F-FF51F43B4A8D}" dt="2022-08-08T15:02:39.813" v="8" actId="113"/>
          <ac:spMkLst>
            <pc:docMk/>
            <pc:sldMk cId="0" sldId="257"/>
            <ac:spMk id="11" creationId="{00000000-0000-0000-0000-000000000000}"/>
          </ac:spMkLst>
        </pc:spChg>
        <pc:spChg chg="mod">
          <ac:chgData name="TRAN TRI KHANG" userId="2b69f38f-e97b-4795-a559-774dc1ef1bed" providerId="ADAL" clId="{0A5BA63E-15B1-4BBA-A48F-FF51F43B4A8D}" dt="2022-08-08T15:02:44.799" v="11" actId="113"/>
          <ac:spMkLst>
            <pc:docMk/>
            <pc:sldMk cId="0" sldId="257"/>
            <ac:spMk id="12" creationId="{00000000-0000-0000-0000-000000000000}"/>
          </ac:spMkLst>
        </pc:spChg>
      </pc:sldChg>
      <pc:sldChg chg="modSp mod">
        <pc:chgData name="TRAN TRI KHANG" userId="2b69f38f-e97b-4795-a559-774dc1ef1bed" providerId="ADAL" clId="{0A5BA63E-15B1-4BBA-A48F-FF51F43B4A8D}" dt="2022-08-08T15:03:17.973" v="16" actId="122"/>
        <pc:sldMkLst>
          <pc:docMk/>
          <pc:sldMk cId="0" sldId="258"/>
        </pc:sldMkLst>
        <pc:spChg chg="mod">
          <ac:chgData name="TRAN TRI KHANG" userId="2b69f38f-e97b-4795-a559-774dc1ef1bed" providerId="ADAL" clId="{0A5BA63E-15B1-4BBA-A48F-FF51F43B4A8D}" dt="2022-08-08T15:03:06.501" v="14" actId="403"/>
          <ac:spMkLst>
            <pc:docMk/>
            <pc:sldMk cId="0" sldId="258"/>
            <ac:spMk id="9" creationId="{00000000-0000-0000-0000-000000000000}"/>
          </ac:spMkLst>
        </pc:spChg>
        <pc:graphicFrameChg chg="modGraphic">
          <ac:chgData name="TRAN TRI KHANG" userId="2b69f38f-e97b-4795-a559-774dc1ef1bed" providerId="ADAL" clId="{0A5BA63E-15B1-4BBA-A48F-FF51F43B4A8D}" dt="2022-08-08T15:03:17.973" v="16" actId="122"/>
          <ac:graphicFrameMkLst>
            <pc:docMk/>
            <pc:sldMk cId="0" sldId="258"/>
            <ac:graphicFrameMk id="10" creationId="{00000000-0000-0000-0000-000000000000}"/>
          </ac:graphicFrameMkLst>
        </pc:graphicFrameChg>
      </pc:sldChg>
      <pc:sldChg chg="modSp mod">
        <pc:chgData name="TRAN TRI KHANG" userId="2b69f38f-e97b-4795-a559-774dc1ef1bed" providerId="ADAL" clId="{0A5BA63E-15B1-4BBA-A48F-FF51F43B4A8D}" dt="2022-08-08T15:03:40.421" v="20" actId="122"/>
        <pc:sldMkLst>
          <pc:docMk/>
          <pc:sldMk cId="0" sldId="259"/>
        </pc:sldMkLst>
        <pc:spChg chg="mod">
          <ac:chgData name="TRAN TRI KHANG" userId="2b69f38f-e97b-4795-a559-774dc1ef1bed" providerId="ADAL" clId="{0A5BA63E-15B1-4BBA-A48F-FF51F43B4A8D}" dt="2022-08-08T15:03:34.961" v="19" actId="403"/>
          <ac:spMkLst>
            <pc:docMk/>
            <pc:sldMk cId="0" sldId="259"/>
            <ac:spMk id="8" creationId="{00000000-0000-0000-0000-000000000000}"/>
          </ac:spMkLst>
        </pc:spChg>
        <pc:graphicFrameChg chg="modGraphic">
          <ac:chgData name="TRAN TRI KHANG" userId="2b69f38f-e97b-4795-a559-774dc1ef1bed" providerId="ADAL" clId="{0A5BA63E-15B1-4BBA-A48F-FF51F43B4A8D}" dt="2022-08-08T15:03:40.421" v="20" actId="122"/>
          <ac:graphicFrameMkLst>
            <pc:docMk/>
            <pc:sldMk cId="0" sldId="259"/>
            <ac:graphicFrameMk id="6" creationId="{00000000-0000-0000-0000-000000000000}"/>
          </ac:graphicFrameMkLst>
        </pc:graphicFrameChg>
      </pc:sldChg>
      <pc:sldChg chg="modSp mod">
        <pc:chgData name="TRAN TRI KHANG" userId="2b69f38f-e97b-4795-a559-774dc1ef1bed" providerId="ADAL" clId="{0A5BA63E-15B1-4BBA-A48F-FF51F43B4A8D}" dt="2022-08-08T15:04:50.881" v="38" actId="123"/>
        <pc:sldMkLst>
          <pc:docMk/>
          <pc:sldMk cId="0" sldId="260"/>
        </pc:sldMkLst>
        <pc:spChg chg="mod">
          <ac:chgData name="TRAN TRI KHANG" userId="2b69f38f-e97b-4795-a559-774dc1ef1bed" providerId="ADAL" clId="{0A5BA63E-15B1-4BBA-A48F-FF51F43B4A8D}" dt="2022-08-08T15:04:03.821" v="26" actId="20577"/>
          <ac:spMkLst>
            <pc:docMk/>
            <pc:sldMk cId="0" sldId="260"/>
            <ac:spMk id="4" creationId="{00000000-0000-0000-0000-000000000000}"/>
          </ac:spMkLst>
        </pc:spChg>
        <pc:spChg chg="mod">
          <ac:chgData name="TRAN TRI KHANG" userId="2b69f38f-e97b-4795-a559-774dc1ef1bed" providerId="ADAL" clId="{0A5BA63E-15B1-4BBA-A48F-FF51F43B4A8D}" dt="2022-08-08T15:03:47.506" v="22" actId="14100"/>
          <ac:spMkLst>
            <pc:docMk/>
            <pc:sldMk cId="0" sldId="260"/>
            <ac:spMk id="5" creationId="{00000000-0000-0000-0000-000000000000}"/>
          </ac:spMkLst>
        </pc:spChg>
        <pc:spChg chg="mod">
          <ac:chgData name="TRAN TRI KHANG" userId="2b69f38f-e97b-4795-a559-774dc1ef1bed" providerId="ADAL" clId="{0A5BA63E-15B1-4BBA-A48F-FF51F43B4A8D}" dt="2022-08-08T15:04:50.881" v="38" actId="123"/>
          <ac:spMkLst>
            <pc:docMk/>
            <pc:sldMk cId="0" sldId="260"/>
            <ac:spMk id="7" creationId="{00000000-0000-0000-0000-000000000000}"/>
          </ac:spMkLst>
        </pc:spChg>
        <pc:spChg chg="mod">
          <ac:chgData name="TRAN TRI KHANG" userId="2b69f38f-e97b-4795-a559-774dc1ef1bed" providerId="ADAL" clId="{0A5BA63E-15B1-4BBA-A48F-FF51F43B4A8D}" dt="2022-08-08T15:04:26.739" v="28" actId="14100"/>
          <ac:spMkLst>
            <pc:docMk/>
            <pc:sldMk cId="0" sldId="260"/>
            <ac:spMk id="8" creationId="{00000000-0000-0000-0000-000000000000}"/>
          </ac:spMkLst>
        </pc:spChg>
        <pc:spChg chg="mod">
          <ac:chgData name="TRAN TRI KHANG" userId="2b69f38f-e97b-4795-a559-774dc1ef1bed" providerId="ADAL" clId="{0A5BA63E-15B1-4BBA-A48F-FF51F43B4A8D}" dt="2022-08-08T15:04:33.194" v="30" actId="1076"/>
          <ac:spMkLst>
            <pc:docMk/>
            <pc:sldMk cId="0" sldId="260"/>
            <ac:spMk id="9" creationId="{00000000-0000-0000-0000-000000000000}"/>
          </ac:spMkLst>
        </pc:spChg>
        <pc:spChg chg="mod">
          <ac:chgData name="TRAN TRI KHANG" userId="2b69f38f-e97b-4795-a559-774dc1ef1bed" providerId="ADAL" clId="{0A5BA63E-15B1-4BBA-A48F-FF51F43B4A8D}" dt="2022-08-08T15:04:47.186" v="37" actId="20577"/>
          <ac:spMkLst>
            <pc:docMk/>
            <pc:sldMk cId="0" sldId="260"/>
            <ac:spMk id="10" creationId="{00000000-0000-0000-0000-000000000000}"/>
          </ac:spMkLst>
        </pc:spChg>
        <pc:spChg chg="mod">
          <ac:chgData name="TRAN TRI KHANG" userId="2b69f38f-e97b-4795-a559-774dc1ef1bed" providerId="ADAL" clId="{0A5BA63E-15B1-4BBA-A48F-FF51F43B4A8D}" dt="2022-08-08T15:04:23.944" v="27" actId="113"/>
          <ac:spMkLst>
            <pc:docMk/>
            <pc:sldMk cId="0" sldId="260"/>
            <ac:spMk id="11" creationId="{00000000-0000-0000-0000-000000000000}"/>
          </ac:spMkLst>
        </pc:spChg>
      </pc:sldChg>
      <pc:sldChg chg="modSp mod">
        <pc:chgData name="TRAN TRI KHANG" userId="2b69f38f-e97b-4795-a559-774dc1ef1bed" providerId="ADAL" clId="{0A5BA63E-15B1-4BBA-A48F-FF51F43B4A8D}" dt="2022-08-08T15:05:02.355" v="42" actId="113"/>
        <pc:sldMkLst>
          <pc:docMk/>
          <pc:sldMk cId="0" sldId="261"/>
        </pc:sldMkLst>
        <pc:spChg chg="mod">
          <ac:chgData name="TRAN TRI KHANG" userId="2b69f38f-e97b-4795-a559-774dc1ef1bed" providerId="ADAL" clId="{0A5BA63E-15B1-4BBA-A48F-FF51F43B4A8D}" dt="2022-08-08T15:05:01.078" v="41" actId="14100"/>
          <ac:spMkLst>
            <pc:docMk/>
            <pc:sldMk cId="0" sldId="261"/>
            <ac:spMk id="13" creationId="{00000000-0000-0000-0000-000000000000}"/>
          </ac:spMkLst>
        </pc:spChg>
        <pc:spChg chg="mod">
          <ac:chgData name="TRAN TRI KHANG" userId="2b69f38f-e97b-4795-a559-774dc1ef1bed" providerId="ADAL" clId="{0A5BA63E-15B1-4BBA-A48F-FF51F43B4A8D}" dt="2022-08-08T15:05:02.355" v="42" actId="113"/>
          <ac:spMkLst>
            <pc:docMk/>
            <pc:sldMk cId="0" sldId="261"/>
            <ac:spMk id="15" creationId="{00000000-0000-0000-0000-000000000000}"/>
          </ac:spMkLst>
        </pc:spChg>
        <pc:spChg chg="mod">
          <ac:chgData name="TRAN TRI KHANG" userId="2b69f38f-e97b-4795-a559-774dc1ef1bed" providerId="ADAL" clId="{0A5BA63E-15B1-4BBA-A48F-FF51F43B4A8D}" dt="2022-08-08T15:04:56.477" v="39" actId="123"/>
          <ac:spMkLst>
            <pc:docMk/>
            <pc:sldMk cId="0" sldId="261"/>
            <ac:spMk id="16" creationId="{00000000-0000-0000-0000-000000000000}"/>
          </ac:spMkLst>
        </pc:spChg>
      </pc:sldChg>
      <pc:sldChg chg="modSp mod">
        <pc:chgData name="TRAN TRI KHANG" userId="2b69f38f-e97b-4795-a559-774dc1ef1bed" providerId="ADAL" clId="{0A5BA63E-15B1-4BBA-A48F-FF51F43B4A8D}" dt="2022-08-08T15:05:21.810" v="48" actId="122"/>
        <pc:sldMkLst>
          <pc:docMk/>
          <pc:sldMk cId="0" sldId="262"/>
        </pc:sldMkLst>
        <pc:spChg chg="mod">
          <ac:chgData name="TRAN TRI KHANG" userId="2b69f38f-e97b-4795-a559-774dc1ef1bed" providerId="ADAL" clId="{0A5BA63E-15B1-4BBA-A48F-FF51F43B4A8D}" dt="2022-08-08T15:05:13.485" v="46" actId="14100"/>
          <ac:spMkLst>
            <pc:docMk/>
            <pc:sldMk cId="0" sldId="262"/>
            <ac:spMk id="11" creationId="{00000000-0000-0000-0000-000000000000}"/>
          </ac:spMkLst>
        </pc:spChg>
        <pc:spChg chg="mod">
          <ac:chgData name="TRAN TRI KHANG" userId="2b69f38f-e97b-4795-a559-774dc1ef1bed" providerId="ADAL" clId="{0A5BA63E-15B1-4BBA-A48F-FF51F43B4A8D}" dt="2022-08-08T15:05:09.985" v="44" actId="113"/>
          <ac:spMkLst>
            <pc:docMk/>
            <pc:sldMk cId="0" sldId="262"/>
            <ac:spMk id="13" creationId="{00000000-0000-0000-0000-000000000000}"/>
          </ac:spMkLst>
        </pc:spChg>
        <pc:spChg chg="mod">
          <ac:chgData name="TRAN TRI KHANG" userId="2b69f38f-e97b-4795-a559-774dc1ef1bed" providerId="ADAL" clId="{0A5BA63E-15B1-4BBA-A48F-FF51F43B4A8D}" dt="2022-08-08T15:05:08.419" v="43" actId="123"/>
          <ac:spMkLst>
            <pc:docMk/>
            <pc:sldMk cId="0" sldId="262"/>
            <ac:spMk id="14" creationId="{00000000-0000-0000-0000-000000000000}"/>
          </ac:spMkLst>
        </pc:spChg>
        <pc:graphicFrameChg chg="modGraphic">
          <ac:chgData name="TRAN TRI KHANG" userId="2b69f38f-e97b-4795-a559-774dc1ef1bed" providerId="ADAL" clId="{0A5BA63E-15B1-4BBA-A48F-FF51F43B4A8D}" dt="2022-08-08T15:05:21.810" v="48" actId="122"/>
          <ac:graphicFrameMkLst>
            <pc:docMk/>
            <pc:sldMk cId="0" sldId="262"/>
            <ac:graphicFrameMk id="16" creationId="{00000000-0000-0000-0000-000000000000}"/>
          </ac:graphicFrameMkLst>
        </pc:graphicFrameChg>
      </pc:sldChg>
      <pc:sldChg chg="modSp mod">
        <pc:chgData name="TRAN TRI KHANG" userId="2b69f38f-e97b-4795-a559-774dc1ef1bed" providerId="ADAL" clId="{0A5BA63E-15B1-4BBA-A48F-FF51F43B4A8D}" dt="2022-08-08T15:06:13.893" v="60" actId="14100"/>
        <pc:sldMkLst>
          <pc:docMk/>
          <pc:sldMk cId="0" sldId="263"/>
        </pc:sldMkLst>
        <pc:spChg chg="mod">
          <ac:chgData name="TRAN TRI KHANG" userId="2b69f38f-e97b-4795-a559-774dc1ef1bed" providerId="ADAL" clId="{0A5BA63E-15B1-4BBA-A48F-FF51F43B4A8D}" dt="2022-08-08T15:06:13.893" v="60" actId="14100"/>
          <ac:spMkLst>
            <pc:docMk/>
            <pc:sldMk cId="0" sldId="263"/>
            <ac:spMk id="11" creationId="{00000000-0000-0000-0000-000000000000}"/>
          </ac:spMkLst>
        </pc:spChg>
        <pc:spChg chg="mod">
          <ac:chgData name="TRAN TRI KHANG" userId="2b69f38f-e97b-4795-a559-774dc1ef1bed" providerId="ADAL" clId="{0A5BA63E-15B1-4BBA-A48F-FF51F43B4A8D}" dt="2022-08-08T15:06:10.478" v="58" actId="113"/>
          <ac:spMkLst>
            <pc:docMk/>
            <pc:sldMk cId="0" sldId="263"/>
            <ac:spMk id="13" creationId="{00000000-0000-0000-0000-000000000000}"/>
          </ac:spMkLst>
        </pc:spChg>
        <pc:spChg chg="mod">
          <ac:chgData name="TRAN TRI KHANG" userId="2b69f38f-e97b-4795-a559-774dc1ef1bed" providerId="ADAL" clId="{0A5BA63E-15B1-4BBA-A48F-FF51F43B4A8D}" dt="2022-08-08T15:05:39.878" v="50" actId="123"/>
          <ac:spMkLst>
            <pc:docMk/>
            <pc:sldMk cId="0" sldId="263"/>
            <ac:spMk id="14" creationId="{00000000-0000-0000-0000-000000000000}"/>
          </ac:spMkLst>
        </pc:spChg>
        <pc:spChg chg="mod">
          <ac:chgData name="TRAN TRI KHANG" userId="2b69f38f-e97b-4795-a559-774dc1ef1bed" providerId="ADAL" clId="{0A5BA63E-15B1-4BBA-A48F-FF51F43B4A8D}" dt="2022-08-08T15:06:07.915" v="57" actId="14100"/>
          <ac:spMkLst>
            <pc:docMk/>
            <pc:sldMk cId="0" sldId="263"/>
            <ac:spMk id="15" creationId="{00000000-0000-0000-0000-000000000000}"/>
          </ac:spMkLst>
        </pc:spChg>
        <pc:spChg chg="mod">
          <ac:chgData name="TRAN TRI KHANG" userId="2b69f38f-e97b-4795-a559-774dc1ef1bed" providerId="ADAL" clId="{0A5BA63E-15B1-4BBA-A48F-FF51F43B4A8D}" dt="2022-08-08T15:06:03.434" v="55" actId="14100"/>
          <ac:spMkLst>
            <pc:docMk/>
            <pc:sldMk cId="0" sldId="263"/>
            <ac:spMk id="16" creationId="{00000000-0000-0000-0000-000000000000}"/>
          </ac:spMkLst>
        </pc:spChg>
      </pc:sldChg>
      <pc:sldChg chg="modSp mod">
        <pc:chgData name="TRAN TRI KHANG" userId="2b69f38f-e97b-4795-a559-774dc1ef1bed" providerId="ADAL" clId="{0A5BA63E-15B1-4BBA-A48F-FF51F43B4A8D}" dt="2022-08-08T15:06:49.886" v="67" actId="14100"/>
        <pc:sldMkLst>
          <pc:docMk/>
          <pc:sldMk cId="0" sldId="264"/>
        </pc:sldMkLst>
        <pc:spChg chg="mod">
          <ac:chgData name="TRAN TRI KHANG" userId="2b69f38f-e97b-4795-a559-774dc1ef1bed" providerId="ADAL" clId="{0A5BA63E-15B1-4BBA-A48F-FF51F43B4A8D}" dt="2022-08-08T15:06:49.886" v="67" actId="14100"/>
          <ac:spMkLst>
            <pc:docMk/>
            <pc:sldMk cId="0" sldId="264"/>
            <ac:spMk id="11" creationId="{00000000-0000-0000-0000-000000000000}"/>
          </ac:spMkLst>
        </pc:spChg>
        <pc:spChg chg="mod">
          <ac:chgData name="TRAN TRI KHANG" userId="2b69f38f-e97b-4795-a559-774dc1ef1bed" providerId="ADAL" clId="{0A5BA63E-15B1-4BBA-A48F-FF51F43B4A8D}" dt="2022-08-08T15:06:46.934" v="65" actId="113"/>
          <ac:spMkLst>
            <pc:docMk/>
            <pc:sldMk cId="0" sldId="264"/>
            <ac:spMk id="13" creationId="{00000000-0000-0000-0000-000000000000}"/>
          </ac:spMkLst>
        </pc:spChg>
        <pc:spChg chg="mod">
          <ac:chgData name="TRAN TRI KHANG" userId="2b69f38f-e97b-4795-a559-774dc1ef1bed" providerId="ADAL" clId="{0A5BA63E-15B1-4BBA-A48F-FF51F43B4A8D}" dt="2022-08-08T15:06:44.897" v="64" actId="123"/>
          <ac:spMkLst>
            <pc:docMk/>
            <pc:sldMk cId="0" sldId="264"/>
            <ac:spMk id="14" creationId="{00000000-0000-0000-0000-000000000000}"/>
          </ac:spMkLst>
        </pc:spChg>
        <pc:graphicFrameChg chg="modGraphic">
          <ac:chgData name="TRAN TRI KHANG" userId="2b69f38f-e97b-4795-a559-774dc1ef1bed" providerId="ADAL" clId="{0A5BA63E-15B1-4BBA-A48F-FF51F43B4A8D}" dt="2022-08-08T15:06:38.820" v="63" actId="948"/>
          <ac:graphicFrameMkLst>
            <pc:docMk/>
            <pc:sldMk cId="0" sldId="264"/>
            <ac:graphicFrameMk id="16" creationId="{00000000-0000-0000-0000-000000000000}"/>
          </ac:graphicFrameMkLst>
        </pc:graphicFrameChg>
      </pc:sldChg>
      <pc:sldChg chg="addSp modSp mod">
        <pc:chgData name="TRAN TRI KHANG" userId="2b69f38f-e97b-4795-a559-774dc1ef1bed" providerId="ADAL" clId="{0A5BA63E-15B1-4BBA-A48F-FF51F43B4A8D}" dt="2022-08-08T15:08:10.246" v="79" actId="403"/>
        <pc:sldMkLst>
          <pc:docMk/>
          <pc:sldMk cId="0" sldId="265"/>
        </pc:sldMkLst>
        <pc:spChg chg="mod">
          <ac:chgData name="TRAN TRI KHANG" userId="2b69f38f-e97b-4795-a559-774dc1ef1bed" providerId="ADAL" clId="{0A5BA63E-15B1-4BBA-A48F-FF51F43B4A8D}" dt="2022-08-08T15:08:10.246" v="79" actId="403"/>
          <ac:spMkLst>
            <pc:docMk/>
            <pc:sldMk cId="0" sldId="265"/>
            <ac:spMk id="5" creationId="{00000000-0000-0000-0000-000000000000}"/>
          </ac:spMkLst>
        </pc:spChg>
        <pc:spChg chg="mod">
          <ac:chgData name="TRAN TRI KHANG" userId="2b69f38f-e97b-4795-a559-774dc1ef1bed" providerId="ADAL" clId="{0A5BA63E-15B1-4BBA-A48F-FF51F43B4A8D}" dt="2022-08-08T15:07:24.388" v="70" actId="14100"/>
          <ac:spMkLst>
            <pc:docMk/>
            <pc:sldMk cId="0" sldId="265"/>
            <ac:spMk id="8" creationId="{00000000-0000-0000-0000-000000000000}"/>
          </ac:spMkLst>
        </pc:spChg>
        <pc:spChg chg="mod">
          <ac:chgData name="TRAN TRI KHANG" userId="2b69f38f-e97b-4795-a559-774dc1ef1bed" providerId="ADAL" clId="{0A5BA63E-15B1-4BBA-A48F-FF51F43B4A8D}" dt="2022-08-08T15:07:51.787" v="74" actId="113"/>
          <ac:spMkLst>
            <pc:docMk/>
            <pc:sldMk cId="0" sldId="265"/>
            <ac:spMk id="11" creationId="{00000000-0000-0000-0000-000000000000}"/>
          </ac:spMkLst>
        </pc:spChg>
        <pc:spChg chg="mod">
          <ac:chgData name="TRAN TRI KHANG" userId="2b69f38f-e97b-4795-a559-774dc1ef1bed" providerId="ADAL" clId="{0A5BA63E-15B1-4BBA-A48F-FF51F43B4A8D}" dt="2022-08-08T15:08:05.876" v="78" actId="2710"/>
          <ac:spMkLst>
            <pc:docMk/>
            <pc:sldMk cId="0" sldId="265"/>
            <ac:spMk id="12" creationId="{00000000-0000-0000-0000-000000000000}"/>
          </ac:spMkLst>
        </pc:spChg>
        <pc:picChg chg="add mod">
          <ac:chgData name="TRAN TRI KHANG" userId="2b69f38f-e97b-4795-a559-774dc1ef1bed" providerId="ADAL" clId="{0A5BA63E-15B1-4BBA-A48F-FF51F43B4A8D}" dt="2022-08-08T15:07:43.197" v="72" actId="1076"/>
          <ac:picMkLst>
            <pc:docMk/>
            <pc:sldMk cId="0" sldId="265"/>
            <ac:picMk id="13" creationId="{67E66245-1B66-9DF8-9EEC-4F73640F002C}"/>
          </ac:picMkLst>
        </pc:picChg>
      </pc:sldChg>
      <pc:sldChg chg="modSp mod">
        <pc:chgData name="TRAN TRI KHANG" userId="2b69f38f-e97b-4795-a559-774dc1ef1bed" providerId="ADAL" clId="{0A5BA63E-15B1-4BBA-A48F-FF51F43B4A8D}" dt="2022-08-08T15:08:40.913" v="86" actId="113"/>
        <pc:sldMkLst>
          <pc:docMk/>
          <pc:sldMk cId="0" sldId="266"/>
        </pc:sldMkLst>
        <pc:spChg chg="mod">
          <ac:chgData name="TRAN TRI KHANG" userId="2b69f38f-e97b-4795-a559-774dc1ef1bed" providerId="ADAL" clId="{0A5BA63E-15B1-4BBA-A48F-FF51F43B4A8D}" dt="2022-08-08T15:08:40.913" v="86" actId="113"/>
          <ac:spMkLst>
            <pc:docMk/>
            <pc:sldMk cId="0" sldId="266"/>
            <ac:spMk id="7" creationId="{00000000-0000-0000-0000-000000000000}"/>
          </ac:spMkLst>
        </pc:spChg>
        <pc:spChg chg="mod">
          <ac:chgData name="TRAN TRI KHANG" userId="2b69f38f-e97b-4795-a559-774dc1ef1bed" providerId="ADAL" clId="{0A5BA63E-15B1-4BBA-A48F-FF51F43B4A8D}" dt="2022-08-08T15:08:32.205" v="85" actId="14100"/>
          <ac:spMkLst>
            <pc:docMk/>
            <pc:sldMk cId="0" sldId="266"/>
            <ac:spMk id="8" creationId="{00000000-0000-0000-0000-000000000000}"/>
          </ac:spMkLst>
        </pc:spChg>
        <pc:graphicFrameChg chg="modGraphic">
          <ac:chgData name="TRAN TRI KHANG" userId="2b69f38f-e97b-4795-a559-774dc1ef1bed" providerId="ADAL" clId="{0A5BA63E-15B1-4BBA-A48F-FF51F43B4A8D}" dt="2022-08-08T15:08:18.806" v="81" actId="122"/>
          <ac:graphicFrameMkLst>
            <pc:docMk/>
            <pc:sldMk cId="0" sldId="266"/>
            <ac:graphicFrameMk id="10" creationId="{00000000-0000-0000-0000-000000000000}"/>
          </ac:graphicFrameMkLst>
        </pc:graphicFrameChg>
      </pc:sldChg>
      <pc:sldChg chg="modSp mod">
        <pc:chgData name="TRAN TRI KHANG" userId="2b69f38f-e97b-4795-a559-774dc1ef1bed" providerId="ADAL" clId="{0A5BA63E-15B1-4BBA-A48F-FF51F43B4A8D}" dt="2022-08-08T15:09:54.831" v="91" actId="242"/>
        <pc:sldMkLst>
          <pc:docMk/>
          <pc:sldMk cId="0" sldId="267"/>
        </pc:sldMkLst>
        <pc:spChg chg="mod">
          <ac:chgData name="TRAN TRI KHANG" userId="2b69f38f-e97b-4795-a559-774dc1ef1bed" providerId="ADAL" clId="{0A5BA63E-15B1-4BBA-A48F-FF51F43B4A8D}" dt="2022-08-08T15:09:13.279" v="89" actId="113"/>
          <ac:spMkLst>
            <pc:docMk/>
            <pc:sldMk cId="0" sldId="267"/>
            <ac:spMk id="7" creationId="{00000000-0000-0000-0000-000000000000}"/>
          </ac:spMkLst>
        </pc:spChg>
        <pc:spChg chg="mod">
          <ac:chgData name="TRAN TRI KHANG" userId="2b69f38f-e97b-4795-a559-774dc1ef1bed" providerId="ADAL" clId="{0A5BA63E-15B1-4BBA-A48F-FF51F43B4A8D}" dt="2022-08-08T15:09:09.769" v="88" actId="14100"/>
          <ac:spMkLst>
            <pc:docMk/>
            <pc:sldMk cId="0" sldId="267"/>
            <ac:spMk id="8" creationId="{00000000-0000-0000-0000-000000000000}"/>
          </ac:spMkLst>
        </pc:spChg>
        <pc:graphicFrameChg chg="modGraphic">
          <ac:chgData name="TRAN TRI KHANG" userId="2b69f38f-e97b-4795-a559-774dc1ef1bed" providerId="ADAL" clId="{0A5BA63E-15B1-4BBA-A48F-FF51F43B4A8D}" dt="2022-08-08T15:09:54.831" v="91" actId="242"/>
          <ac:graphicFrameMkLst>
            <pc:docMk/>
            <pc:sldMk cId="0" sldId="267"/>
            <ac:graphicFrameMk id="10" creationId="{00000000-0000-0000-0000-000000000000}"/>
          </ac:graphicFrameMkLst>
        </pc:graphicFrameChg>
      </pc:sldChg>
      <pc:sldChg chg="modSp mod">
        <pc:chgData name="TRAN TRI KHANG" userId="2b69f38f-e97b-4795-a559-774dc1ef1bed" providerId="ADAL" clId="{0A5BA63E-15B1-4BBA-A48F-FF51F43B4A8D}" dt="2022-08-08T15:10:09.300" v="95" actId="242"/>
        <pc:sldMkLst>
          <pc:docMk/>
          <pc:sldMk cId="0" sldId="268"/>
        </pc:sldMkLst>
        <pc:spChg chg="mod">
          <ac:chgData name="TRAN TRI KHANG" userId="2b69f38f-e97b-4795-a559-774dc1ef1bed" providerId="ADAL" clId="{0A5BA63E-15B1-4BBA-A48F-FF51F43B4A8D}" dt="2022-08-08T15:10:06.025" v="94" actId="113"/>
          <ac:spMkLst>
            <pc:docMk/>
            <pc:sldMk cId="0" sldId="268"/>
            <ac:spMk id="7" creationId="{00000000-0000-0000-0000-000000000000}"/>
          </ac:spMkLst>
        </pc:spChg>
        <pc:spChg chg="mod">
          <ac:chgData name="TRAN TRI KHANG" userId="2b69f38f-e97b-4795-a559-774dc1ef1bed" providerId="ADAL" clId="{0A5BA63E-15B1-4BBA-A48F-FF51F43B4A8D}" dt="2022-08-08T15:10:04.201" v="93" actId="14100"/>
          <ac:spMkLst>
            <pc:docMk/>
            <pc:sldMk cId="0" sldId="268"/>
            <ac:spMk id="8" creationId="{00000000-0000-0000-0000-000000000000}"/>
          </ac:spMkLst>
        </pc:spChg>
        <pc:graphicFrameChg chg="modGraphic">
          <ac:chgData name="TRAN TRI KHANG" userId="2b69f38f-e97b-4795-a559-774dc1ef1bed" providerId="ADAL" clId="{0A5BA63E-15B1-4BBA-A48F-FF51F43B4A8D}" dt="2022-08-08T15:10:09.300" v="95" actId="242"/>
          <ac:graphicFrameMkLst>
            <pc:docMk/>
            <pc:sldMk cId="0" sldId="268"/>
            <ac:graphicFrameMk id="10" creationId="{00000000-0000-0000-0000-000000000000}"/>
          </ac:graphicFrameMkLst>
        </pc:graphicFrameChg>
      </pc:sldChg>
      <pc:sldChg chg="modSp mod">
        <pc:chgData name="TRAN TRI KHANG" userId="2b69f38f-e97b-4795-a559-774dc1ef1bed" providerId="ADAL" clId="{0A5BA63E-15B1-4BBA-A48F-FF51F43B4A8D}" dt="2022-08-08T15:10:24.637" v="99" actId="113"/>
        <pc:sldMkLst>
          <pc:docMk/>
          <pc:sldMk cId="0" sldId="269"/>
        </pc:sldMkLst>
        <pc:spChg chg="mod">
          <ac:chgData name="TRAN TRI KHANG" userId="2b69f38f-e97b-4795-a559-774dc1ef1bed" providerId="ADAL" clId="{0A5BA63E-15B1-4BBA-A48F-FF51F43B4A8D}" dt="2022-08-08T15:10:24.637" v="99" actId="113"/>
          <ac:spMkLst>
            <pc:docMk/>
            <pc:sldMk cId="0" sldId="269"/>
            <ac:spMk id="7" creationId="{00000000-0000-0000-0000-000000000000}"/>
          </ac:spMkLst>
        </pc:spChg>
        <pc:spChg chg="mod">
          <ac:chgData name="TRAN TRI KHANG" userId="2b69f38f-e97b-4795-a559-774dc1ef1bed" providerId="ADAL" clId="{0A5BA63E-15B1-4BBA-A48F-FF51F43B4A8D}" dt="2022-08-08T15:10:22.719" v="98" actId="113"/>
          <ac:spMkLst>
            <pc:docMk/>
            <pc:sldMk cId="0" sldId="269"/>
            <ac:spMk id="8" creationId="{00000000-0000-0000-0000-000000000000}"/>
          </ac:spMkLst>
        </pc:spChg>
        <pc:graphicFrameChg chg="modGraphic">
          <ac:chgData name="TRAN TRI KHANG" userId="2b69f38f-e97b-4795-a559-774dc1ef1bed" providerId="ADAL" clId="{0A5BA63E-15B1-4BBA-A48F-FF51F43B4A8D}" dt="2022-08-08T15:10:18.532" v="96" actId="122"/>
          <ac:graphicFrameMkLst>
            <pc:docMk/>
            <pc:sldMk cId="0" sldId="269"/>
            <ac:graphicFrameMk id="10" creationId="{00000000-0000-0000-0000-000000000000}"/>
          </ac:graphicFrameMkLst>
        </pc:graphicFrameChg>
      </pc:sldChg>
      <pc:sldChg chg="modSp mod modAnim">
        <pc:chgData name="TRAN TRI KHANG" userId="2b69f38f-e97b-4795-a559-774dc1ef1bed" providerId="ADAL" clId="{0A5BA63E-15B1-4BBA-A48F-FF51F43B4A8D}" dt="2022-08-08T15:11:54.903" v="264" actId="14100"/>
        <pc:sldMkLst>
          <pc:docMk/>
          <pc:sldMk cId="0" sldId="270"/>
        </pc:sldMkLst>
        <pc:spChg chg="mod">
          <ac:chgData name="TRAN TRI KHANG" userId="2b69f38f-e97b-4795-a559-774dc1ef1bed" providerId="ADAL" clId="{0A5BA63E-15B1-4BBA-A48F-FF51F43B4A8D}" dt="2022-08-08T15:10:29.536" v="100" actId="113"/>
          <ac:spMkLst>
            <pc:docMk/>
            <pc:sldMk cId="0" sldId="270"/>
            <ac:spMk id="11" creationId="{00000000-0000-0000-0000-000000000000}"/>
          </ac:spMkLst>
        </pc:spChg>
        <pc:spChg chg="mod">
          <ac:chgData name="TRAN TRI KHANG" userId="2b69f38f-e97b-4795-a559-774dc1ef1bed" providerId="ADAL" clId="{0A5BA63E-15B1-4BBA-A48F-FF51F43B4A8D}" dt="2022-08-08T15:10:34.570" v="101" actId="123"/>
          <ac:spMkLst>
            <pc:docMk/>
            <pc:sldMk cId="0" sldId="270"/>
            <ac:spMk id="18" creationId="{00000000-0000-0000-0000-000000000000}"/>
          </ac:spMkLst>
        </pc:spChg>
        <pc:spChg chg="mod">
          <ac:chgData name="TRAN TRI KHANG" userId="2b69f38f-e97b-4795-a559-774dc1ef1bed" providerId="ADAL" clId="{0A5BA63E-15B1-4BBA-A48F-FF51F43B4A8D}" dt="2022-08-08T15:10:46.372" v="105" actId="123"/>
          <ac:spMkLst>
            <pc:docMk/>
            <pc:sldMk cId="0" sldId="270"/>
            <ac:spMk id="19" creationId="{00000000-0000-0000-0000-000000000000}"/>
          </ac:spMkLst>
        </pc:spChg>
        <pc:spChg chg="mod">
          <ac:chgData name="TRAN TRI KHANG" userId="2b69f38f-e97b-4795-a559-774dc1ef1bed" providerId="ADAL" clId="{0A5BA63E-15B1-4BBA-A48F-FF51F43B4A8D}" dt="2022-08-08T15:10:40.580" v="104" actId="20577"/>
          <ac:spMkLst>
            <pc:docMk/>
            <pc:sldMk cId="0" sldId="270"/>
            <ac:spMk id="20" creationId="{00000000-0000-0000-0000-000000000000}"/>
          </ac:spMkLst>
        </pc:spChg>
        <pc:spChg chg="mod">
          <ac:chgData name="TRAN TRI KHANG" userId="2b69f38f-e97b-4795-a559-774dc1ef1bed" providerId="ADAL" clId="{0A5BA63E-15B1-4BBA-A48F-FF51F43B4A8D}" dt="2022-08-08T15:11:54.903" v="264" actId="14100"/>
          <ac:spMkLst>
            <pc:docMk/>
            <pc:sldMk cId="0" sldId="270"/>
            <ac:spMk id="21" creationId="{00000000-0000-0000-0000-000000000000}"/>
          </ac:spMkLst>
        </pc:spChg>
      </pc:sldChg>
      <pc:sldChg chg="modSp mod">
        <pc:chgData name="TRAN TRI KHANG" userId="2b69f38f-e97b-4795-a559-774dc1ef1bed" providerId="ADAL" clId="{0A5BA63E-15B1-4BBA-A48F-FF51F43B4A8D}" dt="2022-08-08T15:12:21.677" v="272" actId="1076"/>
        <pc:sldMkLst>
          <pc:docMk/>
          <pc:sldMk cId="0" sldId="271"/>
        </pc:sldMkLst>
        <pc:spChg chg="mod">
          <ac:chgData name="TRAN TRI KHANG" userId="2b69f38f-e97b-4795-a559-774dc1ef1bed" providerId="ADAL" clId="{0A5BA63E-15B1-4BBA-A48F-FF51F43B4A8D}" dt="2022-08-08T15:12:01.326" v="266" actId="113"/>
          <ac:spMkLst>
            <pc:docMk/>
            <pc:sldMk cId="0" sldId="271"/>
            <ac:spMk id="10" creationId="{00000000-0000-0000-0000-000000000000}"/>
          </ac:spMkLst>
        </pc:spChg>
        <pc:spChg chg="mod">
          <ac:chgData name="TRAN TRI KHANG" userId="2b69f38f-e97b-4795-a559-774dc1ef1bed" providerId="ADAL" clId="{0A5BA63E-15B1-4BBA-A48F-FF51F43B4A8D}" dt="2022-08-08T15:11:59.564" v="265" actId="113"/>
          <ac:spMkLst>
            <pc:docMk/>
            <pc:sldMk cId="0" sldId="271"/>
            <ac:spMk id="11" creationId="{00000000-0000-0000-0000-000000000000}"/>
          </ac:spMkLst>
        </pc:spChg>
        <pc:spChg chg="mod">
          <ac:chgData name="TRAN TRI KHANG" userId="2b69f38f-e97b-4795-a559-774dc1ef1bed" providerId="ADAL" clId="{0A5BA63E-15B1-4BBA-A48F-FF51F43B4A8D}" dt="2022-08-08T15:12:03.692" v="267" actId="113"/>
          <ac:spMkLst>
            <pc:docMk/>
            <pc:sldMk cId="0" sldId="271"/>
            <ac:spMk id="13" creationId="{00000000-0000-0000-0000-000000000000}"/>
          </ac:spMkLst>
        </pc:spChg>
        <pc:graphicFrameChg chg="mod">
          <ac:chgData name="TRAN TRI KHANG" userId="2b69f38f-e97b-4795-a559-774dc1ef1bed" providerId="ADAL" clId="{0A5BA63E-15B1-4BBA-A48F-FF51F43B4A8D}" dt="2022-08-08T15:12:21.677" v="272" actId="1076"/>
          <ac:graphicFrameMkLst>
            <pc:docMk/>
            <pc:sldMk cId="0" sldId="271"/>
            <ac:graphicFrameMk id="17" creationId="{ACEA051D-AB83-A4BE-4BA3-EE9D35005B03}"/>
          </ac:graphicFrameMkLst>
        </pc:graphicFrameChg>
      </pc:sldChg>
      <pc:sldChg chg="modSp mod">
        <pc:chgData name="TRAN TRI KHANG" userId="2b69f38f-e97b-4795-a559-774dc1ef1bed" providerId="ADAL" clId="{0A5BA63E-15B1-4BBA-A48F-FF51F43B4A8D}" dt="2022-08-08T15:12:35.564" v="276" actId="123"/>
        <pc:sldMkLst>
          <pc:docMk/>
          <pc:sldMk cId="0" sldId="272"/>
        </pc:sldMkLst>
        <pc:spChg chg="mod">
          <ac:chgData name="TRAN TRI KHANG" userId="2b69f38f-e97b-4795-a559-774dc1ef1bed" providerId="ADAL" clId="{0A5BA63E-15B1-4BBA-A48F-FF51F43B4A8D}" dt="2022-08-08T15:12:29.391" v="274" actId="113"/>
          <ac:spMkLst>
            <pc:docMk/>
            <pc:sldMk cId="0" sldId="272"/>
            <ac:spMk id="5" creationId="{00000000-0000-0000-0000-000000000000}"/>
          </ac:spMkLst>
        </pc:spChg>
        <pc:spChg chg="mod">
          <ac:chgData name="TRAN TRI KHANG" userId="2b69f38f-e97b-4795-a559-774dc1ef1bed" providerId="ADAL" clId="{0A5BA63E-15B1-4BBA-A48F-FF51F43B4A8D}" dt="2022-08-08T15:12:27.684" v="273" actId="113"/>
          <ac:spMkLst>
            <pc:docMk/>
            <pc:sldMk cId="0" sldId="272"/>
            <ac:spMk id="8" creationId="{00000000-0000-0000-0000-000000000000}"/>
          </ac:spMkLst>
        </pc:spChg>
        <pc:graphicFrameChg chg="modGraphic">
          <ac:chgData name="TRAN TRI KHANG" userId="2b69f38f-e97b-4795-a559-774dc1ef1bed" providerId="ADAL" clId="{0A5BA63E-15B1-4BBA-A48F-FF51F43B4A8D}" dt="2022-08-08T15:12:35.564" v="276" actId="123"/>
          <ac:graphicFrameMkLst>
            <pc:docMk/>
            <pc:sldMk cId="0" sldId="272"/>
            <ac:graphicFrameMk id="7" creationId="{00000000-0000-0000-0000-000000000000}"/>
          </ac:graphicFrameMkLst>
        </pc:graphicFrameChg>
      </pc:sldChg>
      <pc:sldChg chg="addSp delSp modSp mod delAnim modAnim">
        <pc:chgData name="TRAN TRI KHANG" userId="2b69f38f-e97b-4795-a559-774dc1ef1bed" providerId="ADAL" clId="{0A5BA63E-15B1-4BBA-A48F-FF51F43B4A8D}" dt="2022-08-08T15:13:14.234" v="285" actId="122"/>
        <pc:sldMkLst>
          <pc:docMk/>
          <pc:sldMk cId="0" sldId="273"/>
        </pc:sldMkLst>
        <pc:spChg chg="mod">
          <ac:chgData name="TRAN TRI KHANG" userId="2b69f38f-e97b-4795-a559-774dc1ef1bed" providerId="ADAL" clId="{0A5BA63E-15B1-4BBA-A48F-FF51F43B4A8D}" dt="2022-08-08T15:12:41.926" v="277" actId="123"/>
          <ac:spMkLst>
            <pc:docMk/>
            <pc:sldMk cId="0" sldId="273"/>
            <ac:spMk id="6" creationId="{00000000-0000-0000-0000-000000000000}"/>
          </ac:spMkLst>
        </pc:spChg>
        <pc:spChg chg="mod">
          <ac:chgData name="TRAN TRI KHANG" userId="2b69f38f-e97b-4795-a559-774dc1ef1bed" providerId="ADAL" clId="{0A5BA63E-15B1-4BBA-A48F-FF51F43B4A8D}" dt="2022-08-08T15:13:04.169" v="282" actId="207"/>
          <ac:spMkLst>
            <pc:docMk/>
            <pc:sldMk cId="0" sldId="273"/>
            <ac:spMk id="7" creationId="{00000000-0000-0000-0000-000000000000}"/>
          </ac:spMkLst>
        </pc:spChg>
        <pc:spChg chg="add del mod">
          <ac:chgData name="TRAN TRI KHANG" userId="2b69f38f-e97b-4795-a559-774dc1ef1bed" providerId="ADAL" clId="{0A5BA63E-15B1-4BBA-A48F-FF51F43B4A8D}" dt="2022-08-08T15:13:06.528" v="283" actId="478"/>
          <ac:spMkLst>
            <pc:docMk/>
            <pc:sldMk cId="0" sldId="273"/>
            <ac:spMk id="12" creationId="{E9F0DCE7-BE6B-D89B-4BDE-9892C933AD7C}"/>
          </ac:spMkLst>
        </pc:spChg>
        <pc:graphicFrameChg chg="modGraphic">
          <ac:chgData name="TRAN TRI KHANG" userId="2b69f38f-e97b-4795-a559-774dc1ef1bed" providerId="ADAL" clId="{0A5BA63E-15B1-4BBA-A48F-FF51F43B4A8D}" dt="2022-08-08T15:13:14.234" v="285" actId="122"/>
          <ac:graphicFrameMkLst>
            <pc:docMk/>
            <pc:sldMk cId="0" sldId="273"/>
            <ac:graphicFrameMk id="5" creationId="{00000000-0000-0000-0000-000000000000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3BDC8F4-894F-3146-BB74-612F7CCF3AAD}" type="doc">
      <dgm:prSet loTypeId="urn:microsoft.com/office/officeart/2005/8/layout/vList2" loCatId="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B0076D09-2FA1-0D44-971D-BC1099A4455B}">
      <dgm:prSet phldrT="[Text]" custT="1"/>
      <dgm:spPr/>
      <dgm:t>
        <a:bodyPr/>
        <a:lstStyle/>
        <a:p>
          <a:pPr algn="just"/>
          <a:r>
            <a:rPr lang="en-US" sz="4800" spc="30" dirty="0">
              <a:latin typeface="Roboto Condensed"/>
            </a:rPr>
            <a:t>-  </a:t>
          </a:r>
          <a:r>
            <a:rPr lang="en-US" sz="4800" b="1" spc="30" dirty="0" err="1">
              <a:latin typeface="Roboto Condensed"/>
            </a:rPr>
            <a:t>Khái</a:t>
          </a:r>
          <a:r>
            <a:rPr lang="en-US" sz="4800" b="1" spc="30" dirty="0">
              <a:latin typeface="Roboto Condensed"/>
            </a:rPr>
            <a:t> </a:t>
          </a:r>
          <a:r>
            <a:rPr lang="en-US" sz="4800" b="1" spc="30" dirty="0" err="1">
              <a:latin typeface="Roboto Condensed"/>
            </a:rPr>
            <a:t>niệm</a:t>
          </a:r>
          <a:r>
            <a:rPr lang="en-US" sz="4800" b="1" spc="30" dirty="0">
              <a:latin typeface="Roboto Condensed"/>
            </a:rPr>
            <a:t>: </a:t>
          </a:r>
          <a:r>
            <a:rPr lang="en-US" sz="4800" spc="30" dirty="0">
              <a:latin typeface="Roboto Condensed"/>
            </a:rPr>
            <a:t>so </a:t>
          </a:r>
          <a:r>
            <a:rPr lang="en-US" sz="4800" spc="30" dirty="0" err="1">
              <a:latin typeface="Roboto Condensed"/>
            </a:rPr>
            <a:t>sánh</a:t>
          </a:r>
          <a:r>
            <a:rPr lang="en-US" sz="4800" spc="30" dirty="0">
              <a:latin typeface="Roboto Condensed"/>
            </a:rPr>
            <a:t> </a:t>
          </a:r>
          <a:r>
            <a:rPr lang="en-US" sz="4800" spc="30" dirty="0" err="1">
              <a:latin typeface="Roboto Condensed"/>
            </a:rPr>
            <a:t>là</a:t>
          </a:r>
          <a:r>
            <a:rPr lang="en-US" sz="4800" spc="30" dirty="0">
              <a:latin typeface="Roboto Condensed"/>
            </a:rPr>
            <a:t> </a:t>
          </a:r>
          <a:r>
            <a:rPr lang="en-US" sz="4800" spc="30" dirty="0" err="1">
              <a:latin typeface="Roboto Condensed"/>
            </a:rPr>
            <a:t>đối</a:t>
          </a:r>
          <a:r>
            <a:rPr lang="en-US" sz="4800" spc="30" dirty="0">
              <a:latin typeface="Roboto Condensed"/>
            </a:rPr>
            <a:t> </a:t>
          </a:r>
          <a:r>
            <a:rPr lang="en-US" sz="4800" spc="30" dirty="0" err="1">
              <a:latin typeface="Roboto Condensed"/>
            </a:rPr>
            <a:t>chiếu</a:t>
          </a:r>
          <a:r>
            <a:rPr lang="en-US" sz="4800" spc="30" dirty="0">
              <a:latin typeface="Roboto Condensed"/>
            </a:rPr>
            <a:t> </a:t>
          </a:r>
          <a:r>
            <a:rPr lang="en-US" sz="4800" spc="30" dirty="0" err="1">
              <a:latin typeface="Roboto Condensed"/>
            </a:rPr>
            <a:t>sự</a:t>
          </a:r>
          <a:r>
            <a:rPr lang="en-US" sz="4800" spc="30" dirty="0">
              <a:latin typeface="Roboto Condensed"/>
            </a:rPr>
            <a:t> </a:t>
          </a:r>
          <a:r>
            <a:rPr lang="en-US" sz="4800" spc="30" dirty="0" err="1">
              <a:latin typeface="Roboto Condensed"/>
            </a:rPr>
            <a:t>vật</a:t>
          </a:r>
          <a:r>
            <a:rPr lang="en-US" sz="4800" spc="30" dirty="0">
              <a:latin typeface="Roboto Condensed"/>
            </a:rPr>
            <a:t>, </a:t>
          </a:r>
          <a:r>
            <a:rPr lang="en-US" sz="4800" spc="30" dirty="0" err="1">
              <a:latin typeface="Roboto Condensed"/>
            </a:rPr>
            <a:t>sự</a:t>
          </a:r>
          <a:r>
            <a:rPr lang="en-US" sz="4800" spc="30" dirty="0">
              <a:latin typeface="Roboto Condensed"/>
            </a:rPr>
            <a:t> </a:t>
          </a:r>
          <a:r>
            <a:rPr lang="en-US" sz="4800" spc="30" dirty="0" err="1">
              <a:latin typeface="Roboto Condensed"/>
            </a:rPr>
            <a:t>việc</a:t>
          </a:r>
          <a:r>
            <a:rPr lang="en-US" sz="4800" spc="30" dirty="0">
              <a:latin typeface="Roboto Condensed"/>
            </a:rPr>
            <a:t>, </a:t>
          </a:r>
          <a:r>
            <a:rPr lang="en-US" sz="4800" spc="30" dirty="0" err="1">
              <a:latin typeface="Roboto Condensed"/>
            </a:rPr>
            <a:t>hiện</a:t>
          </a:r>
          <a:r>
            <a:rPr lang="en-US" sz="4800" spc="30" dirty="0">
              <a:latin typeface="Roboto Condensed"/>
            </a:rPr>
            <a:t> </a:t>
          </a:r>
          <a:r>
            <a:rPr lang="en-US" sz="4800" spc="30" dirty="0" err="1">
              <a:latin typeface="Roboto Condensed"/>
            </a:rPr>
            <a:t>tượng</a:t>
          </a:r>
          <a:r>
            <a:rPr lang="en-US" sz="4800" spc="30" dirty="0">
              <a:latin typeface="Roboto Condensed"/>
            </a:rPr>
            <a:t> </a:t>
          </a:r>
          <a:r>
            <a:rPr lang="en-US" sz="4800" spc="30" dirty="0" err="1">
              <a:latin typeface="Roboto Condensed"/>
            </a:rPr>
            <a:t>này</a:t>
          </a:r>
          <a:r>
            <a:rPr lang="en-US" sz="4800" spc="30" dirty="0">
              <a:latin typeface="Roboto Condensed"/>
            </a:rPr>
            <a:t> </a:t>
          </a:r>
          <a:r>
            <a:rPr lang="en-US" sz="4800" spc="30" dirty="0" err="1">
              <a:latin typeface="Roboto Condensed"/>
            </a:rPr>
            <a:t>với</a:t>
          </a:r>
          <a:r>
            <a:rPr lang="en-US" sz="4800" spc="30" dirty="0">
              <a:latin typeface="Roboto Condensed"/>
            </a:rPr>
            <a:t> </a:t>
          </a:r>
          <a:r>
            <a:rPr lang="en-US" sz="4800" spc="30" dirty="0" err="1">
              <a:latin typeface="Roboto Condensed"/>
            </a:rPr>
            <a:t>sự</a:t>
          </a:r>
          <a:r>
            <a:rPr lang="en-US" sz="4800" spc="30" dirty="0">
              <a:latin typeface="Roboto Condensed"/>
            </a:rPr>
            <a:t> </a:t>
          </a:r>
          <a:r>
            <a:rPr lang="en-US" sz="4800" spc="30" dirty="0" err="1">
              <a:latin typeface="Roboto Condensed"/>
            </a:rPr>
            <a:t>vật</a:t>
          </a:r>
          <a:r>
            <a:rPr lang="en-US" sz="4800" spc="30" dirty="0">
              <a:latin typeface="Roboto Condensed"/>
            </a:rPr>
            <a:t>, </a:t>
          </a:r>
          <a:r>
            <a:rPr lang="en-US" sz="4800" spc="30" dirty="0" err="1">
              <a:latin typeface="Roboto Condensed"/>
            </a:rPr>
            <a:t>sự</a:t>
          </a:r>
          <a:r>
            <a:rPr lang="en-US" sz="4800" spc="30" dirty="0">
              <a:latin typeface="Roboto Condensed"/>
            </a:rPr>
            <a:t> </a:t>
          </a:r>
          <a:r>
            <a:rPr lang="en-US" sz="4800" spc="30" dirty="0" err="1">
              <a:latin typeface="Roboto Condensed"/>
            </a:rPr>
            <a:t>việc</a:t>
          </a:r>
          <a:r>
            <a:rPr lang="en-US" sz="4800" spc="30" dirty="0">
              <a:latin typeface="Roboto Condensed"/>
            </a:rPr>
            <a:t>, </a:t>
          </a:r>
          <a:r>
            <a:rPr lang="en-US" sz="4800" spc="30" dirty="0" err="1">
              <a:latin typeface="Roboto Condensed"/>
            </a:rPr>
            <a:t>hiện</a:t>
          </a:r>
          <a:r>
            <a:rPr lang="en-US" sz="4800" spc="30" dirty="0">
              <a:latin typeface="Roboto Condensed"/>
            </a:rPr>
            <a:t> </a:t>
          </a:r>
          <a:r>
            <a:rPr lang="en-US" sz="4800" spc="30" dirty="0" err="1">
              <a:latin typeface="Roboto Condensed"/>
            </a:rPr>
            <a:t>tượng</a:t>
          </a:r>
          <a:r>
            <a:rPr lang="en-US" sz="4800" spc="30" dirty="0">
              <a:latin typeface="Roboto Condensed"/>
            </a:rPr>
            <a:t> </a:t>
          </a:r>
          <a:r>
            <a:rPr lang="en-US" sz="4800" spc="30" dirty="0" err="1">
              <a:latin typeface="Roboto Condensed"/>
            </a:rPr>
            <a:t>khác</a:t>
          </a:r>
          <a:r>
            <a:rPr lang="en-US" sz="4800" spc="30" dirty="0">
              <a:latin typeface="Roboto Condensed"/>
            </a:rPr>
            <a:t> </a:t>
          </a:r>
          <a:r>
            <a:rPr lang="en-US" sz="4800" spc="30" dirty="0" err="1">
              <a:latin typeface="Roboto Condensed"/>
            </a:rPr>
            <a:t>có</a:t>
          </a:r>
          <a:r>
            <a:rPr lang="en-US" sz="4800" spc="30" dirty="0">
              <a:latin typeface="Roboto Condensed"/>
            </a:rPr>
            <a:t> </a:t>
          </a:r>
          <a:r>
            <a:rPr lang="en-US" sz="4800" spc="30" dirty="0" err="1">
              <a:latin typeface="Roboto Condensed"/>
            </a:rPr>
            <a:t>nét</a:t>
          </a:r>
          <a:r>
            <a:rPr lang="en-US" sz="4800" spc="30" dirty="0">
              <a:latin typeface="Roboto Condensed"/>
            </a:rPr>
            <a:t> </a:t>
          </a:r>
          <a:r>
            <a:rPr lang="en-US" sz="4800" spc="30" dirty="0" err="1">
              <a:latin typeface="Roboto Condensed"/>
            </a:rPr>
            <a:t>tương</a:t>
          </a:r>
          <a:r>
            <a:rPr lang="en-US" sz="4800" spc="30" dirty="0">
              <a:latin typeface="Roboto Condensed"/>
            </a:rPr>
            <a:t> </a:t>
          </a:r>
          <a:r>
            <a:rPr lang="en-US" sz="4800" spc="30" dirty="0" err="1">
              <a:latin typeface="Roboto Condensed"/>
            </a:rPr>
            <a:t>đồng</a:t>
          </a:r>
          <a:r>
            <a:rPr lang="en-US" sz="4800" spc="30" dirty="0">
              <a:latin typeface="Roboto Condensed"/>
            </a:rPr>
            <a:t> </a:t>
          </a:r>
          <a:r>
            <a:rPr lang="en-US" sz="4800" spc="30" dirty="0" err="1">
              <a:latin typeface="Roboto Condensed"/>
            </a:rPr>
            <a:t>để</a:t>
          </a:r>
          <a:r>
            <a:rPr lang="en-US" sz="4800" spc="30" dirty="0">
              <a:latin typeface="Roboto Condensed"/>
            </a:rPr>
            <a:t> </a:t>
          </a:r>
          <a:r>
            <a:rPr lang="en-US" sz="4800" spc="30" dirty="0" err="1">
              <a:latin typeface="Roboto Condensed"/>
            </a:rPr>
            <a:t>tăng</a:t>
          </a:r>
          <a:r>
            <a:rPr lang="en-US" sz="4800" spc="30" dirty="0">
              <a:latin typeface="Roboto Condensed"/>
            </a:rPr>
            <a:t> </a:t>
          </a:r>
          <a:r>
            <a:rPr lang="en-US" sz="4800" spc="30" dirty="0" err="1">
              <a:latin typeface="Roboto Condensed"/>
            </a:rPr>
            <a:t>sức</a:t>
          </a:r>
          <a:r>
            <a:rPr lang="en-US" sz="4800" spc="30" dirty="0">
              <a:latin typeface="Roboto Condensed"/>
            </a:rPr>
            <a:t> </a:t>
          </a:r>
          <a:r>
            <a:rPr lang="en-US" sz="4800" spc="30" dirty="0" err="1">
              <a:latin typeface="Roboto Condensed"/>
            </a:rPr>
            <a:t>gợi</a:t>
          </a:r>
          <a:r>
            <a:rPr lang="en-US" sz="4800" spc="30" dirty="0">
              <a:latin typeface="Roboto Condensed"/>
            </a:rPr>
            <a:t> </a:t>
          </a:r>
          <a:r>
            <a:rPr lang="en-US" sz="4800" spc="30" dirty="0" err="1">
              <a:latin typeface="Roboto Condensed"/>
            </a:rPr>
            <a:t>hình</a:t>
          </a:r>
          <a:r>
            <a:rPr lang="en-US" sz="4800" spc="30" dirty="0">
              <a:latin typeface="Roboto Condensed"/>
            </a:rPr>
            <a:t>, </a:t>
          </a:r>
          <a:r>
            <a:rPr lang="en-US" sz="4800" spc="30" dirty="0" err="1">
              <a:latin typeface="Roboto Condensed"/>
            </a:rPr>
            <a:t>gợi</a:t>
          </a:r>
          <a:r>
            <a:rPr lang="en-US" sz="4800" spc="30" dirty="0">
              <a:latin typeface="Roboto Condensed"/>
            </a:rPr>
            <a:t> </a:t>
          </a:r>
          <a:r>
            <a:rPr lang="en-US" sz="4800" spc="30" dirty="0" err="1">
              <a:latin typeface="Roboto Condensed"/>
            </a:rPr>
            <a:t>cảm</a:t>
          </a:r>
          <a:r>
            <a:rPr lang="en-US" sz="4800" spc="30" dirty="0">
              <a:latin typeface="Roboto Condensed"/>
            </a:rPr>
            <a:t> </a:t>
          </a:r>
          <a:r>
            <a:rPr lang="en-US" sz="4800" spc="30" dirty="0" err="1">
              <a:latin typeface="Roboto Condensed"/>
            </a:rPr>
            <a:t>cho</a:t>
          </a:r>
          <a:r>
            <a:rPr lang="en-US" sz="4800" spc="30" dirty="0">
              <a:latin typeface="Roboto Condensed"/>
            </a:rPr>
            <a:t> </a:t>
          </a:r>
          <a:r>
            <a:rPr lang="en-US" sz="4800" spc="30" dirty="0" err="1">
              <a:latin typeface="Roboto Condensed"/>
            </a:rPr>
            <a:t>sự</a:t>
          </a:r>
          <a:r>
            <a:rPr lang="en-US" sz="4800" spc="30" dirty="0">
              <a:latin typeface="Roboto Condensed"/>
            </a:rPr>
            <a:t> </a:t>
          </a:r>
          <a:r>
            <a:rPr lang="en-US" sz="4800" spc="30" dirty="0" err="1">
              <a:latin typeface="Roboto Condensed"/>
            </a:rPr>
            <a:t>diễn</a:t>
          </a:r>
          <a:r>
            <a:rPr lang="en-US" sz="4800" spc="30" dirty="0">
              <a:latin typeface="Roboto Condensed"/>
            </a:rPr>
            <a:t> </a:t>
          </a:r>
          <a:r>
            <a:rPr lang="en-US" sz="4800" spc="30" dirty="0" err="1">
              <a:latin typeface="Roboto Condensed"/>
            </a:rPr>
            <a:t>đạt</a:t>
          </a:r>
          <a:r>
            <a:rPr lang="en-US" sz="4800" spc="30" dirty="0">
              <a:latin typeface="Roboto Condensed"/>
            </a:rPr>
            <a:t>.</a:t>
          </a:r>
          <a:endParaRPr lang="en-US" sz="4800" dirty="0"/>
        </a:p>
      </dgm:t>
    </dgm:pt>
    <dgm:pt modelId="{9460A465-22E3-EE43-8E8E-F6BBC4B7269B}" type="parTrans" cxnId="{137A1D26-1AC5-0448-8224-A78751001466}">
      <dgm:prSet/>
      <dgm:spPr/>
      <dgm:t>
        <a:bodyPr/>
        <a:lstStyle/>
        <a:p>
          <a:endParaRPr lang="en-US" sz="2800"/>
        </a:p>
      </dgm:t>
    </dgm:pt>
    <dgm:pt modelId="{D6611D87-91E6-1F47-98F1-51F5CBD7AD50}" type="sibTrans" cxnId="{137A1D26-1AC5-0448-8224-A78751001466}">
      <dgm:prSet/>
      <dgm:spPr/>
      <dgm:t>
        <a:bodyPr/>
        <a:lstStyle/>
        <a:p>
          <a:endParaRPr lang="en-US" sz="2800"/>
        </a:p>
      </dgm:t>
    </dgm:pt>
    <dgm:pt modelId="{1FE1C681-C71C-3A46-875E-EABE4D0BD540}">
      <dgm:prSet custT="1"/>
      <dgm:spPr/>
      <dgm:t>
        <a:bodyPr/>
        <a:lstStyle/>
        <a:p>
          <a:pPr algn="just"/>
          <a:r>
            <a:rPr lang="en-US" sz="4800" spc="30" dirty="0">
              <a:latin typeface="Roboto Condensed"/>
            </a:rPr>
            <a:t>- </a:t>
          </a:r>
          <a:r>
            <a:rPr lang="en-US" sz="4800" b="1" spc="30" dirty="0" err="1">
              <a:latin typeface="Roboto Condensed"/>
            </a:rPr>
            <a:t>Tác</a:t>
          </a:r>
          <a:r>
            <a:rPr lang="en-US" sz="4800" b="1" spc="30" dirty="0">
              <a:latin typeface="Roboto Condensed"/>
            </a:rPr>
            <a:t> </a:t>
          </a:r>
          <a:r>
            <a:rPr lang="en-US" sz="4800" b="1" spc="30" dirty="0" err="1">
              <a:latin typeface="Roboto Condensed"/>
            </a:rPr>
            <a:t>dụng</a:t>
          </a:r>
          <a:r>
            <a:rPr lang="en-US" sz="4800" b="1" spc="30" dirty="0">
              <a:latin typeface="Roboto Condensed"/>
            </a:rPr>
            <a:t>: </a:t>
          </a:r>
          <a:r>
            <a:rPr lang="en-US" sz="4800" spc="30" dirty="0" err="1">
              <a:latin typeface="Roboto Condensed"/>
            </a:rPr>
            <a:t>tăng</a:t>
          </a:r>
          <a:r>
            <a:rPr lang="en-US" sz="4800" spc="30" dirty="0">
              <a:latin typeface="Roboto Condensed"/>
            </a:rPr>
            <a:t> </a:t>
          </a:r>
          <a:r>
            <a:rPr lang="en-US" sz="4800" spc="30" dirty="0" err="1">
              <a:latin typeface="Roboto Condensed"/>
            </a:rPr>
            <a:t>sức</a:t>
          </a:r>
          <a:r>
            <a:rPr lang="en-US" sz="4800" spc="30" dirty="0">
              <a:latin typeface="Roboto Condensed"/>
            </a:rPr>
            <a:t> </a:t>
          </a:r>
          <a:r>
            <a:rPr lang="en-US" sz="4800" spc="30" dirty="0" err="1">
              <a:latin typeface="Roboto Condensed"/>
            </a:rPr>
            <a:t>gợi</a:t>
          </a:r>
          <a:r>
            <a:rPr lang="en-US" sz="4800" spc="30" dirty="0">
              <a:latin typeface="Roboto Condensed"/>
            </a:rPr>
            <a:t> </a:t>
          </a:r>
          <a:r>
            <a:rPr lang="en-US" sz="4800" spc="30" dirty="0" err="1">
              <a:latin typeface="Roboto Condensed"/>
            </a:rPr>
            <a:t>hình</a:t>
          </a:r>
          <a:r>
            <a:rPr lang="en-US" sz="4800" spc="30" dirty="0">
              <a:latin typeface="Roboto Condensed"/>
            </a:rPr>
            <a:t>, </a:t>
          </a:r>
          <a:r>
            <a:rPr lang="en-US" sz="4800" spc="30" dirty="0" err="1">
              <a:latin typeface="Roboto Condensed"/>
            </a:rPr>
            <a:t>gợi</a:t>
          </a:r>
          <a:r>
            <a:rPr lang="en-US" sz="4800" spc="30" dirty="0">
              <a:latin typeface="Roboto Condensed"/>
            </a:rPr>
            <a:t> </a:t>
          </a:r>
          <a:r>
            <a:rPr lang="en-US" sz="4800" spc="30" dirty="0" err="1">
              <a:latin typeface="Roboto Condensed"/>
            </a:rPr>
            <a:t>cảm</a:t>
          </a:r>
          <a:r>
            <a:rPr lang="en-US" sz="4800" spc="30" dirty="0">
              <a:latin typeface="Roboto Condensed"/>
            </a:rPr>
            <a:t> </a:t>
          </a:r>
          <a:r>
            <a:rPr lang="en-US" sz="4800" spc="30" dirty="0" err="1">
              <a:latin typeface="Roboto Condensed"/>
            </a:rPr>
            <a:t>cho</a:t>
          </a:r>
          <a:r>
            <a:rPr lang="en-US" sz="4800" spc="30" dirty="0">
              <a:latin typeface="Roboto Condensed"/>
            </a:rPr>
            <a:t> </a:t>
          </a:r>
          <a:r>
            <a:rPr lang="en-US" sz="4800" spc="30" dirty="0" err="1">
              <a:latin typeface="Roboto Condensed"/>
            </a:rPr>
            <a:t>sự</a:t>
          </a:r>
          <a:r>
            <a:rPr lang="en-US" sz="4800" spc="30" dirty="0">
              <a:latin typeface="Roboto Condensed"/>
            </a:rPr>
            <a:t> </a:t>
          </a:r>
          <a:r>
            <a:rPr lang="en-US" sz="4800" spc="30" dirty="0" err="1">
              <a:latin typeface="Roboto Condensed"/>
            </a:rPr>
            <a:t>diễn</a:t>
          </a:r>
          <a:r>
            <a:rPr lang="en-US" sz="4800" spc="30" dirty="0">
              <a:latin typeface="Roboto Condensed"/>
            </a:rPr>
            <a:t> </a:t>
          </a:r>
          <a:r>
            <a:rPr lang="en-US" sz="4800" spc="30" dirty="0" err="1">
              <a:latin typeface="Roboto Condensed"/>
            </a:rPr>
            <a:t>đạt</a:t>
          </a:r>
          <a:r>
            <a:rPr lang="en-US" sz="4800" spc="30" dirty="0">
              <a:latin typeface="Roboto Condensed"/>
            </a:rPr>
            <a:t>.</a:t>
          </a:r>
        </a:p>
      </dgm:t>
    </dgm:pt>
    <dgm:pt modelId="{6882F32D-61BD-E74E-98D7-582C52AB1DB4}" type="parTrans" cxnId="{371785D3-814F-F24B-B8C5-46B8BE95367E}">
      <dgm:prSet/>
      <dgm:spPr/>
      <dgm:t>
        <a:bodyPr/>
        <a:lstStyle/>
        <a:p>
          <a:endParaRPr lang="en-US" sz="2800"/>
        </a:p>
      </dgm:t>
    </dgm:pt>
    <dgm:pt modelId="{667BFF9F-81EC-B446-B8C0-EFAF62419021}" type="sibTrans" cxnId="{371785D3-814F-F24B-B8C5-46B8BE95367E}">
      <dgm:prSet/>
      <dgm:spPr/>
      <dgm:t>
        <a:bodyPr/>
        <a:lstStyle/>
        <a:p>
          <a:endParaRPr lang="en-US" sz="2800"/>
        </a:p>
      </dgm:t>
    </dgm:pt>
    <dgm:pt modelId="{E24448F6-4070-EE45-AE8D-EB03BC59B3BB}" type="pres">
      <dgm:prSet presAssocID="{73BDC8F4-894F-3146-BB74-612F7CCF3AAD}" presName="linear" presStyleCnt="0">
        <dgm:presLayoutVars>
          <dgm:animLvl val="lvl"/>
          <dgm:resizeHandles val="exact"/>
        </dgm:presLayoutVars>
      </dgm:prSet>
      <dgm:spPr/>
    </dgm:pt>
    <dgm:pt modelId="{26FDC358-D001-DF44-B9E1-85F3E54C9B60}" type="pres">
      <dgm:prSet presAssocID="{B0076D09-2FA1-0D44-971D-BC1099A4455B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53D8C77C-58ED-9644-92C5-09E651C28BFE}" type="pres">
      <dgm:prSet presAssocID="{D6611D87-91E6-1F47-98F1-51F5CBD7AD50}" presName="spacer" presStyleCnt="0"/>
      <dgm:spPr/>
    </dgm:pt>
    <dgm:pt modelId="{AEA25FF6-1AAE-E24C-8406-3FF7962F53A8}" type="pres">
      <dgm:prSet presAssocID="{1FE1C681-C71C-3A46-875E-EABE4D0BD540}" presName="parentText" presStyleLbl="node1" presStyleIdx="1" presStyleCnt="2" custScaleY="64020">
        <dgm:presLayoutVars>
          <dgm:chMax val="0"/>
          <dgm:bulletEnabled val="1"/>
        </dgm:presLayoutVars>
      </dgm:prSet>
      <dgm:spPr/>
    </dgm:pt>
  </dgm:ptLst>
  <dgm:cxnLst>
    <dgm:cxn modelId="{137A1D26-1AC5-0448-8224-A78751001466}" srcId="{73BDC8F4-894F-3146-BB74-612F7CCF3AAD}" destId="{B0076D09-2FA1-0D44-971D-BC1099A4455B}" srcOrd="0" destOrd="0" parTransId="{9460A465-22E3-EE43-8E8E-F6BBC4B7269B}" sibTransId="{D6611D87-91E6-1F47-98F1-51F5CBD7AD50}"/>
    <dgm:cxn modelId="{18ED1E7A-AB4C-234D-B80A-409FEFEA9D83}" type="presOf" srcId="{1FE1C681-C71C-3A46-875E-EABE4D0BD540}" destId="{AEA25FF6-1AAE-E24C-8406-3FF7962F53A8}" srcOrd="0" destOrd="0" presId="urn:microsoft.com/office/officeart/2005/8/layout/vList2"/>
    <dgm:cxn modelId="{4DE3A88C-7DAB-7C47-86E3-4FD9F87814A3}" type="presOf" srcId="{73BDC8F4-894F-3146-BB74-612F7CCF3AAD}" destId="{E24448F6-4070-EE45-AE8D-EB03BC59B3BB}" srcOrd="0" destOrd="0" presId="urn:microsoft.com/office/officeart/2005/8/layout/vList2"/>
    <dgm:cxn modelId="{371785D3-814F-F24B-B8C5-46B8BE95367E}" srcId="{73BDC8F4-894F-3146-BB74-612F7CCF3AAD}" destId="{1FE1C681-C71C-3A46-875E-EABE4D0BD540}" srcOrd="1" destOrd="0" parTransId="{6882F32D-61BD-E74E-98D7-582C52AB1DB4}" sibTransId="{667BFF9F-81EC-B446-B8C0-EFAF62419021}"/>
    <dgm:cxn modelId="{2D07C3FF-1322-9440-9538-31DE71DCE730}" type="presOf" srcId="{B0076D09-2FA1-0D44-971D-BC1099A4455B}" destId="{26FDC358-D001-DF44-B9E1-85F3E54C9B60}" srcOrd="0" destOrd="0" presId="urn:microsoft.com/office/officeart/2005/8/layout/vList2"/>
    <dgm:cxn modelId="{DE830DA7-1433-D44C-9859-21BF0C5A1F0A}" type="presParOf" srcId="{E24448F6-4070-EE45-AE8D-EB03BC59B3BB}" destId="{26FDC358-D001-DF44-B9E1-85F3E54C9B60}" srcOrd="0" destOrd="0" presId="urn:microsoft.com/office/officeart/2005/8/layout/vList2"/>
    <dgm:cxn modelId="{2AAEDDF4-AAD0-704E-A2D9-C24939FF525F}" type="presParOf" srcId="{E24448F6-4070-EE45-AE8D-EB03BC59B3BB}" destId="{53D8C77C-58ED-9644-92C5-09E651C28BFE}" srcOrd="1" destOrd="0" presId="urn:microsoft.com/office/officeart/2005/8/layout/vList2"/>
    <dgm:cxn modelId="{7F9870C7-6A31-8348-BFE0-98F9F9A51C9E}" type="presParOf" srcId="{E24448F6-4070-EE45-AE8D-EB03BC59B3BB}" destId="{AEA25FF6-1AAE-E24C-8406-3FF7962F53A8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FDC358-D001-DF44-B9E1-85F3E54C9B60}">
      <dsp:nvSpPr>
        <dsp:cNvPr id="0" name=""/>
        <dsp:cNvSpPr/>
      </dsp:nvSpPr>
      <dsp:spPr>
        <a:xfrm>
          <a:off x="0" y="2264"/>
          <a:ext cx="16351038" cy="208672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just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spc="30" dirty="0">
              <a:latin typeface="Roboto Condensed"/>
            </a:rPr>
            <a:t>-  </a:t>
          </a:r>
          <a:r>
            <a:rPr lang="en-US" sz="4800" b="1" kern="1200" spc="30" dirty="0" err="1">
              <a:latin typeface="Roboto Condensed"/>
            </a:rPr>
            <a:t>Khái</a:t>
          </a:r>
          <a:r>
            <a:rPr lang="en-US" sz="4800" b="1" kern="1200" spc="30" dirty="0">
              <a:latin typeface="Roboto Condensed"/>
            </a:rPr>
            <a:t> </a:t>
          </a:r>
          <a:r>
            <a:rPr lang="en-US" sz="4800" b="1" kern="1200" spc="30" dirty="0" err="1">
              <a:latin typeface="Roboto Condensed"/>
            </a:rPr>
            <a:t>niệm</a:t>
          </a:r>
          <a:r>
            <a:rPr lang="en-US" sz="4800" b="1" kern="1200" spc="30" dirty="0">
              <a:latin typeface="Roboto Condensed"/>
            </a:rPr>
            <a:t>: </a:t>
          </a:r>
          <a:r>
            <a:rPr lang="en-US" sz="4800" kern="1200" spc="30" dirty="0">
              <a:latin typeface="Roboto Condensed"/>
            </a:rPr>
            <a:t>so </a:t>
          </a:r>
          <a:r>
            <a:rPr lang="en-US" sz="4800" kern="1200" spc="30" dirty="0" err="1">
              <a:latin typeface="Roboto Condensed"/>
            </a:rPr>
            <a:t>sánh</a:t>
          </a:r>
          <a:r>
            <a:rPr lang="en-US" sz="4800" kern="1200" spc="30" dirty="0">
              <a:latin typeface="Roboto Condensed"/>
            </a:rPr>
            <a:t> </a:t>
          </a:r>
          <a:r>
            <a:rPr lang="en-US" sz="4800" kern="1200" spc="30" dirty="0" err="1">
              <a:latin typeface="Roboto Condensed"/>
            </a:rPr>
            <a:t>là</a:t>
          </a:r>
          <a:r>
            <a:rPr lang="en-US" sz="4800" kern="1200" spc="30" dirty="0">
              <a:latin typeface="Roboto Condensed"/>
            </a:rPr>
            <a:t> </a:t>
          </a:r>
          <a:r>
            <a:rPr lang="en-US" sz="4800" kern="1200" spc="30" dirty="0" err="1">
              <a:latin typeface="Roboto Condensed"/>
            </a:rPr>
            <a:t>đối</a:t>
          </a:r>
          <a:r>
            <a:rPr lang="en-US" sz="4800" kern="1200" spc="30" dirty="0">
              <a:latin typeface="Roboto Condensed"/>
            </a:rPr>
            <a:t> </a:t>
          </a:r>
          <a:r>
            <a:rPr lang="en-US" sz="4800" kern="1200" spc="30" dirty="0" err="1">
              <a:latin typeface="Roboto Condensed"/>
            </a:rPr>
            <a:t>chiếu</a:t>
          </a:r>
          <a:r>
            <a:rPr lang="en-US" sz="4800" kern="1200" spc="30" dirty="0">
              <a:latin typeface="Roboto Condensed"/>
            </a:rPr>
            <a:t> </a:t>
          </a:r>
          <a:r>
            <a:rPr lang="en-US" sz="4800" kern="1200" spc="30" dirty="0" err="1">
              <a:latin typeface="Roboto Condensed"/>
            </a:rPr>
            <a:t>sự</a:t>
          </a:r>
          <a:r>
            <a:rPr lang="en-US" sz="4800" kern="1200" spc="30" dirty="0">
              <a:latin typeface="Roboto Condensed"/>
            </a:rPr>
            <a:t> </a:t>
          </a:r>
          <a:r>
            <a:rPr lang="en-US" sz="4800" kern="1200" spc="30" dirty="0" err="1">
              <a:latin typeface="Roboto Condensed"/>
            </a:rPr>
            <a:t>vật</a:t>
          </a:r>
          <a:r>
            <a:rPr lang="en-US" sz="4800" kern="1200" spc="30" dirty="0">
              <a:latin typeface="Roboto Condensed"/>
            </a:rPr>
            <a:t>, </a:t>
          </a:r>
          <a:r>
            <a:rPr lang="en-US" sz="4800" kern="1200" spc="30" dirty="0" err="1">
              <a:latin typeface="Roboto Condensed"/>
            </a:rPr>
            <a:t>sự</a:t>
          </a:r>
          <a:r>
            <a:rPr lang="en-US" sz="4800" kern="1200" spc="30" dirty="0">
              <a:latin typeface="Roboto Condensed"/>
            </a:rPr>
            <a:t> </a:t>
          </a:r>
          <a:r>
            <a:rPr lang="en-US" sz="4800" kern="1200" spc="30" dirty="0" err="1">
              <a:latin typeface="Roboto Condensed"/>
            </a:rPr>
            <a:t>việc</a:t>
          </a:r>
          <a:r>
            <a:rPr lang="en-US" sz="4800" kern="1200" spc="30" dirty="0">
              <a:latin typeface="Roboto Condensed"/>
            </a:rPr>
            <a:t>, </a:t>
          </a:r>
          <a:r>
            <a:rPr lang="en-US" sz="4800" kern="1200" spc="30" dirty="0" err="1">
              <a:latin typeface="Roboto Condensed"/>
            </a:rPr>
            <a:t>hiện</a:t>
          </a:r>
          <a:r>
            <a:rPr lang="en-US" sz="4800" kern="1200" spc="30" dirty="0">
              <a:latin typeface="Roboto Condensed"/>
            </a:rPr>
            <a:t> </a:t>
          </a:r>
          <a:r>
            <a:rPr lang="en-US" sz="4800" kern="1200" spc="30" dirty="0" err="1">
              <a:latin typeface="Roboto Condensed"/>
            </a:rPr>
            <a:t>tượng</a:t>
          </a:r>
          <a:r>
            <a:rPr lang="en-US" sz="4800" kern="1200" spc="30" dirty="0">
              <a:latin typeface="Roboto Condensed"/>
            </a:rPr>
            <a:t> </a:t>
          </a:r>
          <a:r>
            <a:rPr lang="en-US" sz="4800" kern="1200" spc="30" dirty="0" err="1">
              <a:latin typeface="Roboto Condensed"/>
            </a:rPr>
            <a:t>này</a:t>
          </a:r>
          <a:r>
            <a:rPr lang="en-US" sz="4800" kern="1200" spc="30" dirty="0">
              <a:latin typeface="Roboto Condensed"/>
            </a:rPr>
            <a:t> </a:t>
          </a:r>
          <a:r>
            <a:rPr lang="en-US" sz="4800" kern="1200" spc="30" dirty="0" err="1">
              <a:latin typeface="Roboto Condensed"/>
            </a:rPr>
            <a:t>với</a:t>
          </a:r>
          <a:r>
            <a:rPr lang="en-US" sz="4800" kern="1200" spc="30" dirty="0">
              <a:latin typeface="Roboto Condensed"/>
            </a:rPr>
            <a:t> </a:t>
          </a:r>
          <a:r>
            <a:rPr lang="en-US" sz="4800" kern="1200" spc="30" dirty="0" err="1">
              <a:latin typeface="Roboto Condensed"/>
            </a:rPr>
            <a:t>sự</a:t>
          </a:r>
          <a:r>
            <a:rPr lang="en-US" sz="4800" kern="1200" spc="30" dirty="0">
              <a:latin typeface="Roboto Condensed"/>
            </a:rPr>
            <a:t> </a:t>
          </a:r>
          <a:r>
            <a:rPr lang="en-US" sz="4800" kern="1200" spc="30" dirty="0" err="1">
              <a:latin typeface="Roboto Condensed"/>
            </a:rPr>
            <a:t>vật</a:t>
          </a:r>
          <a:r>
            <a:rPr lang="en-US" sz="4800" kern="1200" spc="30" dirty="0">
              <a:latin typeface="Roboto Condensed"/>
            </a:rPr>
            <a:t>, </a:t>
          </a:r>
          <a:r>
            <a:rPr lang="en-US" sz="4800" kern="1200" spc="30" dirty="0" err="1">
              <a:latin typeface="Roboto Condensed"/>
            </a:rPr>
            <a:t>sự</a:t>
          </a:r>
          <a:r>
            <a:rPr lang="en-US" sz="4800" kern="1200" spc="30" dirty="0">
              <a:latin typeface="Roboto Condensed"/>
            </a:rPr>
            <a:t> </a:t>
          </a:r>
          <a:r>
            <a:rPr lang="en-US" sz="4800" kern="1200" spc="30" dirty="0" err="1">
              <a:latin typeface="Roboto Condensed"/>
            </a:rPr>
            <a:t>việc</a:t>
          </a:r>
          <a:r>
            <a:rPr lang="en-US" sz="4800" kern="1200" spc="30" dirty="0">
              <a:latin typeface="Roboto Condensed"/>
            </a:rPr>
            <a:t>, </a:t>
          </a:r>
          <a:r>
            <a:rPr lang="en-US" sz="4800" kern="1200" spc="30" dirty="0" err="1">
              <a:latin typeface="Roboto Condensed"/>
            </a:rPr>
            <a:t>hiện</a:t>
          </a:r>
          <a:r>
            <a:rPr lang="en-US" sz="4800" kern="1200" spc="30" dirty="0">
              <a:latin typeface="Roboto Condensed"/>
            </a:rPr>
            <a:t> </a:t>
          </a:r>
          <a:r>
            <a:rPr lang="en-US" sz="4800" kern="1200" spc="30" dirty="0" err="1">
              <a:latin typeface="Roboto Condensed"/>
            </a:rPr>
            <a:t>tượng</a:t>
          </a:r>
          <a:r>
            <a:rPr lang="en-US" sz="4800" kern="1200" spc="30" dirty="0">
              <a:latin typeface="Roboto Condensed"/>
            </a:rPr>
            <a:t> </a:t>
          </a:r>
          <a:r>
            <a:rPr lang="en-US" sz="4800" kern="1200" spc="30" dirty="0" err="1">
              <a:latin typeface="Roboto Condensed"/>
            </a:rPr>
            <a:t>khác</a:t>
          </a:r>
          <a:r>
            <a:rPr lang="en-US" sz="4800" kern="1200" spc="30" dirty="0">
              <a:latin typeface="Roboto Condensed"/>
            </a:rPr>
            <a:t> </a:t>
          </a:r>
          <a:r>
            <a:rPr lang="en-US" sz="4800" kern="1200" spc="30" dirty="0" err="1">
              <a:latin typeface="Roboto Condensed"/>
            </a:rPr>
            <a:t>có</a:t>
          </a:r>
          <a:r>
            <a:rPr lang="en-US" sz="4800" kern="1200" spc="30" dirty="0">
              <a:latin typeface="Roboto Condensed"/>
            </a:rPr>
            <a:t> </a:t>
          </a:r>
          <a:r>
            <a:rPr lang="en-US" sz="4800" kern="1200" spc="30" dirty="0" err="1">
              <a:latin typeface="Roboto Condensed"/>
            </a:rPr>
            <a:t>nét</a:t>
          </a:r>
          <a:r>
            <a:rPr lang="en-US" sz="4800" kern="1200" spc="30" dirty="0">
              <a:latin typeface="Roboto Condensed"/>
            </a:rPr>
            <a:t> </a:t>
          </a:r>
          <a:r>
            <a:rPr lang="en-US" sz="4800" kern="1200" spc="30" dirty="0" err="1">
              <a:latin typeface="Roboto Condensed"/>
            </a:rPr>
            <a:t>tương</a:t>
          </a:r>
          <a:r>
            <a:rPr lang="en-US" sz="4800" kern="1200" spc="30" dirty="0">
              <a:latin typeface="Roboto Condensed"/>
            </a:rPr>
            <a:t> </a:t>
          </a:r>
          <a:r>
            <a:rPr lang="en-US" sz="4800" kern="1200" spc="30" dirty="0" err="1">
              <a:latin typeface="Roboto Condensed"/>
            </a:rPr>
            <a:t>đồng</a:t>
          </a:r>
          <a:r>
            <a:rPr lang="en-US" sz="4800" kern="1200" spc="30" dirty="0">
              <a:latin typeface="Roboto Condensed"/>
            </a:rPr>
            <a:t> </a:t>
          </a:r>
          <a:r>
            <a:rPr lang="en-US" sz="4800" kern="1200" spc="30" dirty="0" err="1">
              <a:latin typeface="Roboto Condensed"/>
            </a:rPr>
            <a:t>để</a:t>
          </a:r>
          <a:r>
            <a:rPr lang="en-US" sz="4800" kern="1200" spc="30" dirty="0">
              <a:latin typeface="Roboto Condensed"/>
            </a:rPr>
            <a:t> </a:t>
          </a:r>
          <a:r>
            <a:rPr lang="en-US" sz="4800" kern="1200" spc="30" dirty="0" err="1">
              <a:latin typeface="Roboto Condensed"/>
            </a:rPr>
            <a:t>tăng</a:t>
          </a:r>
          <a:r>
            <a:rPr lang="en-US" sz="4800" kern="1200" spc="30" dirty="0">
              <a:latin typeface="Roboto Condensed"/>
            </a:rPr>
            <a:t> </a:t>
          </a:r>
          <a:r>
            <a:rPr lang="en-US" sz="4800" kern="1200" spc="30" dirty="0" err="1">
              <a:latin typeface="Roboto Condensed"/>
            </a:rPr>
            <a:t>sức</a:t>
          </a:r>
          <a:r>
            <a:rPr lang="en-US" sz="4800" kern="1200" spc="30" dirty="0">
              <a:latin typeface="Roboto Condensed"/>
            </a:rPr>
            <a:t> </a:t>
          </a:r>
          <a:r>
            <a:rPr lang="en-US" sz="4800" kern="1200" spc="30" dirty="0" err="1">
              <a:latin typeface="Roboto Condensed"/>
            </a:rPr>
            <a:t>gợi</a:t>
          </a:r>
          <a:r>
            <a:rPr lang="en-US" sz="4800" kern="1200" spc="30" dirty="0">
              <a:latin typeface="Roboto Condensed"/>
            </a:rPr>
            <a:t> </a:t>
          </a:r>
          <a:r>
            <a:rPr lang="en-US" sz="4800" kern="1200" spc="30" dirty="0" err="1">
              <a:latin typeface="Roboto Condensed"/>
            </a:rPr>
            <a:t>hình</a:t>
          </a:r>
          <a:r>
            <a:rPr lang="en-US" sz="4800" kern="1200" spc="30" dirty="0">
              <a:latin typeface="Roboto Condensed"/>
            </a:rPr>
            <a:t>, </a:t>
          </a:r>
          <a:r>
            <a:rPr lang="en-US" sz="4800" kern="1200" spc="30" dirty="0" err="1">
              <a:latin typeface="Roboto Condensed"/>
            </a:rPr>
            <a:t>gợi</a:t>
          </a:r>
          <a:r>
            <a:rPr lang="en-US" sz="4800" kern="1200" spc="30" dirty="0">
              <a:latin typeface="Roboto Condensed"/>
            </a:rPr>
            <a:t> </a:t>
          </a:r>
          <a:r>
            <a:rPr lang="en-US" sz="4800" kern="1200" spc="30" dirty="0" err="1">
              <a:latin typeface="Roboto Condensed"/>
            </a:rPr>
            <a:t>cảm</a:t>
          </a:r>
          <a:r>
            <a:rPr lang="en-US" sz="4800" kern="1200" spc="30" dirty="0">
              <a:latin typeface="Roboto Condensed"/>
            </a:rPr>
            <a:t> </a:t>
          </a:r>
          <a:r>
            <a:rPr lang="en-US" sz="4800" kern="1200" spc="30" dirty="0" err="1">
              <a:latin typeface="Roboto Condensed"/>
            </a:rPr>
            <a:t>cho</a:t>
          </a:r>
          <a:r>
            <a:rPr lang="en-US" sz="4800" kern="1200" spc="30" dirty="0">
              <a:latin typeface="Roboto Condensed"/>
            </a:rPr>
            <a:t> </a:t>
          </a:r>
          <a:r>
            <a:rPr lang="en-US" sz="4800" kern="1200" spc="30" dirty="0" err="1">
              <a:latin typeface="Roboto Condensed"/>
            </a:rPr>
            <a:t>sự</a:t>
          </a:r>
          <a:r>
            <a:rPr lang="en-US" sz="4800" kern="1200" spc="30" dirty="0">
              <a:latin typeface="Roboto Condensed"/>
            </a:rPr>
            <a:t> </a:t>
          </a:r>
          <a:r>
            <a:rPr lang="en-US" sz="4800" kern="1200" spc="30" dirty="0" err="1">
              <a:latin typeface="Roboto Condensed"/>
            </a:rPr>
            <a:t>diễn</a:t>
          </a:r>
          <a:r>
            <a:rPr lang="en-US" sz="4800" kern="1200" spc="30" dirty="0">
              <a:latin typeface="Roboto Condensed"/>
            </a:rPr>
            <a:t> </a:t>
          </a:r>
          <a:r>
            <a:rPr lang="en-US" sz="4800" kern="1200" spc="30" dirty="0" err="1">
              <a:latin typeface="Roboto Condensed"/>
            </a:rPr>
            <a:t>đạt</a:t>
          </a:r>
          <a:r>
            <a:rPr lang="en-US" sz="4800" kern="1200" spc="30" dirty="0">
              <a:latin typeface="Roboto Condensed"/>
            </a:rPr>
            <a:t>.</a:t>
          </a:r>
          <a:endParaRPr lang="en-US" sz="4800" kern="1200" dirty="0"/>
        </a:p>
      </dsp:txBody>
      <dsp:txXfrm>
        <a:off x="101866" y="104130"/>
        <a:ext cx="16147306" cy="1882994"/>
      </dsp:txXfrm>
    </dsp:sp>
    <dsp:sp modelId="{AEA25FF6-1AAE-E24C-8406-3FF7962F53A8}">
      <dsp:nvSpPr>
        <dsp:cNvPr id="0" name=""/>
        <dsp:cNvSpPr/>
      </dsp:nvSpPr>
      <dsp:spPr>
        <a:xfrm>
          <a:off x="0" y="2095729"/>
          <a:ext cx="16351038" cy="1335922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just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spc="30" dirty="0">
              <a:latin typeface="Roboto Condensed"/>
            </a:rPr>
            <a:t>- </a:t>
          </a:r>
          <a:r>
            <a:rPr lang="en-US" sz="4800" b="1" kern="1200" spc="30" dirty="0" err="1">
              <a:latin typeface="Roboto Condensed"/>
            </a:rPr>
            <a:t>Tác</a:t>
          </a:r>
          <a:r>
            <a:rPr lang="en-US" sz="4800" b="1" kern="1200" spc="30" dirty="0">
              <a:latin typeface="Roboto Condensed"/>
            </a:rPr>
            <a:t> </a:t>
          </a:r>
          <a:r>
            <a:rPr lang="en-US" sz="4800" b="1" kern="1200" spc="30" dirty="0" err="1">
              <a:latin typeface="Roboto Condensed"/>
            </a:rPr>
            <a:t>dụng</a:t>
          </a:r>
          <a:r>
            <a:rPr lang="en-US" sz="4800" b="1" kern="1200" spc="30" dirty="0">
              <a:latin typeface="Roboto Condensed"/>
            </a:rPr>
            <a:t>: </a:t>
          </a:r>
          <a:r>
            <a:rPr lang="en-US" sz="4800" kern="1200" spc="30" dirty="0" err="1">
              <a:latin typeface="Roboto Condensed"/>
            </a:rPr>
            <a:t>tăng</a:t>
          </a:r>
          <a:r>
            <a:rPr lang="en-US" sz="4800" kern="1200" spc="30" dirty="0">
              <a:latin typeface="Roboto Condensed"/>
            </a:rPr>
            <a:t> </a:t>
          </a:r>
          <a:r>
            <a:rPr lang="en-US" sz="4800" kern="1200" spc="30" dirty="0" err="1">
              <a:latin typeface="Roboto Condensed"/>
            </a:rPr>
            <a:t>sức</a:t>
          </a:r>
          <a:r>
            <a:rPr lang="en-US" sz="4800" kern="1200" spc="30" dirty="0">
              <a:latin typeface="Roboto Condensed"/>
            </a:rPr>
            <a:t> </a:t>
          </a:r>
          <a:r>
            <a:rPr lang="en-US" sz="4800" kern="1200" spc="30" dirty="0" err="1">
              <a:latin typeface="Roboto Condensed"/>
            </a:rPr>
            <a:t>gợi</a:t>
          </a:r>
          <a:r>
            <a:rPr lang="en-US" sz="4800" kern="1200" spc="30" dirty="0">
              <a:latin typeface="Roboto Condensed"/>
            </a:rPr>
            <a:t> </a:t>
          </a:r>
          <a:r>
            <a:rPr lang="en-US" sz="4800" kern="1200" spc="30" dirty="0" err="1">
              <a:latin typeface="Roboto Condensed"/>
            </a:rPr>
            <a:t>hình</a:t>
          </a:r>
          <a:r>
            <a:rPr lang="en-US" sz="4800" kern="1200" spc="30" dirty="0">
              <a:latin typeface="Roboto Condensed"/>
            </a:rPr>
            <a:t>, </a:t>
          </a:r>
          <a:r>
            <a:rPr lang="en-US" sz="4800" kern="1200" spc="30" dirty="0" err="1">
              <a:latin typeface="Roboto Condensed"/>
            </a:rPr>
            <a:t>gợi</a:t>
          </a:r>
          <a:r>
            <a:rPr lang="en-US" sz="4800" kern="1200" spc="30" dirty="0">
              <a:latin typeface="Roboto Condensed"/>
            </a:rPr>
            <a:t> </a:t>
          </a:r>
          <a:r>
            <a:rPr lang="en-US" sz="4800" kern="1200" spc="30" dirty="0" err="1">
              <a:latin typeface="Roboto Condensed"/>
            </a:rPr>
            <a:t>cảm</a:t>
          </a:r>
          <a:r>
            <a:rPr lang="en-US" sz="4800" kern="1200" spc="30" dirty="0">
              <a:latin typeface="Roboto Condensed"/>
            </a:rPr>
            <a:t> </a:t>
          </a:r>
          <a:r>
            <a:rPr lang="en-US" sz="4800" kern="1200" spc="30" dirty="0" err="1">
              <a:latin typeface="Roboto Condensed"/>
            </a:rPr>
            <a:t>cho</a:t>
          </a:r>
          <a:r>
            <a:rPr lang="en-US" sz="4800" kern="1200" spc="30" dirty="0">
              <a:latin typeface="Roboto Condensed"/>
            </a:rPr>
            <a:t> </a:t>
          </a:r>
          <a:r>
            <a:rPr lang="en-US" sz="4800" kern="1200" spc="30" dirty="0" err="1">
              <a:latin typeface="Roboto Condensed"/>
            </a:rPr>
            <a:t>sự</a:t>
          </a:r>
          <a:r>
            <a:rPr lang="en-US" sz="4800" kern="1200" spc="30" dirty="0">
              <a:latin typeface="Roboto Condensed"/>
            </a:rPr>
            <a:t> </a:t>
          </a:r>
          <a:r>
            <a:rPr lang="en-US" sz="4800" kern="1200" spc="30" dirty="0" err="1">
              <a:latin typeface="Roboto Condensed"/>
            </a:rPr>
            <a:t>diễn</a:t>
          </a:r>
          <a:r>
            <a:rPr lang="en-US" sz="4800" kern="1200" spc="30" dirty="0">
              <a:latin typeface="Roboto Condensed"/>
            </a:rPr>
            <a:t> </a:t>
          </a:r>
          <a:r>
            <a:rPr lang="en-US" sz="4800" kern="1200" spc="30" dirty="0" err="1">
              <a:latin typeface="Roboto Condensed"/>
            </a:rPr>
            <a:t>đạt</a:t>
          </a:r>
          <a:r>
            <a:rPr lang="en-US" sz="4800" kern="1200" spc="30" dirty="0">
              <a:latin typeface="Roboto Condensed"/>
            </a:rPr>
            <a:t>.</a:t>
          </a:r>
        </a:p>
      </dsp:txBody>
      <dsp:txXfrm>
        <a:off x="65214" y="2160943"/>
        <a:ext cx="16220610" cy="12054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svg"/><Relationship Id="rId3" Type="http://schemas.openxmlformats.org/officeDocument/2006/relationships/image" Target="../media/image76.svg"/><Relationship Id="rId7" Type="http://schemas.openxmlformats.org/officeDocument/2006/relationships/image" Target="../media/image80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9.svg"/><Relationship Id="rId7" Type="http://schemas.openxmlformats.org/officeDocument/2006/relationships/image" Target="../media/image3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81.svg"/><Relationship Id="rId5" Type="http://schemas.openxmlformats.org/officeDocument/2006/relationships/image" Target="../media/image35.svg"/><Relationship Id="rId10" Type="http://schemas.openxmlformats.org/officeDocument/2006/relationships/image" Target="../media/image80.png"/><Relationship Id="rId4" Type="http://schemas.openxmlformats.org/officeDocument/2006/relationships/image" Target="../media/image34.png"/><Relationship Id="rId9" Type="http://schemas.openxmlformats.org/officeDocument/2006/relationships/image" Target="../media/image31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83.svg"/><Relationship Id="rId3" Type="http://schemas.openxmlformats.org/officeDocument/2006/relationships/image" Target="../media/image29.svg"/><Relationship Id="rId7" Type="http://schemas.openxmlformats.org/officeDocument/2006/relationships/image" Target="../media/image39.svg"/><Relationship Id="rId12" Type="http://schemas.openxmlformats.org/officeDocument/2006/relationships/image" Target="../media/image8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81.svg"/><Relationship Id="rId5" Type="http://schemas.openxmlformats.org/officeDocument/2006/relationships/image" Target="../media/image35.svg"/><Relationship Id="rId10" Type="http://schemas.openxmlformats.org/officeDocument/2006/relationships/image" Target="../media/image80.png"/><Relationship Id="rId4" Type="http://schemas.openxmlformats.org/officeDocument/2006/relationships/image" Target="../media/image34.png"/><Relationship Id="rId9" Type="http://schemas.openxmlformats.org/officeDocument/2006/relationships/image" Target="../media/image31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9.svg"/><Relationship Id="rId7" Type="http://schemas.openxmlformats.org/officeDocument/2006/relationships/image" Target="../media/image3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81.svg"/><Relationship Id="rId5" Type="http://schemas.openxmlformats.org/officeDocument/2006/relationships/image" Target="../media/image35.svg"/><Relationship Id="rId10" Type="http://schemas.openxmlformats.org/officeDocument/2006/relationships/image" Target="../media/image80.png"/><Relationship Id="rId4" Type="http://schemas.openxmlformats.org/officeDocument/2006/relationships/image" Target="../media/image34.png"/><Relationship Id="rId9" Type="http://schemas.openxmlformats.org/officeDocument/2006/relationships/image" Target="../media/image31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9.svg"/><Relationship Id="rId7" Type="http://schemas.openxmlformats.org/officeDocument/2006/relationships/image" Target="../media/image3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81.svg"/><Relationship Id="rId5" Type="http://schemas.openxmlformats.org/officeDocument/2006/relationships/image" Target="../media/image35.svg"/><Relationship Id="rId10" Type="http://schemas.openxmlformats.org/officeDocument/2006/relationships/image" Target="../media/image80.png"/><Relationship Id="rId4" Type="http://schemas.openxmlformats.org/officeDocument/2006/relationships/image" Target="../media/image34.png"/><Relationship Id="rId9" Type="http://schemas.openxmlformats.org/officeDocument/2006/relationships/image" Target="../media/image31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5.svg"/><Relationship Id="rId7" Type="http://schemas.openxmlformats.org/officeDocument/2006/relationships/image" Target="../media/image87.sv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png"/><Relationship Id="rId5" Type="http://schemas.openxmlformats.org/officeDocument/2006/relationships/image" Target="../media/image49.svg"/><Relationship Id="rId4" Type="http://schemas.openxmlformats.org/officeDocument/2006/relationships/image" Target="../media/image48.png"/><Relationship Id="rId9" Type="http://schemas.openxmlformats.org/officeDocument/2006/relationships/image" Target="../media/image89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diagramColors" Target="../diagrams/colors1.xml"/><Relationship Id="rId3" Type="http://schemas.openxmlformats.org/officeDocument/2006/relationships/image" Target="../media/image91.svg"/><Relationship Id="rId7" Type="http://schemas.openxmlformats.org/officeDocument/2006/relationships/image" Target="../media/image95.svg"/><Relationship Id="rId12" Type="http://schemas.openxmlformats.org/officeDocument/2006/relationships/diagramQuickStyle" Target="../diagrams/quickStyle1.xml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4.png"/><Relationship Id="rId11" Type="http://schemas.openxmlformats.org/officeDocument/2006/relationships/diagramLayout" Target="../diagrams/layout1.xml"/><Relationship Id="rId5" Type="http://schemas.openxmlformats.org/officeDocument/2006/relationships/image" Target="../media/image93.svg"/><Relationship Id="rId10" Type="http://schemas.openxmlformats.org/officeDocument/2006/relationships/diagramData" Target="../diagrams/data1.xml"/><Relationship Id="rId4" Type="http://schemas.openxmlformats.org/officeDocument/2006/relationships/image" Target="../media/image92.png"/><Relationship Id="rId9" Type="http://schemas.openxmlformats.org/officeDocument/2006/relationships/image" Target="../media/image31.svg"/><Relationship Id="rId14" Type="http://schemas.microsoft.com/office/2007/relationships/diagramDrawing" Target="../diagrams/drawing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svg"/><Relationship Id="rId7" Type="http://schemas.openxmlformats.org/officeDocument/2006/relationships/image" Target="../media/image87.sv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png"/><Relationship Id="rId5" Type="http://schemas.openxmlformats.org/officeDocument/2006/relationships/image" Target="../media/image49.svg"/><Relationship Id="rId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99.svg"/><Relationship Id="rId7" Type="http://schemas.openxmlformats.org/officeDocument/2006/relationships/image" Target="../media/image103.sv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2.png"/><Relationship Id="rId11" Type="http://schemas.openxmlformats.org/officeDocument/2006/relationships/image" Target="../media/image107.svg"/><Relationship Id="rId5" Type="http://schemas.openxmlformats.org/officeDocument/2006/relationships/image" Target="../media/image101.svg"/><Relationship Id="rId10" Type="http://schemas.openxmlformats.org/officeDocument/2006/relationships/image" Target="../media/image106.png"/><Relationship Id="rId4" Type="http://schemas.openxmlformats.org/officeDocument/2006/relationships/image" Target="../media/image100.png"/><Relationship Id="rId9" Type="http://schemas.openxmlformats.org/officeDocument/2006/relationships/image" Target="../media/image105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svg"/><Relationship Id="rId3" Type="http://schemas.openxmlformats.org/officeDocument/2006/relationships/image" Target="../media/image14.svg"/><Relationship Id="rId7" Type="http://schemas.openxmlformats.org/officeDocument/2006/relationships/image" Target="../media/image109.svg"/><Relationship Id="rId12" Type="http://schemas.openxmlformats.org/officeDocument/2006/relationships/image" Target="../media/image2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8.png"/><Relationship Id="rId11" Type="http://schemas.openxmlformats.org/officeDocument/2006/relationships/image" Target="../media/image111.svg"/><Relationship Id="rId5" Type="http://schemas.openxmlformats.org/officeDocument/2006/relationships/image" Target="../media/image16.svg"/><Relationship Id="rId15" Type="http://schemas.openxmlformats.org/officeDocument/2006/relationships/image" Target="../media/image113.png"/><Relationship Id="rId10" Type="http://schemas.openxmlformats.org/officeDocument/2006/relationships/image" Target="../media/image110.png"/><Relationship Id="rId4" Type="http://schemas.openxmlformats.org/officeDocument/2006/relationships/image" Target="../media/image15.png"/><Relationship Id="rId9" Type="http://schemas.openxmlformats.org/officeDocument/2006/relationships/image" Target="../media/image22.svg"/><Relationship Id="rId14" Type="http://schemas.openxmlformats.org/officeDocument/2006/relationships/image" Target="../media/image1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svg"/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12" Type="http://schemas.openxmlformats.org/officeDocument/2006/relationships/image" Target="../media/image23.png"/><Relationship Id="rId2" Type="http://schemas.openxmlformats.org/officeDocument/2006/relationships/image" Target="../media/image13.png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2.svg"/><Relationship Id="rId5" Type="http://schemas.openxmlformats.org/officeDocument/2006/relationships/image" Target="../media/image16.svg"/><Relationship Id="rId15" Type="http://schemas.openxmlformats.org/officeDocument/2006/relationships/image" Target="../media/image26.sv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svg"/><Relationship Id="rId1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svg"/><Relationship Id="rId3" Type="http://schemas.openxmlformats.org/officeDocument/2006/relationships/image" Target="../media/image29.svg"/><Relationship Id="rId7" Type="http://schemas.openxmlformats.org/officeDocument/2006/relationships/image" Target="../media/image33.svg"/><Relationship Id="rId12" Type="http://schemas.openxmlformats.org/officeDocument/2006/relationships/image" Target="../media/image3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37.svg"/><Relationship Id="rId5" Type="http://schemas.openxmlformats.org/officeDocument/2006/relationships/image" Target="../media/image31.svg"/><Relationship Id="rId15" Type="http://schemas.openxmlformats.org/officeDocument/2006/relationships/image" Target="../media/image41.sv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svg"/><Relationship Id="rId14" Type="http://schemas.openxmlformats.org/officeDocument/2006/relationships/image" Target="../media/image4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svg"/><Relationship Id="rId7" Type="http://schemas.openxmlformats.org/officeDocument/2006/relationships/image" Target="../media/image47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11" Type="http://schemas.openxmlformats.org/officeDocument/2006/relationships/image" Target="../media/image51.svg"/><Relationship Id="rId5" Type="http://schemas.openxmlformats.org/officeDocument/2006/relationships/image" Target="../media/image45.sv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sv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svg"/><Relationship Id="rId4" Type="http://schemas.openxmlformats.org/officeDocument/2006/relationships/image" Target="../media/image5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7.svg"/><Relationship Id="rId3" Type="http://schemas.openxmlformats.org/officeDocument/2006/relationships/image" Target="../media/image57.svg"/><Relationship Id="rId7" Type="http://schemas.openxmlformats.org/officeDocument/2006/relationships/image" Target="../media/image61.svg"/><Relationship Id="rId12" Type="http://schemas.openxmlformats.org/officeDocument/2006/relationships/image" Target="../media/image66.png"/><Relationship Id="rId2" Type="http://schemas.openxmlformats.org/officeDocument/2006/relationships/image" Target="../media/image56.png"/><Relationship Id="rId16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11" Type="http://schemas.openxmlformats.org/officeDocument/2006/relationships/image" Target="../media/image65.svg"/><Relationship Id="rId5" Type="http://schemas.openxmlformats.org/officeDocument/2006/relationships/image" Target="../media/image59.svg"/><Relationship Id="rId15" Type="http://schemas.openxmlformats.org/officeDocument/2006/relationships/image" Target="../media/image69.svg"/><Relationship Id="rId10" Type="http://schemas.openxmlformats.org/officeDocument/2006/relationships/image" Target="../media/image64.png"/><Relationship Id="rId4" Type="http://schemas.openxmlformats.org/officeDocument/2006/relationships/image" Target="../media/image58.png"/><Relationship Id="rId9" Type="http://schemas.openxmlformats.org/officeDocument/2006/relationships/image" Target="../media/image63.svg"/><Relationship Id="rId14" Type="http://schemas.openxmlformats.org/officeDocument/2006/relationships/image" Target="../media/image6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7.svg"/><Relationship Id="rId3" Type="http://schemas.openxmlformats.org/officeDocument/2006/relationships/image" Target="../media/image57.svg"/><Relationship Id="rId7" Type="http://schemas.openxmlformats.org/officeDocument/2006/relationships/image" Target="../media/image61.svg"/><Relationship Id="rId12" Type="http://schemas.openxmlformats.org/officeDocument/2006/relationships/image" Target="../media/image66.png"/><Relationship Id="rId17" Type="http://schemas.openxmlformats.org/officeDocument/2006/relationships/image" Target="../media/image74.svg"/><Relationship Id="rId2" Type="http://schemas.openxmlformats.org/officeDocument/2006/relationships/image" Target="../media/image56.png"/><Relationship Id="rId16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11" Type="http://schemas.openxmlformats.org/officeDocument/2006/relationships/image" Target="../media/image65.svg"/><Relationship Id="rId5" Type="http://schemas.openxmlformats.org/officeDocument/2006/relationships/image" Target="../media/image59.svg"/><Relationship Id="rId15" Type="http://schemas.openxmlformats.org/officeDocument/2006/relationships/image" Target="../media/image72.svg"/><Relationship Id="rId10" Type="http://schemas.openxmlformats.org/officeDocument/2006/relationships/image" Target="../media/image64.png"/><Relationship Id="rId4" Type="http://schemas.openxmlformats.org/officeDocument/2006/relationships/image" Target="../media/image58.png"/><Relationship Id="rId9" Type="http://schemas.openxmlformats.org/officeDocument/2006/relationships/image" Target="../media/image63.svg"/><Relationship Id="rId14" Type="http://schemas.openxmlformats.org/officeDocument/2006/relationships/image" Target="../media/image7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7.svg"/><Relationship Id="rId3" Type="http://schemas.openxmlformats.org/officeDocument/2006/relationships/image" Target="../media/image57.svg"/><Relationship Id="rId7" Type="http://schemas.openxmlformats.org/officeDocument/2006/relationships/image" Target="../media/image61.svg"/><Relationship Id="rId12" Type="http://schemas.openxmlformats.org/officeDocument/2006/relationships/image" Target="../media/image66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11" Type="http://schemas.openxmlformats.org/officeDocument/2006/relationships/image" Target="../media/image65.svg"/><Relationship Id="rId5" Type="http://schemas.openxmlformats.org/officeDocument/2006/relationships/image" Target="../media/image59.svg"/><Relationship Id="rId10" Type="http://schemas.openxmlformats.org/officeDocument/2006/relationships/image" Target="../media/image64.png"/><Relationship Id="rId4" Type="http://schemas.openxmlformats.org/officeDocument/2006/relationships/image" Target="../media/image58.png"/><Relationship Id="rId9" Type="http://schemas.openxmlformats.org/officeDocument/2006/relationships/image" Target="../media/image63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7.svg"/><Relationship Id="rId3" Type="http://schemas.openxmlformats.org/officeDocument/2006/relationships/image" Target="../media/image57.svg"/><Relationship Id="rId7" Type="http://schemas.openxmlformats.org/officeDocument/2006/relationships/image" Target="../media/image61.svg"/><Relationship Id="rId12" Type="http://schemas.openxmlformats.org/officeDocument/2006/relationships/image" Target="../media/image66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11" Type="http://schemas.openxmlformats.org/officeDocument/2006/relationships/image" Target="../media/image65.svg"/><Relationship Id="rId5" Type="http://schemas.openxmlformats.org/officeDocument/2006/relationships/image" Target="../media/image59.svg"/><Relationship Id="rId10" Type="http://schemas.openxmlformats.org/officeDocument/2006/relationships/image" Target="../media/image64.png"/><Relationship Id="rId4" Type="http://schemas.openxmlformats.org/officeDocument/2006/relationships/image" Target="../media/image58.png"/><Relationship Id="rId9" Type="http://schemas.openxmlformats.org/officeDocument/2006/relationships/image" Target="../media/image6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2324642">
            <a:off x="16136020" y="-2056218"/>
            <a:ext cx="4303961" cy="447940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897796" y="1228317"/>
            <a:ext cx="2212551" cy="239626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118016" flipH="1">
            <a:off x="12598378" y="17532"/>
            <a:ext cx="2627376" cy="292608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603218">
            <a:off x="10621193" y="-479946"/>
            <a:ext cx="2090950" cy="228623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flipH="1">
            <a:off x="-262937" y="5483835"/>
            <a:ext cx="4517807" cy="5026768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944631" y="5143500"/>
            <a:ext cx="8602014" cy="1202715"/>
            <a:chOff x="0" y="0"/>
            <a:chExt cx="2265551" cy="31676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265551" cy="316764"/>
            </a:xfrm>
            <a:custGeom>
              <a:avLst/>
              <a:gdLst/>
              <a:ahLst/>
              <a:cxnLst/>
              <a:rect l="l" t="t" r="r" b="b"/>
              <a:pathLst>
                <a:path w="2265551" h="316764">
                  <a:moveTo>
                    <a:pt x="45901" y="0"/>
                  </a:moveTo>
                  <a:lnTo>
                    <a:pt x="2219650" y="0"/>
                  </a:lnTo>
                  <a:cubicBezTo>
                    <a:pt x="2245000" y="0"/>
                    <a:pt x="2265551" y="20550"/>
                    <a:pt x="2265551" y="45901"/>
                  </a:cubicBezTo>
                  <a:lnTo>
                    <a:pt x="2265551" y="270864"/>
                  </a:lnTo>
                  <a:cubicBezTo>
                    <a:pt x="2265551" y="296214"/>
                    <a:pt x="2245000" y="316764"/>
                    <a:pt x="2219650" y="316764"/>
                  </a:cubicBezTo>
                  <a:lnTo>
                    <a:pt x="45901" y="316764"/>
                  </a:lnTo>
                  <a:cubicBezTo>
                    <a:pt x="20550" y="316764"/>
                    <a:pt x="0" y="296214"/>
                    <a:pt x="0" y="270864"/>
                  </a:cubicBezTo>
                  <a:lnTo>
                    <a:pt x="0" y="45901"/>
                  </a:lnTo>
                  <a:cubicBezTo>
                    <a:pt x="0" y="20550"/>
                    <a:pt x="20550" y="0"/>
                    <a:pt x="45901" y="0"/>
                  </a:cubicBezTo>
                  <a:close/>
                </a:path>
              </a:pathLst>
            </a:custGeom>
            <a:solidFill>
              <a:srgbClr val="D84F97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57150"/>
              <a:ext cx="812800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99"/>
                </a:lnSpc>
              </a:pPr>
              <a:endParaRPr/>
            </a:p>
          </p:txBody>
        </p: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4361965" y="7626345"/>
            <a:ext cx="6923157" cy="4114800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1928976" y="5260670"/>
            <a:ext cx="8888898" cy="86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FFFFFF"/>
                </a:solidFill>
                <a:latin typeface="Roboto Condensed"/>
              </a:rPr>
              <a:t>Rào/cây táo/ăn/cây sung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700765" y="3164820"/>
            <a:ext cx="9881635" cy="14380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2082"/>
              </a:lnSpc>
              <a:spcBef>
                <a:spcPct val="0"/>
              </a:spcBef>
            </a:pPr>
            <a:r>
              <a:rPr lang="en-US" sz="8630" b="1" spc="77" dirty="0">
                <a:solidFill>
                  <a:srgbClr val="D84F97"/>
                </a:solidFill>
                <a:latin typeface="Fraunces"/>
              </a:rPr>
              <a:t>VUA TIẾNG VIỆT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700765" y="1271022"/>
            <a:ext cx="9743882" cy="18827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5400"/>
              </a:lnSpc>
              <a:spcBef>
                <a:spcPct val="0"/>
              </a:spcBef>
            </a:pPr>
            <a:r>
              <a:rPr lang="en-US" sz="11000" b="1" spc="99" dirty="0">
                <a:solidFill>
                  <a:srgbClr val="373735"/>
                </a:solidFill>
                <a:latin typeface="Fraunces"/>
              </a:rPr>
              <a:t>KHỞI ĐỘNG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285122" y="5038725"/>
            <a:ext cx="6621669" cy="12559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065"/>
              </a:lnSpc>
            </a:pPr>
            <a:r>
              <a:rPr lang="en-US" sz="3399" dirty="0">
                <a:solidFill>
                  <a:srgbClr val="000000"/>
                </a:solidFill>
                <a:latin typeface="Roboto Condensed"/>
              </a:rPr>
              <a:t>1.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Sắp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xếp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những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từ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đã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cho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thành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một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cụm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từ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có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nghĩa</a:t>
            </a:r>
            <a:endParaRPr lang="en-US" sz="3399" dirty="0">
              <a:solidFill>
                <a:srgbClr val="000000"/>
              </a:solidFill>
              <a:latin typeface="Roboto Condensed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1444647" y="6626918"/>
            <a:ext cx="6462145" cy="18940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65"/>
              </a:lnSpc>
            </a:pPr>
            <a:r>
              <a:rPr lang="en-US" sz="3399" dirty="0">
                <a:solidFill>
                  <a:srgbClr val="000000"/>
                </a:solidFill>
                <a:latin typeface="Roboto Condensed"/>
              </a:rPr>
              <a:t>2.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Bằng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kiến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thức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đã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học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ở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Tiểu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học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,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hãy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xác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định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từ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đơn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và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từ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phức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trong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câu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mà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em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vừa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sắp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xếp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được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900204" y="6774840"/>
            <a:ext cx="7537488" cy="5313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21"/>
              </a:lnSpc>
            </a:pPr>
            <a:r>
              <a:rPr lang="en-US" sz="2900" dirty="0">
                <a:solidFill>
                  <a:srgbClr val="000000"/>
                </a:solidFill>
                <a:latin typeface="Roboto Condensed Italics"/>
              </a:rPr>
              <a:t>HS </a:t>
            </a:r>
            <a:r>
              <a:rPr lang="en-US" sz="2900" dirty="0" err="1">
                <a:solidFill>
                  <a:srgbClr val="000000"/>
                </a:solidFill>
                <a:latin typeface="Roboto Condensed Italics"/>
              </a:rPr>
              <a:t>có</a:t>
            </a:r>
            <a:r>
              <a:rPr lang="en-US" sz="2900" dirty="0">
                <a:solidFill>
                  <a:srgbClr val="000000"/>
                </a:solidFill>
                <a:latin typeface="Roboto Condensed Italics"/>
              </a:rPr>
              <a:t> 30s </a:t>
            </a:r>
            <a:r>
              <a:rPr lang="en-US" sz="2900" dirty="0" err="1">
                <a:solidFill>
                  <a:srgbClr val="000000"/>
                </a:solidFill>
                <a:latin typeface="Roboto Condensed Italics"/>
              </a:rPr>
              <a:t>hoàn</a:t>
            </a:r>
            <a:r>
              <a:rPr lang="en-US" sz="29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Roboto Condensed Italics"/>
              </a:rPr>
              <a:t>thành</a:t>
            </a:r>
            <a:r>
              <a:rPr lang="en-US" sz="2900" dirty="0">
                <a:solidFill>
                  <a:srgbClr val="000000"/>
                </a:solidFill>
                <a:latin typeface="Roboto Condensed Italics"/>
              </a:rPr>
              <a:t> ý 1; 1 </a:t>
            </a:r>
            <a:r>
              <a:rPr lang="en-US" sz="2900" dirty="0" err="1">
                <a:solidFill>
                  <a:srgbClr val="000000"/>
                </a:solidFill>
                <a:latin typeface="Roboto Condensed Italics"/>
              </a:rPr>
              <a:t>phút</a:t>
            </a:r>
            <a:r>
              <a:rPr lang="en-US" sz="29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Roboto Condensed Italics"/>
              </a:rPr>
              <a:t>hoàn</a:t>
            </a:r>
            <a:r>
              <a:rPr lang="en-US" sz="29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Roboto Condensed Italics"/>
              </a:rPr>
              <a:t>thành</a:t>
            </a:r>
            <a:r>
              <a:rPr lang="en-US" sz="2900" dirty="0">
                <a:solidFill>
                  <a:srgbClr val="000000"/>
                </a:solidFill>
                <a:latin typeface="Roboto Condensed Italics"/>
              </a:rPr>
              <a:t> ý 2.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377631">
            <a:off x="15272699" y="-2060561"/>
            <a:ext cx="4687834" cy="4717796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496331" y="7526029"/>
            <a:ext cx="8183850" cy="1979555"/>
            <a:chOff x="0" y="0"/>
            <a:chExt cx="2155417" cy="52136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155417" cy="521364"/>
            </a:xfrm>
            <a:custGeom>
              <a:avLst/>
              <a:gdLst/>
              <a:ahLst/>
              <a:cxnLst/>
              <a:rect l="l" t="t" r="r" b="b"/>
              <a:pathLst>
                <a:path w="2155417" h="521364">
                  <a:moveTo>
                    <a:pt x="48246" y="0"/>
                  </a:moveTo>
                  <a:lnTo>
                    <a:pt x="2107171" y="0"/>
                  </a:lnTo>
                  <a:cubicBezTo>
                    <a:pt x="2133817" y="0"/>
                    <a:pt x="2155417" y="21600"/>
                    <a:pt x="2155417" y="48246"/>
                  </a:cubicBezTo>
                  <a:lnTo>
                    <a:pt x="2155417" y="473118"/>
                  </a:lnTo>
                  <a:cubicBezTo>
                    <a:pt x="2155417" y="499764"/>
                    <a:pt x="2133817" y="521364"/>
                    <a:pt x="2107171" y="521364"/>
                  </a:cubicBezTo>
                  <a:lnTo>
                    <a:pt x="48246" y="521364"/>
                  </a:lnTo>
                  <a:cubicBezTo>
                    <a:pt x="21600" y="521364"/>
                    <a:pt x="0" y="499764"/>
                    <a:pt x="0" y="473118"/>
                  </a:cubicBezTo>
                  <a:lnTo>
                    <a:pt x="0" y="48246"/>
                  </a:lnTo>
                  <a:cubicBezTo>
                    <a:pt x="0" y="21600"/>
                    <a:pt x="21600" y="0"/>
                    <a:pt x="48246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57150"/>
              <a:ext cx="812800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99"/>
                </a:lnSpc>
              </a:pPr>
              <a:endParaRPr sz="2000"/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3469740" y="1028700"/>
            <a:ext cx="2203859" cy="194490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1290115" y="1897811"/>
            <a:ext cx="5378389" cy="7607339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496331" y="704011"/>
            <a:ext cx="11381469" cy="11649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799"/>
              </a:lnSpc>
              <a:spcBef>
                <a:spcPct val="0"/>
              </a:spcBef>
            </a:pPr>
            <a:r>
              <a:rPr lang="en-US" sz="6999" b="1" spc="62" dirty="0">
                <a:solidFill>
                  <a:srgbClr val="5B6BCB"/>
                </a:solidFill>
                <a:latin typeface="Fraunces"/>
              </a:rPr>
              <a:t>II. NGHĨA CỦA TỪ NGỮ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062767" y="7714894"/>
            <a:ext cx="2885243" cy="668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580"/>
              </a:lnSpc>
            </a:pPr>
            <a:r>
              <a:rPr lang="en-US" sz="3600">
                <a:solidFill>
                  <a:srgbClr val="5B6BCB"/>
                </a:solidFill>
                <a:latin typeface="Roboto Condensed Bold"/>
              </a:rPr>
              <a:t>Yêu cầu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072292" y="8503002"/>
            <a:ext cx="6477499" cy="607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997"/>
              </a:lnSpc>
            </a:pPr>
            <a:r>
              <a:rPr lang="en-US" sz="3399">
                <a:solidFill>
                  <a:srgbClr val="000000"/>
                </a:solidFill>
                <a:latin typeface="Roboto Condensed"/>
              </a:rPr>
              <a:t>HS thực hiện bài tập 4,5 tr 20; 1,2 tr26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496331" y="2023041"/>
            <a:ext cx="9368715" cy="876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85"/>
              </a:lnSpc>
            </a:pPr>
            <a:r>
              <a:rPr lang="en-US" sz="4700" b="1" dirty="0">
                <a:solidFill>
                  <a:srgbClr val="D84F97"/>
                </a:solidFill>
                <a:latin typeface="Fraunces"/>
              </a:rPr>
              <a:t>1. </a:t>
            </a:r>
            <a:r>
              <a:rPr lang="en-US" sz="4700" b="1" dirty="0" err="1">
                <a:solidFill>
                  <a:srgbClr val="D84F97"/>
                </a:solidFill>
                <a:latin typeface="Fraunces"/>
              </a:rPr>
              <a:t>Cách</a:t>
            </a:r>
            <a:r>
              <a:rPr lang="en-US" sz="4700" b="1" dirty="0">
                <a:solidFill>
                  <a:srgbClr val="D84F97"/>
                </a:solidFill>
                <a:latin typeface="Fraunces"/>
              </a:rPr>
              <a:t> </a:t>
            </a:r>
            <a:r>
              <a:rPr lang="en-US" sz="4700" b="1" dirty="0" err="1">
                <a:solidFill>
                  <a:srgbClr val="D84F97"/>
                </a:solidFill>
                <a:latin typeface="Fraunces"/>
              </a:rPr>
              <a:t>giải</a:t>
            </a:r>
            <a:r>
              <a:rPr lang="en-US" sz="4700" b="1" dirty="0">
                <a:solidFill>
                  <a:srgbClr val="D84F97"/>
                </a:solidFill>
                <a:latin typeface="Fraunces"/>
              </a:rPr>
              <a:t> </a:t>
            </a:r>
            <a:r>
              <a:rPr lang="en-US" sz="4700" b="1" dirty="0" err="1">
                <a:solidFill>
                  <a:srgbClr val="D84F97"/>
                </a:solidFill>
                <a:latin typeface="Fraunces"/>
              </a:rPr>
              <a:t>nghĩa</a:t>
            </a:r>
            <a:r>
              <a:rPr lang="en-US" sz="4700" b="1" dirty="0">
                <a:solidFill>
                  <a:srgbClr val="D84F97"/>
                </a:solidFill>
                <a:latin typeface="Fraunces"/>
              </a:rPr>
              <a:t> </a:t>
            </a:r>
            <a:r>
              <a:rPr lang="en-US" sz="4700" b="1" dirty="0" err="1">
                <a:solidFill>
                  <a:srgbClr val="D84F97"/>
                </a:solidFill>
                <a:latin typeface="Fraunces"/>
              </a:rPr>
              <a:t>từ</a:t>
            </a:r>
            <a:endParaRPr lang="en-US" sz="4700" b="1" dirty="0">
              <a:solidFill>
                <a:srgbClr val="D84F97"/>
              </a:solidFill>
              <a:latin typeface="Fraunces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028700" y="3308096"/>
            <a:ext cx="9368715" cy="32316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34059" lvl="1" indent="-367030" algn="just">
              <a:lnSpc>
                <a:spcPct val="150000"/>
              </a:lnSpc>
              <a:buFont typeface="Arial"/>
              <a:buChar char="•"/>
            </a:pP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Giải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thích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nghĩa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của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từ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từ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việc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suy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đoán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nghĩa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dựa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trên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ngữ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cảnh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(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các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từ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ngữ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xung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quanh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)</a:t>
            </a:r>
          </a:p>
          <a:p>
            <a:pPr marL="734059" lvl="1" indent="-367030" algn="just">
              <a:lnSpc>
                <a:spcPct val="150000"/>
              </a:lnSpc>
              <a:buFont typeface="Arial"/>
              <a:buChar char="•"/>
            </a:pP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Giải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thích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nghĩa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của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từ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(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thành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ngữ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)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dựa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trên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các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truyện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kể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mà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thành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ngữ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hình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thành</a:t>
            </a:r>
            <a:endParaRPr lang="en-US" sz="3600" dirty="0">
              <a:solidFill>
                <a:srgbClr val="000000"/>
              </a:solidFill>
              <a:latin typeface="Roboto Condensed"/>
            </a:endParaRPr>
          </a:p>
        </p:txBody>
      </p:sp>
      <p:pic>
        <p:nvPicPr>
          <p:cNvPr id="13" name="Picture 6">
            <a:extLst>
              <a:ext uri="{FF2B5EF4-FFF2-40B4-BE49-F238E27FC236}">
                <a16:creationId xmlns:a16="http://schemas.microsoft.com/office/drawing/2014/main" id="{67E66245-1B66-9DF8-9EEC-4F73640F002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1386233" flipV="1">
            <a:off x="-1750765" y="-384865"/>
            <a:ext cx="2484001" cy="331384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3809985" flipH="1">
            <a:off x="15559917" y="7623991"/>
            <a:ext cx="3303365" cy="311204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722029" y="6255121"/>
            <a:ext cx="1424702" cy="154299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6732586">
            <a:off x="16978898" y="6446022"/>
            <a:ext cx="1486382" cy="118105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6561859">
            <a:off x="-647521" y="-793577"/>
            <a:ext cx="2323983" cy="239585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1386233" flipV="1">
            <a:off x="-1242000" y="526030"/>
            <a:ext cx="2484001" cy="3313842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780515" y="2021026"/>
            <a:ext cx="9368715" cy="876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85"/>
              </a:lnSpc>
            </a:pPr>
            <a:r>
              <a:rPr lang="en-US" sz="4700" b="1" dirty="0">
                <a:solidFill>
                  <a:srgbClr val="D84F97"/>
                </a:solidFill>
                <a:latin typeface="Fraunces"/>
              </a:rPr>
              <a:t>2. </a:t>
            </a:r>
            <a:r>
              <a:rPr lang="en-US" sz="4700" b="1" dirty="0" err="1">
                <a:solidFill>
                  <a:srgbClr val="D84F97"/>
                </a:solidFill>
                <a:latin typeface="Fraunces"/>
              </a:rPr>
              <a:t>Thực</a:t>
            </a:r>
            <a:r>
              <a:rPr lang="en-US" sz="4700" b="1" dirty="0">
                <a:solidFill>
                  <a:srgbClr val="D84F97"/>
                </a:solidFill>
                <a:latin typeface="Fraunces"/>
              </a:rPr>
              <a:t> </a:t>
            </a:r>
            <a:r>
              <a:rPr lang="en-US" sz="4700" b="1" dirty="0" err="1">
                <a:solidFill>
                  <a:srgbClr val="D84F97"/>
                </a:solidFill>
                <a:latin typeface="Fraunces"/>
              </a:rPr>
              <a:t>hành</a:t>
            </a:r>
            <a:endParaRPr lang="en-US" sz="4700" b="1" dirty="0">
              <a:solidFill>
                <a:srgbClr val="D84F97"/>
              </a:solidFill>
              <a:latin typeface="Fraunces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496331" y="704011"/>
            <a:ext cx="12372069" cy="11649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799"/>
              </a:lnSpc>
              <a:spcBef>
                <a:spcPct val="0"/>
              </a:spcBef>
            </a:pPr>
            <a:r>
              <a:rPr lang="en-US" sz="6999" b="1" spc="62" dirty="0">
                <a:solidFill>
                  <a:srgbClr val="424F9D"/>
                </a:solidFill>
                <a:latin typeface="Fraunces"/>
              </a:rPr>
              <a:t>II. NGHĨA CỦA TỪ NGỮ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792561" y="3249903"/>
            <a:ext cx="2885243" cy="668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580"/>
              </a:lnSpc>
            </a:pPr>
            <a:r>
              <a:rPr lang="en-US" sz="3600">
                <a:solidFill>
                  <a:srgbClr val="5B6BCB"/>
                </a:solidFill>
                <a:latin typeface="Roboto Condensed Bold"/>
              </a:rPr>
              <a:t>Bài 1 SGK tr.20</a:t>
            </a:r>
          </a:p>
        </p:txBody>
      </p:sp>
      <p:graphicFrame>
        <p:nvGraphicFramePr>
          <p:cNvPr id="10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505068"/>
              </p:ext>
            </p:extLst>
          </p:nvPr>
        </p:nvGraphicFramePr>
        <p:xfrm>
          <a:off x="1792561" y="4279251"/>
          <a:ext cx="15354170" cy="4317023"/>
        </p:xfrm>
        <a:graphic>
          <a:graphicData uri="http://schemas.openxmlformats.org/drawingml/2006/table">
            <a:tbl>
              <a:tblPr/>
              <a:tblGrid>
                <a:gridCol w="32053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186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301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97614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 Bold"/>
                        </a:rPr>
                        <a:t>Từ</a:t>
                      </a:r>
                      <a:endParaRPr lang="en-US" sz="1100" dirty="0"/>
                    </a:p>
                  </a:txBody>
                  <a:tcPr>
                    <a:lnL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F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 Bold"/>
                        </a:rPr>
                        <a:t>Nghĩa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 Bol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 Bold"/>
                        </a:rPr>
                        <a:t>thông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 Bol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 Bold"/>
                        </a:rPr>
                        <a:t>thường</a:t>
                      </a:r>
                      <a:endParaRPr lang="en-US" sz="1100" dirty="0"/>
                    </a:p>
                  </a:txBody>
                  <a:tcPr>
                    <a:lnL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F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 Bold"/>
                        </a:rPr>
                        <a:t>Nghĩa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 Bol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 Bold"/>
                        </a:rPr>
                        <a:t>trong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 Bol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 Bold"/>
                        </a:rPr>
                        <a:t>văn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 Bol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 Bold"/>
                        </a:rPr>
                        <a:t>bản</a:t>
                      </a:r>
                      <a:endParaRPr lang="en-US" sz="1100" dirty="0"/>
                    </a:p>
                  </a:txBody>
                  <a:tcPr>
                    <a:lnL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F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77937"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3399">
                          <a:solidFill>
                            <a:srgbClr val="000000"/>
                          </a:solidFill>
                          <a:latin typeface="Roboto Condensed"/>
                        </a:rPr>
                        <a:t>nghèo</a:t>
                      </a:r>
                      <a:endParaRPr lang="en-US" sz="1100"/>
                    </a:p>
                  </a:txBody>
                  <a:tcPr>
                    <a:lnL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3E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chỉ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sự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thiếu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thốn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không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có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gì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cả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;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trái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nghĩa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với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giàu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có</a:t>
                      </a:r>
                      <a:endParaRPr lang="en-US" sz="1100" dirty="0"/>
                    </a:p>
                  </a:txBody>
                  <a:tcPr>
                    <a:lnL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3E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Chỉ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khả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năng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lao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động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hoàn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thành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công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việc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ở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mức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kém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đuối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sức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hơn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những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người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bình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thường</a:t>
                      </a:r>
                      <a:endParaRPr lang="en-US" sz="1100" dirty="0"/>
                    </a:p>
                  </a:txBody>
                  <a:tcPr>
                    <a:lnL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41472"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3399">
                          <a:solidFill>
                            <a:srgbClr val="000000"/>
                          </a:solidFill>
                          <a:latin typeface="Roboto Condensed"/>
                        </a:rPr>
                        <a:t>mưa dầm sùi sụt</a:t>
                      </a:r>
                      <a:endParaRPr lang="en-US" sz="1100"/>
                    </a:p>
                  </a:txBody>
                  <a:tcPr>
                    <a:lnL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3E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3399">
                          <a:solidFill>
                            <a:srgbClr val="000000"/>
                          </a:solidFill>
                          <a:latin typeface="Roboto Condensed"/>
                        </a:rPr>
                        <a:t>ưa nhỏ, rả rích, kéo dài nhiều ngày không dứt.</a:t>
                      </a:r>
                      <a:endParaRPr lang="en-US" sz="1100"/>
                    </a:p>
                  </a:txBody>
                  <a:tcPr>
                    <a:lnL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3E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Chỉ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điệu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hát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nhỏ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buồn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thê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lương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.</a:t>
                      </a:r>
                      <a:endParaRPr lang="en-US" sz="1100" dirty="0"/>
                    </a:p>
                  </a:txBody>
                  <a:tcPr>
                    <a:lnL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3809985" flipH="1">
            <a:off x="15559917" y="7623991"/>
            <a:ext cx="3303365" cy="311204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722029" y="6255121"/>
            <a:ext cx="1424702" cy="154299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6732586">
            <a:off x="16978898" y="6446022"/>
            <a:ext cx="1486382" cy="118105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6561859">
            <a:off x="-647521" y="-793577"/>
            <a:ext cx="2323983" cy="239585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1386233" flipV="1">
            <a:off x="-1242000" y="526030"/>
            <a:ext cx="2484001" cy="3313842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780515" y="2021026"/>
            <a:ext cx="9368715" cy="876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85"/>
              </a:lnSpc>
            </a:pPr>
            <a:r>
              <a:rPr lang="en-US" sz="4700" b="1" dirty="0">
                <a:solidFill>
                  <a:srgbClr val="D84F97"/>
                </a:solidFill>
                <a:latin typeface="Fraunces"/>
              </a:rPr>
              <a:t>2. </a:t>
            </a:r>
            <a:r>
              <a:rPr lang="en-US" sz="4700" b="1" dirty="0" err="1">
                <a:solidFill>
                  <a:srgbClr val="D84F97"/>
                </a:solidFill>
                <a:latin typeface="Fraunces"/>
              </a:rPr>
              <a:t>Thực</a:t>
            </a:r>
            <a:r>
              <a:rPr lang="en-US" sz="4700" b="1" dirty="0">
                <a:solidFill>
                  <a:srgbClr val="D84F97"/>
                </a:solidFill>
                <a:latin typeface="Fraunces"/>
              </a:rPr>
              <a:t> </a:t>
            </a:r>
            <a:r>
              <a:rPr lang="en-US" sz="4700" b="1" dirty="0" err="1">
                <a:solidFill>
                  <a:srgbClr val="D84F97"/>
                </a:solidFill>
                <a:latin typeface="Fraunces"/>
              </a:rPr>
              <a:t>hành</a:t>
            </a:r>
            <a:endParaRPr lang="en-US" sz="4700" b="1" dirty="0">
              <a:solidFill>
                <a:srgbClr val="D84F97"/>
              </a:solidFill>
              <a:latin typeface="Fraunces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496331" y="704011"/>
            <a:ext cx="10848069" cy="11649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799"/>
              </a:lnSpc>
              <a:spcBef>
                <a:spcPct val="0"/>
              </a:spcBef>
            </a:pPr>
            <a:r>
              <a:rPr lang="en-US" sz="6999" b="1" spc="62" dirty="0">
                <a:solidFill>
                  <a:srgbClr val="424F9D"/>
                </a:solidFill>
                <a:latin typeface="Fraunces"/>
              </a:rPr>
              <a:t>II. NGHĨA CỦA TỪ NGỮ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792561" y="3249903"/>
            <a:ext cx="2885243" cy="668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580"/>
              </a:lnSpc>
            </a:pPr>
            <a:r>
              <a:rPr lang="en-US" sz="3600">
                <a:solidFill>
                  <a:srgbClr val="5B6BCB"/>
                </a:solidFill>
                <a:latin typeface="Roboto Condensed Bold"/>
              </a:rPr>
              <a:t>Bài 5 tr20</a:t>
            </a:r>
          </a:p>
        </p:txBody>
      </p:sp>
      <p:graphicFrame>
        <p:nvGraphicFramePr>
          <p:cNvPr id="10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622072"/>
              </p:ext>
            </p:extLst>
          </p:nvPr>
        </p:nvGraphicFramePr>
        <p:xfrm>
          <a:off x="1792561" y="4394808"/>
          <a:ext cx="15354170" cy="4343400"/>
        </p:xfrm>
        <a:graphic>
          <a:graphicData uri="http://schemas.openxmlformats.org/drawingml/2006/table">
            <a:tbl>
              <a:tblPr/>
              <a:tblGrid>
                <a:gridCol w="51327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21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8585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 Bold"/>
                        </a:rPr>
                        <a:t>Thành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 Bol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 Bold"/>
                        </a:rPr>
                        <a:t>ngữ</a:t>
                      </a:r>
                      <a:endParaRPr lang="en-US" sz="1100" dirty="0"/>
                    </a:p>
                  </a:txBody>
                  <a:tcPr anchor="ctr">
                    <a:lnL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F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 Bold"/>
                        </a:rPr>
                        <a:t>Đặt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 Bol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 Bold"/>
                        </a:rPr>
                        <a:t>câu</a:t>
                      </a:r>
                      <a:endParaRPr lang="en-US" sz="1100" dirty="0"/>
                    </a:p>
                  </a:txBody>
                  <a:tcPr anchor="ctr">
                    <a:lnL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F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5850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399">
                          <a:solidFill>
                            <a:srgbClr val="000000"/>
                          </a:solidFill>
                          <a:latin typeface="Roboto Condensed"/>
                        </a:rPr>
                        <a:t>Ăn xổi ở thì</a:t>
                      </a:r>
                      <a:endParaRPr lang="en-US" sz="1100"/>
                    </a:p>
                  </a:txBody>
                  <a:tcPr anchor="ctr">
                    <a:lnL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3E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Hoàn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cảnh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éo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le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khiến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hắn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ăn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xổi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ở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thì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cho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qua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ngày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.</a:t>
                      </a:r>
                      <a:endParaRPr lang="en-US" sz="1100" dirty="0"/>
                    </a:p>
                  </a:txBody>
                  <a:tcPr anchor="ctr">
                    <a:lnL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85850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399">
                          <a:solidFill>
                            <a:srgbClr val="000000"/>
                          </a:solidFill>
                          <a:latin typeface="Roboto Condensed"/>
                        </a:rPr>
                        <a:t>Tắt lửa tối đèn</a:t>
                      </a:r>
                      <a:endParaRPr lang="en-US" sz="1100"/>
                    </a:p>
                  </a:txBody>
                  <a:tcPr anchor="ctr">
                    <a:lnL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3E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Các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cụ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thường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dạy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hàng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xóm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tắt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lửa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tối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đèn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có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nhau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.</a:t>
                      </a:r>
                      <a:endParaRPr lang="en-US" sz="1100" dirty="0"/>
                    </a:p>
                  </a:txBody>
                  <a:tcPr anchor="ctr">
                    <a:lnL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85850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399">
                          <a:solidFill>
                            <a:srgbClr val="000000"/>
                          </a:solidFill>
                          <a:latin typeface="Roboto Condensed"/>
                        </a:rPr>
                        <a:t>Hôi như cú mèo</a:t>
                      </a:r>
                      <a:endParaRPr lang="en-US" sz="1100"/>
                    </a:p>
                  </a:txBody>
                  <a:tcPr anchor="ctr">
                    <a:lnL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3E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Cậu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An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đi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đá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bóng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về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nên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người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hôi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như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cú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mèo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.</a:t>
                      </a:r>
                      <a:endParaRPr lang="en-US" sz="1100" dirty="0"/>
                    </a:p>
                  </a:txBody>
                  <a:tcPr anchor="ctr">
                    <a:lnL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1" name="Picture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2292004">
            <a:off x="14176350" y="1606739"/>
            <a:ext cx="2443297" cy="113280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3809985" flipH="1">
            <a:off x="15559917" y="7623991"/>
            <a:ext cx="3303365" cy="311204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722029" y="6255121"/>
            <a:ext cx="1424702" cy="154299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6732586">
            <a:off x="16978898" y="6446022"/>
            <a:ext cx="1486382" cy="118105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6561859">
            <a:off x="-647521" y="-793577"/>
            <a:ext cx="2323983" cy="239585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1386233" flipV="1">
            <a:off x="-1242000" y="526030"/>
            <a:ext cx="2484001" cy="3313842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780515" y="2021026"/>
            <a:ext cx="9368715" cy="876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85"/>
              </a:lnSpc>
            </a:pPr>
            <a:r>
              <a:rPr lang="en-US" sz="4700" b="1" dirty="0">
                <a:solidFill>
                  <a:srgbClr val="D84F97"/>
                </a:solidFill>
                <a:latin typeface="Fraunces"/>
              </a:rPr>
              <a:t>2. </a:t>
            </a:r>
            <a:r>
              <a:rPr lang="en-US" sz="4700" b="1" dirty="0" err="1">
                <a:solidFill>
                  <a:srgbClr val="D84F97"/>
                </a:solidFill>
                <a:latin typeface="Fraunces"/>
              </a:rPr>
              <a:t>Thực</a:t>
            </a:r>
            <a:r>
              <a:rPr lang="en-US" sz="4700" b="1" dirty="0">
                <a:solidFill>
                  <a:srgbClr val="D84F97"/>
                </a:solidFill>
                <a:latin typeface="Fraunces"/>
              </a:rPr>
              <a:t> </a:t>
            </a:r>
            <a:r>
              <a:rPr lang="en-US" sz="4700" b="1" dirty="0" err="1">
                <a:solidFill>
                  <a:srgbClr val="D84F97"/>
                </a:solidFill>
                <a:latin typeface="Fraunces"/>
              </a:rPr>
              <a:t>hành</a:t>
            </a:r>
            <a:endParaRPr lang="en-US" sz="4700" b="1" dirty="0">
              <a:solidFill>
                <a:srgbClr val="D84F97"/>
              </a:solidFill>
              <a:latin typeface="Fraunces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496331" y="704011"/>
            <a:ext cx="11762469" cy="11649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799"/>
              </a:lnSpc>
              <a:spcBef>
                <a:spcPct val="0"/>
              </a:spcBef>
            </a:pPr>
            <a:r>
              <a:rPr lang="en-US" sz="6999" b="1" spc="62" dirty="0">
                <a:solidFill>
                  <a:srgbClr val="424F9D"/>
                </a:solidFill>
                <a:latin typeface="Fraunces"/>
              </a:rPr>
              <a:t>II. NGHĨA CỦA TỪ NGỮ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792561" y="3249903"/>
            <a:ext cx="2885243" cy="668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580"/>
              </a:lnSpc>
            </a:pPr>
            <a:r>
              <a:rPr lang="en-US" sz="3600" dirty="0" err="1">
                <a:solidFill>
                  <a:srgbClr val="5B6BCB"/>
                </a:solidFill>
                <a:latin typeface="Roboto Condensed Bold"/>
              </a:rPr>
              <a:t>Bài</a:t>
            </a:r>
            <a:r>
              <a:rPr lang="en-US" sz="3600" dirty="0">
                <a:solidFill>
                  <a:srgbClr val="5B6BCB"/>
                </a:solidFill>
                <a:latin typeface="Roboto Condensed Bold"/>
              </a:rPr>
              <a:t> 1 tr26</a:t>
            </a:r>
          </a:p>
        </p:txBody>
      </p:sp>
      <p:graphicFrame>
        <p:nvGraphicFramePr>
          <p:cNvPr id="10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2306133"/>
              </p:ext>
            </p:extLst>
          </p:nvPr>
        </p:nvGraphicFramePr>
        <p:xfrm>
          <a:off x="1792561" y="4394808"/>
          <a:ext cx="15354170" cy="4543425"/>
        </p:xfrm>
        <a:graphic>
          <a:graphicData uri="http://schemas.openxmlformats.org/drawingml/2006/table">
            <a:tbl>
              <a:tblPr/>
              <a:tblGrid>
                <a:gridCol w="51327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21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728999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Công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nghiệp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hóa</a:t>
                      </a:r>
                      <a:endParaRPr lang="en-US" sz="1100" dirty="0"/>
                    </a:p>
                  </a:txBody>
                  <a:tcPr anchor="ctr">
                    <a:lnL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FD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399">
                          <a:solidFill>
                            <a:srgbClr val="000000"/>
                          </a:solidFill>
                          <a:latin typeface="Roboto Condensed"/>
                        </a:rPr>
                        <a:t>Là quá trình chuyển đổi, nâng cao tỉ trọng phát triển ngành công nghiệp trong toàn bộ các ngành kinh tế</a:t>
                      </a:r>
                      <a:endParaRPr lang="en-US" sz="1100"/>
                    </a:p>
                  </a:txBody>
                  <a:tcPr anchor="ctr">
                    <a:lnL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8999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399">
                          <a:solidFill>
                            <a:srgbClr val="000000"/>
                          </a:solidFill>
                          <a:latin typeface="Roboto Condensed"/>
                        </a:rPr>
                        <a:t>Đô thị hóa</a:t>
                      </a:r>
                      <a:endParaRPr lang="en-US" sz="1100"/>
                    </a:p>
                  </a:txBody>
                  <a:tcPr anchor="ctr">
                    <a:lnL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FD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Là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sự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mở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rộng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của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 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đô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thị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tính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theo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tỉ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lệ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 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phần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trăm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giữa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số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dân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đô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thị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trên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tổng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số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dân</a:t>
                      </a:r>
                      <a:endParaRPr lang="en-US" sz="1100" dirty="0"/>
                    </a:p>
                  </a:txBody>
                  <a:tcPr anchor="ctr">
                    <a:lnL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85427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399">
                          <a:solidFill>
                            <a:srgbClr val="000000"/>
                          </a:solidFill>
                          <a:latin typeface="Roboto Condensed"/>
                        </a:rPr>
                        <a:t>Biến hóa</a:t>
                      </a:r>
                      <a:endParaRPr lang="en-US" sz="1100"/>
                    </a:p>
                  </a:txBody>
                  <a:tcPr anchor="ctr">
                    <a:lnL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FD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Thay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đổi</a:t>
                      </a:r>
                      <a:endParaRPr lang="en-US" sz="1100" dirty="0"/>
                    </a:p>
                  </a:txBody>
                  <a:tcPr anchor="ctr">
                    <a:lnL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3809985" flipH="1">
            <a:off x="15559917" y="7623991"/>
            <a:ext cx="3303365" cy="311204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722029" y="6255121"/>
            <a:ext cx="1424702" cy="154299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6732586">
            <a:off x="16978898" y="6446022"/>
            <a:ext cx="1486382" cy="118105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6561859">
            <a:off x="-647521" y="-793577"/>
            <a:ext cx="2323983" cy="239585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1386233" flipV="1">
            <a:off x="-1242000" y="526030"/>
            <a:ext cx="2484001" cy="3313842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780515" y="2021026"/>
            <a:ext cx="9368715" cy="876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85"/>
              </a:lnSpc>
            </a:pPr>
            <a:r>
              <a:rPr lang="en-US" sz="4700" b="1" dirty="0">
                <a:solidFill>
                  <a:srgbClr val="D84F97"/>
                </a:solidFill>
                <a:latin typeface="Fraunces"/>
              </a:rPr>
              <a:t>2. </a:t>
            </a:r>
            <a:r>
              <a:rPr lang="en-US" sz="4700" b="1" dirty="0" err="1">
                <a:solidFill>
                  <a:srgbClr val="D84F97"/>
                </a:solidFill>
                <a:latin typeface="Fraunces"/>
              </a:rPr>
              <a:t>Thực</a:t>
            </a:r>
            <a:r>
              <a:rPr lang="en-US" sz="4700" b="1" dirty="0">
                <a:solidFill>
                  <a:srgbClr val="D84F97"/>
                </a:solidFill>
                <a:latin typeface="Fraunces"/>
              </a:rPr>
              <a:t> </a:t>
            </a:r>
            <a:r>
              <a:rPr lang="en-US" sz="4700" b="1" dirty="0" err="1">
                <a:solidFill>
                  <a:srgbClr val="D84F97"/>
                </a:solidFill>
                <a:latin typeface="Fraunces"/>
              </a:rPr>
              <a:t>hành</a:t>
            </a:r>
            <a:endParaRPr lang="en-US" sz="4700" b="1" dirty="0">
              <a:solidFill>
                <a:srgbClr val="D84F97"/>
              </a:solidFill>
              <a:latin typeface="Fraunces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496331" y="704011"/>
            <a:ext cx="10467069" cy="11938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799"/>
              </a:lnSpc>
              <a:spcBef>
                <a:spcPct val="0"/>
              </a:spcBef>
            </a:pPr>
            <a:r>
              <a:rPr lang="en-US" sz="6999" b="1" spc="62" dirty="0">
                <a:solidFill>
                  <a:srgbClr val="424F9D"/>
                </a:solidFill>
                <a:latin typeface="Fraunces"/>
              </a:rPr>
              <a:t>II. NGHĨA CỦA TỪ NGỮ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792561" y="3249903"/>
            <a:ext cx="2885243" cy="668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580"/>
              </a:lnSpc>
            </a:pPr>
            <a:r>
              <a:rPr lang="en-US" sz="3600">
                <a:solidFill>
                  <a:srgbClr val="5B6BCB"/>
                </a:solidFill>
                <a:latin typeface="Roboto Condensed Bold"/>
              </a:rPr>
              <a:t>Bài</a:t>
            </a:r>
            <a:r>
              <a:rPr lang="en-US" sz="3600" dirty="0">
                <a:solidFill>
                  <a:srgbClr val="5B6BCB"/>
                </a:solidFill>
                <a:latin typeface="Roboto Condensed Bold"/>
              </a:rPr>
              <a:t> 2 tr26</a:t>
            </a:r>
          </a:p>
        </p:txBody>
      </p:sp>
      <p:graphicFrame>
        <p:nvGraphicFramePr>
          <p:cNvPr id="10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5756159"/>
              </p:ext>
            </p:extLst>
          </p:nvPr>
        </p:nvGraphicFramePr>
        <p:xfrm>
          <a:off x="1792561" y="4394808"/>
          <a:ext cx="15354170" cy="4343400"/>
        </p:xfrm>
        <a:graphic>
          <a:graphicData uri="http://schemas.openxmlformats.org/drawingml/2006/table">
            <a:tbl>
              <a:tblPr/>
              <a:tblGrid>
                <a:gridCol w="21015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526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8585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 Bold"/>
                        </a:rPr>
                        <a:t>Từ</a:t>
                      </a:r>
                      <a:endParaRPr lang="en-US" sz="1100" dirty="0"/>
                    </a:p>
                  </a:txBody>
                  <a:tcPr>
                    <a:lnL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F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 Bold"/>
                        </a:rPr>
                        <a:t>Đặt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 Bol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 Bold"/>
                        </a:rPr>
                        <a:t>câu</a:t>
                      </a:r>
                      <a:endParaRPr lang="en-US" sz="1100" dirty="0"/>
                    </a:p>
                  </a:txBody>
                  <a:tcPr>
                    <a:lnL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F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5850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399">
                          <a:solidFill>
                            <a:srgbClr val="000000"/>
                          </a:solidFill>
                          <a:latin typeface="Roboto Condensed"/>
                        </a:rPr>
                        <a:t>Đơn điệu</a:t>
                      </a:r>
                      <a:endParaRPr lang="en-US" sz="1100"/>
                    </a:p>
                  </a:txBody>
                  <a:tcPr>
                    <a:lnL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FD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Hôm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nay,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cô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ấy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mặc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chiếc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váy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khá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đơn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điệu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.</a:t>
                      </a:r>
                      <a:endParaRPr lang="en-US" sz="1100" dirty="0"/>
                    </a:p>
                  </a:txBody>
                  <a:tcPr>
                    <a:lnL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85850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399">
                          <a:solidFill>
                            <a:srgbClr val="000000"/>
                          </a:solidFill>
                          <a:latin typeface="Roboto Condensed"/>
                        </a:rPr>
                        <a:t>Kiên nhẫn</a:t>
                      </a:r>
                      <a:endParaRPr lang="en-US" sz="1100"/>
                    </a:p>
                  </a:txBody>
                  <a:tcPr>
                    <a:lnL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FD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Trong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mọi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tình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huống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anh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ấy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luôn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kiên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nhẫn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.</a:t>
                      </a:r>
                      <a:endParaRPr lang="en-US" sz="1100" dirty="0"/>
                    </a:p>
                  </a:txBody>
                  <a:tcPr>
                    <a:lnL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85850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399">
                          <a:solidFill>
                            <a:srgbClr val="000000"/>
                          </a:solidFill>
                          <a:latin typeface="Roboto Condensed"/>
                        </a:rPr>
                        <a:t>Cốt lõi</a:t>
                      </a:r>
                      <a:endParaRPr lang="en-US" sz="1100"/>
                    </a:p>
                  </a:txBody>
                  <a:tcPr>
                    <a:lnL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FD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Một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trong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những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giá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trị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cốt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lõi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của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lớp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chúng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ta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là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tinh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thần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trách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nhiệm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.</a:t>
                      </a:r>
                      <a:endParaRPr lang="en-US" sz="1100" dirty="0"/>
                    </a:p>
                  </a:txBody>
                  <a:tcPr>
                    <a:lnL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2700000">
            <a:off x="-1559437" y="8597862"/>
            <a:ext cx="2824308" cy="282430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700000">
            <a:off x="357310" y="8559351"/>
            <a:ext cx="3526663" cy="235965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650281">
            <a:off x="-266533" y="5973827"/>
            <a:ext cx="2745182" cy="2745182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9327936" y="3661883"/>
            <a:ext cx="8375678" cy="5578875"/>
            <a:chOff x="0" y="0"/>
            <a:chExt cx="11167571" cy="743850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1167571" cy="7438500"/>
              <a:chOff x="0" y="0"/>
              <a:chExt cx="3435356" cy="2288224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-4262"/>
                <a:ext cx="3443102" cy="2294710"/>
              </a:xfrm>
              <a:custGeom>
                <a:avLst/>
                <a:gdLst/>
                <a:ahLst/>
                <a:cxnLst/>
                <a:rect l="l" t="t" r="r" b="b"/>
                <a:pathLst>
                  <a:path w="3443102" h="2294710">
                    <a:moveTo>
                      <a:pt x="2504203" y="2283522"/>
                    </a:moveTo>
                    <a:cubicBezTo>
                      <a:pt x="2504203" y="2283522"/>
                      <a:pt x="2084450" y="2294709"/>
                      <a:pt x="1621865" y="2292088"/>
                    </a:cubicBezTo>
                    <a:cubicBezTo>
                      <a:pt x="1584822" y="2289925"/>
                      <a:pt x="1057073" y="2282101"/>
                      <a:pt x="1057073" y="2282101"/>
                    </a:cubicBezTo>
                    <a:cubicBezTo>
                      <a:pt x="812931" y="2273267"/>
                      <a:pt x="565145" y="2256285"/>
                      <a:pt x="398404" y="2198108"/>
                    </a:cubicBezTo>
                    <a:cubicBezTo>
                      <a:pt x="120505" y="2101146"/>
                      <a:pt x="0" y="1923618"/>
                      <a:pt x="0" y="905351"/>
                    </a:cubicBezTo>
                    <a:lnTo>
                      <a:pt x="0" y="905341"/>
                    </a:lnTo>
                    <a:cubicBezTo>
                      <a:pt x="8536" y="440430"/>
                      <a:pt x="34263" y="311302"/>
                      <a:pt x="140291" y="225758"/>
                    </a:cubicBezTo>
                    <a:cubicBezTo>
                      <a:pt x="342602" y="62530"/>
                      <a:pt x="736658" y="7673"/>
                      <a:pt x="1155311" y="7673"/>
                    </a:cubicBezTo>
                    <a:cubicBezTo>
                      <a:pt x="1155311" y="7673"/>
                      <a:pt x="1551711" y="15681"/>
                      <a:pt x="1584822" y="7673"/>
                    </a:cubicBezTo>
                    <a:cubicBezTo>
                      <a:pt x="1865523" y="0"/>
                      <a:pt x="2329451" y="7673"/>
                      <a:pt x="2329451" y="7673"/>
                    </a:cubicBezTo>
                    <a:cubicBezTo>
                      <a:pt x="2697758" y="15152"/>
                      <a:pt x="3061071" y="84484"/>
                      <a:pt x="3258811" y="207066"/>
                    </a:cubicBezTo>
                    <a:cubicBezTo>
                      <a:pt x="3409828" y="300683"/>
                      <a:pt x="3443102" y="425358"/>
                      <a:pt x="3433962" y="905351"/>
                    </a:cubicBezTo>
                    <a:lnTo>
                      <a:pt x="3433962" y="905362"/>
                    </a:lnTo>
                    <a:cubicBezTo>
                      <a:pt x="3433962" y="2041583"/>
                      <a:pt x="3150965" y="2255681"/>
                      <a:pt x="2504203" y="2283522"/>
                    </a:cubicBezTo>
                    <a:close/>
                  </a:path>
                </a:pathLst>
              </a:custGeom>
              <a:solidFill>
                <a:srgbClr val="DF98B6"/>
              </a:solidFill>
            </p:spPr>
          </p:sp>
        </p:grpSp>
        <p:grpSp>
          <p:nvGrpSpPr>
            <p:cNvPr id="8" name="Group 8"/>
            <p:cNvGrpSpPr/>
            <p:nvPr/>
          </p:nvGrpSpPr>
          <p:grpSpPr>
            <a:xfrm>
              <a:off x="288416" y="318318"/>
              <a:ext cx="10401257" cy="6928073"/>
              <a:chOff x="0" y="0"/>
              <a:chExt cx="3435356" cy="2288224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-4262"/>
                <a:ext cx="3443102" cy="2294710"/>
              </a:xfrm>
              <a:custGeom>
                <a:avLst/>
                <a:gdLst/>
                <a:ahLst/>
                <a:cxnLst/>
                <a:rect l="l" t="t" r="r" b="b"/>
                <a:pathLst>
                  <a:path w="3443102" h="2294710">
                    <a:moveTo>
                      <a:pt x="2504203" y="2283522"/>
                    </a:moveTo>
                    <a:cubicBezTo>
                      <a:pt x="2504203" y="2283522"/>
                      <a:pt x="2084450" y="2294709"/>
                      <a:pt x="1621865" y="2292088"/>
                    </a:cubicBezTo>
                    <a:cubicBezTo>
                      <a:pt x="1584822" y="2289925"/>
                      <a:pt x="1057073" y="2282101"/>
                      <a:pt x="1057073" y="2282101"/>
                    </a:cubicBezTo>
                    <a:cubicBezTo>
                      <a:pt x="812931" y="2273267"/>
                      <a:pt x="565145" y="2256285"/>
                      <a:pt x="398404" y="2198108"/>
                    </a:cubicBezTo>
                    <a:cubicBezTo>
                      <a:pt x="120505" y="2101146"/>
                      <a:pt x="0" y="1923618"/>
                      <a:pt x="0" y="905351"/>
                    </a:cubicBezTo>
                    <a:lnTo>
                      <a:pt x="0" y="905341"/>
                    </a:lnTo>
                    <a:cubicBezTo>
                      <a:pt x="8536" y="440430"/>
                      <a:pt x="34263" y="311302"/>
                      <a:pt x="140291" y="225758"/>
                    </a:cubicBezTo>
                    <a:cubicBezTo>
                      <a:pt x="342602" y="62530"/>
                      <a:pt x="736658" y="7673"/>
                      <a:pt x="1155311" y="7673"/>
                    </a:cubicBezTo>
                    <a:cubicBezTo>
                      <a:pt x="1155311" y="7673"/>
                      <a:pt x="1551711" y="15681"/>
                      <a:pt x="1584822" y="7673"/>
                    </a:cubicBezTo>
                    <a:cubicBezTo>
                      <a:pt x="1865523" y="0"/>
                      <a:pt x="2329451" y="7673"/>
                      <a:pt x="2329451" y="7673"/>
                    </a:cubicBezTo>
                    <a:cubicBezTo>
                      <a:pt x="2697758" y="15152"/>
                      <a:pt x="3061071" y="84484"/>
                      <a:pt x="3258811" y="207066"/>
                    </a:cubicBezTo>
                    <a:cubicBezTo>
                      <a:pt x="3409828" y="300683"/>
                      <a:pt x="3443102" y="425358"/>
                      <a:pt x="3433962" y="905351"/>
                    </a:cubicBezTo>
                    <a:lnTo>
                      <a:pt x="3433962" y="905362"/>
                    </a:lnTo>
                    <a:cubicBezTo>
                      <a:pt x="3433962" y="2041583"/>
                      <a:pt x="3150965" y="2255681"/>
                      <a:pt x="2504203" y="2283522"/>
                    </a:cubicBezTo>
                    <a:close/>
                  </a:path>
                </a:pathLst>
              </a:custGeom>
              <a:solidFill>
                <a:srgbClr val="FFFAF2"/>
              </a:solidFill>
            </p:spPr>
          </p:sp>
        </p:grp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8100000">
            <a:off x="15465826" y="-593026"/>
            <a:ext cx="5659536" cy="4114800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1496331" y="704011"/>
            <a:ext cx="14569246" cy="1193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799"/>
              </a:lnSpc>
              <a:spcBef>
                <a:spcPct val="0"/>
              </a:spcBef>
            </a:pPr>
            <a:r>
              <a:rPr lang="en-US" sz="6999" b="1" spc="62" dirty="0">
                <a:solidFill>
                  <a:srgbClr val="424F9D"/>
                </a:solidFill>
                <a:latin typeface="Fraunces"/>
              </a:rPr>
              <a:t>III. BIỆN PHÁP TU TỪ SO SÁNH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849805" y="2373296"/>
            <a:ext cx="14956263" cy="589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Roboto Condensed Bold Italics"/>
              </a:rPr>
              <a:t>Hai cái răng đen nhánh lúc nào cũng nhai ngoàm ngoạp như hai lưỡi liềm máy làm việc.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656726" y="3666858"/>
            <a:ext cx="8265370" cy="5505401"/>
            <a:chOff x="0" y="0"/>
            <a:chExt cx="11020493" cy="7340535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0"/>
              <a:ext cx="11020493" cy="7340535"/>
              <a:chOff x="0" y="0"/>
              <a:chExt cx="3435356" cy="2288224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-4262"/>
                <a:ext cx="3443102" cy="2294710"/>
              </a:xfrm>
              <a:custGeom>
                <a:avLst/>
                <a:gdLst/>
                <a:ahLst/>
                <a:cxnLst/>
                <a:rect l="l" t="t" r="r" b="b"/>
                <a:pathLst>
                  <a:path w="3443102" h="2294710">
                    <a:moveTo>
                      <a:pt x="2504203" y="2283522"/>
                    </a:moveTo>
                    <a:cubicBezTo>
                      <a:pt x="2504203" y="2283522"/>
                      <a:pt x="2084450" y="2294709"/>
                      <a:pt x="1621865" y="2292088"/>
                    </a:cubicBezTo>
                    <a:cubicBezTo>
                      <a:pt x="1584822" y="2289925"/>
                      <a:pt x="1057073" y="2282101"/>
                      <a:pt x="1057073" y="2282101"/>
                    </a:cubicBezTo>
                    <a:cubicBezTo>
                      <a:pt x="812931" y="2273267"/>
                      <a:pt x="565145" y="2256285"/>
                      <a:pt x="398404" y="2198108"/>
                    </a:cubicBezTo>
                    <a:cubicBezTo>
                      <a:pt x="120505" y="2101146"/>
                      <a:pt x="0" y="1923618"/>
                      <a:pt x="0" y="905351"/>
                    </a:cubicBezTo>
                    <a:lnTo>
                      <a:pt x="0" y="905341"/>
                    </a:lnTo>
                    <a:cubicBezTo>
                      <a:pt x="8536" y="440430"/>
                      <a:pt x="34263" y="311302"/>
                      <a:pt x="140291" y="225758"/>
                    </a:cubicBezTo>
                    <a:cubicBezTo>
                      <a:pt x="342602" y="62530"/>
                      <a:pt x="736658" y="7673"/>
                      <a:pt x="1155311" y="7673"/>
                    </a:cubicBezTo>
                    <a:cubicBezTo>
                      <a:pt x="1155311" y="7673"/>
                      <a:pt x="1551711" y="15681"/>
                      <a:pt x="1584822" y="7673"/>
                    </a:cubicBezTo>
                    <a:cubicBezTo>
                      <a:pt x="1865523" y="0"/>
                      <a:pt x="2329451" y="7673"/>
                      <a:pt x="2329451" y="7673"/>
                    </a:cubicBezTo>
                    <a:cubicBezTo>
                      <a:pt x="2697758" y="15152"/>
                      <a:pt x="3061071" y="84484"/>
                      <a:pt x="3258811" y="207066"/>
                    </a:cubicBezTo>
                    <a:cubicBezTo>
                      <a:pt x="3409828" y="300683"/>
                      <a:pt x="3443102" y="425358"/>
                      <a:pt x="3433962" y="905351"/>
                    </a:cubicBezTo>
                    <a:lnTo>
                      <a:pt x="3433962" y="905362"/>
                    </a:lnTo>
                    <a:cubicBezTo>
                      <a:pt x="3433962" y="2041583"/>
                      <a:pt x="3150965" y="2255681"/>
                      <a:pt x="2504203" y="2283522"/>
                    </a:cubicBezTo>
                    <a:close/>
                  </a:path>
                </a:pathLst>
              </a:custGeom>
              <a:solidFill>
                <a:srgbClr val="DF98B6"/>
              </a:solidFill>
            </p:spPr>
          </p:sp>
        </p:grpSp>
        <p:grpSp>
          <p:nvGrpSpPr>
            <p:cNvPr id="16" name="Group 16"/>
            <p:cNvGrpSpPr/>
            <p:nvPr/>
          </p:nvGrpSpPr>
          <p:grpSpPr>
            <a:xfrm>
              <a:off x="273579" y="182226"/>
              <a:ext cx="10473335" cy="6976083"/>
              <a:chOff x="0" y="0"/>
              <a:chExt cx="3435356" cy="2288224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-4262"/>
                <a:ext cx="3443102" cy="2294710"/>
              </a:xfrm>
              <a:custGeom>
                <a:avLst/>
                <a:gdLst/>
                <a:ahLst/>
                <a:cxnLst/>
                <a:rect l="l" t="t" r="r" b="b"/>
                <a:pathLst>
                  <a:path w="3443102" h="2294710">
                    <a:moveTo>
                      <a:pt x="2504203" y="2283522"/>
                    </a:moveTo>
                    <a:cubicBezTo>
                      <a:pt x="2504203" y="2283522"/>
                      <a:pt x="2084450" y="2294709"/>
                      <a:pt x="1621865" y="2292088"/>
                    </a:cubicBezTo>
                    <a:cubicBezTo>
                      <a:pt x="1584822" y="2289925"/>
                      <a:pt x="1057073" y="2282101"/>
                      <a:pt x="1057073" y="2282101"/>
                    </a:cubicBezTo>
                    <a:cubicBezTo>
                      <a:pt x="812931" y="2273267"/>
                      <a:pt x="565145" y="2256285"/>
                      <a:pt x="398404" y="2198108"/>
                    </a:cubicBezTo>
                    <a:cubicBezTo>
                      <a:pt x="120505" y="2101146"/>
                      <a:pt x="0" y="1923618"/>
                      <a:pt x="0" y="905351"/>
                    </a:cubicBezTo>
                    <a:lnTo>
                      <a:pt x="0" y="905341"/>
                    </a:lnTo>
                    <a:cubicBezTo>
                      <a:pt x="8536" y="440430"/>
                      <a:pt x="34263" y="311302"/>
                      <a:pt x="140291" y="225758"/>
                    </a:cubicBezTo>
                    <a:cubicBezTo>
                      <a:pt x="342602" y="62530"/>
                      <a:pt x="736658" y="7673"/>
                      <a:pt x="1155311" y="7673"/>
                    </a:cubicBezTo>
                    <a:cubicBezTo>
                      <a:pt x="1155311" y="7673"/>
                      <a:pt x="1551711" y="15681"/>
                      <a:pt x="1584822" y="7673"/>
                    </a:cubicBezTo>
                    <a:cubicBezTo>
                      <a:pt x="1865523" y="0"/>
                      <a:pt x="2329451" y="7673"/>
                      <a:pt x="2329451" y="7673"/>
                    </a:cubicBezTo>
                    <a:cubicBezTo>
                      <a:pt x="2697758" y="15152"/>
                      <a:pt x="3061071" y="84484"/>
                      <a:pt x="3258811" y="207066"/>
                    </a:cubicBezTo>
                    <a:cubicBezTo>
                      <a:pt x="3409828" y="300683"/>
                      <a:pt x="3443102" y="425358"/>
                      <a:pt x="3433962" y="905351"/>
                    </a:cubicBezTo>
                    <a:lnTo>
                      <a:pt x="3433962" y="905362"/>
                    </a:lnTo>
                    <a:cubicBezTo>
                      <a:pt x="3433962" y="2041583"/>
                      <a:pt x="3150965" y="2255681"/>
                      <a:pt x="2504203" y="2283522"/>
                    </a:cubicBezTo>
                    <a:close/>
                  </a:path>
                </a:pathLst>
              </a:custGeom>
              <a:solidFill>
                <a:srgbClr val="FFFAF2"/>
              </a:solidFill>
            </p:spPr>
          </p:sp>
        </p:grpSp>
      </p:grpSp>
      <p:sp>
        <p:nvSpPr>
          <p:cNvPr id="18" name="TextBox 18"/>
          <p:cNvSpPr txBox="1"/>
          <p:nvPr/>
        </p:nvSpPr>
        <p:spPr>
          <a:xfrm>
            <a:off x="1849805" y="4237530"/>
            <a:ext cx="6258380" cy="1790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759"/>
              </a:lnSpc>
              <a:spcBef>
                <a:spcPct val="0"/>
              </a:spcBef>
            </a:pPr>
            <a:r>
              <a:rPr lang="en-US" sz="3399" spc="30" dirty="0">
                <a:solidFill>
                  <a:srgbClr val="000000"/>
                </a:solidFill>
                <a:latin typeface="Roboto Condensed"/>
              </a:rPr>
              <a:t>1. </a:t>
            </a:r>
            <a:r>
              <a:rPr lang="en-US" sz="3399" spc="30" dirty="0" err="1">
                <a:solidFill>
                  <a:srgbClr val="000000"/>
                </a:solidFill>
                <a:latin typeface="Roboto Condensed"/>
              </a:rPr>
              <a:t>Trong</a:t>
            </a:r>
            <a:r>
              <a:rPr lang="en-US" sz="3399" spc="30" dirty="0">
                <a:solidFill>
                  <a:srgbClr val="000000"/>
                </a:solidFill>
                <a:latin typeface="Roboto Condensed"/>
              </a:rPr>
              <a:t> VD </a:t>
            </a:r>
            <a:r>
              <a:rPr lang="en-US" sz="3399" spc="30" dirty="0" err="1">
                <a:solidFill>
                  <a:srgbClr val="000000"/>
                </a:solidFill>
                <a:latin typeface="Roboto Condensed"/>
              </a:rPr>
              <a:t>trên</a:t>
            </a:r>
            <a:r>
              <a:rPr lang="en-US" sz="3399" spc="30" dirty="0">
                <a:solidFill>
                  <a:srgbClr val="000000"/>
                </a:solidFill>
                <a:latin typeface="Roboto Condensed"/>
              </a:rPr>
              <a:t>, </a:t>
            </a:r>
            <a:r>
              <a:rPr lang="en-US" sz="3399" spc="30" dirty="0" err="1">
                <a:solidFill>
                  <a:srgbClr val="000000"/>
                </a:solidFill>
                <a:latin typeface="Roboto Condensed"/>
              </a:rPr>
              <a:t>những</a:t>
            </a:r>
            <a:r>
              <a:rPr lang="en-US" sz="3399" spc="3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30" dirty="0" err="1">
                <a:solidFill>
                  <a:srgbClr val="000000"/>
                </a:solidFill>
                <a:latin typeface="Roboto Condensed"/>
              </a:rPr>
              <a:t>sự</a:t>
            </a:r>
            <a:r>
              <a:rPr lang="en-US" sz="3399" spc="3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30" dirty="0" err="1">
                <a:solidFill>
                  <a:srgbClr val="000000"/>
                </a:solidFill>
                <a:latin typeface="Roboto Condensed"/>
              </a:rPr>
              <a:t>vật</a:t>
            </a:r>
            <a:r>
              <a:rPr lang="en-US" sz="3399" spc="3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30" dirty="0" err="1">
                <a:solidFill>
                  <a:srgbClr val="000000"/>
                </a:solidFill>
                <a:latin typeface="Roboto Condensed"/>
              </a:rPr>
              <a:t>nào</a:t>
            </a:r>
            <a:r>
              <a:rPr lang="en-US" sz="3399" spc="3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30" dirty="0" err="1">
                <a:solidFill>
                  <a:srgbClr val="000000"/>
                </a:solidFill>
                <a:latin typeface="Roboto Condensed"/>
              </a:rPr>
              <a:t>được</a:t>
            </a:r>
            <a:r>
              <a:rPr lang="en-US" sz="3399" spc="30" dirty="0">
                <a:solidFill>
                  <a:srgbClr val="000000"/>
                </a:solidFill>
                <a:latin typeface="Roboto Condensed"/>
              </a:rPr>
              <a:t> so </a:t>
            </a:r>
            <a:r>
              <a:rPr lang="en-US" sz="3399" spc="30" dirty="0" err="1">
                <a:solidFill>
                  <a:srgbClr val="000000"/>
                </a:solidFill>
                <a:latin typeface="Roboto Condensed"/>
              </a:rPr>
              <a:t>sánh</a:t>
            </a:r>
            <a:r>
              <a:rPr lang="en-US" sz="3399" spc="3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30" dirty="0" err="1">
                <a:solidFill>
                  <a:srgbClr val="000000"/>
                </a:solidFill>
                <a:latin typeface="Roboto Condensed"/>
              </a:rPr>
              <a:t>với</a:t>
            </a:r>
            <a:r>
              <a:rPr lang="en-US" sz="3399" spc="3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30" dirty="0" err="1">
                <a:solidFill>
                  <a:srgbClr val="000000"/>
                </a:solidFill>
                <a:latin typeface="Roboto Condensed"/>
              </a:rPr>
              <a:t>nhau</a:t>
            </a:r>
            <a:r>
              <a:rPr lang="en-US" sz="3399" spc="30" dirty="0">
                <a:solidFill>
                  <a:srgbClr val="000000"/>
                </a:solidFill>
                <a:latin typeface="Roboto Condensed"/>
              </a:rPr>
              <a:t>? </a:t>
            </a:r>
            <a:r>
              <a:rPr lang="en-US" sz="3399" spc="30" dirty="0" err="1">
                <a:solidFill>
                  <a:srgbClr val="000000"/>
                </a:solidFill>
                <a:latin typeface="Roboto Condensed"/>
              </a:rPr>
              <a:t>Vì</a:t>
            </a:r>
            <a:r>
              <a:rPr lang="en-US" sz="3399" spc="3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30" dirty="0" err="1">
                <a:solidFill>
                  <a:srgbClr val="000000"/>
                </a:solidFill>
                <a:latin typeface="Roboto Condensed"/>
              </a:rPr>
              <a:t>sao</a:t>
            </a:r>
            <a:r>
              <a:rPr lang="en-US" sz="3399" spc="3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30" dirty="0" err="1">
                <a:solidFill>
                  <a:srgbClr val="000000"/>
                </a:solidFill>
                <a:latin typeface="Roboto Condensed"/>
              </a:rPr>
              <a:t>có</a:t>
            </a:r>
            <a:r>
              <a:rPr lang="en-US" sz="3399" spc="3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30" dirty="0" err="1">
                <a:solidFill>
                  <a:srgbClr val="000000"/>
                </a:solidFill>
                <a:latin typeface="Roboto Condensed"/>
              </a:rPr>
              <a:t>thể</a:t>
            </a:r>
            <a:r>
              <a:rPr lang="en-US" sz="3399" spc="30" dirty="0">
                <a:solidFill>
                  <a:srgbClr val="000000"/>
                </a:solidFill>
                <a:latin typeface="Roboto Condensed"/>
              </a:rPr>
              <a:t> so </a:t>
            </a:r>
            <a:r>
              <a:rPr lang="en-US" sz="3399" spc="30" dirty="0" err="1">
                <a:solidFill>
                  <a:srgbClr val="000000"/>
                </a:solidFill>
                <a:latin typeface="Roboto Condensed"/>
              </a:rPr>
              <a:t>sánh</a:t>
            </a:r>
            <a:r>
              <a:rPr lang="en-US" sz="3399" spc="3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30" dirty="0" err="1">
                <a:solidFill>
                  <a:srgbClr val="000000"/>
                </a:solidFill>
                <a:latin typeface="Roboto Condensed"/>
              </a:rPr>
              <a:t>như</a:t>
            </a:r>
            <a:r>
              <a:rPr lang="en-US" sz="3399" spc="3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30" dirty="0" err="1">
                <a:solidFill>
                  <a:srgbClr val="000000"/>
                </a:solidFill>
                <a:latin typeface="Roboto Condensed"/>
              </a:rPr>
              <a:t>vậy</a:t>
            </a:r>
            <a:r>
              <a:rPr lang="en-US" sz="3399" spc="30" dirty="0">
                <a:solidFill>
                  <a:srgbClr val="000000"/>
                </a:solidFill>
                <a:latin typeface="Roboto Condensed"/>
              </a:rPr>
              <a:t>?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753848" y="4168585"/>
            <a:ext cx="5870525" cy="1189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759"/>
              </a:lnSpc>
              <a:spcBef>
                <a:spcPct val="0"/>
              </a:spcBef>
            </a:pPr>
            <a:r>
              <a:rPr lang="en-US" sz="3399" spc="30" dirty="0">
                <a:solidFill>
                  <a:srgbClr val="000000"/>
                </a:solidFill>
                <a:latin typeface="Roboto Condensed"/>
              </a:rPr>
              <a:t>2. </a:t>
            </a:r>
            <a:r>
              <a:rPr lang="en-US" sz="3399" spc="30" dirty="0" err="1">
                <a:solidFill>
                  <a:srgbClr val="000000"/>
                </a:solidFill>
                <a:latin typeface="Roboto Condensed"/>
              </a:rPr>
              <a:t>Việc</a:t>
            </a:r>
            <a:r>
              <a:rPr lang="en-US" sz="3399" spc="30" dirty="0">
                <a:solidFill>
                  <a:srgbClr val="000000"/>
                </a:solidFill>
                <a:latin typeface="Roboto Condensed"/>
              </a:rPr>
              <a:t> so </a:t>
            </a:r>
            <a:r>
              <a:rPr lang="en-US" sz="3399" spc="30" dirty="0" err="1">
                <a:solidFill>
                  <a:srgbClr val="000000"/>
                </a:solidFill>
                <a:latin typeface="Roboto Condensed"/>
              </a:rPr>
              <a:t>sánh</a:t>
            </a:r>
            <a:r>
              <a:rPr lang="en-US" sz="3399" spc="3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30" dirty="0" err="1">
                <a:solidFill>
                  <a:srgbClr val="000000"/>
                </a:solidFill>
                <a:latin typeface="Roboto Condensed"/>
              </a:rPr>
              <a:t>các</a:t>
            </a:r>
            <a:r>
              <a:rPr lang="en-US" sz="3399" spc="3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30" dirty="0" err="1">
                <a:solidFill>
                  <a:srgbClr val="000000"/>
                </a:solidFill>
                <a:latin typeface="Roboto Condensed"/>
              </a:rPr>
              <a:t>sự</a:t>
            </a:r>
            <a:r>
              <a:rPr lang="en-US" sz="3399" spc="3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30" dirty="0" err="1">
                <a:solidFill>
                  <a:srgbClr val="000000"/>
                </a:solidFill>
                <a:latin typeface="Roboto Condensed"/>
              </a:rPr>
              <a:t>việc</a:t>
            </a:r>
            <a:r>
              <a:rPr lang="en-US" sz="3399" spc="3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30" dirty="0" err="1">
                <a:solidFill>
                  <a:srgbClr val="000000"/>
                </a:solidFill>
                <a:latin typeface="Roboto Condensed"/>
              </a:rPr>
              <a:t>với</a:t>
            </a:r>
            <a:r>
              <a:rPr lang="en-US" sz="3399" spc="3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30" dirty="0" err="1">
                <a:solidFill>
                  <a:srgbClr val="000000"/>
                </a:solidFill>
                <a:latin typeface="Roboto Condensed"/>
              </a:rPr>
              <a:t>nhau</a:t>
            </a:r>
            <a:r>
              <a:rPr lang="en-US" sz="3399" spc="3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30" dirty="0" err="1">
                <a:solidFill>
                  <a:srgbClr val="000000"/>
                </a:solidFill>
                <a:latin typeface="Roboto Condensed"/>
              </a:rPr>
              <a:t>như</a:t>
            </a:r>
            <a:r>
              <a:rPr lang="en-US" sz="3399" spc="3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30" dirty="0" err="1">
                <a:solidFill>
                  <a:srgbClr val="000000"/>
                </a:solidFill>
                <a:latin typeface="Roboto Condensed"/>
              </a:rPr>
              <a:t>vậy</a:t>
            </a:r>
            <a:r>
              <a:rPr lang="en-US" sz="3399" spc="3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30" dirty="0" err="1">
                <a:solidFill>
                  <a:srgbClr val="000000"/>
                </a:solidFill>
                <a:latin typeface="Roboto Condensed"/>
              </a:rPr>
              <a:t>có</a:t>
            </a:r>
            <a:r>
              <a:rPr lang="en-US" sz="3399" spc="3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30" dirty="0" err="1">
                <a:solidFill>
                  <a:srgbClr val="000000"/>
                </a:solidFill>
                <a:latin typeface="Roboto Condensed"/>
              </a:rPr>
              <a:t>tác</a:t>
            </a:r>
            <a:r>
              <a:rPr lang="en-US" sz="3399" spc="3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30" dirty="0" err="1">
                <a:solidFill>
                  <a:srgbClr val="000000"/>
                </a:solidFill>
                <a:latin typeface="Roboto Condensed"/>
              </a:rPr>
              <a:t>dụng</a:t>
            </a:r>
            <a:r>
              <a:rPr lang="en-US" sz="3399" spc="3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30" dirty="0" err="1">
                <a:solidFill>
                  <a:srgbClr val="000000"/>
                </a:solidFill>
                <a:latin typeface="Roboto Condensed"/>
              </a:rPr>
              <a:t>gì</a:t>
            </a:r>
            <a:r>
              <a:rPr lang="en-US" sz="3399" spc="30" dirty="0">
                <a:solidFill>
                  <a:srgbClr val="000000"/>
                </a:solidFill>
                <a:latin typeface="Roboto Condensed"/>
              </a:rPr>
              <a:t>?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848684" y="6184107"/>
            <a:ext cx="6258380" cy="2417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759"/>
              </a:lnSpc>
            </a:pPr>
            <a:r>
              <a:rPr lang="en-US" sz="3399" spc="30" dirty="0">
                <a:solidFill>
                  <a:srgbClr val="000000"/>
                </a:solidFill>
                <a:latin typeface="Roboto Condensed Italics"/>
              </a:rPr>
              <a:t>- Hai </a:t>
            </a:r>
            <a:r>
              <a:rPr lang="en-US" sz="3399" spc="30" dirty="0" err="1">
                <a:solidFill>
                  <a:srgbClr val="000000"/>
                </a:solidFill>
                <a:latin typeface="Roboto Condensed Italics"/>
              </a:rPr>
              <a:t>cái</a:t>
            </a:r>
            <a:r>
              <a:rPr lang="en-US" sz="3399" spc="3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399" spc="30" dirty="0" err="1">
                <a:solidFill>
                  <a:srgbClr val="000000"/>
                </a:solidFill>
                <a:latin typeface="Roboto Condensed Italics"/>
              </a:rPr>
              <a:t>răng</a:t>
            </a:r>
            <a:r>
              <a:rPr lang="en-US" sz="3399" spc="3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399" spc="30" dirty="0" err="1">
                <a:solidFill>
                  <a:srgbClr val="000000"/>
                </a:solidFill>
                <a:latin typeface="Roboto Condensed Italics"/>
              </a:rPr>
              <a:t>đen</a:t>
            </a:r>
            <a:r>
              <a:rPr lang="en-US" sz="3399" spc="3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399" spc="30" dirty="0" err="1">
                <a:solidFill>
                  <a:srgbClr val="000000"/>
                </a:solidFill>
                <a:latin typeface="Roboto Condensed Italics"/>
              </a:rPr>
              <a:t>nhánh</a:t>
            </a:r>
            <a:r>
              <a:rPr lang="en-US" sz="3399" spc="30" dirty="0">
                <a:solidFill>
                  <a:srgbClr val="000000"/>
                </a:solidFill>
                <a:latin typeface="Roboto Condensed Italics"/>
              </a:rPr>
              <a:t> - </a:t>
            </a:r>
            <a:r>
              <a:rPr lang="en-US" sz="3399" spc="30" dirty="0" err="1">
                <a:solidFill>
                  <a:srgbClr val="000000"/>
                </a:solidFill>
                <a:latin typeface="Roboto Condensed Italics"/>
              </a:rPr>
              <a:t>hai</a:t>
            </a:r>
            <a:r>
              <a:rPr lang="en-US" sz="3399" spc="3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399" spc="30" dirty="0" err="1">
                <a:solidFill>
                  <a:srgbClr val="000000"/>
                </a:solidFill>
                <a:latin typeface="Roboto Condensed Italics"/>
              </a:rPr>
              <a:t>lưỡi</a:t>
            </a:r>
            <a:r>
              <a:rPr lang="en-US" sz="3399" spc="3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399" spc="30" dirty="0" err="1">
                <a:solidFill>
                  <a:srgbClr val="000000"/>
                </a:solidFill>
                <a:latin typeface="Roboto Condensed Italics"/>
              </a:rPr>
              <a:t>liềm</a:t>
            </a:r>
            <a:r>
              <a:rPr lang="en-US" sz="3399" spc="3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399" spc="30" dirty="0" err="1">
                <a:solidFill>
                  <a:srgbClr val="000000"/>
                </a:solidFill>
                <a:latin typeface="Roboto Condensed Italics"/>
              </a:rPr>
              <a:t>máy</a:t>
            </a:r>
            <a:endParaRPr lang="en-US" sz="3399" spc="30" dirty="0">
              <a:solidFill>
                <a:srgbClr val="000000"/>
              </a:solidFill>
              <a:latin typeface="Roboto Condensed Italics"/>
            </a:endParaRPr>
          </a:p>
          <a:p>
            <a:pPr algn="just">
              <a:lnSpc>
                <a:spcPts val="4759"/>
              </a:lnSpc>
              <a:spcBef>
                <a:spcPct val="0"/>
              </a:spcBef>
            </a:pPr>
            <a:r>
              <a:rPr lang="en-US" sz="3399" spc="30" dirty="0">
                <a:solidFill>
                  <a:srgbClr val="000000"/>
                </a:solidFill>
                <a:latin typeface="Roboto Condensed Italics"/>
              </a:rPr>
              <a:t>- Hai </a:t>
            </a:r>
            <a:r>
              <a:rPr lang="en-US" sz="3399" spc="30" dirty="0" err="1">
                <a:solidFill>
                  <a:srgbClr val="000000"/>
                </a:solidFill>
                <a:latin typeface="Roboto Condensed Italics"/>
              </a:rPr>
              <a:t>sự</a:t>
            </a:r>
            <a:r>
              <a:rPr lang="en-US" sz="3399" spc="3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399" spc="30" dirty="0" err="1">
                <a:solidFill>
                  <a:srgbClr val="000000"/>
                </a:solidFill>
                <a:latin typeface="Roboto Condensed Italics"/>
              </a:rPr>
              <a:t>vật</a:t>
            </a:r>
            <a:r>
              <a:rPr lang="en-US" sz="3399" spc="3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399" spc="30" dirty="0" err="1">
                <a:solidFill>
                  <a:srgbClr val="000000"/>
                </a:solidFill>
                <a:latin typeface="Roboto Condensed Italics"/>
              </a:rPr>
              <a:t>có</a:t>
            </a:r>
            <a:r>
              <a:rPr lang="en-US" sz="3399" spc="3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399" spc="30" dirty="0" err="1">
                <a:solidFill>
                  <a:srgbClr val="000000"/>
                </a:solidFill>
                <a:latin typeface="Roboto Condensed Italics"/>
              </a:rPr>
              <a:t>nét</a:t>
            </a:r>
            <a:r>
              <a:rPr lang="en-US" sz="3399" spc="3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399" spc="30" dirty="0" err="1">
                <a:solidFill>
                  <a:srgbClr val="000000"/>
                </a:solidFill>
                <a:latin typeface="Roboto Condensed Italics"/>
              </a:rPr>
              <a:t>tương</a:t>
            </a:r>
            <a:r>
              <a:rPr lang="en-US" sz="3399" spc="3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399" spc="30" dirty="0" err="1">
                <a:solidFill>
                  <a:srgbClr val="000000"/>
                </a:solidFill>
                <a:latin typeface="Roboto Condensed Italics"/>
              </a:rPr>
              <a:t>đồng</a:t>
            </a:r>
            <a:r>
              <a:rPr lang="en-US" sz="3399" spc="30" dirty="0">
                <a:solidFill>
                  <a:srgbClr val="000000"/>
                </a:solidFill>
                <a:latin typeface="Roboto Condensed Italics"/>
              </a:rPr>
              <a:t>: </a:t>
            </a:r>
            <a:r>
              <a:rPr lang="en-US" sz="3399" spc="30" dirty="0" err="1">
                <a:solidFill>
                  <a:srgbClr val="000000"/>
                </a:solidFill>
                <a:latin typeface="Roboto Condensed Italics"/>
              </a:rPr>
              <a:t>chỉ</a:t>
            </a:r>
            <a:r>
              <a:rPr lang="en-US" sz="3399" spc="3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399" spc="30" dirty="0" err="1">
                <a:solidFill>
                  <a:srgbClr val="000000"/>
                </a:solidFill>
                <a:latin typeface="Roboto Condensed Italics"/>
              </a:rPr>
              <a:t>sự</a:t>
            </a:r>
            <a:r>
              <a:rPr lang="en-US" sz="3399" spc="3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399" spc="30" dirty="0" err="1">
                <a:solidFill>
                  <a:srgbClr val="000000"/>
                </a:solidFill>
                <a:latin typeface="Roboto Condensed Italics"/>
              </a:rPr>
              <a:t>sắc</a:t>
            </a:r>
            <a:r>
              <a:rPr lang="en-US" sz="3399" spc="3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399" spc="30" dirty="0" err="1">
                <a:solidFill>
                  <a:srgbClr val="000000"/>
                </a:solidFill>
                <a:latin typeface="Roboto Condensed Italics"/>
              </a:rPr>
              <a:t>nhọn</a:t>
            </a:r>
            <a:endParaRPr lang="en-US" sz="3399" spc="30" dirty="0">
              <a:solidFill>
                <a:srgbClr val="000000"/>
              </a:solidFill>
              <a:latin typeface="Roboto Condensed Italics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10752727" y="5584032"/>
            <a:ext cx="5870525" cy="30328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759"/>
              </a:lnSpc>
              <a:spcBef>
                <a:spcPct val="0"/>
              </a:spcBef>
            </a:pPr>
            <a:r>
              <a:rPr lang="en-US" sz="3399" spc="30" dirty="0">
                <a:solidFill>
                  <a:srgbClr val="000000"/>
                </a:solidFill>
                <a:latin typeface="Roboto Condensed Italics"/>
              </a:rPr>
              <a:t>- </a:t>
            </a:r>
            <a:r>
              <a:rPr lang="en-US" sz="3399" spc="30" dirty="0" err="1">
                <a:solidFill>
                  <a:srgbClr val="000000"/>
                </a:solidFill>
                <a:latin typeface="Roboto Condensed Italics"/>
              </a:rPr>
              <a:t>Sự</a:t>
            </a:r>
            <a:r>
              <a:rPr lang="en-US" sz="3399" spc="3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399" spc="30" dirty="0" err="1">
                <a:solidFill>
                  <a:srgbClr val="000000"/>
                </a:solidFill>
                <a:latin typeface="Roboto Condensed Italics"/>
              </a:rPr>
              <a:t>vật</a:t>
            </a:r>
            <a:r>
              <a:rPr lang="en-US" sz="3399" spc="3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399" spc="30" dirty="0" err="1">
                <a:solidFill>
                  <a:srgbClr val="000000"/>
                </a:solidFill>
                <a:latin typeface="Roboto Condensed Italics"/>
              </a:rPr>
              <a:t>được</a:t>
            </a:r>
            <a:r>
              <a:rPr lang="en-US" sz="3399" spc="3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399" spc="30" dirty="0" err="1">
                <a:solidFill>
                  <a:srgbClr val="000000"/>
                </a:solidFill>
                <a:latin typeface="Roboto Condensed Italics"/>
              </a:rPr>
              <a:t>miêu</a:t>
            </a:r>
            <a:r>
              <a:rPr lang="en-US" sz="3399" spc="3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399" spc="30" dirty="0" err="1">
                <a:solidFill>
                  <a:srgbClr val="000000"/>
                </a:solidFill>
                <a:latin typeface="Roboto Condensed Italics"/>
              </a:rPr>
              <a:t>tả</a:t>
            </a:r>
            <a:r>
              <a:rPr lang="en-US" sz="3399" spc="3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399" spc="30" dirty="0" err="1">
                <a:solidFill>
                  <a:srgbClr val="000000"/>
                </a:solidFill>
                <a:latin typeface="Roboto Condensed Italics"/>
              </a:rPr>
              <a:t>sinh</a:t>
            </a:r>
            <a:r>
              <a:rPr lang="en-US" sz="3399" spc="3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399" spc="30" dirty="0" err="1">
                <a:solidFill>
                  <a:srgbClr val="000000"/>
                </a:solidFill>
                <a:latin typeface="Roboto Condensed Italics"/>
              </a:rPr>
              <a:t>động</a:t>
            </a:r>
            <a:r>
              <a:rPr lang="en-US" sz="3399" spc="30" dirty="0">
                <a:solidFill>
                  <a:srgbClr val="000000"/>
                </a:solidFill>
                <a:latin typeface="Roboto Condensed Italics"/>
              </a:rPr>
              <a:t>, </a:t>
            </a:r>
            <a:r>
              <a:rPr lang="en-US" sz="3399" spc="30" dirty="0" err="1">
                <a:solidFill>
                  <a:srgbClr val="000000"/>
                </a:solidFill>
                <a:latin typeface="Roboto Condensed Italics"/>
              </a:rPr>
              <a:t>hấp</a:t>
            </a:r>
            <a:r>
              <a:rPr lang="en-US" sz="3399" spc="3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399" spc="30" dirty="0" err="1">
                <a:solidFill>
                  <a:srgbClr val="000000"/>
                </a:solidFill>
                <a:latin typeface="Roboto Condensed Italics"/>
              </a:rPr>
              <a:t>dẫn</a:t>
            </a:r>
            <a:r>
              <a:rPr lang="en-US" sz="3399" spc="30" dirty="0">
                <a:solidFill>
                  <a:srgbClr val="000000"/>
                </a:solidFill>
                <a:latin typeface="Roboto Condensed Italics"/>
              </a:rPr>
              <a:t>. </a:t>
            </a:r>
          </a:p>
          <a:p>
            <a:pPr algn="just">
              <a:lnSpc>
                <a:spcPts val="4759"/>
              </a:lnSpc>
              <a:spcBef>
                <a:spcPct val="0"/>
              </a:spcBef>
            </a:pPr>
            <a:r>
              <a:rPr lang="en-US" sz="3399" spc="30" dirty="0">
                <a:solidFill>
                  <a:srgbClr val="000000"/>
                </a:solidFill>
                <a:latin typeface="Roboto Condensed Italics"/>
              </a:rPr>
              <a:t>- </a:t>
            </a:r>
            <a:r>
              <a:rPr lang="en-US" sz="3399" spc="30" dirty="0" err="1">
                <a:solidFill>
                  <a:srgbClr val="000000"/>
                </a:solidFill>
                <a:latin typeface="Roboto Condensed Italics"/>
              </a:rPr>
              <a:t>Làm</a:t>
            </a:r>
            <a:r>
              <a:rPr lang="en-US" sz="3399" spc="3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399" spc="30" dirty="0" err="1">
                <a:solidFill>
                  <a:srgbClr val="000000"/>
                </a:solidFill>
                <a:latin typeface="Roboto Condensed Italics"/>
              </a:rPr>
              <a:t>nổi</a:t>
            </a:r>
            <a:r>
              <a:rPr lang="en-US" sz="3399" spc="3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399" spc="30" dirty="0" err="1">
                <a:solidFill>
                  <a:srgbClr val="000000"/>
                </a:solidFill>
                <a:latin typeface="Roboto Condensed Italics"/>
              </a:rPr>
              <a:t>bật</a:t>
            </a:r>
            <a:r>
              <a:rPr lang="en-US" sz="3399" spc="3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399" spc="30" dirty="0" err="1">
                <a:solidFill>
                  <a:srgbClr val="000000"/>
                </a:solidFill>
                <a:latin typeface="Roboto Condensed Italics"/>
              </a:rPr>
              <a:t>độ</a:t>
            </a:r>
            <a:r>
              <a:rPr lang="en-US" sz="3399" spc="3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399" spc="30" dirty="0" err="1">
                <a:solidFill>
                  <a:srgbClr val="000000"/>
                </a:solidFill>
                <a:latin typeface="Roboto Condensed Italics"/>
              </a:rPr>
              <a:t>sắc</a:t>
            </a:r>
            <a:r>
              <a:rPr lang="en-US" sz="3399" spc="3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399" spc="30" dirty="0" err="1">
                <a:solidFill>
                  <a:srgbClr val="000000"/>
                </a:solidFill>
                <a:latin typeface="Roboto Condensed Italics"/>
              </a:rPr>
              <a:t>nhọn</a:t>
            </a:r>
            <a:r>
              <a:rPr lang="en-US" sz="3399" spc="3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399" spc="30" dirty="0" err="1">
                <a:solidFill>
                  <a:srgbClr val="000000"/>
                </a:solidFill>
                <a:latin typeface="Roboto Condensed Italics"/>
              </a:rPr>
              <a:t>của</a:t>
            </a:r>
            <a:r>
              <a:rPr lang="en-US" sz="3399" spc="3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399" spc="30" dirty="0" err="1">
                <a:solidFill>
                  <a:srgbClr val="000000"/>
                </a:solidFill>
                <a:latin typeface="Roboto Condensed Italics"/>
              </a:rPr>
              <a:t>những</a:t>
            </a:r>
            <a:r>
              <a:rPr lang="en-US" sz="3399" spc="3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399" spc="30" dirty="0" err="1">
                <a:solidFill>
                  <a:srgbClr val="000000"/>
                </a:solidFill>
                <a:latin typeface="Roboto Condensed Italics"/>
              </a:rPr>
              <a:t>chiếc</a:t>
            </a:r>
            <a:r>
              <a:rPr lang="en-US" sz="3399" spc="3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399" spc="30" dirty="0" err="1">
                <a:solidFill>
                  <a:srgbClr val="000000"/>
                </a:solidFill>
                <a:latin typeface="Roboto Condensed Italics"/>
              </a:rPr>
              <a:t>răng</a:t>
            </a:r>
            <a:r>
              <a:rPr lang="en-US" sz="3399" spc="3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399" spc="30" dirty="0" err="1">
                <a:solidFill>
                  <a:srgbClr val="000000"/>
                </a:solidFill>
                <a:latin typeface="Roboto Condensed Italics"/>
              </a:rPr>
              <a:t>Dế</a:t>
            </a:r>
            <a:r>
              <a:rPr lang="en-US" sz="3399" spc="3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399" spc="30" dirty="0" err="1">
                <a:solidFill>
                  <a:srgbClr val="000000"/>
                </a:solidFill>
                <a:latin typeface="Roboto Condensed Italics"/>
              </a:rPr>
              <a:t>Mèn</a:t>
            </a:r>
            <a:r>
              <a:rPr lang="en-US" sz="3399" spc="30" dirty="0">
                <a:solidFill>
                  <a:srgbClr val="000000"/>
                </a:solidFill>
                <a:latin typeface="Roboto Condensed Italics"/>
              </a:rPr>
              <a:t>, </a:t>
            </a:r>
            <a:r>
              <a:rPr lang="en-US" sz="3399" spc="30" dirty="0" err="1">
                <a:solidFill>
                  <a:srgbClr val="000000"/>
                </a:solidFill>
                <a:latin typeface="Roboto Condensed Italics"/>
              </a:rPr>
              <a:t>tô</a:t>
            </a:r>
            <a:r>
              <a:rPr lang="en-US" sz="3399" spc="3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399" spc="30" dirty="0" err="1">
                <a:solidFill>
                  <a:srgbClr val="000000"/>
                </a:solidFill>
                <a:latin typeface="Roboto Condensed Italics"/>
              </a:rPr>
              <a:t>đậm</a:t>
            </a:r>
            <a:r>
              <a:rPr lang="en-US" sz="3399" spc="3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399" spc="30" dirty="0" err="1">
                <a:solidFill>
                  <a:srgbClr val="000000"/>
                </a:solidFill>
                <a:latin typeface="Roboto Condensed Italics"/>
              </a:rPr>
              <a:t>sức</a:t>
            </a:r>
            <a:r>
              <a:rPr lang="en-US" sz="3399" spc="3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399" spc="30" dirty="0" err="1">
                <a:solidFill>
                  <a:srgbClr val="000000"/>
                </a:solidFill>
                <a:latin typeface="Roboto Condensed Italics"/>
              </a:rPr>
              <a:t>cường</a:t>
            </a:r>
            <a:r>
              <a:rPr lang="en-US" sz="3399" spc="3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399" spc="30" dirty="0" err="1">
                <a:solidFill>
                  <a:srgbClr val="000000"/>
                </a:solidFill>
                <a:latin typeface="Roboto Condensed Italics"/>
              </a:rPr>
              <a:t>tráng</a:t>
            </a:r>
            <a:r>
              <a:rPr lang="en-US" sz="3399" spc="3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399" spc="30" dirty="0" err="1">
                <a:solidFill>
                  <a:srgbClr val="000000"/>
                </a:solidFill>
                <a:latin typeface="Roboto Condensed Italics"/>
              </a:rPr>
              <a:t>của</a:t>
            </a:r>
            <a:r>
              <a:rPr lang="en-US" sz="3399" spc="3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399" spc="30" dirty="0" err="1">
                <a:solidFill>
                  <a:srgbClr val="000000"/>
                </a:solidFill>
                <a:latin typeface="Roboto Condensed Italics"/>
              </a:rPr>
              <a:t>cậu</a:t>
            </a:r>
            <a:endParaRPr lang="en-US" sz="3399" spc="30" dirty="0">
              <a:solidFill>
                <a:srgbClr val="000000"/>
              </a:solidFill>
              <a:latin typeface="Roboto Condensed Itali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8" grpId="0"/>
      <p:bldP spid="19" grpId="0"/>
      <p:bldP spid="20" grpId="0"/>
      <p:bldP spid="2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558992">
            <a:off x="-1774267" y="-712299"/>
            <a:ext cx="3548533" cy="348199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44226">
            <a:off x="463587" y="1168219"/>
            <a:ext cx="1191515" cy="130279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823813" flipH="1">
            <a:off x="16454229" y="8003125"/>
            <a:ext cx="3259485" cy="315762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2641504" flipH="1" flipV="1">
            <a:off x="16495421" y="6729663"/>
            <a:ext cx="2181505" cy="2248974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1496331" y="7661421"/>
            <a:ext cx="8183850" cy="1979555"/>
            <a:chOff x="0" y="0"/>
            <a:chExt cx="2155417" cy="52136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155417" cy="521364"/>
            </a:xfrm>
            <a:custGeom>
              <a:avLst/>
              <a:gdLst/>
              <a:ahLst/>
              <a:cxnLst/>
              <a:rect l="l" t="t" r="r" b="b"/>
              <a:pathLst>
                <a:path w="2155417" h="521364">
                  <a:moveTo>
                    <a:pt x="48246" y="0"/>
                  </a:moveTo>
                  <a:lnTo>
                    <a:pt x="2107171" y="0"/>
                  </a:lnTo>
                  <a:cubicBezTo>
                    <a:pt x="2133817" y="0"/>
                    <a:pt x="2155417" y="21600"/>
                    <a:pt x="2155417" y="48246"/>
                  </a:cubicBezTo>
                  <a:lnTo>
                    <a:pt x="2155417" y="473118"/>
                  </a:lnTo>
                  <a:cubicBezTo>
                    <a:pt x="2155417" y="499764"/>
                    <a:pt x="2133817" y="521364"/>
                    <a:pt x="2107171" y="521364"/>
                  </a:cubicBezTo>
                  <a:lnTo>
                    <a:pt x="48246" y="521364"/>
                  </a:lnTo>
                  <a:cubicBezTo>
                    <a:pt x="21600" y="521364"/>
                    <a:pt x="0" y="499764"/>
                    <a:pt x="0" y="473118"/>
                  </a:cubicBezTo>
                  <a:lnTo>
                    <a:pt x="0" y="48246"/>
                  </a:lnTo>
                  <a:cubicBezTo>
                    <a:pt x="0" y="21600"/>
                    <a:pt x="21600" y="0"/>
                    <a:pt x="48246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57150"/>
              <a:ext cx="812800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9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780515" y="2021026"/>
            <a:ext cx="9368715" cy="876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85"/>
              </a:lnSpc>
            </a:pPr>
            <a:r>
              <a:rPr lang="en-US" sz="4700" b="1" dirty="0">
                <a:solidFill>
                  <a:srgbClr val="D84F97"/>
                </a:solidFill>
                <a:latin typeface="Fraunces"/>
              </a:rPr>
              <a:t>1. </a:t>
            </a:r>
            <a:r>
              <a:rPr lang="en-US" sz="4700" b="1" dirty="0" err="1">
                <a:solidFill>
                  <a:srgbClr val="D84F97"/>
                </a:solidFill>
                <a:latin typeface="Fraunces"/>
              </a:rPr>
              <a:t>Đặc</a:t>
            </a:r>
            <a:r>
              <a:rPr lang="en-US" sz="4700" b="1" dirty="0">
                <a:solidFill>
                  <a:srgbClr val="D84F97"/>
                </a:solidFill>
                <a:latin typeface="Fraunces"/>
              </a:rPr>
              <a:t> </a:t>
            </a:r>
            <a:r>
              <a:rPr lang="en-US" sz="4700" b="1" dirty="0" err="1">
                <a:solidFill>
                  <a:srgbClr val="D84F97"/>
                </a:solidFill>
                <a:latin typeface="Fraunces"/>
              </a:rPr>
              <a:t>điểm</a:t>
            </a:r>
            <a:endParaRPr lang="en-US" sz="4700" b="1" dirty="0">
              <a:solidFill>
                <a:srgbClr val="D84F97"/>
              </a:solidFill>
              <a:latin typeface="Fraunces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496331" y="704011"/>
            <a:ext cx="14569246" cy="1193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799"/>
              </a:lnSpc>
              <a:spcBef>
                <a:spcPct val="0"/>
              </a:spcBef>
            </a:pPr>
            <a:r>
              <a:rPr lang="en-US" sz="6999" b="1" spc="62" dirty="0">
                <a:solidFill>
                  <a:srgbClr val="424F9D"/>
                </a:solidFill>
                <a:latin typeface="Fraunces"/>
              </a:rPr>
              <a:t>III. BIỆN PHÁP TU TỪ SO SÁNH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780515" y="6480735"/>
            <a:ext cx="4432163" cy="876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85"/>
              </a:lnSpc>
            </a:pPr>
            <a:r>
              <a:rPr lang="en-US" sz="4700" b="1" dirty="0">
                <a:solidFill>
                  <a:srgbClr val="D84F97"/>
                </a:solidFill>
                <a:latin typeface="Fraunces"/>
              </a:rPr>
              <a:t>2. </a:t>
            </a:r>
            <a:r>
              <a:rPr lang="en-US" sz="4700" b="1" dirty="0" err="1">
                <a:solidFill>
                  <a:srgbClr val="D84F97"/>
                </a:solidFill>
                <a:latin typeface="Fraunces"/>
              </a:rPr>
              <a:t>Thực</a:t>
            </a:r>
            <a:r>
              <a:rPr lang="en-US" sz="4700" b="1" dirty="0">
                <a:solidFill>
                  <a:srgbClr val="D84F97"/>
                </a:solidFill>
                <a:latin typeface="Fraunces"/>
              </a:rPr>
              <a:t> </a:t>
            </a:r>
            <a:r>
              <a:rPr lang="en-US" sz="4700" b="1" dirty="0" err="1">
                <a:solidFill>
                  <a:srgbClr val="D84F97"/>
                </a:solidFill>
                <a:latin typeface="Fraunces"/>
              </a:rPr>
              <a:t>hành</a:t>
            </a:r>
            <a:endParaRPr lang="en-US" sz="4700" b="1" dirty="0">
              <a:solidFill>
                <a:srgbClr val="D84F97"/>
              </a:solidFill>
              <a:latin typeface="Fraunces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2297950" y="7856899"/>
            <a:ext cx="2885243" cy="668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580"/>
              </a:lnSpc>
            </a:pPr>
            <a:r>
              <a:rPr lang="en-US" sz="3600">
                <a:solidFill>
                  <a:srgbClr val="5B6BCB"/>
                </a:solidFill>
                <a:latin typeface="Roboto Condensed Bold"/>
              </a:rPr>
              <a:t>Yêu cầu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297950" y="8650986"/>
            <a:ext cx="5913701" cy="607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997"/>
              </a:lnSpc>
            </a:pPr>
            <a:r>
              <a:rPr lang="en-US" sz="3399">
                <a:solidFill>
                  <a:srgbClr val="000000"/>
                </a:solidFill>
                <a:latin typeface="Roboto Condensed"/>
              </a:rPr>
              <a:t>Thực hiện bài 6 tr 20 và bài 3 tr26</a:t>
            </a:r>
          </a:p>
        </p:txBody>
      </p:sp>
      <p:graphicFrame>
        <p:nvGraphicFramePr>
          <p:cNvPr id="17" name="Diagram 16">
            <a:extLst>
              <a:ext uri="{FF2B5EF4-FFF2-40B4-BE49-F238E27FC236}">
                <a16:creationId xmlns:a16="http://schemas.microsoft.com/office/drawing/2014/main" id="{ACEA051D-AB83-A4BE-4BA3-EE9D35005B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77831336"/>
              </p:ext>
            </p:extLst>
          </p:nvPr>
        </p:nvGraphicFramePr>
        <p:xfrm>
          <a:off x="1555962" y="3046819"/>
          <a:ext cx="16351038" cy="3433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14" grpId="0"/>
      <p:bldP spid="15" grpId="0"/>
      <p:bldGraphic spid="17" grpId="0">
        <p:bldAsOne/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2797904">
            <a:off x="-4985401" y="-2315671"/>
            <a:ext cx="7961382" cy="953978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6538035">
            <a:off x="15935183" y="6356007"/>
            <a:ext cx="3526663" cy="235965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8587753">
            <a:off x="16187424" y="8758529"/>
            <a:ext cx="2745182" cy="2745182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780515" y="2143876"/>
            <a:ext cx="4432163" cy="876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85"/>
              </a:lnSpc>
            </a:pPr>
            <a:r>
              <a:rPr lang="en-US" sz="4700" b="1" dirty="0">
                <a:solidFill>
                  <a:srgbClr val="D84F97"/>
                </a:solidFill>
                <a:latin typeface="Fraunces"/>
              </a:rPr>
              <a:t>2. </a:t>
            </a:r>
            <a:r>
              <a:rPr lang="en-US" sz="4700" b="1" dirty="0" err="1">
                <a:solidFill>
                  <a:srgbClr val="D84F97"/>
                </a:solidFill>
                <a:latin typeface="Fraunces"/>
              </a:rPr>
              <a:t>Thực</a:t>
            </a:r>
            <a:r>
              <a:rPr lang="en-US" sz="4700" b="1" dirty="0">
                <a:solidFill>
                  <a:srgbClr val="D84F97"/>
                </a:solidFill>
                <a:latin typeface="Fraunces"/>
              </a:rPr>
              <a:t> </a:t>
            </a:r>
            <a:r>
              <a:rPr lang="en-US" sz="4700" b="1" dirty="0" err="1">
                <a:solidFill>
                  <a:srgbClr val="D84F97"/>
                </a:solidFill>
                <a:latin typeface="Fraunces"/>
              </a:rPr>
              <a:t>hành</a:t>
            </a:r>
            <a:endParaRPr lang="en-US" sz="4700" b="1" dirty="0">
              <a:solidFill>
                <a:srgbClr val="D84F97"/>
              </a:solidFill>
              <a:latin typeface="Fraunces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792561" y="3373236"/>
            <a:ext cx="2885243" cy="668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580"/>
              </a:lnSpc>
            </a:pPr>
            <a:r>
              <a:rPr lang="en-US" sz="3600">
                <a:solidFill>
                  <a:srgbClr val="5B6BCB"/>
                </a:solidFill>
                <a:latin typeface="Roboto Condensed Bold"/>
              </a:rPr>
              <a:t>Bài 6 tr20</a:t>
            </a:r>
          </a:p>
        </p:txBody>
      </p:sp>
      <p:graphicFrame>
        <p:nvGraphicFramePr>
          <p:cNvPr id="7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4420759"/>
              </p:ext>
            </p:extLst>
          </p:nvPr>
        </p:nvGraphicFramePr>
        <p:xfrm>
          <a:off x="1792561" y="4518141"/>
          <a:ext cx="15354169" cy="4105275"/>
        </p:xfrm>
        <a:graphic>
          <a:graphicData uri="http://schemas.openxmlformats.org/drawingml/2006/table">
            <a:tbl>
              <a:tblPr/>
              <a:tblGrid>
                <a:gridCol w="63731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809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730561"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Những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ngọn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cỏ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gẫy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rạp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, y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như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có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nhát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dao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vừa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lia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qua. </a:t>
                      </a:r>
                      <a:endParaRPr lang="en-US" sz="1100" dirty="0"/>
                    </a:p>
                  </a:txBody>
                  <a:tcPr anchor="ctr">
                    <a:lnL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FD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Tác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dụng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: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đã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góp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phần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khắc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họa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hình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ảnh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khỏe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khoắn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cường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tráng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tràn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đầy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sức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sống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của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Dế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Mèn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;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đồng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thời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giúp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người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đọc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hình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dung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rõ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về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nhân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vật</a:t>
                      </a:r>
                      <a:endParaRPr lang="en-US" sz="1100" dirty="0"/>
                    </a:p>
                  </a:txBody>
                  <a:tcPr anchor="ctr">
                    <a:lnL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74714"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Hai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cái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răng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đen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nhánh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lúc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nào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cũng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nhai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ngoàm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ngoạp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như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hai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lưỡi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liềm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máy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làm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việc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. </a:t>
                      </a:r>
                      <a:endParaRPr lang="en-US" sz="1100" dirty="0"/>
                    </a:p>
                  </a:txBody>
                  <a:tcPr anchor="ctr">
                    <a:lnL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FD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399">
                          <a:solidFill>
                            <a:srgbClr val="000000"/>
                          </a:solidFill>
                          <a:latin typeface="Roboto Condensed"/>
                        </a:rPr>
                        <a:t>Các từ láy đã góp phần khắc họa hình ảnh khỏe khoắn, cường tráng, tràn đầy sức sống của Dế Mèn; đồng thời giúp người đọc hình dung rõ về nhân vật</a:t>
                      </a:r>
                      <a:endParaRPr lang="en-US" sz="1100"/>
                    </a:p>
                  </a:txBody>
                  <a:tcPr>
                    <a:lnL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TextBox 8"/>
          <p:cNvSpPr txBox="1"/>
          <p:nvPr/>
        </p:nvSpPr>
        <p:spPr>
          <a:xfrm>
            <a:off x="1496331" y="704011"/>
            <a:ext cx="14569246" cy="1193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799"/>
              </a:lnSpc>
              <a:spcBef>
                <a:spcPct val="0"/>
              </a:spcBef>
            </a:pPr>
            <a:r>
              <a:rPr lang="en-US" sz="6999" b="1" spc="62" dirty="0">
                <a:solidFill>
                  <a:srgbClr val="424F9D"/>
                </a:solidFill>
                <a:latin typeface="Fraunces"/>
              </a:rPr>
              <a:t>III. BIỆN PHÁP TU TỪ SO SÁNH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4645516" flipH="1">
            <a:off x="-503951" y="7227078"/>
            <a:ext cx="3863717" cy="3639943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645496" y="3038475"/>
            <a:ext cx="6523436" cy="5294937"/>
            <a:chOff x="0" y="0"/>
            <a:chExt cx="1868945" cy="151698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868946" cy="1516984"/>
            </a:xfrm>
            <a:custGeom>
              <a:avLst/>
              <a:gdLst/>
              <a:ahLst/>
              <a:cxnLst/>
              <a:rect l="l" t="t" r="r" b="b"/>
              <a:pathLst>
                <a:path w="1868946" h="1516984">
                  <a:moveTo>
                    <a:pt x="1744485" y="1516984"/>
                  </a:moveTo>
                  <a:lnTo>
                    <a:pt x="124460" y="1516984"/>
                  </a:lnTo>
                  <a:cubicBezTo>
                    <a:pt x="55880" y="1516984"/>
                    <a:pt x="0" y="1461104"/>
                    <a:pt x="0" y="139252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744486" y="0"/>
                  </a:lnTo>
                  <a:cubicBezTo>
                    <a:pt x="1813065" y="0"/>
                    <a:pt x="1868946" y="55880"/>
                    <a:pt x="1868946" y="124460"/>
                  </a:cubicBezTo>
                  <a:lnTo>
                    <a:pt x="1868946" y="1392524"/>
                  </a:lnTo>
                  <a:cubicBezTo>
                    <a:pt x="1868946" y="1461104"/>
                    <a:pt x="1813065" y="1516984"/>
                    <a:pt x="1744486" y="1516984"/>
                  </a:cubicBezTo>
                  <a:close/>
                </a:path>
              </a:pathLst>
            </a:custGeom>
            <a:solidFill>
              <a:srgbClr val="FFFBF9"/>
            </a:solidFill>
          </p:spPr>
        </p:sp>
      </p:grpSp>
      <p:graphicFrame>
        <p:nvGraphicFramePr>
          <p:cNvPr id="5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8159031"/>
              </p:ext>
            </p:extLst>
          </p:nvPr>
        </p:nvGraphicFramePr>
        <p:xfrm>
          <a:off x="8944836" y="3038475"/>
          <a:ext cx="8314464" cy="5294937"/>
        </p:xfrm>
        <a:graphic>
          <a:graphicData uri="http://schemas.openxmlformats.org/drawingml/2006/table">
            <a:tbl>
              <a:tblPr/>
              <a:tblGrid>
                <a:gridCol w="26422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722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38657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999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Mở</a:t>
                      </a:r>
                      <a:r>
                        <a:rPr lang="en-US" sz="2999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999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đoạn</a:t>
                      </a:r>
                      <a:endParaRPr lang="en-US" sz="2999" kern="1200" dirty="0">
                        <a:solidFill>
                          <a:srgbClr val="000000"/>
                        </a:solidFill>
                        <a:latin typeface="Roboto Condensed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2999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(1 </a:t>
                      </a:r>
                      <a:r>
                        <a:rPr lang="en-US" sz="2999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câu</a:t>
                      </a:r>
                      <a:r>
                        <a:rPr lang="en-US" sz="2999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anchor="ctr">
                    <a:lnL w="47625" cap="flat" cmpd="sng" algn="ctr">
                      <a:solidFill>
                        <a:srgbClr val="4468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4468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4468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4468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FD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999" kern="120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Nêu ấn tượng chung về nhân vật</a:t>
                      </a:r>
                    </a:p>
                  </a:txBody>
                  <a:tcPr anchor="ctr">
                    <a:lnL w="47625" cap="flat" cmpd="sng" algn="ctr">
                      <a:solidFill>
                        <a:srgbClr val="4468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4468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4468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4468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17623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999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Thân</a:t>
                      </a:r>
                      <a:r>
                        <a:rPr lang="en-US" sz="2999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999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đoạn</a:t>
                      </a:r>
                      <a:endParaRPr lang="en-US" sz="2999" kern="1200" dirty="0">
                        <a:solidFill>
                          <a:srgbClr val="000000"/>
                        </a:solidFill>
                        <a:latin typeface="Roboto Condensed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2999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(3-5 </a:t>
                      </a:r>
                      <a:r>
                        <a:rPr lang="en-US" sz="2999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câu</a:t>
                      </a:r>
                      <a:r>
                        <a:rPr lang="en-US" sz="2999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anchor="ctr">
                    <a:lnL w="47625" cap="flat" cmpd="sng" algn="ctr">
                      <a:solidFill>
                        <a:srgbClr val="4468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4468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4468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4468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FD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999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- </a:t>
                      </a:r>
                      <a:r>
                        <a:rPr lang="en-US" sz="2999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Hoàn</a:t>
                      </a:r>
                      <a:r>
                        <a:rPr lang="en-US" sz="2999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999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cảnh</a:t>
                      </a:r>
                      <a:r>
                        <a:rPr lang="en-US" sz="2999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999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sống</a:t>
                      </a:r>
                      <a:r>
                        <a:rPr lang="en-US" sz="2999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999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của</a:t>
                      </a:r>
                      <a:r>
                        <a:rPr lang="en-US" sz="2999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999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nhân</a:t>
                      </a:r>
                      <a:r>
                        <a:rPr lang="en-US" sz="2999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999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vật</a:t>
                      </a:r>
                      <a:endParaRPr lang="en-US" sz="2999" kern="1200" dirty="0">
                        <a:solidFill>
                          <a:srgbClr val="000000"/>
                        </a:solidFill>
                        <a:latin typeface="Roboto Condensed"/>
                        <a:ea typeface="+mn-ea"/>
                        <a:cs typeface="+mn-cs"/>
                      </a:endParaRPr>
                    </a:p>
                    <a:p>
                      <a:r>
                        <a:rPr lang="en-US" sz="2999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- </a:t>
                      </a:r>
                      <a:r>
                        <a:rPr lang="en-US" sz="2999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Tính</a:t>
                      </a:r>
                      <a:r>
                        <a:rPr lang="en-US" sz="2999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999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cách</a:t>
                      </a:r>
                      <a:r>
                        <a:rPr lang="en-US" sz="2999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2999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phẩm</a:t>
                      </a:r>
                      <a:r>
                        <a:rPr lang="en-US" sz="2999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999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chất</a:t>
                      </a:r>
                      <a:r>
                        <a:rPr lang="en-US" sz="2999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999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của</a:t>
                      </a:r>
                      <a:r>
                        <a:rPr lang="en-US" sz="2999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999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nhân</a:t>
                      </a:r>
                      <a:r>
                        <a:rPr lang="en-US" sz="2999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999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vật</a:t>
                      </a:r>
                      <a:endParaRPr lang="en-US" sz="2999" kern="1200" dirty="0">
                        <a:solidFill>
                          <a:srgbClr val="000000"/>
                        </a:solidFill>
                        <a:latin typeface="Roboto Condensed"/>
                        <a:ea typeface="+mn-ea"/>
                        <a:cs typeface="+mn-cs"/>
                      </a:endParaRPr>
                    </a:p>
                  </a:txBody>
                  <a:tcPr anchor="ctr">
                    <a:lnL w="47625" cap="flat" cmpd="sng" algn="ctr">
                      <a:solidFill>
                        <a:srgbClr val="4468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4468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4468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4468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38657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999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Kết</a:t>
                      </a:r>
                      <a:r>
                        <a:rPr lang="en-US" sz="2999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999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đoạn</a:t>
                      </a:r>
                      <a:endParaRPr lang="en-US" sz="2999" kern="1200" dirty="0">
                        <a:solidFill>
                          <a:srgbClr val="000000"/>
                        </a:solidFill>
                        <a:latin typeface="Roboto Condensed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2999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(1 </a:t>
                      </a:r>
                      <a:r>
                        <a:rPr lang="en-US" sz="2999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câu</a:t>
                      </a:r>
                      <a:r>
                        <a:rPr lang="en-US" sz="2999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anchor="ctr">
                    <a:lnL w="47625" cap="flat" cmpd="sng" algn="ctr">
                      <a:solidFill>
                        <a:srgbClr val="4468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4468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4468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4468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FD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999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Bài</a:t>
                      </a:r>
                      <a:r>
                        <a:rPr lang="en-US" sz="2999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999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học</a:t>
                      </a:r>
                      <a:r>
                        <a:rPr lang="en-US" sz="2999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2999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ý</a:t>
                      </a:r>
                      <a:r>
                        <a:rPr lang="en-US" sz="2999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999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nghĩa</a:t>
                      </a:r>
                      <a:r>
                        <a:rPr lang="en-US" sz="2999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999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rút</a:t>
                      </a:r>
                      <a:r>
                        <a:rPr lang="en-US" sz="2999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999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ra</a:t>
                      </a:r>
                      <a:r>
                        <a:rPr lang="en-US" sz="2999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999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từ</a:t>
                      </a:r>
                      <a:r>
                        <a:rPr lang="en-US" sz="2999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999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nhân</a:t>
                      </a:r>
                      <a:r>
                        <a:rPr lang="en-US" sz="2999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999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vật</a:t>
                      </a:r>
                      <a:endParaRPr lang="en-US" sz="2999" kern="1200" dirty="0">
                        <a:solidFill>
                          <a:srgbClr val="000000"/>
                        </a:solidFill>
                        <a:latin typeface="Roboto Condensed"/>
                        <a:ea typeface="+mn-ea"/>
                        <a:cs typeface="+mn-cs"/>
                      </a:endParaRPr>
                    </a:p>
                  </a:txBody>
                  <a:tcPr anchor="ctr">
                    <a:lnL w="47625" cap="flat" cmpd="sng" algn="ctr">
                      <a:solidFill>
                        <a:srgbClr val="4468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4468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4468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4468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TextBox 6"/>
          <p:cNvSpPr txBox="1"/>
          <p:nvPr/>
        </p:nvSpPr>
        <p:spPr>
          <a:xfrm>
            <a:off x="2219343" y="3569870"/>
            <a:ext cx="5375741" cy="40892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405"/>
              </a:lnSpc>
            </a:pPr>
            <a:r>
              <a:rPr lang="en-US" sz="3399" dirty="0" err="1">
                <a:solidFill>
                  <a:srgbClr val="414C64"/>
                </a:solidFill>
                <a:latin typeface="Roboto Condensed Bold"/>
              </a:rPr>
              <a:t>Đề</a:t>
            </a:r>
            <a:r>
              <a:rPr lang="en-US" sz="3399" dirty="0">
                <a:solidFill>
                  <a:srgbClr val="414C64"/>
                </a:solidFill>
                <a:latin typeface="Roboto Condensed Bold"/>
              </a:rPr>
              <a:t> </a:t>
            </a:r>
            <a:r>
              <a:rPr lang="en-US" sz="3399" dirty="0" err="1">
                <a:solidFill>
                  <a:srgbClr val="414C64"/>
                </a:solidFill>
                <a:latin typeface="Roboto Condensed Bold"/>
              </a:rPr>
              <a:t>bài</a:t>
            </a:r>
            <a:r>
              <a:rPr lang="en-US" sz="3399" dirty="0">
                <a:solidFill>
                  <a:srgbClr val="414C64"/>
                </a:solidFill>
                <a:latin typeface="Roboto Condensed Bold"/>
              </a:rPr>
              <a:t>: </a:t>
            </a:r>
            <a:r>
              <a:rPr lang="en-US" sz="3399" dirty="0" err="1">
                <a:solidFill>
                  <a:srgbClr val="414C64"/>
                </a:solidFill>
                <a:latin typeface="Roboto Condensed"/>
              </a:rPr>
              <a:t>Viết</a:t>
            </a:r>
            <a:r>
              <a:rPr lang="en-US" sz="3399" dirty="0">
                <a:solidFill>
                  <a:srgbClr val="414C64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14C64"/>
                </a:solidFill>
                <a:latin typeface="Roboto Condensed"/>
              </a:rPr>
              <a:t>đoạn</a:t>
            </a:r>
            <a:r>
              <a:rPr lang="en-US" sz="3399" dirty="0">
                <a:solidFill>
                  <a:srgbClr val="414C64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14C64"/>
                </a:solidFill>
                <a:latin typeface="Roboto Condensed"/>
              </a:rPr>
              <a:t>văn</a:t>
            </a:r>
            <a:r>
              <a:rPr lang="en-US" sz="3399" dirty="0">
                <a:solidFill>
                  <a:srgbClr val="414C64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14C64"/>
                </a:solidFill>
                <a:latin typeface="Roboto Condensed"/>
              </a:rPr>
              <a:t>khoảng</a:t>
            </a:r>
            <a:r>
              <a:rPr lang="en-US" sz="3399" dirty="0">
                <a:solidFill>
                  <a:srgbClr val="414C64"/>
                </a:solidFill>
                <a:latin typeface="Roboto Condensed"/>
              </a:rPr>
              <a:t> 5-7 </a:t>
            </a:r>
            <a:r>
              <a:rPr lang="en-US" sz="3399" dirty="0" err="1">
                <a:solidFill>
                  <a:srgbClr val="414C64"/>
                </a:solidFill>
                <a:latin typeface="Roboto Condensed"/>
              </a:rPr>
              <a:t>câu</a:t>
            </a:r>
            <a:r>
              <a:rPr lang="en-US" sz="3399" dirty="0">
                <a:solidFill>
                  <a:srgbClr val="414C64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14C64"/>
                </a:solidFill>
                <a:latin typeface="Roboto Condensed"/>
              </a:rPr>
              <a:t>trình</a:t>
            </a:r>
            <a:r>
              <a:rPr lang="en-US" sz="3399" dirty="0">
                <a:solidFill>
                  <a:srgbClr val="414C64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14C64"/>
                </a:solidFill>
                <a:latin typeface="Roboto Condensed"/>
              </a:rPr>
              <a:t>bày</a:t>
            </a:r>
            <a:r>
              <a:rPr lang="en-US" sz="3399" dirty="0">
                <a:solidFill>
                  <a:srgbClr val="414C64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14C64"/>
                </a:solidFill>
                <a:latin typeface="Roboto Condensed"/>
              </a:rPr>
              <a:t>cảm</a:t>
            </a:r>
            <a:r>
              <a:rPr lang="en-US" sz="3399" dirty="0">
                <a:solidFill>
                  <a:srgbClr val="414C64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14C64"/>
                </a:solidFill>
                <a:latin typeface="Roboto Condensed"/>
              </a:rPr>
              <a:t>nhận</a:t>
            </a:r>
            <a:r>
              <a:rPr lang="en-US" sz="3399" dirty="0">
                <a:solidFill>
                  <a:srgbClr val="414C64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14C64"/>
                </a:solidFill>
                <a:latin typeface="Roboto Condensed"/>
              </a:rPr>
              <a:t>của</a:t>
            </a:r>
            <a:r>
              <a:rPr lang="en-US" sz="3399" dirty="0">
                <a:solidFill>
                  <a:srgbClr val="414C64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14C64"/>
                </a:solidFill>
                <a:latin typeface="Roboto Condensed"/>
              </a:rPr>
              <a:t>em</a:t>
            </a:r>
            <a:r>
              <a:rPr lang="en-US" sz="3399" dirty="0">
                <a:solidFill>
                  <a:srgbClr val="414C64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14C64"/>
                </a:solidFill>
                <a:latin typeface="Roboto Condensed"/>
              </a:rPr>
              <a:t>về</a:t>
            </a:r>
            <a:r>
              <a:rPr lang="en-US" sz="3399" dirty="0">
                <a:solidFill>
                  <a:srgbClr val="414C64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14C64"/>
                </a:solidFill>
                <a:latin typeface="Roboto Condensed"/>
              </a:rPr>
              <a:t>nhân</a:t>
            </a:r>
            <a:r>
              <a:rPr lang="en-US" sz="3399" dirty="0">
                <a:solidFill>
                  <a:srgbClr val="414C64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14C64"/>
                </a:solidFill>
                <a:latin typeface="Roboto Condensed"/>
              </a:rPr>
              <a:t>vật</a:t>
            </a:r>
            <a:r>
              <a:rPr lang="en-US" sz="3399" dirty="0">
                <a:solidFill>
                  <a:srgbClr val="414C64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14C64"/>
                </a:solidFill>
                <a:latin typeface="Roboto Condensed"/>
              </a:rPr>
              <a:t>hoàng</a:t>
            </a:r>
            <a:r>
              <a:rPr lang="en-US" sz="3399" dirty="0">
                <a:solidFill>
                  <a:srgbClr val="414C64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14C64"/>
                </a:solidFill>
                <a:latin typeface="Roboto Condensed"/>
              </a:rPr>
              <a:t>tử</a:t>
            </a:r>
            <a:r>
              <a:rPr lang="en-US" sz="3399" dirty="0">
                <a:solidFill>
                  <a:srgbClr val="414C64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14C64"/>
                </a:solidFill>
                <a:latin typeface="Roboto Condensed"/>
              </a:rPr>
              <a:t>bé</a:t>
            </a:r>
            <a:r>
              <a:rPr lang="en-US" sz="3399" dirty="0">
                <a:solidFill>
                  <a:srgbClr val="414C64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14C64"/>
                </a:solidFill>
                <a:latin typeface="Roboto Condensed"/>
              </a:rPr>
              <a:t>hoặc</a:t>
            </a:r>
            <a:r>
              <a:rPr lang="en-US" sz="3399" dirty="0">
                <a:solidFill>
                  <a:srgbClr val="414C64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14C64"/>
                </a:solidFill>
                <a:latin typeface="Roboto Condensed"/>
              </a:rPr>
              <a:t>nhân</a:t>
            </a:r>
            <a:r>
              <a:rPr lang="en-US" sz="3399" dirty="0">
                <a:solidFill>
                  <a:srgbClr val="414C64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14C64"/>
                </a:solidFill>
                <a:latin typeface="Roboto Condensed"/>
              </a:rPr>
              <a:t>vật</a:t>
            </a:r>
            <a:r>
              <a:rPr lang="en-US" sz="3399" dirty="0">
                <a:solidFill>
                  <a:srgbClr val="414C64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14C64"/>
                </a:solidFill>
                <a:latin typeface="Roboto Condensed"/>
              </a:rPr>
              <a:t>cáo</a:t>
            </a:r>
            <a:r>
              <a:rPr lang="en-US" sz="3399" dirty="0">
                <a:solidFill>
                  <a:srgbClr val="414C64"/>
                </a:solidFill>
                <a:latin typeface="Roboto Condensed"/>
              </a:rPr>
              <a:t>, </a:t>
            </a:r>
            <a:r>
              <a:rPr lang="en-US" sz="3399" dirty="0" err="1">
                <a:solidFill>
                  <a:srgbClr val="414C64"/>
                </a:solidFill>
                <a:latin typeface="Roboto Condensed"/>
              </a:rPr>
              <a:t>trong</a:t>
            </a:r>
            <a:r>
              <a:rPr lang="en-US" sz="3399" dirty="0">
                <a:solidFill>
                  <a:srgbClr val="414C64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14C64"/>
                </a:solidFill>
                <a:latin typeface="Roboto Condensed"/>
              </a:rPr>
              <a:t>đoạn</a:t>
            </a:r>
            <a:r>
              <a:rPr lang="en-US" sz="3399" dirty="0">
                <a:solidFill>
                  <a:srgbClr val="414C64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14C64"/>
                </a:solidFill>
                <a:latin typeface="Roboto Condensed"/>
              </a:rPr>
              <a:t>văn</a:t>
            </a:r>
            <a:r>
              <a:rPr lang="en-US" sz="3399" dirty="0">
                <a:solidFill>
                  <a:srgbClr val="414C64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14C64"/>
                </a:solidFill>
                <a:latin typeface="Roboto Condensed"/>
              </a:rPr>
              <a:t>có</a:t>
            </a:r>
            <a:r>
              <a:rPr lang="en-US" sz="3399" dirty="0">
                <a:solidFill>
                  <a:srgbClr val="414C64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14C64"/>
                </a:solidFill>
                <a:latin typeface="Roboto Condensed"/>
              </a:rPr>
              <a:t>sử</a:t>
            </a:r>
            <a:r>
              <a:rPr lang="en-US" sz="3399" dirty="0">
                <a:solidFill>
                  <a:srgbClr val="414C64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14C64"/>
                </a:solidFill>
                <a:latin typeface="Roboto Condensed"/>
              </a:rPr>
              <a:t>dụng</a:t>
            </a:r>
            <a:r>
              <a:rPr lang="en-US" sz="3399" dirty="0">
                <a:solidFill>
                  <a:srgbClr val="414C64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14C64"/>
                </a:solidFill>
                <a:latin typeface="Roboto Condensed"/>
              </a:rPr>
              <a:t>ít</a:t>
            </a:r>
            <a:r>
              <a:rPr lang="en-US" sz="3399" dirty="0">
                <a:solidFill>
                  <a:srgbClr val="414C64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14C64"/>
                </a:solidFill>
                <a:latin typeface="Roboto Condensed"/>
              </a:rPr>
              <a:t>nhất</a:t>
            </a:r>
            <a:r>
              <a:rPr lang="en-US" sz="3399" dirty="0">
                <a:solidFill>
                  <a:srgbClr val="414C64"/>
                </a:solidFill>
                <a:latin typeface="Roboto Condensed"/>
              </a:rPr>
              <a:t> 2 </a:t>
            </a:r>
            <a:r>
              <a:rPr lang="en-US" sz="3399" dirty="0" err="1">
                <a:solidFill>
                  <a:srgbClr val="414C64"/>
                </a:solidFill>
                <a:latin typeface="Roboto Condensed"/>
              </a:rPr>
              <a:t>từ</a:t>
            </a:r>
            <a:r>
              <a:rPr lang="en-US" sz="3399" dirty="0">
                <a:solidFill>
                  <a:srgbClr val="414C64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14C64"/>
                </a:solidFill>
                <a:latin typeface="Roboto Condensed"/>
              </a:rPr>
              <a:t>ghép</a:t>
            </a:r>
            <a:r>
              <a:rPr lang="en-US" sz="3399" dirty="0">
                <a:solidFill>
                  <a:srgbClr val="414C64"/>
                </a:solidFill>
                <a:latin typeface="Roboto Condensed"/>
              </a:rPr>
              <a:t>, 2 </a:t>
            </a:r>
            <a:r>
              <a:rPr lang="en-US" sz="3399" dirty="0" err="1">
                <a:solidFill>
                  <a:srgbClr val="414C64"/>
                </a:solidFill>
                <a:latin typeface="Roboto Condensed"/>
              </a:rPr>
              <a:t>từ</a:t>
            </a:r>
            <a:r>
              <a:rPr lang="en-US" sz="3399" dirty="0">
                <a:solidFill>
                  <a:srgbClr val="414C64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14C64"/>
                </a:solidFill>
                <a:latin typeface="Roboto Condensed"/>
              </a:rPr>
              <a:t>láy</a:t>
            </a:r>
            <a:r>
              <a:rPr lang="en-US" sz="3399" dirty="0">
                <a:solidFill>
                  <a:srgbClr val="414C64"/>
                </a:solidFill>
                <a:latin typeface="Roboto Condensed"/>
              </a:rPr>
              <a:t>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645496" y="1020835"/>
            <a:ext cx="14569246" cy="1193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799"/>
              </a:lnSpc>
              <a:spcBef>
                <a:spcPct val="0"/>
              </a:spcBef>
            </a:pPr>
            <a:r>
              <a:rPr lang="en-US" sz="6999" b="1" spc="62" dirty="0">
                <a:solidFill>
                  <a:srgbClr val="424F9D"/>
                </a:solidFill>
                <a:latin typeface="Fraunces"/>
              </a:rPr>
              <a:t>IV. VIẾT NGẮN</a:t>
            </a: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2643" t="29725"/>
          <a:stretch>
            <a:fillRect/>
          </a:stretch>
        </p:blipFill>
        <p:spPr>
          <a:xfrm rot="10687967" flipV="1">
            <a:off x="16003623" y="-175096"/>
            <a:ext cx="2704310" cy="240759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700157">
            <a:off x="6149849" y="7285286"/>
            <a:ext cx="2534328" cy="269088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36362" r="1841" b="38670"/>
          <a:stretch>
            <a:fillRect/>
          </a:stretch>
        </p:blipFill>
        <p:spPr>
          <a:xfrm rot="5400000">
            <a:off x="-517976" y="517976"/>
            <a:ext cx="3083571" cy="2047619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10800000">
            <a:off x="3636515" y="2773983"/>
            <a:ext cx="2541399" cy="61917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5786"/>
          <a:stretch>
            <a:fillRect/>
          </a:stretch>
        </p:blipFill>
        <p:spPr>
          <a:xfrm>
            <a:off x="13601462" y="5729420"/>
            <a:ext cx="5982911" cy="51435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5910" t="8251" r="1281" b="2585"/>
          <a:stretch>
            <a:fillRect/>
          </a:stretch>
        </p:blipFill>
        <p:spPr>
          <a:xfrm rot="-9966725" flipH="1">
            <a:off x="-1739835" y="-1612786"/>
            <a:ext cx="6797317" cy="642655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2972153" flipH="1">
            <a:off x="-1337983" y="6383616"/>
            <a:ext cx="5271645" cy="485430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t="1159" r="1447" b="3639"/>
          <a:stretch>
            <a:fillRect/>
          </a:stretch>
        </p:blipFill>
        <p:spPr>
          <a:xfrm>
            <a:off x="4411232" y="516757"/>
            <a:ext cx="9136276" cy="925348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4632055" flipH="1" flipV="1">
            <a:off x="15381491" y="-659034"/>
            <a:ext cx="4385362" cy="451905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1866253" flipH="1">
            <a:off x="3013583" y="8020101"/>
            <a:ext cx="4913194" cy="41148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 rot="-449852">
            <a:off x="3292286" y="667573"/>
            <a:ext cx="5378389" cy="760733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 rot="219160">
            <a:off x="9930844" y="1925750"/>
            <a:ext cx="5378389" cy="76073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5786"/>
          <a:stretch>
            <a:fillRect/>
          </a:stretch>
        </p:blipFill>
        <p:spPr>
          <a:xfrm>
            <a:off x="13782437" y="5969787"/>
            <a:ext cx="5982911" cy="51435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5910" t="8251" r="1281" b="2585"/>
          <a:stretch>
            <a:fillRect/>
          </a:stretch>
        </p:blipFill>
        <p:spPr>
          <a:xfrm rot="-9966725" flipH="1">
            <a:off x="-1739835" y="-1612786"/>
            <a:ext cx="6797317" cy="642655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842329">
            <a:off x="13163489" y="1832886"/>
            <a:ext cx="4777751" cy="402752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972153" flipH="1">
            <a:off x="-1337983" y="6383616"/>
            <a:ext cx="5271645" cy="485430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t="1159" r="1447" b="3639"/>
          <a:stretch>
            <a:fillRect/>
          </a:stretch>
        </p:blipFill>
        <p:spPr>
          <a:xfrm>
            <a:off x="3993676" y="-72897"/>
            <a:ext cx="10300648" cy="1043279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4632055" flipH="1" flipV="1">
            <a:off x="15381491" y="-659034"/>
            <a:ext cx="4385362" cy="451905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1866253" flipH="1">
            <a:off x="3013583" y="8020101"/>
            <a:ext cx="4913194" cy="41148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6"/>
          <a:srcRect r="1695"/>
          <a:stretch>
            <a:fillRect/>
          </a:stretch>
        </p:blipFill>
        <p:spPr>
          <a:xfrm>
            <a:off x="1165886" y="1246231"/>
            <a:ext cx="2159530" cy="1960066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6817835" y="2169114"/>
            <a:ext cx="5410123" cy="4993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 spc="150" dirty="0">
                <a:solidFill>
                  <a:srgbClr val="000000"/>
                </a:solidFill>
                <a:latin typeface="Fraunces"/>
              </a:rPr>
              <a:t>BÀI 1. TÔI VÀ CÁC BẠN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725284" y="3025310"/>
            <a:ext cx="5502675" cy="6147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964"/>
              </a:lnSpc>
              <a:spcBef>
                <a:spcPct val="0"/>
              </a:spcBef>
            </a:pPr>
            <a:r>
              <a:rPr lang="en-US" sz="3546" b="1" spc="177" dirty="0">
                <a:solidFill>
                  <a:srgbClr val="000000"/>
                </a:solidFill>
                <a:latin typeface="Roboto Condensed"/>
              </a:rPr>
              <a:t>THỰC HÀNH TIẾNG VIỆT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034439" y="4064915"/>
            <a:ext cx="8567023" cy="33794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553"/>
              </a:lnSpc>
            </a:pPr>
            <a:r>
              <a:rPr lang="en-US" sz="9680" b="1" spc="38" dirty="0">
                <a:solidFill>
                  <a:srgbClr val="2C2760"/>
                </a:solidFill>
                <a:latin typeface="Fraunces"/>
              </a:rPr>
              <a:t>THỰC HÀNH TIẾNG VIỆT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407942" y="8465337"/>
            <a:ext cx="5820018" cy="614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0"/>
              </a:lnSpc>
              <a:spcBef>
                <a:spcPct val="0"/>
              </a:spcBef>
            </a:pPr>
            <a:r>
              <a:rPr lang="en-US" sz="3550">
                <a:solidFill>
                  <a:srgbClr val="2C2760"/>
                </a:solidFill>
                <a:latin typeface="Roboto Condensed"/>
              </a:rPr>
              <a:t>(1 TIẾT)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3016826" flipH="1">
            <a:off x="-925115" y="6324173"/>
            <a:ext cx="4621853" cy="435417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3768278" flipV="1">
            <a:off x="1890124" y="4381102"/>
            <a:ext cx="2182442" cy="224897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t="1895" b="18538"/>
          <a:stretch>
            <a:fillRect/>
          </a:stretch>
        </p:blipFill>
        <p:spPr>
          <a:xfrm>
            <a:off x="-105654" y="4125642"/>
            <a:ext cx="2388181" cy="239768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2220191" y="1862217"/>
            <a:ext cx="1993349" cy="215886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-306147" y="1643031"/>
            <a:ext cx="2365166" cy="237804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3131140" y="8897702"/>
            <a:ext cx="1624452" cy="129076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-1941356" flipV="1">
            <a:off x="-2072656" y="-1606484"/>
            <a:ext cx="4544869" cy="3221176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4334660" y="2629740"/>
            <a:ext cx="13343740" cy="39177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351"/>
              </a:lnSpc>
            </a:pPr>
            <a:r>
              <a:rPr lang="en-US" sz="3600" dirty="0">
                <a:solidFill>
                  <a:srgbClr val="000000"/>
                </a:solidFill>
                <a:latin typeface="Roboto Condensed"/>
              </a:rPr>
              <a:t>HS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thực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hiện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</a:p>
          <a:p>
            <a:pPr algn="just">
              <a:lnSpc>
                <a:spcPts val="4351"/>
              </a:lnSpc>
            </a:pPr>
            <a:r>
              <a:rPr lang="en-US" sz="3600" dirty="0">
                <a:solidFill>
                  <a:srgbClr val="000000"/>
                </a:solidFill>
                <a:latin typeface="Roboto Condensed"/>
              </a:rPr>
              <a:t>(?)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Đọc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đoạn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trích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sau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và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điền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các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từ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in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đậm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trong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đoạn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trích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sau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vào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ô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phù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hợp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: </a:t>
            </a:r>
          </a:p>
          <a:p>
            <a:pPr algn="just">
              <a:lnSpc>
                <a:spcPts val="4351"/>
              </a:lnSpc>
            </a:pPr>
            <a:r>
              <a:rPr lang="en-US" sz="3600" dirty="0">
                <a:solidFill>
                  <a:srgbClr val="000000"/>
                </a:solidFill>
                <a:latin typeface="Roboto Condensed"/>
              </a:rPr>
              <a:t>   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 “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Nhưng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đằng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cuối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bãi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Roboto Condensed Bold Italics"/>
              </a:rPr>
              <a:t>mẹ</a:t>
            </a:r>
            <a:r>
              <a:rPr lang="en-US" sz="3600" dirty="0">
                <a:solidFill>
                  <a:srgbClr val="000000"/>
                </a:solidFill>
                <a:latin typeface="Roboto Condensed Bol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tô</a:t>
            </a:r>
            <a:r>
              <a:rPr lang="en-US" sz="3600" dirty="0" err="1">
                <a:solidFill>
                  <a:srgbClr val="000000"/>
                </a:solidFill>
                <a:latin typeface="Roboto Condensed Bold Italics"/>
              </a:rPr>
              <a:t>i</a:t>
            </a:r>
            <a:r>
              <a:rPr lang="en-US" sz="3600" dirty="0">
                <a:solidFill>
                  <a:srgbClr val="000000"/>
                </a:solidFill>
                <a:latin typeface="Roboto Condensed Bol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vẫn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Bold Italics"/>
              </a:rPr>
              <a:t>mạnh</a:t>
            </a:r>
            <a:r>
              <a:rPr lang="en-US" sz="3600" dirty="0">
                <a:solidFill>
                  <a:srgbClr val="000000"/>
                </a:solidFill>
                <a:latin typeface="Roboto Condensed Bol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Bold Italics"/>
              </a:rPr>
              <a:t>khỏe</a:t>
            </a:r>
            <a:r>
              <a:rPr lang="en-US" sz="3600" dirty="0">
                <a:solidFill>
                  <a:srgbClr val="000000"/>
                </a:solidFill>
                <a:latin typeface="Roboto Condensed Bold Italics"/>
              </a:rPr>
              <a:t>. 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Hai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mẹ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 con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gặp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nhau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mừng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quá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cứ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vừa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Bold Italics"/>
              </a:rPr>
              <a:t>khóc</a:t>
            </a:r>
            <a:r>
              <a:rPr lang="en-US" sz="3600" dirty="0">
                <a:solidFill>
                  <a:srgbClr val="000000"/>
                </a:solidFill>
                <a:latin typeface="Roboto Condensed Bol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vừa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Bold Italics"/>
              </a:rPr>
              <a:t>cười</a:t>
            </a:r>
            <a:r>
              <a:rPr lang="en-US" sz="3600" dirty="0">
                <a:solidFill>
                  <a:srgbClr val="000000"/>
                </a:solidFill>
                <a:latin typeface="Roboto Condensed Bold Italics"/>
              </a:rPr>
              <a:t>.</a:t>
            </a:r>
          </a:p>
          <a:p>
            <a:pPr algn="just">
              <a:lnSpc>
                <a:spcPts val="4351"/>
              </a:lnSpc>
            </a:pPr>
            <a:r>
              <a:rPr lang="en-US" sz="3600" dirty="0">
                <a:solidFill>
                  <a:srgbClr val="000000"/>
                </a:solidFill>
                <a:latin typeface="Roboto Condensed Bold Italics"/>
              </a:rPr>
              <a:t>  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Tôi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kể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lại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từ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đầu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chí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cuối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những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ngày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 qua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trong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600" dirty="0">
                <a:solidFill>
                  <a:srgbClr val="000000"/>
                </a:solidFill>
                <a:latin typeface="Roboto Condensed Bold Italics"/>
              </a:rPr>
              <a:t>may </a:t>
            </a:r>
            <a:r>
              <a:rPr lang="en-US" sz="3600" dirty="0" err="1">
                <a:solidFill>
                  <a:srgbClr val="000000"/>
                </a:solidFill>
                <a:latin typeface="Roboto Condensed Bold Italics"/>
              </a:rPr>
              <a:t>rủi</a:t>
            </a:r>
            <a:r>
              <a:rPr lang="en-US" sz="3600" dirty="0">
                <a:solidFill>
                  <a:srgbClr val="000000"/>
                </a:solidFill>
                <a:latin typeface="Roboto Condensed Bol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và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Bold Italics"/>
              </a:rPr>
              <a:t>thử</a:t>
            </a:r>
            <a:r>
              <a:rPr lang="en-US" sz="3600" dirty="0">
                <a:solidFill>
                  <a:srgbClr val="000000"/>
                </a:solidFill>
                <a:latin typeface="Roboto Condensed Bol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Bold Italics"/>
              </a:rPr>
              <a:t>thách</a:t>
            </a:r>
            <a:r>
              <a:rPr lang="en-US" sz="3600" dirty="0">
                <a:solidFill>
                  <a:srgbClr val="000000"/>
                </a:solidFill>
                <a:latin typeface="Roboto Condensed Bol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mà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bấy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lâu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tôi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trả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.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Bắt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đầu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từ</a:t>
            </a:r>
            <a:r>
              <a:rPr lang="en-US" sz="3600" dirty="0">
                <a:solidFill>
                  <a:srgbClr val="000000"/>
                </a:solidFill>
                <a:latin typeface="Roboto Condensed Bol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Bold Italics"/>
              </a:rPr>
              <a:t>chuyện</a:t>
            </a:r>
            <a:r>
              <a:rPr lang="en-US" sz="3600" dirty="0">
                <a:solidFill>
                  <a:srgbClr val="000000"/>
                </a:solidFill>
                <a:latin typeface="Roboto Condensed Bol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anh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Dế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Choắt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Bold Italics"/>
              </a:rPr>
              <a:t>khốn</a:t>
            </a:r>
            <a:r>
              <a:rPr lang="en-US" sz="3600" dirty="0">
                <a:solidFill>
                  <a:srgbClr val="000000"/>
                </a:solidFill>
                <a:latin typeface="Roboto Condensed Bol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Bold Italics"/>
              </a:rPr>
              <a:t>khổ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bên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Bold Italics"/>
              </a:rPr>
              <a:t>hàng</a:t>
            </a:r>
            <a:r>
              <a:rPr lang="en-US" sz="3600" dirty="0">
                <a:solidFill>
                  <a:srgbClr val="000000"/>
                </a:solidFill>
                <a:latin typeface="Roboto Condensed Bol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Bold Italics"/>
              </a:rPr>
              <a:t>xóm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.”</a:t>
            </a:r>
          </a:p>
        </p:txBody>
      </p:sp>
      <p:graphicFrame>
        <p:nvGraphicFramePr>
          <p:cNvPr id="10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3564102"/>
              </p:ext>
            </p:extLst>
          </p:nvPr>
        </p:nvGraphicFramePr>
        <p:xfrm>
          <a:off x="5494926" y="7428505"/>
          <a:ext cx="11670434" cy="2409825"/>
        </p:xfrm>
        <a:graphic>
          <a:graphicData uri="http://schemas.openxmlformats.org/drawingml/2006/table">
            <a:tbl>
              <a:tblPr/>
              <a:tblGrid>
                <a:gridCol w="32382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160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160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03275">
                <a:tc row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 Bold"/>
                        </a:rPr>
                        <a:t>Từ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 Bol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 Bold"/>
                        </a:rPr>
                        <a:t>đơn</a:t>
                      </a:r>
                      <a:endParaRPr lang="en-US" sz="1100" dirty="0"/>
                    </a:p>
                  </a:txBody>
                  <a:tcPr>
                    <a:lnL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FD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 Bold"/>
                        </a:rPr>
                        <a:t>Từ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 Bol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 Bold"/>
                        </a:rPr>
                        <a:t>phức</a:t>
                      </a:r>
                      <a:endParaRPr lang="en-US" sz="1100" dirty="0"/>
                    </a:p>
                  </a:txBody>
                  <a:tcPr>
                    <a:lnL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FD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399">
                          <a:solidFill>
                            <a:srgbClr val="000000"/>
                          </a:solidFill>
                          <a:latin typeface="Roboto Condensed Bold"/>
                        </a:rPr>
                        <a:t>Từ phức</a:t>
                      </a:r>
                      <a:endParaRPr lang="en-US" sz="1100"/>
                    </a:p>
                  </a:txBody>
                  <a:tcPr>
                    <a:lnL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F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3275">
                <a:tc vMerge="1"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399">
                          <a:solidFill>
                            <a:srgbClr val="000000"/>
                          </a:solidFill>
                          <a:latin typeface="Roboto Condensed Bold"/>
                        </a:rPr>
                        <a:t>Từ đơn</a:t>
                      </a:r>
                      <a:endParaRPr lang="en-US" sz="1100"/>
                    </a:p>
                  </a:txBody>
                  <a:tcPr>
                    <a:lnL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F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 Bold"/>
                        </a:rPr>
                        <a:t>Từ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 Bol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 Bold"/>
                        </a:rPr>
                        <a:t>ghép</a:t>
                      </a:r>
                      <a:endParaRPr lang="en-US" sz="1100" dirty="0"/>
                    </a:p>
                  </a:txBody>
                  <a:tcPr>
                    <a:lnL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F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 Bold"/>
                        </a:rPr>
                        <a:t>Từ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 Bol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 Bold"/>
                        </a:rPr>
                        <a:t>láy</a:t>
                      </a:r>
                      <a:endParaRPr lang="en-US" sz="1100" dirty="0"/>
                    </a:p>
                  </a:txBody>
                  <a:tcPr>
                    <a:lnL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F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327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3E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3E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TextBox 11"/>
          <p:cNvSpPr txBox="1"/>
          <p:nvPr/>
        </p:nvSpPr>
        <p:spPr>
          <a:xfrm>
            <a:off x="5329381" y="537357"/>
            <a:ext cx="9152979" cy="1193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799"/>
              </a:lnSpc>
              <a:spcBef>
                <a:spcPct val="0"/>
              </a:spcBef>
            </a:pPr>
            <a:r>
              <a:rPr lang="en-US" sz="6999" spc="62" dirty="0">
                <a:solidFill>
                  <a:srgbClr val="424F9D"/>
                </a:solidFill>
                <a:latin typeface="Fraunces"/>
              </a:rPr>
              <a:t>I. TỪ ĐƠN, TỪ PHỨC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065127" y="1738392"/>
            <a:ext cx="2885243" cy="668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80"/>
              </a:lnSpc>
            </a:pPr>
            <a:r>
              <a:rPr lang="en-US" sz="3600">
                <a:solidFill>
                  <a:srgbClr val="D84F97"/>
                </a:solidFill>
                <a:latin typeface="Roboto Condensed Bold"/>
              </a:rPr>
              <a:t>Nhiệm vụ 1: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015" t="16675" r="4485" b="2218"/>
          <a:stretch>
            <a:fillRect/>
          </a:stretch>
        </p:blipFill>
        <p:spPr>
          <a:xfrm rot="5237771">
            <a:off x="-2258260" y="2326743"/>
            <a:ext cx="5873701" cy="333733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400000">
            <a:off x="-895207" y="-1167630"/>
            <a:ext cx="4114800" cy="41148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V="1">
            <a:off x="15414024" y="7535281"/>
            <a:ext cx="4432175" cy="446050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7162010">
            <a:off x="13416555" y="7765593"/>
            <a:ext cx="3526663" cy="2359658"/>
          </a:xfrm>
          <a:prstGeom prst="rect">
            <a:avLst/>
          </a:prstGeom>
        </p:spPr>
      </p:pic>
      <p:graphicFrame>
        <p:nvGraphicFramePr>
          <p:cNvPr id="6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4209610"/>
              </p:ext>
            </p:extLst>
          </p:nvPr>
        </p:nvGraphicFramePr>
        <p:xfrm>
          <a:off x="2336574" y="5739032"/>
          <a:ext cx="13614853" cy="3047999"/>
        </p:xfrm>
        <a:graphic>
          <a:graphicData uri="http://schemas.openxmlformats.org/drawingml/2006/table">
            <a:tbl>
              <a:tblPr/>
              <a:tblGrid>
                <a:gridCol w="3777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185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185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00582">
                <a:tc row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 Bold"/>
                        </a:rPr>
                        <a:t>Từ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 Bol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 Bold"/>
                        </a:rPr>
                        <a:t>đơn</a:t>
                      </a:r>
                      <a:endParaRPr lang="en-US" sz="1100" dirty="0"/>
                    </a:p>
                  </a:txBody>
                  <a:tcPr>
                    <a:lnL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FD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 Bold"/>
                        </a:rPr>
                        <a:t>Từ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 Bol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 Bold"/>
                        </a:rPr>
                        <a:t>phức</a:t>
                      </a:r>
                      <a:endParaRPr lang="en-US" sz="1100" dirty="0"/>
                    </a:p>
                  </a:txBody>
                  <a:tcPr>
                    <a:lnL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FD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399">
                          <a:solidFill>
                            <a:srgbClr val="000000"/>
                          </a:solidFill>
                          <a:latin typeface="Roboto Condensed Bold"/>
                        </a:rPr>
                        <a:t>Từ phức</a:t>
                      </a:r>
                      <a:endParaRPr lang="en-US" sz="1100"/>
                    </a:p>
                  </a:txBody>
                  <a:tcPr>
                    <a:lnL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F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0582">
                <a:tc vMerge="1"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399">
                          <a:solidFill>
                            <a:srgbClr val="000000"/>
                          </a:solidFill>
                          <a:latin typeface="Roboto Condensed Bold"/>
                        </a:rPr>
                        <a:t>Từ đơn</a:t>
                      </a:r>
                      <a:endParaRPr lang="en-US" sz="1100"/>
                    </a:p>
                  </a:txBody>
                  <a:tcPr>
                    <a:lnL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F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 Bold"/>
                        </a:rPr>
                        <a:t>Từ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 Bol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 Bold"/>
                        </a:rPr>
                        <a:t>ghép</a:t>
                      </a:r>
                      <a:endParaRPr lang="en-US" sz="1100" dirty="0"/>
                    </a:p>
                  </a:txBody>
                  <a:tcPr>
                    <a:lnL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F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 Bold"/>
                        </a:rPr>
                        <a:t>Từ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 Bol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 Bold"/>
                        </a:rPr>
                        <a:t>láy</a:t>
                      </a:r>
                      <a:endParaRPr lang="en-US" sz="1100" dirty="0"/>
                    </a:p>
                  </a:txBody>
                  <a:tcPr>
                    <a:lnL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F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46835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399">
                          <a:solidFill>
                            <a:srgbClr val="000000"/>
                          </a:solidFill>
                          <a:latin typeface="Roboto Condensed"/>
                        </a:rPr>
                        <a:t>Mẹ, khóc, cười</a:t>
                      </a:r>
                      <a:endParaRPr lang="en-US" sz="1100"/>
                    </a:p>
                  </a:txBody>
                  <a:tcPr>
                    <a:lnL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3E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399">
                          <a:solidFill>
                            <a:srgbClr val="000000"/>
                          </a:solidFill>
                          <a:latin typeface="Roboto Condensed"/>
                        </a:rPr>
                        <a:t>Mạnh khỏe, mừng quá, may rủi, hàng xóm</a:t>
                      </a:r>
                      <a:endParaRPr lang="en-US" sz="1100"/>
                    </a:p>
                  </a:txBody>
                  <a:tcPr>
                    <a:lnL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3E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Thử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thách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Khốn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khổ</a:t>
                      </a:r>
                      <a:endParaRPr lang="en-US" sz="1100" dirty="0"/>
                    </a:p>
                  </a:txBody>
                  <a:tcPr>
                    <a:lnL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TextBox 7"/>
          <p:cNvSpPr txBox="1"/>
          <p:nvPr/>
        </p:nvSpPr>
        <p:spPr>
          <a:xfrm>
            <a:off x="2483937" y="1174369"/>
            <a:ext cx="9152979" cy="1193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799"/>
              </a:lnSpc>
              <a:spcBef>
                <a:spcPct val="0"/>
              </a:spcBef>
            </a:pPr>
            <a:r>
              <a:rPr lang="en-US" sz="6999" spc="62" dirty="0">
                <a:solidFill>
                  <a:srgbClr val="424F9D"/>
                </a:solidFill>
                <a:latin typeface="Fraunces"/>
              </a:rPr>
              <a:t>I. TỪ ĐƠN, TỪ PHỨC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752600" y="2892044"/>
            <a:ext cx="15773400" cy="241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759"/>
              </a:lnSpc>
            </a:pPr>
            <a:r>
              <a:rPr lang="en-US" sz="3600" dirty="0">
                <a:solidFill>
                  <a:srgbClr val="000000"/>
                </a:solidFill>
                <a:latin typeface="Roboto Condensed"/>
              </a:rPr>
              <a:t>   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 “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Nhưng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đằng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cuối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bãi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Roboto Condensed Bold Italics"/>
              </a:rPr>
              <a:t>mẹ</a:t>
            </a:r>
            <a:r>
              <a:rPr lang="en-US" sz="3600" dirty="0">
                <a:solidFill>
                  <a:srgbClr val="000000"/>
                </a:solidFill>
                <a:latin typeface="Roboto Condensed Bol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tô</a:t>
            </a:r>
            <a:r>
              <a:rPr lang="en-US" sz="3600" dirty="0" err="1">
                <a:solidFill>
                  <a:srgbClr val="000000"/>
                </a:solidFill>
                <a:latin typeface="Roboto Condensed Bold Italics"/>
              </a:rPr>
              <a:t>i</a:t>
            </a:r>
            <a:r>
              <a:rPr lang="en-US" sz="3600" dirty="0">
                <a:solidFill>
                  <a:srgbClr val="000000"/>
                </a:solidFill>
                <a:latin typeface="Roboto Condensed Bol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vẫn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Bold Italics"/>
              </a:rPr>
              <a:t>mạnh</a:t>
            </a:r>
            <a:r>
              <a:rPr lang="en-US" sz="3600" dirty="0">
                <a:solidFill>
                  <a:srgbClr val="000000"/>
                </a:solidFill>
                <a:latin typeface="Roboto Condensed Bol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Bold Italics"/>
              </a:rPr>
              <a:t>khỏe</a:t>
            </a:r>
            <a:r>
              <a:rPr lang="en-US" sz="3600" dirty="0">
                <a:solidFill>
                  <a:srgbClr val="000000"/>
                </a:solidFill>
                <a:latin typeface="Roboto Condensed Bold Italics"/>
              </a:rPr>
              <a:t>. 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Hai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mẹ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 con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gặp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nhau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mừng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quá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cứ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vừa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Bold Italics"/>
              </a:rPr>
              <a:t>khóc</a:t>
            </a:r>
            <a:r>
              <a:rPr lang="en-US" sz="3600" dirty="0">
                <a:solidFill>
                  <a:srgbClr val="000000"/>
                </a:solidFill>
                <a:latin typeface="Roboto Condensed Bol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vừa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Bold Italics"/>
              </a:rPr>
              <a:t>cười</a:t>
            </a:r>
            <a:r>
              <a:rPr lang="en-US" sz="3600" dirty="0">
                <a:solidFill>
                  <a:srgbClr val="000000"/>
                </a:solidFill>
                <a:latin typeface="Roboto Condensed Bold Italics"/>
              </a:rPr>
              <a:t>.</a:t>
            </a:r>
          </a:p>
          <a:p>
            <a:pPr algn="just">
              <a:lnSpc>
                <a:spcPts val="4759"/>
              </a:lnSpc>
            </a:pPr>
            <a:r>
              <a:rPr lang="en-US" sz="3600" dirty="0">
                <a:solidFill>
                  <a:srgbClr val="000000"/>
                </a:solidFill>
                <a:latin typeface="Roboto Condensed Bold Italics"/>
              </a:rPr>
              <a:t>  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Tôi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kể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lại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từ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đầu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chí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cuối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những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ngày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 qua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trong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600" dirty="0">
                <a:solidFill>
                  <a:srgbClr val="000000"/>
                </a:solidFill>
                <a:latin typeface="Roboto Condensed Bold Italics"/>
              </a:rPr>
              <a:t>may </a:t>
            </a:r>
            <a:r>
              <a:rPr lang="en-US" sz="3600" dirty="0" err="1">
                <a:solidFill>
                  <a:srgbClr val="000000"/>
                </a:solidFill>
                <a:latin typeface="Roboto Condensed Bold Italics"/>
              </a:rPr>
              <a:t>rủi</a:t>
            </a:r>
            <a:r>
              <a:rPr lang="en-US" sz="3600" dirty="0">
                <a:solidFill>
                  <a:srgbClr val="000000"/>
                </a:solidFill>
                <a:latin typeface="Roboto Condensed Bol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và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Bold Italics"/>
              </a:rPr>
              <a:t>thử</a:t>
            </a:r>
            <a:r>
              <a:rPr lang="en-US" sz="3600" dirty="0">
                <a:solidFill>
                  <a:srgbClr val="000000"/>
                </a:solidFill>
                <a:latin typeface="Roboto Condensed Bol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Bold Italics"/>
              </a:rPr>
              <a:t>thách</a:t>
            </a:r>
            <a:r>
              <a:rPr lang="en-US" sz="3600" dirty="0">
                <a:solidFill>
                  <a:srgbClr val="000000"/>
                </a:solidFill>
                <a:latin typeface="Roboto Condensed Bol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mà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bấy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lâu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tôi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trả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.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Bắt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đầu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từ</a:t>
            </a:r>
            <a:r>
              <a:rPr lang="en-US" sz="3600" dirty="0">
                <a:solidFill>
                  <a:srgbClr val="000000"/>
                </a:solidFill>
                <a:latin typeface="Roboto Condensed Bol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Bold Italics"/>
              </a:rPr>
              <a:t>chuyện</a:t>
            </a:r>
            <a:r>
              <a:rPr lang="en-US" sz="3600" dirty="0">
                <a:solidFill>
                  <a:srgbClr val="000000"/>
                </a:solidFill>
                <a:latin typeface="Roboto Condensed Bol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anh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Dế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Choắt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Bold Italics"/>
              </a:rPr>
              <a:t>khốn</a:t>
            </a:r>
            <a:r>
              <a:rPr lang="en-US" sz="3600" dirty="0">
                <a:solidFill>
                  <a:srgbClr val="000000"/>
                </a:solidFill>
                <a:latin typeface="Roboto Condensed Bol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Bold Italics"/>
              </a:rPr>
              <a:t>khổ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Italics"/>
              </a:rPr>
              <a:t>bên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Bold Italics"/>
              </a:rPr>
              <a:t>hàng</a:t>
            </a:r>
            <a:r>
              <a:rPr lang="en-US" sz="3600" dirty="0">
                <a:solidFill>
                  <a:srgbClr val="000000"/>
                </a:solidFill>
                <a:latin typeface="Roboto Condensed Bold Italic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 Bold Italics"/>
              </a:rPr>
              <a:t>xóm</a:t>
            </a:r>
            <a:r>
              <a:rPr lang="en-US" sz="3600" dirty="0">
                <a:solidFill>
                  <a:srgbClr val="000000"/>
                </a:solidFill>
                <a:latin typeface="Roboto Condensed Italics"/>
              </a:rPr>
              <a:t>.”</a:t>
            </a: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t="2596"/>
          <a:stretch>
            <a:fillRect/>
          </a:stretch>
        </p:blipFill>
        <p:spPr>
          <a:xfrm rot="-5400000" flipV="1">
            <a:off x="15788786" y="-373320"/>
            <a:ext cx="1335062" cy="404792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2088796">
            <a:off x="-2119032" y="6419101"/>
            <a:ext cx="3575984" cy="422306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069260" flipV="1">
            <a:off x="13321496" y="141335"/>
            <a:ext cx="7315200" cy="3604399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602663" y="2615718"/>
            <a:ext cx="15237537" cy="18689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963"/>
              </a:lnSpc>
            </a:pP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Từ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câu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phần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khởi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động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và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ví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dụ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trên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,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kết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hợp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với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video (tri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thức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tiếng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Việt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từ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đơn-từ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phức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)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của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Cửa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sổ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Văn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học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),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em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hãy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nêu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khái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niệm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thế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nào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là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từ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đơn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,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từ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phức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và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từ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láy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.</a:t>
            </a:r>
          </a:p>
          <a:p>
            <a:pPr algn="just">
              <a:lnSpc>
                <a:spcPts val="4963"/>
              </a:lnSpc>
            </a:pP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 Italics"/>
              </a:rPr>
              <a:t>https://www.youtube.com/watch?v=I8N_hUDLq48&amp;t=95s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602663" y="508782"/>
            <a:ext cx="10817937" cy="11649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799"/>
              </a:lnSpc>
              <a:spcBef>
                <a:spcPct val="0"/>
              </a:spcBef>
            </a:pPr>
            <a:r>
              <a:rPr lang="en-US" sz="6999" b="1" spc="62" dirty="0">
                <a:solidFill>
                  <a:schemeClr val="accent4">
                    <a:lumMod val="75000"/>
                  </a:schemeClr>
                </a:solidFill>
                <a:latin typeface="Fraunces"/>
              </a:rPr>
              <a:t>I. TỪ ĐƠN, TỪ PHỨC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38409" y="1823238"/>
            <a:ext cx="2885243" cy="668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80"/>
              </a:lnSpc>
            </a:pPr>
            <a:r>
              <a:rPr lang="en-US" sz="3600">
                <a:solidFill>
                  <a:srgbClr val="414C64"/>
                </a:solidFill>
                <a:latin typeface="Roboto Condensed Bold"/>
              </a:rPr>
              <a:t>Nhiệm vụ 2: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768208" y="6766840"/>
            <a:ext cx="5716642" cy="1868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63"/>
              </a:lnSpc>
            </a:pP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-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Từ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đơn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do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một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tiếng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tạo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thành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,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còn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từ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phức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do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hai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hay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nhiều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tiếng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tạo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thành</a:t>
            </a:r>
            <a:endParaRPr lang="en-US" sz="3399" dirty="0">
              <a:solidFill>
                <a:schemeClr val="accent4">
                  <a:lumMod val="75000"/>
                </a:schemeClr>
              </a:solidFill>
              <a:latin typeface="Roboto Condense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768203" y="6151525"/>
            <a:ext cx="2727597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sz="3600" dirty="0">
                <a:solidFill>
                  <a:srgbClr val="414C64"/>
                </a:solidFill>
                <a:latin typeface="Roboto Condensed Bold"/>
              </a:rPr>
              <a:t>a. </a:t>
            </a:r>
            <a:r>
              <a:rPr lang="en-US" sz="3600" dirty="0" err="1">
                <a:solidFill>
                  <a:srgbClr val="414C64"/>
                </a:solidFill>
                <a:latin typeface="Roboto Condensed Bold"/>
              </a:rPr>
              <a:t>Từ</a:t>
            </a:r>
            <a:r>
              <a:rPr lang="en-US" sz="3600" dirty="0">
                <a:solidFill>
                  <a:srgbClr val="414C64"/>
                </a:solidFill>
                <a:latin typeface="Roboto Condensed Bold"/>
              </a:rPr>
              <a:t> </a:t>
            </a:r>
            <a:r>
              <a:rPr lang="en-US" sz="3600" dirty="0" err="1">
                <a:solidFill>
                  <a:srgbClr val="414C64"/>
                </a:solidFill>
                <a:latin typeface="Roboto Condensed Bold"/>
              </a:rPr>
              <a:t>đơn</a:t>
            </a:r>
            <a:endParaRPr lang="en-US" sz="3600" dirty="0">
              <a:solidFill>
                <a:srgbClr val="414C64"/>
              </a:solidFill>
              <a:latin typeface="Roboto Condensed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7620000" y="6151524"/>
            <a:ext cx="2549880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sz="3600" dirty="0">
                <a:solidFill>
                  <a:srgbClr val="414C64"/>
                </a:solidFill>
                <a:latin typeface="Roboto Condensed Bold"/>
              </a:rPr>
              <a:t>b. </a:t>
            </a:r>
            <a:r>
              <a:rPr lang="en-US" sz="3600" dirty="0" err="1">
                <a:solidFill>
                  <a:srgbClr val="414C64"/>
                </a:solidFill>
                <a:latin typeface="Roboto Condensed Bold"/>
              </a:rPr>
              <a:t>Từ</a:t>
            </a:r>
            <a:r>
              <a:rPr lang="en-US" sz="3600" dirty="0">
                <a:solidFill>
                  <a:srgbClr val="414C64"/>
                </a:solidFill>
                <a:latin typeface="Roboto Condensed Bold"/>
              </a:rPr>
              <a:t> </a:t>
            </a:r>
            <a:r>
              <a:rPr lang="en-US" sz="3600" dirty="0" err="1">
                <a:solidFill>
                  <a:srgbClr val="414C64"/>
                </a:solidFill>
                <a:latin typeface="Roboto Condensed Bold"/>
              </a:rPr>
              <a:t>phức</a:t>
            </a:r>
            <a:endParaRPr lang="en-US" sz="3600" dirty="0">
              <a:solidFill>
                <a:srgbClr val="414C64"/>
              </a:solidFill>
              <a:latin typeface="Roboto Condensed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7889510" y="6766840"/>
            <a:ext cx="9865090" cy="24975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963"/>
              </a:lnSpc>
            </a:pP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-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Từ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ghép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là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những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từ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phức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được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tạo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ra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bằng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cách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ghép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các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tiếng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có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nghĩa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với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nhau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.</a:t>
            </a:r>
          </a:p>
          <a:p>
            <a:pPr algn="just">
              <a:lnSpc>
                <a:spcPts val="4963"/>
              </a:lnSpc>
            </a:pP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-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Từ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láy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là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những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từ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phức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được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tạo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ra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nhờ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phép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láy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âm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(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lặp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lại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âm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đầu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,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vần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hoặc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lặp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lại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cả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âm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đầu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và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vần</a:t>
            </a:r>
            <a:r>
              <a:rPr lang="en-US" sz="3399" dirty="0">
                <a:solidFill>
                  <a:schemeClr val="accent4">
                    <a:lumMod val="75000"/>
                  </a:schemeClr>
                </a:solidFill>
                <a:latin typeface="Roboto Condensed"/>
              </a:rPr>
              <a:t>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81285" y="4699298"/>
            <a:ext cx="4281805" cy="876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5"/>
              </a:lnSpc>
            </a:pPr>
            <a:r>
              <a:rPr lang="en-US" sz="4700" b="1" dirty="0">
                <a:solidFill>
                  <a:schemeClr val="accent4">
                    <a:lumMod val="75000"/>
                  </a:schemeClr>
                </a:solidFill>
                <a:latin typeface="Fraunces"/>
              </a:rPr>
              <a:t>1.Khái </a:t>
            </a:r>
            <a:r>
              <a:rPr lang="en-US" sz="4700" b="1" dirty="0" err="1">
                <a:solidFill>
                  <a:schemeClr val="accent4">
                    <a:lumMod val="75000"/>
                  </a:schemeClr>
                </a:solidFill>
                <a:latin typeface="Fraunces"/>
              </a:rPr>
              <a:t>niệm</a:t>
            </a:r>
            <a:endParaRPr lang="en-US" sz="4700" b="1" dirty="0">
              <a:solidFill>
                <a:schemeClr val="accent4">
                  <a:lumMod val="75000"/>
                </a:schemeClr>
              </a:solidFill>
              <a:latin typeface="Fraunce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35313">
            <a:off x="1793106" y="13257"/>
            <a:ext cx="3729051" cy="247049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727281">
            <a:off x="-1078835" y="-553271"/>
            <a:ext cx="2910230" cy="292608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0082605">
            <a:off x="1387695" y="-1493588"/>
            <a:ext cx="2415163" cy="243443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346" t="3006" r="1931"/>
          <a:stretch>
            <a:fillRect/>
          </a:stretch>
        </p:blipFill>
        <p:spPr>
          <a:xfrm rot="-456968" flipH="1" flipV="1">
            <a:off x="4440107" y="-1429941"/>
            <a:ext cx="2593434" cy="285076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3370291">
            <a:off x="3334864" y="8670224"/>
            <a:ext cx="2238670" cy="2428538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780515" y="3556902"/>
            <a:ext cx="5904663" cy="4721757"/>
            <a:chOff x="0" y="0"/>
            <a:chExt cx="1510330" cy="1207759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510330" cy="1207759"/>
            </a:xfrm>
            <a:custGeom>
              <a:avLst/>
              <a:gdLst/>
              <a:ahLst/>
              <a:cxnLst/>
              <a:rect l="l" t="t" r="r" b="b"/>
              <a:pathLst>
                <a:path w="1510330" h="1207759">
                  <a:moveTo>
                    <a:pt x="1385869" y="1207759"/>
                  </a:moveTo>
                  <a:lnTo>
                    <a:pt x="124460" y="1207759"/>
                  </a:lnTo>
                  <a:cubicBezTo>
                    <a:pt x="55880" y="1207759"/>
                    <a:pt x="0" y="1151879"/>
                    <a:pt x="0" y="1083299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385870" y="0"/>
                  </a:lnTo>
                  <a:cubicBezTo>
                    <a:pt x="1454450" y="0"/>
                    <a:pt x="1510330" y="55880"/>
                    <a:pt x="1510330" y="124460"/>
                  </a:cubicBezTo>
                  <a:lnTo>
                    <a:pt x="1510330" y="1083299"/>
                  </a:lnTo>
                  <a:cubicBezTo>
                    <a:pt x="1510330" y="1151879"/>
                    <a:pt x="1454450" y="1207759"/>
                    <a:pt x="1385870" y="1207759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5074484">
            <a:off x="-2259738" y="7253002"/>
            <a:ext cx="5543676" cy="41148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958765" flipH="1">
            <a:off x="1422927" y="8539671"/>
            <a:ext cx="2206065" cy="2207288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17210" t="24148"/>
          <a:stretch>
            <a:fillRect/>
          </a:stretch>
        </p:blipFill>
        <p:spPr>
          <a:xfrm flipH="1" flipV="1">
            <a:off x="15687747" y="7952309"/>
            <a:ext cx="2600253" cy="233469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 rot="379803">
            <a:off x="11162030" y="758891"/>
            <a:ext cx="6063446" cy="8576302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2054396" y="1115156"/>
            <a:ext cx="10326044" cy="11649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799"/>
              </a:lnSpc>
              <a:spcBef>
                <a:spcPct val="0"/>
              </a:spcBef>
            </a:pPr>
            <a:r>
              <a:rPr lang="en-US" sz="6999" b="1" spc="62" dirty="0">
                <a:solidFill>
                  <a:srgbClr val="424F9D"/>
                </a:solidFill>
                <a:latin typeface="Fraunces"/>
              </a:rPr>
              <a:t>I. TỪ ĐƠN, TỪ PHỨC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356111" y="3722090"/>
            <a:ext cx="2885243" cy="668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580"/>
              </a:lnSpc>
            </a:pPr>
            <a:r>
              <a:rPr lang="en-US" sz="3600">
                <a:solidFill>
                  <a:srgbClr val="5B6BCB"/>
                </a:solidFill>
                <a:latin typeface="Roboto Condensed Bold"/>
              </a:rPr>
              <a:t>Yêu cầu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780515" y="2340916"/>
            <a:ext cx="9368715" cy="876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5"/>
              </a:lnSpc>
            </a:pPr>
            <a:r>
              <a:rPr lang="en-US" sz="4700" b="1" dirty="0">
                <a:solidFill>
                  <a:srgbClr val="D84F97"/>
                </a:solidFill>
                <a:latin typeface="Fraunces"/>
              </a:rPr>
              <a:t>2. </a:t>
            </a:r>
            <a:r>
              <a:rPr lang="en-US" sz="4700" b="1" dirty="0" err="1">
                <a:solidFill>
                  <a:srgbClr val="D84F97"/>
                </a:solidFill>
                <a:latin typeface="Fraunces"/>
              </a:rPr>
              <a:t>Thực</a:t>
            </a:r>
            <a:r>
              <a:rPr lang="en-US" sz="4700" b="1" dirty="0">
                <a:solidFill>
                  <a:srgbClr val="D84F97"/>
                </a:solidFill>
                <a:latin typeface="Fraunces"/>
              </a:rPr>
              <a:t> </a:t>
            </a:r>
            <a:r>
              <a:rPr lang="en-US" sz="4700" b="1" dirty="0" err="1">
                <a:solidFill>
                  <a:srgbClr val="D84F97"/>
                </a:solidFill>
                <a:latin typeface="Fraunces"/>
              </a:rPr>
              <a:t>hành</a:t>
            </a:r>
            <a:r>
              <a:rPr lang="en-US" sz="4700" b="1" dirty="0">
                <a:solidFill>
                  <a:srgbClr val="D84F97"/>
                </a:solidFill>
                <a:latin typeface="Fraunces"/>
              </a:rPr>
              <a:t> </a:t>
            </a:r>
            <a:r>
              <a:rPr lang="en-US" sz="4700" b="1" dirty="0" err="1">
                <a:solidFill>
                  <a:srgbClr val="D84F97"/>
                </a:solidFill>
                <a:latin typeface="Fraunces"/>
              </a:rPr>
              <a:t>về</a:t>
            </a:r>
            <a:r>
              <a:rPr lang="en-US" sz="4700" b="1" dirty="0">
                <a:solidFill>
                  <a:srgbClr val="D84F97"/>
                </a:solidFill>
                <a:latin typeface="Fraunces"/>
              </a:rPr>
              <a:t> </a:t>
            </a:r>
            <a:r>
              <a:rPr lang="en-US" sz="4700" b="1" dirty="0" err="1">
                <a:solidFill>
                  <a:srgbClr val="D84F97"/>
                </a:solidFill>
                <a:latin typeface="Fraunces"/>
              </a:rPr>
              <a:t>từ</a:t>
            </a:r>
            <a:r>
              <a:rPr lang="en-US" sz="4700" b="1" dirty="0">
                <a:solidFill>
                  <a:srgbClr val="D84F97"/>
                </a:solidFill>
                <a:latin typeface="Fraunces"/>
              </a:rPr>
              <a:t> </a:t>
            </a:r>
            <a:r>
              <a:rPr lang="en-US" sz="4700" b="1" dirty="0" err="1">
                <a:solidFill>
                  <a:srgbClr val="D84F97"/>
                </a:solidFill>
                <a:latin typeface="Fraunces"/>
              </a:rPr>
              <a:t>đơn</a:t>
            </a:r>
            <a:r>
              <a:rPr lang="en-US" sz="4700" b="1" dirty="0">
                <a:solidFill>
                  <a:srgbClr val="D84F97"/>
                </a:solidFill>
                <a:latin typeface="Fraunces"/>
              </a:rPr>
              <a:t>, </a:t>
            </a:r>
            <a:r>
              <a:rPr lang="en-US" sz="4700" b="1" dirty="0" err="1">
                <a:solidFill>
                  <a:srgbClr val="D84F97"/>
                </a:solidFill>
                <a:latin typeface="Fraunces"/>
              </a:rPr>
              <a:t>từ</a:t>
            </a:r>
            <a:r>
              <a:rPr lang="en-US" sz="4700" b="1" dirty="0">
                <a:solidFill>
                  <a:srgbClr val="D84F97"/>
                </a:solidFill>
                <a:latin typeface="Fraunces"/>
              </a:rPr>
              <a:t> </a:t>
            </a:r>
            <a:r>
              <a:rPr lang="en-US" sz="4700" b="1" dirty="0" err="1">
                <a:solidFill>
                  <a:srgbClr val="D84F97"/>
                </a:solidFill>
                <a:latin typeface="Fraunces"/>
              </a:rPr>
              <a:t>phức</a:t>
            </a:r>
            <a:endParaRPr lang="en-US" sz="4700" b="1" dirty="0">
              <a:solidFill>
                <a:srgbClr val="D84F97"/>
              </a:solidFill>
              <a:latin typeface="Fraunces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2356111" y="4656189"/>
            <a:ext cx="5054877" cy="3154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97"/>
              </a:lnSpc>
            </a:pPr>
            <a:r>
              <a:rPr lang="en-US" sz="3399" dirty="0">
                <a:solidFill>
                  <a:srgbClr val="000000"/>
                </a:solidFill>
                <a:latin typeface="Roboto Condensed"/>
              </a:rPr>
              <a:t>- HS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làm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việc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theo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cặp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trong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10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phút</a:t>
            </a:r>
            <a:endParaRPr lang="en-US" sz="3399" dirty="0">
              <a:solidFill>
                <a:srgbClr val="000000"/>
              </a:solidFill>
              <a:latin typeface="Roboto Condensed"/>
            </a:endParaRPr>
          </a:p>
          <a:p>
            <a:pPr algn="just">
              <a:lnSpc>
                <a:spcPts val="4997"/>
              </a:lnSpc>
            </a:pPr>
            <a:r>
              <a:rPr lang="en-US" sz="3399" dirty="0">
                <a:solidFill>
                  <a:srgbClr val="000000"/>
                </a:solidFill>
                <a:latin typeface="Roboto Condensed"/>
              </a:rPr>
              <a:t>-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Hoàn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thành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bài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tập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1,2,3 SGK tr.20;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bài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tập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1 SGK tr.35;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bài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tập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2 SGK tr.35-36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35313">
            <a:off x="1793106" y="13257"/>
            <a:ext cx="3729051" cy="247049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727281">
            <a:off x="-1078835" y="-553271"/>
            <a:ext cx="2910230" cy="292608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0082605">
            <a:off x="1387695" y="-1493588"/>
            <a:ext cx="2415163" cy="243443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346" t="3006" r="1931"/>
          <a:stretch>
            <a:fillRect/>
          </a:stretch>
        </p:blipFill>
        <p:spPr>
          <a:xfrm rot="-456968" flipH="1" flipV="1">
            <a:off x="4440107" y="-1429941"/>
            <a:ext cx="2593434" cy="285076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3370291">
            <a:off x="3334864" y="8670224"/>
            <a:ext cx="2238670" cy="2428538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780515" y="3556902"/>
            <a:ext cx="5904663" cy="4721757"/>
            <a:chOff x="0" y="0"/>
            <a:chExt cx="1510330" cy="1207759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510330" cy="1207759"/>
            </a:xfrm>
            <a:custGeom>
              <a:avLst/>
              <a:gdLst/>
              <a:ahLst/>
              <a:cxnLst/>
              <a:rect l="l" t="t" r="r" b="b"/>
              <a:pathLst>
                <a:path w="1510330" h="1207759">
                  <a:moveTo>
                    <a:pt x="1385869" y="1207759"/>
                  </a:moveTo>
                  <a:lnTo>
                    <a:pt x="124460" y="1207759"/>
                  </a:lnTo>
                  <a:cubicBezTo>
                    <a:pt x="55880" y="1207759"/>
                    <a:pt x="0" y="1151879"/>
                    <a:pt x="0" y="1083299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385870" y="0"/>
                  </a:lnTo>
                  <a:cubicBezTo>
                    <a:pt x="1454450" y="0"/>
                    <a:pt x="1510330" y="55880"/>
                    <a:pt x="1510330" y="124460"/>
                  </a:cubicBezTo>
                  <a:lnTo>
                    <a:pt x="1510330" y="1083299"/>
                  </a:lnTo>
                  <a:cubicBezTo>
                    <a:pt x="1510330" y="1151879"/>
                    <a:pt x="1454450" y="1207759"/>
                    <a:pt x="1385870" y="1207759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5074484">
            <a:off x="-2259738" y="7253002"/>
            <a:ext cx="5543676" cy="41148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958765" flipH="1">
            <a:off x="1422927" y="8539671"/>
            <a:ext cx="2206065" cy="2207288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2054396" y="1115156"/>
            <a:ext cx="10899604" cy="11649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799"/>
              </a:lnSpc>
              <a:spcBef>
                <a:spcPct val="0"/>
              </a:spcBef>
            </a:pPr>
            <a:r>
              <a:rPr lang="en-US" sz="6999" b="1" spc="62" dirty="0">
                <a:solidFill>
                  <a:srgbClr val="424F9D"/>
                </a:solidFill>
                <a:latin typeface="Fraunces"/>
              </a:rPr>
              <a:t>I. TỪ ĐƠN, TỪ PHỨC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356111" y="3722090"/>
            <a:ext cx="2885243" cy="668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580"/>
              </a:lnSpc>
            </a:pPr>
            <a:r>
              <a:rPr lang="en-US" sz="3600">
                <a:solidFill>
                  <a:srgbClr val="5B6BCB"/>
                </a:solidFill>
                <a:latin typeface="Roboto Condensed Bold"/>
              </a:rPr>
              <a:t>Yêu cầu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780515" y="2340916"/>
            <a:ext cx="9368715" cy="876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5"/>
              </a:lnSpc>
            </a:pPr>
            <a:r>
              <a:rPr lang="en-US" sz="4700" b="1" dirty="0">
                <a:solidFill>
                  <a:srgbClr val="D84F97"/>
                </a:solidFill>
                <a:latin typeface="Fraunces"/>
              </a:rPr>
              <a:t>2. </a:t>
            </a:r>
            <a:r>
              <a:rPr lang="en-US" sz="4700" b="1" dirty="0" err="1">
                <a:solidFill>
                  <a:srgbClr val="D84F97"/>
                </a:solidFill>
                <a:latin typeface="Fraunces"/>
              </a:rPr>
              <a:t>Thực</a:t>
            </a:r>
            <a:r>
              <a:rPr lang="en-US" sz="4700" b="1" dirty="0">
                <a:solidFill>
                  <a:srgbClr val="D84F97"/>
                </a:solidFill>
                <a:latin typeface="Fraunces"/>
              </a:rPr>
              <a:t> </a:t>
            </a:r>
            <a:r>
              <a:rPr lang="en-US" sz="4700" b="1" dirty="0" err="1">
                <a:solidFill>
                  <a:srgbClr val="D84F97"/>
                </a:solidFill>
                <a:latin typeface="Fraunces"/>
              </a:rPr>
              <a:t>hành</a:t>
            </a:r>
            <a:r>
              <a:rPr lang="en-US" sz="4700" b="1" dirty="0">
                <a:solidFill>
                  <a:srgbClr val="D84F97"/>
                </a:solidFill>
                <a:latin typeface="Fraunces"/>
              </a:rPr>
              <a:t> </a:t>
            </a:r>
            <a:r>
              <a:rPr lang="en-US" sz="4700" b="1" dirty="0" err="1">
                <a:solidFill>
                  <a:srgbClr val="D84F97"/>
                </a:solidFill>
                <a:latin typeface="Fraunces"/>
              </a:rPr>
              <a:t>về</a:t>
            </a:r>
            <a:r>
              <a:rPr lang="en-US" sz="4700" b="1" dirty="0">
                <a:solidFill>
                  <a:srgbClr val="D84F97"/>
                </a:solidFill>
                <a:latin typeface="Fraunces"/>
              </a:rPr>
              <a:t> </a:t>
            </a:r>
            <a:r>
              <a:rPr lang="en-US" sz="4700" b="1" dirty="0" err="1">
                <a:solidFill>
                  <a:srgbClr val="D84F97"/>
                </a:solidFill>
                <a:latin typeface="Fraunces"/>
              </a:rPr>
              <a:t>từ</a:t>
            </a:r>
            <a:r>
              <a:rPr lang="en-US" sz="4700" b="1" dirty="0">
                <a:solidFill>
                  <a:srgbClr val="D84F97"/>
                </a:solidFill>
                <a:latin typeface="Fraunces"/>
              </a:rPr>
              <a:t> </a:t>
            </a:r>
            <a:r>
              <a:rPr lang="en-US" sz="4700" b="1" dirty="0" err="1">
                <a:solidFill>
                  <a:srgbClr val="D84F97"/>
                </a:solidFill>
                <a:latin typeface="Fraunces"/>
              </a:rPr>
              <a:t>đơn</a:t>
            </a:r>
            <a:r>
              <a:rPr lang="en-US" sz="4700" b="1" dirty="0">
                <a:solidFill>
                  <a:srgbClr val="D84F97"/>
                </a:solidFill>
                <a:latin typeface="Fraunces"/>
              </a:rPr>
              <a:t>, </a:t>
            </a:r>
            <a:r>
              <a:rPr lang="en-US" sz="4700" b="1" dirty="0" err="1">
                <a:solidFill>
                  <a:srgbClr val="D84F97"/>
                </a:solidFill>
                <a:latin typeface="Fraunces"/>
              </a:rPr>
              <a:t>từ</a:t>
            </a:r>
            <a:r>
              <a:rPr lang="en-US" sz="4700" b="1" dirty="0">
                <a:solidFill>
                  <a:srgbClr val="D84F97"/>
                </a:solidFill>
                <a:latin typeface="Fraunces"/>
              </a:rPr>
              <a:t> </a:t>
            </a:r>
            <a:r>
              <a:rPr lang="en-US" sz="4700" b="1" dirty="0" err="1">
                <a:solidFill>
                  <a:srgbClr val="D84F97"/>
                </a:solidFill>
                <a:latin typeface="Fraunces"/>
              </a:rPr>
              <a:t>phức</a:t>
            </a:r>
            <a:endParaRPr lang="en-US" sz="4700" b="1" dirty="0">
              <a:solidFill>
                <a:srgbClr val="D84F97"/>
              </a:solidFill>
              <a:latin typeface="Fraunces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2356111" y="4656189"/>
            <a:ext cx="5054877" cy="3154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97"/>
              </a:lnSpc>
            </a:pPr>
            <a:r>
              <a:rPr lang="en-US" sz="3399" dirty="0">
                <a:solidFill>
                  <a:srgbClr val="000000"/>
                </a:solidFill>
                <a:latin typeface="Roboto Condensed"/>
              </a:rPr>
              <a:t>- HS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làm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việc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theo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cặp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trong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10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phút</a:t>
            </a:r>
            <a:endParaRPr lang="en-US" sz="3399" dirty="0">
              <a:solidFill>
                <a:srgbClr val="000000"/>
              </a:solidFill>
              <a:latin typeface="Roboto Condensed"/>
            </a:endParaRPr>
          </a:p>
          <a:p>
            <a:pPr algn="just">
              <a:lnSpc>
                <a:spcPts val="4997"/>
              </a:lnSpc>
            </a:pPr>
            <a:r>
              <a:rPr lang="en-US" sz="3399" dirty="0">
                <a:solidFill>
                  <a:srgbClr val="000000"/>
                </a:solidFill>
                <a:latin typeface="Roboto Condensed"/>
              </a:rPr>
              <a:t>-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Hoàn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thành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bài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tập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1,2,3 SGK tr.20;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bài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tập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1 SGK tr.35;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bài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tập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2 SGK tr.35-36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8322132" y="3722090"/>
            <a:ext cx="2885243" cy="668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580"/>
              </a:lnSpc>
            </a:pPr>
            <a:r>
              <a:rPr lang="en-US" sz="3600" dirty="0" err="1">
                <a:solidFill>
                  <a:srgbClr val="5B6BCB"/>
                </a:solidFill>
                <a:latin typeface="Roboto Condensed Bold"/>
              </a:rPr>
              <a:t>Bài</a:t>
            </a:r>
            <a:r>
              <a:rPr lang="en-US" sz="3600" dirty="0">
                <a:solidFill>
                  <a:srgbClr val="5B6BCB"/>
                </a:solidFill>
                <a:latin typeface="Roboto Condensed Bold"/>
              </a:rPr>
              <a:t> 1 SGK tr.20</a:t>
            </a:r>
          </a:p>
        </p:txBody>
      </p:sp>
      <p:graphicFrame>
        <p:nvGraphicFramePr>
          <p:cNvPr id="16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8594682"/>
              </p:ext>
            </p:extLst>
          </p:nvPr>
        </p:nvGraphicFramePr>
        <p:xfrm>
          <a:off x="8322132" y="4751439"/>
          <a:ext cx="9087660" cy="4103478"/>
        </p:xfrm>
        <a:graphic>
          <a:graphicData uri="http://schemas.openxmlformats.org/drawingml/2006/table">
            <a:tbl>
              <a:tblPr/>
              <a:tblGrid>
                <a:gridCol w="23279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798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798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73543">
                <a:tc row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 Bold"/>
                        </a:rPr>
                        <a:t>Từ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 Bol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 Bold"/>
                        </a:rPr>
                        <a:t>đơn</a:t>
                      </a:r>
                      <a:endParaRPr lang="en-US" sz="1100" dirty="0"/>
                    </a:p>
                  </a:txBody>
                  <a:tcPr>
                    <a:lnL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FD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 Bold"/>
                        </a:rPr>
                        <a:t>Từ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 Bol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 Bold"/>
                        </a:rPr>
                        <a:t>phức</a:t>
                      </a:r>
                      <a:endParaRPr lang="en-US" sz="1100" dirty="0"/>
                    </a:p>
                  </a:txBody>
                  <a:tcPr>
                    <a:lnL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FD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399">
                          <a:solidFill>
                            <a:srgbClr val="000000"/>
                          </a:solidFill>
                          <a:latin typeface="Roboto Condensed Bold"/>
                        </a:rPr>
                        <a:t>Từ phức</a:t>
                      </a:r>
                      <a:endParaRPr lang="en-US" sz="1100"/>
                    </a:p>
                  </a:txBody>
                  <a:tcPr>
                    <a:lnL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F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3543">
                <a:tc vMerge="1"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399">
                          <a:solidFill>
                            <a:srgbClr val="000000"/>
                          </a:solidFill>
                          <a:latin typeface="Roboto Condensed Bold"/>
                        </a:rPr>
                        <a:t>Từ đơn</a:t>
                      </a:r>
                      <a:endParaRPr lang="en-US" sz="1100"/>
                    </a:p>
                  </a:txBody>
                  <a:tcPr>
                    <a:lnL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F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 Bold"/>
                        </a:rPr>
                        <a:t>Từ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 Bol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 Bold"/>
                        </a:rPr>
                        <a:t>ghép</a:t>
                      </a:r>
                      <a:endParaRPr lang="en-US" sz="1100" dirty="0"/>
                    </a:p>
                  </a:txBody>
                  <a:tcPr>
                    <a:lnL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F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 Bold"/>
                        </a:rPr>
                        <a:t>Từ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 Bol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 Bold"/>
                        </a:rPr>
                        <a:t>láy</a:t>
                      </a:r>
                      <a:endParaRPr lang="en-US" sz="1100" dirty="0"/>
                    </a:p>
                  </a:txBody>
                  <a:tcPr>
                    <a:lnL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F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5639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Tôi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nghe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người</a:t>
                      </a:r>
                      <a:endParaRPr lang="en-US" sz="1100" dirty="0"/>
                    </a:p>
                  </a:txBody>
                  <a:tcPr>
                    <a:lnL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3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Bóng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mỡ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ưa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nhìn</a:t>
                      </a:r>
                      <a:endParaRPr lang="en-US" sz="1100" dirty="0"/>
                    </a:p>
                  </a:txBody>
                  <a:tcPr>
                    <a:lnL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3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Hủn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hoẳn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phành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phạch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giòn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giã</a:t>
                      </a:r>
                      <a:endParaRPr lang="en-US" sz="1100" dirty="0"/>
                    </a:p>
                  </a:txBody>
                  <a:tcPr>
                    <a:lnL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7" name="Picture 1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6117648" y="2193082"/>
            <a:ext cx="1632177" cy="2049538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-2121315">
            <a:off x="12915699" y="587470"/>
            <a:ext cx="2358296" cy="195952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35313">
            <a:off x="1793106" y="13257"/>
            <a:ext cx="3729051" cy="247049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727281">
            <a:off x="-1078835" y="-553271"/>
            <a:ext cx="2910230" cy="292608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0082605">
            <a:off x="1387695" y="-1493588"/>
            <a:ext cx="2415163" cy="243443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346" t="3006" r="1931"/>
          <a:stretch>
            <a:fillRect/>
          </a:stretch>
        </p:blipFill>
        <p:spPr>
          <a:xfrm rot="-456968" flipH="1" flipV="1">
            <a:off x="4440107" y="-1429941"/>
            <a:ext cx="2593434" cy="285076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3370291">
            <a:off x="3334864" y="8670224"/>
            <a:ext cx="2238670" cy="2428538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780515" y="3556902"/>
            <a:ext cx="5904663" cy="4721757"/>
            <a:chOff x="0" y="0"/>
            <a:chExt cx="1510330" cy="1207759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510330" cy="1207759"/>
            </a:xfrm>
            <a:custGeom>
              <a:avLst/>
              <a:gdLst/>
              <a:ahLst/>
              <a:cxnLst/>
              <a:rect l="l" t="t" r="r" b="b"/>
              <a:pathLst>
                <a:path w="1510330" h="1207759">
                  <a:moveTo>
                    <a:pt x="1385869" y="1207759"/>
                  </a:moveTo>
                  <a:lnTo>
                    <a:pt x="124460" y="1207759"/>
                  </a:lnTo>
                  <a:cubicBezTo>
                    <a:pt x="55880" y="1207759"/>
                    <a:pt x="0" y="1151879"/>
                    <a:pt x="0" y="1083299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385870" y="0"/>
                  </a:lnTo>
                  <a:cubicBezTo>
                    <a:pt x="1454450" y="0"/>
                    <a:pt x="1510330" y="55880"/>
                    <a:pt x="1510330" y="124460"/>
                  </a:cubicBezTo>
                  <a:lnTo>
                    <a:pt x="1510330" y="1083299"/>
                  </a:lnTo>
                  <a:cubicBezTo>
                    <a:pt x="1510330" y="1151879"/>
                    <a:pt x="1454450" y="1207759"/>
                    <a:pt x="1385870" y="1207759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5074484">
            <a:off x="-2259738" y="7253002"/>
            <a:ext cx="5543676" cy="41148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958765" flipH="1">
            <a:off x="1422927" y="8539671"/>
            <a:ext cx="2206065" cy="2207288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2054396" y="1115156"/>
            <a:ext cx="11280604" cy="11649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799"/>
              </a:lnSpc>
              <a:spcBef>
                <a:spcPct val="0"/>
              </a:spcBef>
            </a:pPr>
            <a:r>
              <a:rPr lang="en-US" sz="6999" b="1" spc="62" dirty="0">
                <a:solidFill>
                  <a:srgbClr val="424F9D"/>
                </a:solidFill>
                <a:latin typeface="Fraunces"/>
              </a:rPr>
              <a:t>I. TỪ ĐƠN, TỪ PHỨC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356111" y="3722090"/>
            <a:ext cx="2885243" cy="668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580"/>
              </a:lnSpc>
            </a:pPr>
            <a:r>
              <a:rPr lang="en-US" sz="3600">
                <a:solidFill>
                  <a:srgbClr val="5B6BCB"/>
                </a:solidFill>
                <a:latin typeface="Roboto Condensed Bold"/>
              </a:rPr>
              <a:t>Yêu cầu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780515" y="2340916"/>
            <a:ext cx="9368715" cy="876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5"/>
              </a:lnSpc>
            </a:pPr>
            <a:r>
              <a:rPr lang="en-US" sz="4700" b="1" dirty="0">
                <a:solidFill>
                  <a:srgbClr val="D84F97"/>
                </a:solidFill>
                <a:latin typeface="Fraunces"/>
              </a:rPr>
              <a:t>2. </a:t>
            </a:r>
            <a:r>
              <a:rPr lang="en-US" sz="4700" b="1" dirty="0" err="1">
                <a:solidFill>
                  <a:srgbClr val="D84F97"/>
                </a:solidFill>
                <a:latin typeface="Fraunces"/>
              </a:rPr>
              <a:t>Thực</a:t>
            </a:r>
            <a:r>
              <a:rPr lang="en-US" sz="4700" b="1" dirty="0">
                <a:solidFill>
                  <a:srgbClr val="D84F97"/>
                </a:solidFill>
                <a:latin typeface="Fraunces"/>
              </a:rPr>
              <a:t> </a:t>
            </a:r>
            <a:r>
              <a:rPr lang="en-US" sz="4700" b="1" dirty="0" err="1">
                <a:solidFill>
                  <a:srgbClr val="D84F97"/>
                </a:solidFill>
                <a:latin typeface="Fraunces"/>
              </a:rPr>
              <a:t>hành</a:t>
            </a:r>
            <a:r>
              <a:rPr lang="en-US" sz="4700" b="1" dirty="0">
                <a:solidFill>
                  <a:srgbClr val="D84F97"/>
                </a:solidFill>
                <a:latin typeface="Fraunces"/>
              </a:rPr>
              <a:t> </a:t>
            </a:r>
            <a:r>
              <a:rPr lang="en-US" sz="4700" b="1" dirty="0" err="1">
                <a:solidFill>
                  <a:srgbClr val="D84F97"/>
                </a:solidFill>
                <a:latin typeface="Fraunces"/>
              </a:rPr>
              <a:t>về</a:t>
            </a:r>
            <a:r>
              <a:rPr lang="en-US" sz="4700" b="1" dirty="0">
                <a:solidFill>
                  <a:srgbClr val="D84F97"/>
                </a:solidFill>
                <a:latin typeface="Fraunces"/>
              </a:rPr>
              <a:t> </a:t>
            </a:r>
            <a:r>
              <a:rPr lang="en-US" sz="4700" b="1" dirty="0" err="1">
                <a:solidFill>
                  <a:srgbClr val="D84F97"/>
                </a:solidFill>
                <a:latin typeface="Fraunces"/>
              </a:rPr>
              <a:t>từ</a:t>
            </a:r>
            <a:r>
              <a:rPr lang="en-US" sz="4700" b="1" dirty="0">
                <a:solidFill>
                  <a:srgbClr val="D84F97"/>
                </a:solidFill>
                <a:latin typeface="Fraunces"/>
              </a:rPr>
              <a:t> </a:t>
            </a:r>
            <a:r>
              <a:rPr lang="en-US" sz="4700" b="1" dirty="0" err="1">
                <a:solidFill>
                  <a:srgbClr val="D84F97"/>
                </a:solidFill>
                <a:latin typeface="Fraunces"/>
              </a:rPr>
              <a:t>đơn</a:t>
            </a:r>
            <a:r>
              <a:rPr lang="en-US" sz="4700" b="1" dirty="0">
                <a:solidFill>
                  <a:srgbClr val="D84F97"/>
                </a:solidFill>
                <a:latin typeface="Fraunces"/>
              </a:rPr>
              <a:t>, </a:t>
            </a:r>
            <a:r>
              <a:rPr lang="en-US" sz="4700" b="1" dirty="0" err="1">
                <a:solidFill>
                  <a:srgbClr val="D84F97"/>
                </a:solidFill>
                <a:latin typeface="Fraunces"/>
              </a:rPr>
              <a:t>từ</a:t>
            </a:r>
            <a:r>
              <a:rPr lang="en-US" sz="4700" b="1" dirty="0">
                <a:solidFill>
                  <a:srgbClr val="D84F97"/>
                </a:solidFill>
                <a:latin typeface="Fraunces"/>
              </a:rPr>
              <a:t> </a:t>
            </a:r>
            <a:r>
              <a:rPr lang="en-US" sz="4700" b="1" dirty="0" err="1">
                <a:solidFill>
                  <a:srgbClr val="D84F97"/>
                </a:solidFill>
                <a:latin typeface="Fraunces"/>
              </a:rPr>
              <a:t>phức</a:t>
            </a:r>
            <a:endParaRPr lang="en-US" sz="4700" b="1" dirty="0">
              <a:solidFill>
                <a:srgbClr val="D84F97"/>
              </a:solidFill>
              <a:latin typeface="Fraunces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2356111" y="4656189"/>
            <a:ext cx="5054877" cy="3154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97"/>
              </a:lnSpc>
            </a:pPr>
            <a:r>
              <a:rPr lang="en-US" sz="3399" dirty="0">
                <a:solidFill>
                  <a:srgbClr val="000000"/>
                </a:solidFill>
                <a:latin typeface="Roboto Condensed"/>
              </a:rPr>
              <a:t>- HS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làm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việc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theo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cặp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trong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10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phút</a:t>
            </a:r>
            <a:endParaRPr lang="en-US" sz="3399" dirty="0">
              <a:solidFill>
                <a:srgbClr val="000000"/>
              </a:solidFill>
              <a:latin typeface="Roboto Condensed"/>
            </a:endParaRPr>
          </a:p>
          <a:p>
            <a:pPr algn="just">
              <a:lnSpc>
                <a:spcPts val="4997"/>
              </a:lnSpc>
            </a:pPr>
            <a:r>
              <a:rPr lang="en-US" sz="3399" dirty="0">
                <a:solidFill>
                  <a:srgbClr val="000000"/>
                </a:solidFill>
                <a:latin typeface="Roboto Condensed"/>
              </a:rPr>
              <a:t>-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Hoàn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thành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bài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tập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1,2,3 SGK tr.20;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bài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tập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1 SGK tr.35;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bài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tập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2 SGK tr.35-36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510615" y="3722090"/>
            <a:ext cx="3671985" cy="6668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580"/>
              </a:lnSpc>
            </a:pPr>
            <a:r>
              <a:rPr lang="en-US" sz="4000" dirty="0" err="1">
                <a:solidFill>
                  <a:srgbClr val="5B6BCB"/>
                </a:solidFill>
                <a:latin typeface="Roboto Condensed Bold"/>
              </a:rPr>
              <a:t>Bài</a:t>
            </a:r>
            <a:r>
              <a:rPr lang="en-US" sz="4000" dirty="0">
                <a:solidFill>
                  <a:srgbClr val="5B6BCB"/>
                </a:solidFill>
                <a:latin typeface="Roboto Condensed Bold"/>
              </a:rPr>
              <a:t> 2 SGK tr.20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510614" y="4719302"/>
            <a:ext cx="8320185" cy="31880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4400" dirty="0" err="1">
                <a:solidFill>
                  <a:srgbClr val="000000"/>
                </a:solidFill>
                <a:latin typeface="Roboto Condensed"/>
              </a:rPr>
              <a:t>Một</a:t>
            </a:r>
            <a:r>
              <a:rPr lang="en-US" sz="44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Roboto Condensed"/>
              </a:rPr>
              <a:t>số</a:t>
            </a:r>
            <a:r>
              <a:rPr lang="en-US" sz="44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Roboto Condensed"/>
              </a:rPr>
              <a:t>từ</a:t>
            </a:r>
            <a:r>
              <a:rPr lang="en-US" sz="44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Roboto Condensed"/>
              </a:rPr>
              <a:t>láy</a:t>
            </a:r>
            <a:r>
              <a:rPr lang="en-US" sz="44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Roboto Condensed"/>
              </a:rPr>
              <a:t>trong</a:t>
            </a:r>
            <a:r>
              <a:rPr lang="en-US" sz="44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Roboto Condensed"/>
              </a:rPr>
              <a:t>bài</a:t>
            </a:r>
            <a:r>
              <a:rPr lang="en-US" sz="44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4400" i="1" dirty="0" err="1">
                <a:solidFill>
                  <a:srgbClr val="000000"/>
                </a:solidFill>
                <a:latin typeface="Roboto Condensed"/>
              </a:rPr>
              <a:t>Bài</a:t>
            </a:r>
            <a:r>
              <a:rPr lang="en-US" sz="4400" i="1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4400" i="1" dirty="0" err="1">
                <a:solidFill>
                  <a:srgbClr val="000000"/>
                </a:solidFill>
                <a:latin typeface="Roboto Condensed"/>
              </a:rPr>
              <a:t>học</a:t>
            </a:r>
            <a:r>
              <a:rPr lang="en-US" sz="4400" i="1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4400" i="1" dirty="0" err="1">
                <a:solidFill>
                  <a:srgbClr val="000000"/>
                </a:solidFill>
                <a:latin typeface="Roboto Condensed"/>
              </a:rPr>
              <a:t>đường</a:t>
            </a:r>
            <a:r>
              <a:rPr lang="en-US" sz="4400" i="1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4400" i="1" dirty="0" err="1">
                <a:solidFill>
                  <a:srgbClr val="000000"/>
                </a:solidFill>
                <a:latin typeface="Roboto Condensed"/>
              </a:rPr>
              <a:t>đời</a:t>
            </a:r>
            <a:r>
              <a:rPr lang="en-US" sz="4400" i="1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4400" i="1" dirty="0" err="1">
                <a:solidFill>
                  <a:srgbClr val="000000"/>
                </a:solidFill>
                <a:latin typeface="Roboto Condensed"/>
              </a:rPr>
              <a:t>đầu</a:t>
            </a:r>
            <a:r>
              <a:rPr lang="en-US" sz="4400" i="1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4400" i="1" dirty="0" err="1">
                <a:solidFill>
                  <a:srgbClr val="000000"/>
                </a:solidFill>
                <a:latin typeface="Roboto Condensed"/>
              </a:rPr>
              <a:t>tiên</a:t>
            </a:r>
            <a:r>
              <a:rPr lang="en-US" sz="4400" dirty="0">
                <a:solidFill>
                  <a:srgbClr val="000000"/>
                </a:solidFill>
                <a:latin typeface="Roboto Condensed"/>
              </a:rPr>
              <a:t>: </a:t>
            </a:r>
            <a:r>
              <a:rPr lang="en-US" sz="4400" dirty="0" err="1">
                <a:solidFill>
                  <a:srgbClr val="000000"/>
                </a:solidFill>
                <a:latin typeface="Roboto Condensed Italics"/>
              </a:rPr>
              <a:t>phanh</a:t>
            </a:r>
            <a:r>
              <a:rPr lang="en-US" sz="44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Roboto Condensed Italics"/>
              </a:rPr>
              <a:t>phách</a:t>
            </a:r>
            <a:r>
              <a:rPr lang="en-US" sz="4400" dirty="0">
                <a:solidFill>
                  <a:srgbClr val="000000"/>
                </a:solidFill>
                <a:latin typeface="Roboto Condensed Italics"/>
              </a:rPr>
              <a:t>, </a:t>
            </a:r>
            <a:r>
              <a:rPr lang="en-US" sz="4400" dirty="0" err="1">
                <a:solidFill>
                  <a:srgbClr val="000000"/>
                </a:solidFill>
                <a:latin typeface="Roboto Condensed Italics"/>
              </a:rPr>
              <a:t>phành</a:t>
            </a:r>
            <a:r>
              <a:rPr lang="en-US" sz="44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Roboto Condensed Italics"/>
              </a:rPr>
              <a:t>phạch</a:t>
            </a:r>
            <a:r>
              <a:rPr lang="en-US" sz="4400" dirty="0">
                <a:solidFill>
                  <a:srgbClr val="000000"/>
                </a:solidFill>
                <a:latin typeface="Roboto Condensed Italics"/>
              </a:rPr>
              <a:t>, </a:t>
            </a:r>
            <a:r>
              <a:rPr lang="en-US" sz="4400" dirty="0" err="1">
                <a:solidFill>
                  <a:srgbClr val="000000"/>
                </a:solidFill>
                <a:latin typeface="Roboto Condensed Italics"/>
              </a:rPr>
              <a:t>giòn</a:t>
            </a:r>
            <a:r>
              <a:rPr lang="en-US" sz="44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Roboto Condensed Italics"/>
              </a:rPr>
              <a:t>giã</a:t>
            </a:r>
            <a:r>
              <a:rPr lang="en-US" sz="4400" dirty="0">
                <a:solidFill>
                  <a:srgbClr val="000000"/>
                </a:solidFill>
                <a:latin typeface="Roboto Condensed Italics"/>
              </a:rPr>
              <a:t>, </a:t>
            </a:r>
            <a:r>
              <a:rPr lang="en-US" sz="4400" dirty="0" err="1">
                <a:solidFill>
                  <a:srgbClr val="000000"/>
                </a:solidFill>
                <a:latin typeface="Roboto Condensed Italics"/>
              </a:rPr>
              <a:t>ngoàm</a:t>
            </a:r>
            <a:r>
              <a:rPr lang="en-US" sz="44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Roboto Condensed Italics"/>
              </a:rPr>
              <a:t>ngoạp</a:t>
            </a:r>
            <a:r>
              <a:rPr lang="en-US" sz="4400" dirty="0">
                <a:solidFill>
                  <a:srgbClr val="000000"/>
                </a:solidFill>
                <a:latin typeface="Roboto Condensed Italics"/>
              </a:rPr>
              <a:t>, </a:t>
            </a:r>
            <a:r>
              <a:rPr lang="en-US" sz="4400" dirty="0" err="1">
                <a:solidFill>
                  <a:srgbClr val="000000"/>
                </a:solidFill>
                <a:latin typeface="Roboto Condensed Italics"/>
              </a:rPr>
              <a:t>hừ</a:t>
            </a:r>
            <a:r>
              <a:rPr lang="en-US" sz="44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Roboto Condensed Italics"/>
              </a:rPr>
              <a:t>hừ</a:t>
            </a:r>
            <a:r>
              <a:rPr lang="en-US" sz="4400" dirty="0">
                <a:solidFill>
                  <a:srgbClr val="000000"/>
                </a:solidFill>
                <a:latin typeface="Roboto Condensed Italics"/>
              </a:rPr>
              <a:t>, </a:t>
            </a:r>
            <a:r>
              <a:rPr lang="en-US" sz="4400" dirty="0" err="1">
                <a:solidFill>
                  <a:srgbClr val="000000"/>
                </a:solidFill>
                <a:latin typeface="Roboto Condensed Italics"/>
              </a:rPr>
              <a:t>véo</a:t>
            </a:r>
            <a:r>
              <a:rPr lang="en-US" sz="4400" dirty="0">
                <a:solidFill>
                  <a:srgbClr val="000000"/>
                </a:solidFill>
                <a:latin typeface="Roboto Condensed Italics"/>
              </a:rPr>
              <a:t> von, </a:t>
            </a:r>
            <a:r>
              <a:rPr lang="en-US" sz="4400" dirty="0" err="1">
                <a:solidFill>
                  <a:srgbClr val="000000"/>
                </a:solidFill>
                <a:latin typeface="Roboto Condensed Italics"/>
              </a:rPr>
              <a:t>văng</a:t>
            </a:r>
            <a:r>
              <a:rPr lang="en-US" sz="4400" dirty="0">
                <a:solidFill>
                  <a:srgbClr val="000000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Roboto Condensed Italics"/>
              </a:rPr>
              <a:t>vẳng</a:t>
            </a:r>
            <a:r>
              <a:rPr lang="en-US" sz="4400" dirty="0">
                <a:solidFill>
                  <a:srgbClr val="000000"/>
                </a:solidFill>
                <a:latin typeface="Roboto Condensed Italics"/>
              </a:rPr>
              <a:t>,…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35313">
            <a:off x="1793106" y="13257"/>
            <a:ext cx="3729051" cy="247049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727281">
            <a:off x="-1078835" y="-553271"/>
            <a:ext cx="2910230" cy="292608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0082605">
            <a:off x="1387695" y="-1493588"/>
            <a:ext cx="2415163" cy="243443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346" t="3006" r="1931"/>
          <a:stretch>
            <a:fillRect/>
          </a:stretch>
        </p:blipFill>
        <p:spPr>
          <a:xfrm rot="-456968" flipH="1" flipV="1">
            <a:off x="4440107" y="-1429941"/>
            <a:ext cx="2593434" cy="285076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3370291">
            <a:off x="3334864" y="8670224"/>
            <a:ext cx="2238670" cy="2428538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780515" y="3556902"/>
            <a:ext cx="5904663" cy="4721757"/>
            <a:chOff x="0" y="0"/>
            <a:chExt cx="1510330" cy="1207759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510330" cy="1207759"/>
            </a:xfrm>
            <a:custGeom>
              <a:avLst/>
              <a:gdLst/>
              <a:ahLst/>
              <a:cxnLst/>
              <a:rect l="l" t="t" r="r" b="b"/>
              <a:pathLst>
                <a:path w="1510330" h="1207759">
                  <a:moveTo>
                    <a:pt x="1385869" y="1207759"/>
                  </a:moveTo>
                  <a:lnTo>
                    <a:pt x="124460" y="1207759"/>
                  </a:lnTo>
                  <a:cubicBezTo>
                    <a:pt x="55880" y="1207759"/>
                    <a:pt x="0" y="1151879"/>
                    <a:pt x="0" y="1083299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385870" y="0"/>
                  </a:lnTo>
                  <a:cubicBezTo>
                    <a:pt x="1454450" y="0"/>
                    <a:pt x="1510330" y="55880"/>
                    <a:pt x="1510330" y="124460"/>
                  </a:cubicBezTo>
                  <a:lnTo>
                    <a:pt x="1510330" y="1083299"/>
                  </a:lnTo>
                  <a:cubicBezTo>
                    <a:pt x="1510330" y="1151879"/>
                    <a:pt x="1454450" y="1207759"/>
                    <a:pt x="1385870" y="1207759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5074484">
            <a:off x="-2259738" y="7253002"/>
            <a:ext cx="5543676" cy="41148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958765" flipH="1">
            <a:off x="1422927" y="8539671"/>
            <a:ext cx="2206065" cy="2207288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2054396" y="1115156"/>
            <a:ext cx="11052004" cy="11649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799"/>
              </a:lnSpc>
              <a:spcBef>
                <a:spcPct val="0"/>
              </a:spcBef>
            </a:pPr>
            <a:r>
              <a:rPr lang="en-US" sz="6999" b="1" spc="62" dirty="0">
                <a:solidFill>
                  <a:srgbClr val="424F9D"/>
                </a:solidFill>
                <a:latin typeface="Fraunces"/>
              </a:rPr>
              <a:t>I. TỪ ĐƠN, TỪ PHỨC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356111" y="3722090"/>
            <a:ext cx="2885243" cy="668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580"/>
              </a:lnSpc>
            </a:pPr>
            <a:r>
              <a:rPr lang="en-US" sz="3600">
                <a:solidFill>
                  <a:srgbClr val="5B6BCB"/>
                </a:solidFill>
                <a:latin typeface="Roboto Condensed Bold"/>
              </a:rPr>
              <a:t>Yêu cầu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780515" y="2340916"/>
            <a:ext cx="9368715" cy="876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85"/>
              </a:lnSpc>
            </a:pPr>
            <a:r>
              <a:rPr lang="en-US" sz="4700" b="1" dirty="0">
                <a:solidFill>
                  <a:srgbClr val="D84F97"/>
                </a:solidFill>
                <a:latin typeface="Fraunces"/>
              </a:rPr>
              <a:t>2. </a:t>
            </a:r>
            <a:r>
              <a:rPr lang="en-US" sz="4700" b="1" dirty="0" err="1">
                <a:solidFill>
                  <a:srgbClr val="D84F97"/>
                </a:solidFill>
                <a:latin typeface="Fraunces"/>
              </a:rPr>
              <a:t>Thực</a:t>
            </a:r>
            <a:r>
              <a:rPr lang="en-US" sz="4700" b="1" dirty="0">
                <a:solidFill>
                  <a:srgbClr val="D84F97"/>
                </a:solidFill>
                <a:latin typeface="Fraunces"/>
              </a:rPr>
              <a:t> </a:t>
            </a:r>
            <a:r>
              <a:rPr lang="en-US" sz="4700" b="1" dirty="0" err="1">
                <a:solidFill>
                  <a:srgbClr val="D84F97"/>
                </a:solidFill>
                <a:latin typeface="Fraunces"/>
              </a:rPr>
              <a:t>hành</a:t>
            </a:r>
            <a:endParaRPr lang="en-US" sz="4700" b="1" dirty="0">
              <a:solidFill>
                <a:srgbClr val="D84F97"/>
              </a:solidFill>
              <a:latin typeface="Fraunces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2356111" y="4656189"/>
            <a:ext cx="5054877" cy="3154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97"/>
              </a:lnSpc>
            </a:pPr>
            <a:r>
              <a:rPr lang="en-US" sz="3399" dirty="0">
                <a:solidFill>
                  <a:srgbClr val="000000"/>
                </a:solidFill>
                <a:latin typeface="Roboto Condensed"/>
              </a:rPr>
              <a:t>- HS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làm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việc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theo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cặp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trong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10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phút</a:t>
            </a:r>
            <a:endParaRPr lang="en-US" sz="3399" dirty="0">
              <a:solidFill>
                <a:srgbClr val="000000"/>
              </a:solidFill>
              <a:latin typeface="Roboto Condensed"/>
            </a:endParaRPr>
          </a:p>
          <a:p>
            <a:pPr algn="just">
              <a:lnSpc>
                <a:spcPts val="4997"/>
              </a:lnSpc>
            </a:pPr>
            <a:r>
              <a:rPr lang="en-US" sz="3399" dirty="0">
                <a:solidFill>
                  <a:srgbClr val="000000"/>
                </a:solidFill>
                <a:latin typeface="Roboto Condensed"/>
              </a:rPr>
              <a:t>-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Hoàn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thành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bài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tập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1,2,3 SGK tr.20;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bài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tập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1 SGK tr.35;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bài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Roboto Condensed"/>
              </a:rPr>
              <a:t>tập</a:t>
            </a:r>
            <a:r>
              <a:rPr lang="en-US" sz="3399" dirty="0">
                <a:solidFill>
                  <a:srgbClr val="000000"/>
                </a:solidFill>
                <a:latin typeface="Roboto Condensed"/>
              </a:rPr>
              <a:t> 2 SGK tr.35-36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8322132" y="3722090"/>
            <a:ext cx="2885243" cy="668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580"/>
              </a:lnSpc>
            </a:pPr>
            <a:r>
              <a:rPr lang="en-US" sz="3600" dirty="0" err="1">
                <a:solidFill>
                  <a:srgbClr val="5B6BCB"/>
                </a:solidFill>
                <a:latin typeface="Roboto Condensed Bold"/>
              </a:rPr>
              <a:t>Bài</a:t>
            </a:r>
            <a:r>
              <a:rPr lang="en-US" sz="3600" dirty="0">
                <a:solidFill>
                  <a:srgbClr val="5B6BCB"/>
                </a:solidFill>
                <a:latin typeface="Roboto Condensed Bold"/>
              </a:rPr>
              <a:t> 3 SGK tr.20</a:t>
            </a:r>
          </a:p>
        </p:txBody>
      </p:sp>
      <p:graphicFrame>
        <p:nvGraphicFramePr>
          <p:cNvPr id="16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0394378"/>
              </p:ext>
            </p:extLst>
          </p:nvPr>
        </p:nvGraphicFramePr>
        <p:xfrm>
          <a:off x="8322132" y="4751439"/>
          <a:ext cx="9087660" cy="4544021"/>
        </p:xfrm>
        <a:graphic>
          <a:graphicData uri="http://schemas.openxmlformats.org/drawingml/2006/table">
            <a:tbl>
              <a:tblPr/>
              <a:tblGrid>
                <a:gridCol w="3372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153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72477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 Bold"/>
                        </a:rPr>
                        <a:t>Từ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 Bol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 Bold"/>
                        </a:rPr>
                        <a:t>láy</a:t>
                      </a:r>
                      <a:endParaRPr lang="en-US" sz="1100" dirty="0"/>
                    </a:p>
                  </a:txBody>
                  <a:tcPr>
                    <a:lnL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F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 Bold"/>
                        </a:rPr>
                        <a:t>Tác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 Bol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 Bold"/>
                        </a:rPr>
                        <a:t>dụng</a:t>
                      </a:r>
                      <a:endParaRPr lang="en-US" sz="1100" dirty="0"/>
                    </a:p>
                  </a:txBody>
                  <a:tcPr>
                    <a:lnL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F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1544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defRPr/>
                      </a:pP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Thỉnh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thoảng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phanh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phách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ngoàm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ngoạp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dún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dẩy</a:t>
                      </a:r>
                      <a:endParaRPr lang="en-US" sz="1100" dirty="0"/>
                    </a:p>
                  </a:txBody>
                  <a:tcPr>
                    <a:lnL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3E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defRPr/>
                      </a:pP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Các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từ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láy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đã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góp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phần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khắc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họa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hình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ảnh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khỏe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khoắn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cường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tráng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tràn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đầy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sức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sống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của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Dế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Mèn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;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đồng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thời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giúp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người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đọc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hình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dung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rõ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về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nhân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vật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.</a:t>
                      </a:r>
                      <a:endParaRPr lang="en-US" sz="1100" dirty="0"/>
                    </a:p>
                  </a:txBody>
                  <a:tcPr>
                    <a:lnL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7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1542</Words>
  <Application>Microsoft Office PowerPoint</Application>
  <PresentationFormat>Custom</PresentationFormat>
  <Paragraphs>157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Roboto Condensed Italics</vt:lpstr>
      <vt:lpstr>Fraunces</vt:lpstr>
      <vt:lpstr>Roboto Condensed Bold</vt:lpstr>
      <vt:lpstr>Calibri</vt:lpstr>
      <vt:lpstr>Arial</vt:lpstr>
      <vt:lpstr>Roboto Condensed Bold Italics</vt:lpstr>
      <vt:lpstr>Roboto Condensed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6KN-B1 - TV</dc:title>
  <cp:lastModifiedBy>Thảo Trần Phương</cp:lastModifiedBy>
  <cp:revision>3</cp:revision>
  <dcterms:created xsi:type="dcterms:W3CDTF">2006-08-16T00:00:00Z</dcterms:created>
  <dcterms:modified xsi:type="dcterms:W3CDTF">2022-09-21T03:52:17Z</dcterms:modified>
  <dc:identifier>DAFIjKcfR78</dc:identifier>
</cp:coreProperties>
</file>