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58" r:id="rId4"/>
    <p:sldId id="271" r:id="rId5"/>
    <p:sldId id="259" r:id="rId6"/>
    <p:sldId id="260" r:id="rId7"/>
    <p:sldId id="270" r:id="rId8"/>
    <p:sldId id="261" r:id="rId9"/>
    <p:sldId id="262" r:id="rId10"/>
    <p:sldId id="263" r:id="rId11"/>
    <p:sldId id="264" r:id="rId12"/>
    <p:sldId id="265" r:id="rId13"/>
    <p:sldId id="266" r:id="rId14"/>
    <p:sldId id="267" r:id="rId15"/>
    <p:sldId id="268" r:id="rId16"/>
    <p:sldId id="269" r:id="rId17"/>
  </p:sldIdLst>
  <p:sldSz cx="18288000" cy="10287000"/>
  <p:notesSz cx="6858000" cy="9144000"/>
  <p:embeddedFontLst>
    <p:embeddedFont>
      <p:font typeface="Calibri" panose="020F0502020204030204" pitchFamily="34" charset="0"/>
      <p:regular r:id="rId18"/>
      <p:bold r:id="rId19"/>
      <p:italic r:id="rId20"/>
      <p:boldItalic r:id="rId21"/>
    </p:embeddedFont>
    <p:embeddedFont>
      <p:font typeface="Roboto Condensed Bold Italics" panose="020B0604020202020204" charset="0"/>
      <p:regular r:id="rId22"/>
    </p:embeddedFont>
    <p:embeddedFont>
      <p:font typeface="Roboto Condensed" panose="020B0604020202020204" charset="0"/>
      <p:regular r:id="rId23"/>
      <p:bold r:id="rId24"/>
      <p:italic r:id="rId25"/>
      <p:boldItalic r:id="rId26"/>
    </p:embeddedFont>
    <p:embeddedFont>
      <p:font typeface="Roboto Condensed Italics" panose="020B0604020202020204" charset="0"/>
      <p:regular r:id="rId27"/>
      <p:bold r:id="rId28"/>
      <p:italic r:id="rId29"/>
      <p:boldItalic r:id="rId30"/>
    </p:embeddedFont>
    <p:embeddedFont>
      <p:font typeface="Fraunces" panose="020B0604020202020204" charset="0"/>
      <p:regular r:id="rId31"/>
      <p:bold r:id="rId32"/>
      <p:italic r:id="rId33"/>
      <p:boldItalic r:id="rId34"/>
    </p:embeddedFont>
    <p:embeddedFont>
      <p:font typeface="Roboto Condensed Bold" panose="020B0604020202020204" charset="0"/>
      <p:regular r:id="rId35"/>
      <p:bold r:id="rId36"/>
      <p:italic r:id="rId37"/>
      <p:boldItalic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75450E-B294-4102-804A-4CADECCF3C98}" v="172" dt="2022-08-22T15:24:32.507"/>
    <p1510:client id="{855D0313-CDA6-47CA-B23D-0C3189AEEA85}" v="67" dt="2022-08-22T17:40:41.6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889" autoAdjust="0"/>
    <p:restoredTop sz="94622" autoAdjust="0"/>
  </p:normalViewPr>
  <p:slideViewPr>
    <p:cSldViewPr>
      <p:cViewPr varScale="1">
        <p:scale>
          <a:sx n="40" d="100"/>
          <a:sy n="40" d="100"/>
        </p:scale>
        <p:origin x="302" y="1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9" Type="http://schemas.openxmlformats.org/officeDocument/2006/relationships/presProps" Target="presProps.xml"/><Relationship Id="rId21" Type="http://schemas.openxmlformats.org/officeDocument/2006/relationships/font" Target="fonts/font4.fntdata"/><Relationship Id="rId34" Type="http://schemas.openxmlformats.org/officeDocument/2006/relationships/font" Target="fonts/font17.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font" Target="fonts/font20.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font" Target="fonts/font19.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font" Target="fonts/font18.fntdata"/><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8.fntdata"/><Relationship Id="rId33" Type="http://schemas.openxmlformats.org/officeDocument/2006/relationships/font" Target="fonts/font16.fntdata"/><Relationship Id="rId38" Type="http://schemas.openxmlformats.org/officeDocument/2006/relationships/font" Target="fonts/font21.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h Nguyen - Vietnamese Teacher Trainee" userId="4311f57d-cf92-4c31-8e95-527c5ca319cd" providerId="ADAL" clId="{4075450E-B294-4102-804A-4CADECCF3C98}"/>
    <pc:docChg chg="undo custSel delSld modSld">
      <pc:chgData name="Anh Nguyen - Vietnamese Teacher Trainee" userId="4311f57d-cf92-4c31-8e95-527c5ca319cd" providerId="ADAL" clId="{4075450E-B294-4102-804A-4CADECCF3C98}" dt="2022-08-22T15:24:32.507" v="375"/>
      <pc:docMkLst>
        <pc:docMk/>
      </pc:docMkLst>
      <pc:sldChg chg="delSp modSp mod modTransition modAnim">
        <pc:chgData name="Anh Nguyen - Vietnamese Teacher Trainee" userId="4311f57d-cf92-4c31-8e95-527c5ca319cd" providerId="ADAL" clId="{4075450E-B294-4102-804A-4CADECCF3C98}" dt="2022-08-22T15:24:32.507" v="375"/>
        <pc:sldMkLst>
          <pc:docMk/>
          <pc:sldMk cId="0" sldId="256"/>
        </pc:sldMkLst>
        <pc:spChg chg="mod">
          <ac:chgData name="Anh Nguyen - Vietnamese Teacher Trainee" userId="4311f57d-cf92-4c31-8e95-527c5ca319cd" providerId="ADAL" clId="{4075450E-B294-4102-804A-4CADECCF3C98}" dt="2022-08-22T15:06:26.327" v="9" actId="1076"/>
          <ac:spMkLst>
            <pc:docMk/>
            <pc:sldMk cId="0" sldId="256"/>
            <ac:spMk id="9" creationId="{00000000-0000-0000-0000-000000000000}"/>
          </ac:spMkLst>
        </pc:spChg>
        <pc:spChg chg="mod">
          <ac:chgData name="Anh Nguyen - Vietnamese Teacher Trainee" userId="4311f57d-cf92-4c31-8e95-527c5ca319cd" providerId="ADAL" clId="{4075450E-B294-4102-804A-4CADECCF3C98}" dt="2022-08-22T15:06:26.327" v="9" actId="1076"/>
          <ac:spMkLst>
            <pc:docMk/>
            <pc:sldMk cId="0" sldId="256"/>
            <ac:spMk id="10" creationId="{00000000-0000-0000-0000-000000000000}"/>
          </ac:spMkLst>
        </pc:spChg>
        <pc:picChg chg="del">
          <ac:chgData name="Anh Nguyen - Vietnamese Teacher Trainee" userId="4311f57d-cf92-4c31-8e95-527c5ca319cd" providerId="ADAL" clId="{4075450E-B294-4102-804A-4CADECCF3C98}" dt="2022-08-22T15:03:55.449" v="4" actId="478"/>
          <ac:picMkLst>
            <pc:docMk/>
            <pc:sldMk cId="0" sldId="256"/>
            <ac:picMk id="3" creationId="{00000000-0000-0000-0000-000000000000}"/>
          </ac:picMkLst>
        </pc:picChg>
        <pc:picChg chg="mod">
          <ac:chgData name="Anh Nguyen - Vietnamese Teacher Trainee" userId="4311f57d-cf92-4c31-8e95-527c5ca319cd" providerId="ADAL" clId="{4075450E-B294-4102-804A-4CADECCF3C98}" dt="2022-08-22T15:06:16.676" v="6" actId="1076"/>
          <ac:picMkLst>
            <pc:docMk/>
            <pc:sldMk cId="0" sldId="256"/>
            <ac:picMk id="8" creationId="{00000000-0000-0000-0000-000000000000}"/>
          </ac:picMkLst>
        </pc:picChg>
      </pc:sldChg>
      <pc:sldChg chg="modSp mod modTransition modAnim">
        <pc:chgData name="Anh Nguyen - Vietnamese Teacher Trainee" userId="4311f57d-cf92-4c31-8e95-527c5ca319cd" providerId="ADAL" clId="{4075450E-B294-4102-804A-4CADECCF3C98}" dt="2022-08-22T15:24:32.507" v="375"/>
        <pc:sldMkLst>
          <pc:docMk/>
          <pc:sldMk cId="0" sldId="257"/>
        </pc:sldMkLst>
        <pc:picChg chg="mod">
          <ac:chgData name="Anh Nguyen - Vietnamese Teacher Trainee" userId="4311f57d-cf92-4c31-8e95-527c5ca319cd" providerId="ADAL" clId="{4075450E-B294-4102-804A-4CADECCF3C98}" dt="2022-08-22T15:06:29.366" v="10" actId="1076"/>
          <ac:picMkLst>
            <pc:docMk/>
            <pc:sldMk cId="0" sldId="257"/>
            <ac:picMk id="13" creationId="{00000000-0000-0000-0000-000000000000}"/>
          </ac:picMkLst>
        </pc:picChg>
      </pc:sldChg>
      <pc:sldChg chg="modSp mod modTransition modAnim">
        <pc:chgData name="Anh Nguyen - Vietnamese Teacher Trainee" userId="4311f57d-cf92-4c31-8e95-527c5ca319cd" providerId="ADAL" clId="{4075450E-B294-4102-804A-4CADECCF3C98}" dt="2022-08-22T15:24:32.507" v="375"/>
        <pc:sldMkLst>
          <pc:docMk/>
          <pc:sldMk cId="0" sldId="258"/>
        </pc:sldMkLst>
        <pc:spChg chg="mod">
          <ac:chgData name="Anh Nguyen - Vietnamese Teacher Trainee" userId="4311f57d-cf92-4c31-8e95-527c5ca319cd" providerId="ADAL" clId="{4075450E-B294-4102-804A-4CADECCF3C98}" dt="2022-08-22T15:06:37.299" v="13" actId="14100"/>
          <ac:spMkLst>
            <pc:docMk/>
            <pc:sldMk cId="0" sldId="258"/>
            <ac:spMk id="12" creationId="{00000000-0000-0000-0000-000000000000}"/>
          </ac:spMkLst>
        </pc:spChg>
      </pc:sldChg>
      <pc:sldChg chg="addSp delSp modSp mod modTransition modAnim">
        <pc:chgData name="Anh Nguyen - Vietnamese Teacher Trainee" userId="4311f57d-cf92-4c31-8e95-527c5ca319cd" providerId="ADAL" clId="{4075450E-B294-4102-804A-4CADECCF3C98}" dt="2022-08-22T15:24:32.507" v="375"/>
        <pc:sldMkLst>
          <pc:docMk/>
          <pc:sldMk cId="0" sldId="259"/>
        </pc:sldMkLst>
        <pc:spChg chg="mod">
          <ac:chgData name="Anh Nguyen - Vietnamese Teacher Trainee" userId="4311f57d-cf92-4c31-8e95-527c5ca319cd" providerId="ADAL" clId="{4075450E-B294-4102-804A-4CADECCF3C98}" dt="2022-08-22T15:08:06.168" v="51" actId="1076"/>
          <ac:spMkLst>
            <pc:docMk/>
            <pc:sldMk cId="0" sldId="259"/>
            <ac:spMk id="8" creationId="{00000000-0000-0000-0000-000000000000}"/>
          </ac:spMkLst>
        </pc:spChg>
        <pc:spChg chg="add del mod">
          <ac:chgData name="Anh Nguyen - Vietnamese Teacher Trainee" userId="4311f57d-cf92-4c31-8e95-527c5ca319cd" providerId="ADAL" clId="{4075450E-B294-4102-804A-4CADECCF3C98}" dt="2022-08-22T15:06:59.215" v="25" actId="478"/>
          <ac:spMkLst>
            <pc:docMk/>
            <pc:sldMk cId="0" sldId="259"/>
            <ac:spMk id="9" creationId="{D7B66D6D-6D00-611F-EC55-11D3927D6724}"/>
          </ac:spMkLst>
        </pc:spChg>
        <pc:spChg chg="add mod">
          <ac:chgData name="Anh Nguyen - Vietnamese Teacher Trainee" userId="4311f57d-cf92-4c31-8e95-527c5ca319cd" providerId="ADAL" clId="{4075450E-B294-4102-804A-4CADECCF3C98}" dt="2022-08-22T15:08:15.555" v="57" actId="1076"/>
          <ac:spMkLst>
            <pc:docMk/>
            <pc:sldMk cId="0" sldId="259"/>
            <ac:spMk id="11" creationId="{AC4798EC-A275-4A3B-329E-8B7AE38080A1}"/>
          </ac:spMkLst>
        </pc:spChg>
        <pc:graphicFrameChg chg="add mod modGraphic">
          <ac:chgData name="Anh Nguyen - Vietnamese Teacher Trainee" userId="4311f57d-cf92-4c31-8e95-527c5ca319cd" providerId="ADAL" clId="{4075450E-B294-4102-804A-4CADECCF3C98}" dt="2022-08-22T15:15:29.146" v="200" actId="12100"/>
          <ac:graphicFrameMkLst>
            <pc:docMk/>
            <pc:sldMk cId="0" sldId="259"/>
            <ac:graphicFrameMk id="10" creationId="{AD1D16A7-EA93-FB93-7F97-E63E222AB909}"/>
          </ac:graphicFrameMkLst>
        </pc:graphicFrameChg>
        <pc:picChg chg="del">
          <ac:chgData name="Anh Nguyen - Vietnamese Teacher Trainee" userId="4311f57d-cf92-4c31-8e95-527c5ca319cd" providerId="ADAL" clId="{4075450E-B294-4102-804A-4CADECCF3C98}" dt="2022-08-22T15:08:12.274" v="55" actId="478"/>
          <ac:picMkLst>
            <pc:docMk/>
            <pc:sldMk cId="0" sldId="259"/>
            <ac:picMk id="2" creationId="{00000000-0000-0000-0000-000000000000}"/>
          </ac:picMkLst>
        </pc:picChg>
        <pc:picChg chg="mod">
          <ac:chgData name="Anh Nguyen - Vietnamese Teacher Trainee" userId="4311f57d-cf92-4c31-8e95-527c5ca319cd" providerId="ADAL" clId="{4075450E-B294-4102-804A-4CADECCF3C98}" dt="2022-08-22T15:08:13.674" v="56" actId="1076"/>
          <ac:picMkLst>
            <pc:docMk/>
            <pc:sldMk cId="0" sldId="259"/>
            <ac:picMk id="7" creationId="{00000000-0000-0000-0000-000000000000}"/>
          </ac:picMkLst>
        </pc:picChg>
      </pc:sldChg>
      <pc:sldChg chg="addSp delSp modSp mod modTransition modAnim">
        <pc:chgData name="Anh Nguyen - Vietnamese Teacher Trainee" userId="4311f57d-cf92-4c31-8e95-527c5ca319cd" providerId="ADAL" clId="{4075450E-B294-4102-804A-4CADECCF3C98}" dt="2022-08-22T15:24:32.507" v="375"/>
        <pc:sldMkLst>
          <pc:docMk/>
          <pc:sldMk cId="0" sldId="260"/>
        </pc:sldMkLst>
        <pc:spChg chg="mod">
          <ac:chgData name="Anh Nguyen - Vietnamese Teacher Trainee" userId="4311f57d-cf92-4c31-8e95-527c5ca319cd" providerId="ADAL" clId="{4075450E-B294-4102-804A-4CADECCF3C98}" dt="2022-08-22T15:09:11.176" v="79" actId="114"/>
          <ac:spMkLst>
            <pc:docMk/>
            <pc:sldMk cId="0" sldId="260"/>
            <ac:spMk id="10" creationId="{00000000-0000-0000-0000-000000000000}"/>
          </ac:spMkLst>
        </pc:spChg>
        <pc:spChg chg="mod">
          <ac:chgData name="Anh Nguyen - Vietnamese Teacher Trainee" userId="4311f57d-cf92-4c31-8e95-527c5ca319cd" providerId="ADAL" clId="{4075450E-B294-4102-804A-4CADECCF3C98}" dt="2022-08-22T15:21:24.248" v="311" actId="207"/>
          <ac:spMkLst>
            <pc:docMk/>
            <pc:sldMk cId="0" sldId="260"/>
            <ac:spMk id="12" creationId="{00000000-0000-0000-0000-000000000000}"/>
          </ac:spMkLst>
        </pc:spChg>
        <pc:picChg chg="mod">
          <ac:chgData name="Anh Nguyen - Vietnamese Teacher Trainee" userId="4311f57d-cf92-4c31-8e95-527c5ca319cd" providerId="ADAL" clId="{4075450E-B294-4102-804A-4CADECCF3C98}" dt="2022-08-22T15:09:19.929" v="82" actId="1076"/>
          <ac:picMkLst>
            <pc:docMk/>
            <pc:sldMk cId="0" sldId="260"/>
            <ac:picMk id="11" creationId="{00000000-0000-0000-0000-000000000000}"/>
          </ac:picMkLst>
        </pc:picChg>
        <pc:picChg chg="add del mod">
          <ac:chgData name="Anh Nguyen - Vietnamese Teacher Trainee" userId="4311f57d-cf92-4c31-8e95-527c5ca319cd" providerId="ADAL" clId="{4075450E-B294-4102-804A-4CADECCF3C98}" dt="2022-08-22T15:21:17.674" v="310"/>
          <ac:picMkLst>
            <pc:docMk/>
            <pc:sldMk cId="0" sldId="260"/>
            <ac:picMk id="13" creationId="{737C425E-B0AC-BB4C-73B7-997272F6E096}"/>
          </ac:picMkLst>
        </pc:picChg>
        <pc:picChg chg="add del mod">
          <ac:chgData name="Anh Nguyen - Vietnamese Teacher Trainee" userId="4311f57d-cf92-4c31-8e95-527c5ca319cd" providerId="ADAL" clId="{4075450E-B294-4102-804A-4CADECCF3C98}" dt="2022-08-22T15:21:17.674" v="310"/>
          <ac:picMkLst>
            <pc:docMk/>
            <pc:sldMk cId="0" sldId="260"/>
            <ac:picMk id="14" creationId="{04759E62-FF02-96DE-93EA-CAD69E56317F}"/>
          </ac:picMkLst>
        </pc:picChg>
      </pc:sldChg>
      <pc:sldChg chg="addSp delSp modSp mod modTransition modAnim">
        <pc:chgData name="Anh Nguyen - Vietnamese Teacher Trainee" userId="4311f57d-cf92-4c31-8e95-527c5ca319cd" providerId="ADAL" clId="{4075450E-B294-4102-804A-4CADECCF3C98}" dt="2022-08-22T15:24:32.507" v="375"/>
        <pc:sldMkLst>
          <pc:docMk/>
          <pc:sldMk cId="0" sldId="261"/>
        </pc:sldMkLst>
        <pc:spChg chg="mod">
          <ac:chgData name="Anh Nguyen - Vietnamese Teacher Trainee" userId="4311f57d-cf92-4c31-8e95-527c5ca319cd" providerId="ADAL" clId="{4075450E-B294-4102-804A-4CADECCF3C98}" dt="2022-08-22T15:21:06.435" v="308" actId="20577"/>
          <ac:spMkLst>
            <pc:docMk/>
            <pc:sldMk cId="0" sldId="261"/>
            <ac:spMk id="9" creationId="{00000000-0000-0000-0000-000000000000}"/>
          </ac:spMkLst>
        </pc:spChg>
        <pc:spChg chg="del mod">
          <ac:chgData name="Anh Nguyen - Vietnamese Teacher Trainee" userId="4311f57d-cf92-4c31-8e95-527c5ca319cd" providerId="ADAL" clId="{4075450E-B294-4102-804A-4CADECCF3C98}" dt="2022-08-22T15:08:54.389" v="70" actId="478"/>
          <ac:spMkLst>
            <pc:docMk/>
            <pc:sldMk cId="0" sldId="261"/>
            <ac:spMk id="10" creationId="{00000000-0000-0000-0000-000000000000}"/>
          </ac:spMkLst>
        </pc:spChg>
        <pc:spChg chg="mod">
          <ac:chgData name="Anh Nguyen - Vietnamese Teacher Trainee" userId="4311f57d-cf92-4c31-8e95-527c5ca319cd" providerId="ADAL" clId="{4075450E-B294-4102-804A-4CADECCF3C98}" dt="2022-08-22T15:11:32.973" v="125" actId="207"/>
          <ac:spMkLst>
            <pc:docMk/>
            <pc:sldMk cId="0" sldId="261"/>
            <ac:spMk id="11" creationId="{00000000-0000-0000-0000-000000000000}"/>
          </ac:spMkLst>
        </pc:spChg>
        <pc:spChg chg="mod">
          <ac:chgData name="Anh Nguyen - Vietnamese Teacher Trainee" userId="4311f57d-cf92-4c31-8e95-527c5ca319cd" providerId="ADAL" clId="{4075450E-B294-4102-804A-4CADECCF3C98}" dt="2022-08-22T15:12:38.895" v="142" actId="207"/>
          <ac:spMkLst>
            <pc:docMk/>
            <pc:sldMk cId="0" sldId="261"/>
            <ac:spMk id="12" creationId="{00000000-0000-0000-0000-000000000000}"/>
          </ac:spMkLst>
        </pc:spChg>
        <pc:graphicFrameChg chg="add mod ord modGraphic">
          <ac:chgData name="Anh Nguyen - Vietnamese Teacher Trainee" userId="4311f57d-cf92-4c31-8e95-527c5ca319cd" providerId="ADAL" clId="{4075450E-B294-4102-804A-4CADECCF3C98}" dt="2022-08-22T15:12:31.940" v="140" actId="1076"/>
          <ac:graphicFrameMkLst>
            <pc:docMk/>
            <pc:sldMk cId="0" sldId="261"/>
            <ac:graphicFrameMk id="13" creationId="{DC03E61A-AD2A-CC1E-533C-F623A5D67BEF}"/>
          </ac:graphicFrameMkLst>
        </pc:graphicFrameChg>
        <pc:picChg chg="ord">
          <ac:chgData name="Anh Nguyen - Vietnamese Teacher Trainee" userId="4311f57d-cf92-4c31-8e95-527c5ca319cd" providerId="ADAL" clId="{4075450E-B294-4102-804A-4CADECCF3C98}" dt="2022-08-22T15:11:47.434" v="130" actId="167"/>
          <ac:picMkLst>
            <pc:docMk/>
            <pc:sldMk cId="0" sldId="261"/>
            <ac:picMk id="2" creationId="{00000000-0000-0000-0000-000000000000}"/>
          </ac:picMkLst>
        </pc:picChg>
        <pc:picChg chg="del">
          <ac:chgData name="Anh Nguyen - Vietnamese Teacher Trainee" userId="4311f57d-cf92-4c31-8e95-527c5ca319cd" providerId="ADAL" clId="{4075450E-B294-4102-804A-4CADECCF3C98}" dt="2022-08-22T15:11:38.450" v="127" actId="478"/>
          <ac:picMkLst>
            <pc:docMk/>
            <pc:sldMk cId="0" sldId="261"/>
            <ac:picMk id="3" creationId="{00000000-0000-0000-0000-000000000000}"/>
          </ac:picMkLst>
        </pc:picChg>
        <pc:picChg chg="ord">
          <ac:chgData name="Anh Nguyen - Vietnamese Teacher Trainee" userId="4311f57d-cf92-4c31-8e95-527c5ca319cd" providerId="ADAL" clId="{4075450E-B294-4102-804A-4CADECCF3C98}" dt="2022-08-22T15:11:54.325" v="132" actId="167"/>
          <ac:picMkLst>
            <pc:docMk/>
            <pc:sldMk cId="0" sldId="261"/>
            <ac:picMk id="4" creationId="{00000000-0000-0000-0000-000000000000}"/>
          </ac:picMkLst>
        </pc:picChg>
        <pc:picChg chg="del">
          <ac:chgData name="Anh Nguyen - Vietnamese Teacher Trainee" userId="4311f57d-cf92-4c31-8e95-527c5ca319cd" providerId="ADAL" clId="{4075450E-B294-4102-804A-4CADECCF3C98}" dt="2022-08-22T15:11:34.895" v="126" actId="478"/>
          <ac:picMkLst>
            <pc:docMk/>
            <pc:sldMk cId="0" sldId="261"/>
            <ac:picMk id="7" creationId="{00000000-0000-0000-0000-000000000000}"/>
          </ac:picMkLst>
        </pc:picChg>
      </pc:sldChg>
      <pc:sldChg chg="addSp delSp modSp mod modTransition modAnim">
        <pc:chgData name="Anh Nguyen - Vietnamese Teacher Trainee" userId="4311f57d-cf92-4c31-8e95-527c5ca319cd" providerId="ADAL" clId="{4075450E-B294-4102-804A-4CADECCF3C98}" dt="2022-08-22T15:24:32.507" v="375"/>
        <pc:sldMkLst>
          <pc:docMk/>
          <pc:sldMk cId="0" sldId="262"/>
        </pc:sldMkLst>
        <pc:spChg chg="del mod">
          <ac:chgData name="Anh Nguyen - Vietnamese Teacher Trainee" userId="4311f57d-cf92-4c31-8e95-527c5ca319cd" providerId="ADAL" clId="{4075450E-B294-4102-804A-4CADECCF3C98}" dt="2022-08-22T15:13:01.859" v="147" actId="478"/>
          <ac:spMkLst>
            <pc:docMk/>
            <pc:sldMk cId="0" sldId="262"/>
            <ac:spMk id="5" creationId="{00000000-0000-0000-0000-000000000000}"/>
          </ac:spMkLst>
        </pc:spChg>
        <pc:spChg chg="mod">
          <ac:chgData name="Anh Nguyen - Vietnamese Teacher Trainee" userId="4311f57d-cf92-4c31-8e95-527c5ca319cd" providerId="ADAL" clId="{4075450E-B294-4102-804A-4CADECCF3C98}" dt="2022-08-22T15:13:55.073" v="166" actId="1076"/>
          <ac:spMkLst>
            <pc:docMk/>
            <pc:sldMk cId="0" sldId="262"/>
            <ac:spMk id="6" creationId="{00000000-0000-0000-0000-000000000000}"/>
          </ac:spMkLst>
        </pc:spChg>
        <pc:spChg chg="mod">
          <ac:chgData name="Anh Nguyen - Vietnamese Teacher Trainee" userId="4311f57d-cf92-4c31-8e95-527c5ca319cd" providerId="ADAL" clId="{4075450E-B294-4102-804A-4CADECCF3C98}" dt="2022-08-22T15:13:55.073" v="166" actId="1076"/>
          <ac:spMkLst>
            <pc:docMk/>
            <pc:sldMk cId="0" sldId="262"/>
            <ac:spMk id="7" creationId="{00000000-0000-0000-0000-000000000000}"/>
          </ac:spMkLst>
        </pc:spChg>
        <pc:graphicFrameChg chg="add mod modGraphic">
          <ac:chgData name="Anh Nguyen - Vietnamese Teacher Trainee" userId="4311f57d-cf92-4c31-8e95-527c5ca319cd" providerId="ADAL" clId="{4075450E-B294-4102-804A-4CADECCF3C98}" dt="2022-08-22T15:14:54.930" v="187" actId="1076"/>
          <ac:graphicFrameMkLst>
            <pc:docMk/>
            <pc:sldMk cId="0" sldId="262"/>
            <ac:graphicFrameMk id="10" creationId="{649D59F8-88C4-BA52-DF16-45705B8F1B66}"/>
          </ac:graphicFrameMkLst>
        </pc:graphicFrameChg>
        <pc:picChg chg="mod">
          <ac:chgData name="Anh Nguyen - Vietnamese Teacher Trainee" userId="4311f57d-cf92-4c31-8e95-527c5ca319cd" providerId="ADAL" clId="{4075450E-B294-4102-804A-4CADECCF3C98}" dt="2022-08-22T15:14:56.510" v="188" actId="1076"/>
          <ac:picMkLst>
            <pc:docMk/>
            <pc:sldMk cId="0" sldId="262"/>
            <ac:picMk id="8" creationId="{00000000-0000-0000-0000-000000000000}"/>
          </ac:picMkLst>
        </pc:picChg>
        <pc:picChg chg="mod">
          <ac:chgData name="Anh Nguyen - Vietnamese Teacher Trainee" userId="4311f57d-cf92-4c31-8e95-527c5ca319cd" providerId="ADAL" clId="{4075450E-B294-4102-804A-4CADECCF3C98}" dt="2022-08-22T15:14:58.653" v="189" actId="1076"/>
          <ac:picMkLst>
            <pc:docMk/>
            <pc:sldMk cId="0" sldId="262"/>
            <ac:picMk id="9" creationId="{00000000-0000-0000-0000-000000000000}"/>
          </ac:picMkLst>
        </pc:picChg>
      </pc:sldChg>
      <pc:sldChg chg="addSp delSp modSp mod modTransition modAnim">
        <pc:chgData name="Anh Nguyen - Vietnamese Teacher Trainee" userId="4311f57d-cf92-4c31-8e95-527c5ca319cd" providerId="ADAL" clId="{4075450E-B294-4102-804A-4CADECCF3C98}" dt="2022-08-22T15:24:32.507" v="375"/>
        <pc:sldMkLst>
          <pc:docMk/>
          <pc:sldMk cId="0" sldId="263"/>
        </pc:sldMkLst>
        <pc:spChg chg="del mod">
          <ac:chgData name="Anh Nguyen - Vietnamese Teacher Trainee" userId="4311f57d-cf92-4c31-8e95-527c5ca319cd" providerId="ADAL" clId="{4075450E-B294-4102-804A-4CADECCF3C98}" dt="2022-08-22T15:15:36.660" v="202" actId="478"/>
          <ac:spMkLst>
            <pc:docMk/>
            <pc:sldMk cId="0" sldId="263"/>
            <ac:spMk id="9" creationId="{00000000-0000-0000-0000-000000000000}"/>
          </ac:spMkLst>
        </pc:spChg>
        <pc:spChg chg="mod">
          <ac:chgData name="Anh Nguyen - Vietnamese Teacher Trainee" userId="4311f57d-cf92-4c31-8e95-527c5ca319cd" providerId="ADAL" clId="{4075450E-B294-4102-804A-4CADECCF3C98}" dt="2022-08-22T15:16:06.841" v="216" actId="255"/>
          <ac:spMkLst>
            <pc:docMk/>
            <pc:sldMk cId="0" sldId="263"/>
            <ac:spMk id="11" creationId="{00000000-0000-0000-0000-000000000000}"/>
          </ac:spMkLst>
        </pc:spChg>
        <pc:graphicFrameChg chg="add mod modGraphic">
          <ac:chgData name="Anh Nguyen - Vietnamese Teacher Trainee" userId="4311f57d-cf92-4c31-8e95-527c5ca319cd" providerId="ADAL" clId="{4075450E-B294-4102-804A-4CADECCF3C98}" dt="2022-08-22T15:17:14.139" v="235" actId="122"/>
          <ac:graphicFrameMkLst>
            <pc:docMk/>
            <pc:sldMk cId="0" sldId="263"/>
            <ac:graphicFrameMk id="12" creationId="{19BC529C-1277-9052-EC4E-A3C140330DE6}"/>
          </ac:graphicFrameMkLst>
        </pc:graphicFrameChg>
        <pc:picChg chg="del mod">
          <ac:chgData name="Anh Nguyen - Vietnamese Teacher Trainee" userId="4311f57d-cf92-4c31-8e95-527c5ca319cd" providerId="ADAL" clId="{4075450E-B294-4102-804A-4CADECCF3C98}" dt="2022-08-22T15:16:51.266" v="228" actId="478"/>
          <ac:picMkLst>
            <pc:docMk/>
            <pc:sldMk cId="0" sldId="263"/>
            <ac:picMk id="2" creationId="{00000000-0000-0000-0000-000000000000}"/>
          </ac:picMkLst>
        </pc:picChg>
        <pc:picChg chg="del">
          <ac:chgData name="Anh Nguyen - Vietnamese Teacher Trainee" userId="4311f57d-cf92-4c31-8e95-527c5ca319cd" providerId="ADAL" clId="{4075450E-B294-4102-804A-4CADECCF3C98}" dt="2022-08-22T15:16:55.038" v="230" actId="478"/>
          <ac:picMkLst>
            <pc:docMk/>
            <pc:sldMk cId="0" sldId="263"/>
            <ac:picMk id="6" creationId="{00000000-0000-0000-0000-000000000000}"/>
          </ac:picMkLst>
        </pc:picChg>
        <pc:picChg chg="mod">
          <ac:chgData name="Anh Nguyen - Vietnamese Teacher Trainee" userId="4311f57d-cf92-4c31-8e95-527c5ca319cd" providerId="ADAL" clId="{4075450E-B294-4102-804A-4CADECCF3C98}" dt="2022-08-22T15:16:57.870" v="231" actId="1076"/>
          <ac:picMkLst>
            <pc:docMk/>
            <pc:sldMk cId="0" sldId="263"/>
            <ac:picMk id="7" creationId="{00000000-0000-0000-0000-000000000000}"/>
          </ac:picMkLst>
        </pc:picChg>
        <pc:picChg chg="del">
          <ac:chgData name="Anh Nguyen - Vietnamese Teacher Trainee" userId="4311f57d-cf92-4c31-8e95-527c5ca319cd" providerId="ADAL" clId="{4075450E-B294-4102-804A-4CADECCF3C98}" dt="2022-08-22T15:16:53.124" v="229" actId="478"/>
          <ac:picMkLst>
            <pc:docMk/>
            <pc:sldMk cId="0" sldId="263"/>
            <ac:picMk id="8" creationId="{00000000-0000-0000-0000-000000000000}"/>
          </ac:picMkLst>
        </pc:picChg>
        <pc:picChg chg="add mod">
          <ac:chgData name="Anh Nguyen - Vietnamese Teacher Trainee" userId="4311f57d-cf92-4c31-8e95-527c5ca319cd" providerId="ADAL" clId="{4075450E-B294-4102-804A-4CADECCF3C98}" dt="2022-08-22T15:21:38.532" v="314" actId="1076"/>
          <ac:picMkLst>
            <pc:docMk/>
            <pc:sldMk cId="0" sldId="263"/>
            <ac:picMk id="13" creationId="{5769B73D-E45B-8BE1-27A9-EE0C7319ED5E}"/>
          </ac:picMkLst>
        </pc:picChg>
      </pc:sldChg>
      <pc:sldChg chg="addSp delSp modSp mod modTransition modAnim">
        <pc:chgData name="Anh Nguyen - Vietnamese Teacher Trainee" userId="4311f57d-cf92-4c31-8e95-527c5ca319cd" providerId="ADAL" clId="{4075450E-B294-4102-804A-4CADECCF3C98}" dt="2022-08-22T15:24:32.507" v="375"/>
        <pc:sldMkLst>
          <pc:docMk/>
          <pc:sldMk cId="0" sldId="264"/>
        </pc:sldMkLst>
        <pc:spChg chg="mod">
          <ac:chgData name="Anh Nguyen - Vietnamese Teacher Trainee" userId="4311f57d-cf92-4c31-8e95-527c5ca319cd" providerId="ADAL" clId="{4075450E-B294-4102-804A-4CADECCF3C98}" dt="2022-08-22T15:18:23.502" v="262" actId="207"/>
          <ac:spMkLst>
            <pc:docMk/>
            <pc:sldMk cId="0" sldId="264"/>
            <ac:spMk id="6" creationId="{00000000-0000-0000-0000-000000000000}"/>
          </ac:spMkLst>
        </pc:spChg>
        <pc:spChg chg="del mod">
          <ac:chgData name="Anh Nguyen - Vietnamese Teacher Trainee" userId="4311f57d-cf92-4c31-8e95-527c5ca319cd" providerId="ADAL" clId="{4075450E-B294-4102-804A-4CADECCF3C98}" dt="2022-08-22T15:17:32.847" v="240" actId="478"/>
          <ac:spMkLst>
            <pc:docMk/>
            <pc:sldMk cId="0" sldId="264"/>
            <ac:spMk id="7" creationId="{00000000-0000-0000-0000-000000000000}"/>
          </ac:spMkLst>
        </pc:spChg>
        <pc:graphicFrameChg chg="add mod">
          <ac:chgData name="Anh Nguyen - Vietnamese Teacher Trainee" userId="4311f57d-cf92-4c31-8e95-527c5ca319cd" providerId="ADAL" clId="{4075450E-B294-4102-804A-4CADECCF3C98}" dt="2022-08-22T15:18:57.784" v="271" actId="14100"/>
          <ac:graphicFrameMkLst>
            <pc:docMk/>
            <pc:sldMk cId="0" sldId="264"/>
            <ac:graphicFrameMk id="9" creationId="{EBE42C0B-4C1A-2A89-B9C6-53BB18020172}"/>
          </ac:graphicFrameMkLst>
        </pc:graphicFrameChg>
        <pc:picChg chg="del">
          <ac:chgData name="Anh Nguyen - Vietnamese Teacher Trainee" userId="4311f57d-cf92-4c31-8e95-527c5ca319cd" providerId="ADAL" clId="{4075450E-B294-4102-804A-4CADECCF3C98}" dt="2022-08-22T15:17:01.741" v="232" actId="478"/>
          <ac:picMkLst>
            <pc:docMk/>
            <pc:sldMk cId="0" sldId="264"/>
            <ac:picMk id="4" creationId="{00000000-0000-0000-0000-000000000000}"/>
          </ac:picMkLst>
        </pc:picChg>
        <pc:picChg chg="del">
          <ac:chgData name="Anh Nguyen - Vietnamese Teacher Trainee" userId="4311f57d-cf92-4c31-8e95-527c5ca319cd" providerId="ADAL" clId="{4075450E-B294-4102-804A-4CADECCF3C98}" dt="2022-08-22T15:17:56.948" v="255" actId="21"/>
          <ac:picMkLst>
            <pc:docMk/>
            <pc:sldMk cId="0" sldId="264"/>
            <ac:picMk id="8" creationId="{00000000-0000-0000-0000-000000000000}"/>
          </ac:picMkLst>
        </pc:picChg>
        <pc:picChg chg="add del mod ord">
          <ac:chgData name="Anh Nguyen - Vietnamese Teacher Trainee" userId="4311f57d-cf92-4c31-8e95-527c5ca319cd" providerId="ADAL" clId="{4075450E-B294-4102-804A-4CADECCF3C98}" dt="2022-08-22T15:19:11.109" v="272" actId="21"/>
          <ac:picMkLst>
            <pc:docMk/>
            <pc:sldMk cId="0" sldId="264"/>
            <ac:picMk id="10" creationId="{1A1BDD0A-D1EA-808C-4F2E-2EA5E705EF31}"/>
          </ac:picMkLst>
        </pc:picChg>
      </pc:sldChg>
      <pc:sldChg chg="addSp delSp modSp mod modTransition modAnim">
        <pc:chgData name="Anh Nguyen - Vietnamese Teacher Trainee" userId="4311f57d-cf92-4c31-8e95-527c5ca319cd" providerId="ADAL" clId="{4075450E-B294-4102-804A-4CADECCF3C98}" dt="2022-08-22T15:24:32.507" v="375"/>
        <pc:sldMkLst>
          <pc:docMk/>
          <pc:sldMk cId="0" sldId="265"/>
        </pc:sldMkLst>
        <pc:spChg chg="mod">
          <ac:chgData name="Anh Nguyen - Vietnamese Teacher Trainee" userId="4311f57d-cf92-4c31-8e95-527c5ca319cd" providerId="ADAL" clId="{4075450E-B294-4102-804A-4CADECCF3C98}" dt="2022-08-22T15:21:44.412" v="317" actId="207"/>
          <ac:spMkLst>
            <pc:docMk/>
            <pc:sldMk cId="0" sldId="265"/>
            <ac:spMk id="7" creationId="{00000000-0000-0000-0000-000000000000}"/>
          </ac:spMkLst>
        </pc:spChg>
        <pc:picChg chg="del">
          <ac:chgData name="Anh Nguyen - Vietnamese Teacher Trainee" userId="4311f57d-cf92-4c31-8e95-527c5ca319cd" providerId="ADAL" clId="{4075450E-B294-4102-804A-4CADECCF3C98}" dt="2022-08-22T15:20:17.169" v="290" actId="478"/>
          <ac:picMkLst>
            <pc:docMk/>
            <pc:sldMk cId="0" sldId="265"/>
            <ac:picMk id="2" creationId="{00000000-0000-0000-0000-000000000000}"/>
          </ac:picMkLst>
        </pc:picChg>
        <pc:picChg chg="add del mod">
          <ac:chgData name="Anh Nguyen - Vietnamese Teacher Trainee" userId="4311f57d-cf92-4c31-8e95-527c5ca319cd" providerId="ADAL" clId="{4075450E-B294-4102-804A-4CADECCF3C98}" dt="2022-08-22T15:18:29.385" v="264"/>
          <ac:picMkLst>
            <pc:docMk/>
            <pc:sldMk cId="0" sldId="265"/>
            <ac:picMk id="10" creationId="{E123FC41-307B-6B3D-B251-2F737FFA6832}"/>
          </ac:picMkLst>
        </pc:picChg>
        <pc:picChg chg="add mod">
          <ac:chgData name="Anh Nguyen - Vietnamese Teacher Trainee" userId="4311f57d-cf92-4c31-8e95-527c5ca319cd" providerId="ADAL" clId="{4075450E-B294-4102-804A-4CADECCF3C98}" dt="2022-08-22T15:20:19.147" v="291" actId="1076"/>
          <ac:picMkLst>
            <pc:docMk/>
            <pc:sldMk cId="0" sldId="265"/>
            <ac:picMk id="11" creationId="{956B7077-E17C-C826-3AD0-5C1F73A31DFF}"/>
          </ac:picMkLst>
        </pc:picChg>
        <pc:picChg chg="add mod">
          <ac:chgData name="Anh Nguyen - Vietnamese Teacher Trainee" userId="4311f57d-cf92-4c31-8e95-527c5ca319cd" providerId="ADAL" clId="{4075450E-B294-4102-804A-4CADECCF3C98}" dt="2022-08-22T15:20:16.669" v="289" actId="1076"/>
          <ac:picMkLst>
            <pc:docMk/>
            <pc:sldMk cId="0" sldId="265"/>
            <ac:picMk id="12" creationId="{C15CD1CB-C71B-4FEE-FB7B-B2EC624047E6}"/>
          </ac:picMkLst>
        </pc:picChg>
        <pc:picChg chg="add del mod">
          <ac:chgData name="Anh Nguyen - Vietnamese Teacher Trainee" userId="4311f57d-cf92-4c31-8e95-527c5ca319cd" providerId="ADAL" clId="{4075450E-B294-4102-804A-4CADECCF3C98}" dt="2022-08-22T15:20:13.978" v="288" actId="478"/>
          <ac:picMkLst>
            <pc:docMk/>
            <pc:sldMk cId="0" sldId="265"/>
            <ac:picMk id="13" creationId="{AEBB40A7-1C1D-03F4-8CC8-1FA8A674AD7D}"/>
          </ac:picMkLst>
        </pc:picChg>
        <pc:picChg chg="add mod">
          <ac:chgData name="Anh Nguyen - Vietnamese Teacher Trainee" userId="4311f57d-cf92-4c31-8e95-527c5ca319cd" providerId="ADAL" clId="{4075450E-B294-4102-804A-4CADECCF3C98}" dt="2022-08-22T15:21:42.977" v="316" actId="1076"/>
          <ac:picMkLst>
            <pc:docMk/>
            <pc:sldMk cId="0" sldId="265"/>
            <ac:picMk id="14" creationId="{4DFFB26D-0858-4965-3B0E-D16AC795353C}"/>
          </ac:picMkLst>
        </pc:picChg>
      </pc:sldChg>
      <pc:sldChg chg="modSp modTransition modAnim">
        <pc:chgData name="Anh Nguyen - Vietnamese Teacher Trainee" userId="4311f57d-cf92-4c31-8e95-527c5ca319cd" providerId="ADAL" clId="{4075450E-B294-4102-804A-4CADECCF3C98}" dt="2022-08-22T15:24:32.507" v="375"/>
        <pc:sldMkLst>
          <pc:docMk/>
          <pc:sldMk cId="0" sldId="266"/>
        </pc:sldMkLst>
        <pc:spChg chg="mod">
          <ac:chgData name="Anh Nguyen - Vietnamese Teacher Trainee" userId="4311f57d-cf92-4c31-8e95-527c5ca319cd" providerId="ADAL" clId="{4075450E-B294-4102-804A-4CADECCF3C98}" dt="2022-08-22T15:21:47.459" v="318" actId="207"/>
          <ac:spMkLst>
            <pc:docMk/>
            <pc:sldMk cId="0" sldId="266"/>
            <ac:spMk id="7" creationId="{00000000-0000-0000-0000-000000000000}"/>
          </ac:spMkLst>
        </pc:spChg>
      </pc:sldChg>
      <pc:sldChg chg="addSp delSp modSp mod modTransition modAnim">
        <pc:chgData name="Anh Nguyen - Vietnamese Teacher Trainee" userId="4311f57d-cf92-4c31-8e95-527c5ca319cd" providerId="ADAL" clId="{4075450E-B294-4102-804A-4CADECCF3C98}" dt="2022-08-22T15:24:32.507" v="375"/>
        <pc:sldMkLst>
          <pc:docMk/>
          <pc:sldMk cId="0" sldId="267"/>
        </pc:sldMkLst>
        <pc:spChg chg="mod">
          <ac:chgData name="Anh Nguyen - Vietnamese Teacher Trainee" userId="4311f57d-cf92-4c31-8e95-527c5ca319cd" providerId="ADAL" clId="{4075450E-B294-4102-804A-4CADECCF3C98}" dt="2022-08-22T15:21:49.839" v="319" actId="207"/>
          <ac:spMkLst>
            <pc:docMk/>
            <pc:sldMk cId="0" sldId="267"/>
            <ac:spMk id="8" creationId="{00000000-0000-0000-0000-000000000000}"/>
          </ac:spMkLst>
        </pc:spChg>
        <pc:spChg chg="mod">
          <ac:chgData name="Anh Nguyen - Vietnamese Teacher Trainee" userId="4311f57d-cf92-4c31-8e95-527c5ca319cd" providerId="ADAL" clId="{4075450E-B294-4102-804A-4CADECCF3C98}" dt="2022-08-22T15:23:48.757" v="364" actId="14100"/>
          <ac:spMkLst>
            <pc:docMk/>
            <pc:sldMk cId="0" sldId="267"/>
            <ac:spMk id="9" creationId="{00000000-0000-0000-0000-000000000000}"/>
          </ac:spMkLst>
        </pc:spChg>
        <pc:picChg chg="del">
          <ac:chgData name="Anh Nguyen - Vietnamese Teacher Trainee" userId="4311f57d-cf92-4c31-8e95-527c5ca319cd" providerId="ADAL" clId="{4075450E-B294-4102-804A-4CADECCF3C98}" dt="2022-08-22T15:23:23.926" v="355" actId="478"/>
          <ac:picMkLst>
            <pc:docMk/>
            <pc:sldMk cId="0" sldId="267"/>
            <ac:picMk id="2" creationId="{00000000-0000-0000-0000-000000000000}"/>
          </ac:picMkLst>
        </pc:picChg>
        <pc:picChg chg="del">
          <ac:chgData name="Anh Nguyen - Vietnamese Teacher Trainee" userId="4311f57d-cf92-4c31-8e95-527c5ca319cd" providerId="ADAL" clId="{4075450E-B294-4102-804A-4CADECCF3C98}" dt="2022-08-22T15:20:23.568" v="293" actId="478"/>
          <ac:picMkLst>
            <pc:docMk/>
            <pc:sldMk cId="0" sldId="267"/>
            <ac:picMk id="6" creationId="{00000000-0000-0000-0000-000000000000}"/>
          </ac:picMkLst>
        </pc:picChg>
        <pc:picChg chg="add mod">
          <ac:chgData name="Anh Nguyen - Vietnamese Teacher Trainee" userId="4311f57d-cf92-4c31-8e95-527c5ca319cd" providerId="ADAL" clId="{4075450E-B294-4102-804A-4CADECCF3C98}" dt="2022-08-22T15:20:21.447" v="292"/>
          <ac:picMkLst>
            <pc:docMk/>
            <pc:sldMk cId="0" sldId="267"/>
            <ac:picMk id="11" creationId="{4CAD9473-85F0-B04E-A7DB-32E81DBEFEF3}"/>
          </ac:picMkLst>
        </pc:picChg>
        <pc:picChg chg="add mod">
          <ac:chgData name="Anh Nguyen - Vietnamese Teacher Trainee" userId="4311f57d-cf92-4c31-8e95-527c5ca319cd" providerId="ADAL" clId="{4075450E-B294-4102-804A-4CADECCF3C98}" dt="2022-08-22T15:20:26.759" v="295" actId="1076"/>
          <ac:picMkLst>
            <pc:docMk/>
            <pc:sldMk cId="0" sldId="267"/>
            <ac:picMk id="12" creationId="{03C78421-4AA1-5CFF-7EC5-7662D123F18F}"/>
          </ac:picMkLst>
        </pc:picChg>
        <pc:picChg chg="add del mod">
          <ac:chgData name="Anh Nguyen - Vietnamese Teacher Trainee" userId="4311f57d-cf92-4c31-8e95-527c5ca319cd" providerId="ADAL" clId="{4075450E-B294-4102-804A-4CADECCF3C98}" dt="2022-08-22T15:24:11.948" v="370" actId="478"/>
          <ac:picMkLst>
            <pc:docMk/>
            <pc:sldMk cId="0" sldId="267"/>
            <ac:picMk id="13" creationId="{D0098711-F5D1-CC11-0210-2BBDAA10459A}"/>
          </ac:picMkLst>
        </pc:picChg>
        <pc:picChg chg="add mod">
          <ac:chgData name="Anh Nguyen - Vietnamese Teacher Trainee" userId="4311f57d-cf92-4c31-8e95-527c5ca319cd" providerId="ADAL" clId="{4075450E-B294-4102-804A-4CADECCF3C98}" dt="2022-08-22T15:24:12.449" v="371"/>
          <ac:picMkLst>
            <pc:docMk/>
            <pc:sldMk cId="0" sldId="267"/>
            <ac:picMk id="14" creationId="{2491E38C-85DD-E2CB-7877-F42D9A88882C}"/>
          </ac:picMkLst>
        </pc:picChg>
      </pc:sldChg>
      <pc:sldChg chg="addSp delSp modSp mod modTransition modAnim">
        <pc:chgData name="Anh Nguyen - Vietnamese Teacher Trainee" userId="4311f57d-cf92-4c31-8e95-527c5ca319cd" providerId="ADAL" clId="{4075450E-B294-4102-804A-4CADECCF3C98}" dt="2022-08-22T15:24:32.507" v="375"/>
        <pc:sldMkLst>
          <pc:docMk/>
          <pc:sldMk cId="0" sldId="268"/>
        </pc:sldMkLst>
        <pc:spChg chg="mod">
          <ac:chgData name="Anh Nguyen - Vietnamese Teacher Trainee" userId="4311f57d-cf92-4c31-8e95-527c5ca319cd" providerId="ADAL" clId="{4075450E-B294-4102-804A-4CADECCF3C98}" dt="2022-08-22T15:21:51.980" v="320" actId="207"/>
          <ac:spMkLst>
            <pc:docMk/>
            <pc:sldMk cId="0" sldId="268"/>
            <ac:spMk id="8" creationId="{00000000-0000-0000-0000-000000000000}"/>
          </ac:spMkLst>
        </pc:spChg>
        <pc:spChg chg="mod">
          <ac:chgData name="Anh Nguyen - Vietnamese Teacher Trainee" userId="4311f57d-cf92-4c31-8e95-527c5ca319cd" providerId="ADAL" clId="{4075450E-B294-4102-804A-4CADECCF3C98}" dt="2022-08-22T15:23:53.323" v="365" actId="14100"/>
          <ac:spMkLst>
            <pc:docMk/>
            <pc:sldMk cId="0" sldId="268"/>
            <ac:spMk id="9" creationId="{00000000-0000-0000-0000-000000000000}"/>
          </ac:spMkLst>
        </pc:spChg>
        <pc:picChg chg="add del">
          <ac:chgData name="Anh Nguyen - Vietnamese Teacher Trainee" userId="4311f57d-cf92-4c31-8e95-527c5ca319cd" providerId="ADAL" clId="{4075450E-B294-4102-804A-4CADECCF3C98}" dt="2022-08-22T15:20:45.953" v="304" actId="478"/>
          <ac:picMkLst>
            <pc:docMk/>
            <pc:sldMk cId="0" sldId="268"/>
            <ac:picMk id="2" creationId="{00000000-0000-0000-0000-000000000000}"/>
          </ac:picMkLst>
        </pc:picChg>
        <pc:picChg chg="add del mod">
          <ac:chgData name="Anh Nguyen - Vietnamese Teacher Trainee" userId="4311f57d-cf92-4c31-8e95-527c5ca319cd" providerId="ADAL" clId="{4075450E-B294-4102-804A-4CADECCF3C98}" dt="2022-08-22T15:20:34.360" v="297"/>
          <ac:picMkLst>
            <pc:docMk/>
            <pc:sldMk cId="0" sldId="268"/>
            <ac:picMk id="11" creationId="{DF2D539C-711D-BBB4-93DE-FA954BAA0A36}"/>
          </ac:picMkLst>
        </pc:picChg>
        <pc:picChg chg="add del mod">
          <ac:chgData name="Anh Nguyen - Vietnamese Teacher Trainee" userId="4311f57d-cf92-4c31-8e95-527c5ca319cd" providerId="ADAL" clId="{4075450E-B294-4102-804A-4CADECCF3C98}" dt="2022-08-22T15:20:34.360" v="297"/>
          <ac:picMkLst>
            <pc:docMk/>
            <pc:sldMk cId="0" sldId="268"/>
            <ac:picMk id="12" creationId="{151D77A5-2F2B-CF35-ECD7-5843DDD7CC5D}"/>
          </ac:picMkLst>
        </pc:picChg>
        <pc:picChg chg="add del mod">
          <ac:chgData name="Anh Nguyen - Vietnamese Teacher Trainee" userId="4311f57d-cf92-4c31-8e95-527c5ca319cd" providerId="ADAL" clId="{4075450E-B294-4102-804A-4CADECCF3C98}" dt="2022-08-22T15:23:40.836" v="361" actId="478"/>
          <ac:picMkLst>
            <pc:docMk/>
            <pc:sldMk cId="0" sldId="268"/>
            <ac:picMk id="13" creationId="{F5AECC33-EB51-321E-2656-D3FAC0D141FA}"/>
          </ac:picMkLst>
        </pc:picChg>
        <pc:picChg chg="add del mod">
          <ac:chgData name="Anh Nguyen - Vietnamese Teacher Trainee" userId="4311f57d-cf92-4c31-8e95-527c5ca319cd" providerId="ADAL" clId="{4075450E-B294-4102-804A-4CADECCF3C98}" dt="2022-08-22T15:23:40.836" v="361" actId="478"/>
          <ac:picMkLst>
            <pc:docMk/>
            <pc:sldMk cId="0" sldId="268"/>
            <ac:picMk id="14" creationId="{E3EE3EFF-BCD5-7A80-16DC-59D89FD434ED}"/>
          </ac:picMkLst>
        </pc:picChg>
        <pc:picChg chg="add mod">
          <ac:chgData name="Anh Nguyen - Vietnamese Teacher Trainee" userId="4311f57d-cf92-4c31-8e95-527c5ca319cd" providerId="ADAL" clId="{4075450E-B294-4102-804A-4CADECCF3C98}" dt="2022-08-22T15:23:58.834" v="367" actId="1076"/>
          <ac:picMkLst>
            <pc:docMk/>
            <pc:sldMk cId="0" sldId="268"/>
            <ac:picMk id="15" creationId="{B023147E-B69C-FF64-E05F-4A15383FC5C0}"/>
          </ac:picMkLst>
        </pc:picChg>
      </pc:sldChg>
      <pc:sldChg chg="addSp delSp modSp mod modTransition modAnim">
        <pc:chgData name="Anh Nguyen - Vietnamese Teacher Trainee" userId="4311f57d-cf92-4c31-8e95-527c5ca319cd" providerId="ADAL" clId="{4075450E-B294-4102-804A-4CADECCF3C98}" dt="2022-08-22T15:24:32.507" v="375"/>
        <pc:sldMkLst>
          <pc:docMk/>
          <pc:sldMk cId="0" sldId="269"/>
        </pc:sldMkLst>
        <pc:spChg chg="mod">
          <ac:chgData name="Anh Nguyen - Vietnamese Teacher Trainee" userId="4311f57d-cf92-4c31-8e95-527c5ca319cd" providerId="ADAL" clId="{4075450E-B294-4102-804A-4CADECCF3C98}" dt="2022-08-22T15:22:54.408" v="346" actId="1076"/>
          <ac:spMkLst>
            <pc:docMk/>
            <pc:sldMk cId="0" sldId="269"/>
            <ac:spMk id="8" creationId="{00000000-0000-0000-0000-000000000000}"/>
          </ac:spMkLst>
        </pc:spChg>
        <pc:spChg chg="del mod">
          <ac:chgData name="Anh Nguyen - Vietnamese Teacher Trainee" userId="4311f57d-cf92-4c31-8e95-527c5ca319cd" providerId="ADAL" clId="{4075450E-B294-4102-804A-4CADECCF3C98}" dt="2022-08-22T15:22:12.965" v="330" actId="478"/>
          <ac:spMkLst>
            <pc:docMk/>
            <pc:sldMk cId="0" sldId="269"/>
            <ac:spMk id="9" creationId="{00000000-0000-0000-0000-000000000000}"/>
          </ac:spMkLst>
        </pc:spChg>
        <pc:spChg chg="mod">
          <ac:chgData name="Anh Nguyen - Vietnamese Teacher Trainee" userId="4311f57d-cf92-4c31-8e95-527c5ca319cd" providerId="ADAL" clId="{4075450E-B294-4102-804A-4CADECCF3C98}" dt="2022-08-22T15:23:00.436" v="349" actId="2711"/>
          <ac:spMkLst>
            <pc:docMk/>
            <pc:sldMk cId="0" sldId="269"/>
            <ac:spMk id="10" creationId="{00000000-0000-0000-0000-000000000000}"/>
          </ac:spMkLst>
        </pc:spChg>
        <pc:graphicFrameChg chg="add mod modGraphic">
          <ac:chgData name="Anh Nguyen - Vietnamese Teacher Trainee" userId="4311f57d-cf92-4c31-8e95-527c5ca319cd" providerId="ADAL" clId="{4075450E-B294-4102-804A-4CADECCF3C98}" dt="2022-08-22T15:24:20.722" v="373"/>
          <ac:graphicFrameMkLst>
            <pc:docMk/>
            <pc:sldMk cId="0" sldId="269"/>
            <ac:graphicFrameMk id="13" creationId="{C4A7BF43-0960-4CFC-17CF-B57623DFD16C}"/>
          </ac:graphicFrameMkLst>
        </pc:graphicFrameChg>
        <pc:picChg chg="mod">
          <ac:chgData name="Anh Nguyen - Vietnamese Teacher Trainee" userId="4311f57d-cf92-4c31-8e95-527c5ca319cd" providerId="ADAL" clId="{4075450E-B294-4102-804A-4CADECCF3C98}" dt="2022-08-22T15:24:23.429" v="374" actId="1076"/>
          <ac:picMkLst>
            <pc:docMk/>
            <pc:sldMk cId="0" sldId="269"/>
            <ac:picMk id="2" creationId="{00000000-0000-0000-0000-000000000000}"/>
          </ac:picMkLst>
        </pc:picChg>
        <pc:picChg chg="add del mod">
          <ac:chgData name="Anh Nguyen - Vietnamese Teacher Trainee" userId="4311f57d-cf92-4c31-8e95-527c5ca319cd" providerId="ADAL" clId="{4075450E-B294-4102-804A-4CADECCF3C98}" dt="2022-08-22T15:22:00.738" v="322" actId="478"/>
          <ac:picMkLst>
            <pc:docMk/>
            <pc:sldMk cId="0" sldId="269"/>
            <ac:picMk id="11" creationId="{1B8B76ED-532E-1FAD-275E-7B2DFA4C79D3}"/>
          </ac:picMkLst>
        </pc:picChg>
        <pc:picChg chg="add mod">
          <ac:chgData name="Anh Nguyen - Vietnamese Teacher Trainee" userId="4311f57d-cf92-4c31-8e95-527c5ca319cd" providerId="ADAL" clId="{4075450E-B294-4102-804A-4CADECCF3C98}" dt="2022-08-22T15:24:17.514" v="372" actId="14100"/>
          <ac:picMkLst>
            <pc:docMk/>
            <pc:sldMk cId="0" sldId="269"/>
            <ac:picMk id="12" creationId="{96ADFFB6-215E-D951-99C9-44181FDEC13E}"/>
          </ac:picMkLst>
        </pc:picChg>
      </pc:sldChg>
      <pc:sldChg chg="del">
        <pc:chgData name="Anh Nguyen - Vietnamese Teacher Trainee" userId="4311f57d-cf92-4c31-8e95-527c5ca319cd" providerId="ADAL" clId="{4075450E-B294-4102-804A-4CADECCF3C98}" dt="2022-08-22T15:17:26.320" v="236" actId="47"/>
        <pc:sldMkLst>
          <pc:docMk/>
          <pc:sldMk cId="3854604156" sldId="270"/>
        </pc:sldMkLst>
      </pc:sldChg>
      <pc:sldChg chg="del">
        <pc:chgData name="Anh Nguyen - Vietnamese Teacher Trainee" userId="4311f57d-cf92-4c31-8e95-527c5ca319cd" providerId="ADAL" clId="{4075450E-B294-4102-804A-4CADECCF3C98}" dt="2022-08-22T15:17:27.054" v="237" actId="47"/>
        <pc:sldMkLst>
          <pc:docMk/>
          <pc:sldMk cId="86302567" sldId="271"/>
        </pc:sldMkLst>
      </pc:sldChg>
    </pc:docChg>
  </pc:docChgLst>
  <pc:docChgLst>
    <pc:chgData name="TRAN TRI KHANG" userId="2b69f38f-e97b-4795-a559-774dc1ef1bed" providerId="ADAL" clId="{855D0313-CDA6-47CA-B23D-0C3189AEEA85}"/>
    <pc:docChg chg="custSel addSld modSld">
      <pc:chgData name="TRAN TRI KHANG" userId="2b69f38f-e97b-4795-a559-774dc1ef1bed" providerId="ADAL" clId="{855D0313-CDA6-47CA-B23D-0C3189AEEA85}" dt="2022-08-22T17:40:43.844" v="95" actId="1076"/>
      <pc:docMkLst>
        <pc:docMk/>
      </pc:docMkLst>
      <pc:sldChg chg="modSp">
        <pc:chgData name="TRAN TRI KHANG" userId="2b69f38f-e97b-4795-a559-774dc1ef1bed" providerId="ADAL" clId="{855D0313-CDA6-47CA-B23D-0C3189AEEA85}" dt="2022-08-22T17:33:20.530" v="0" actId="123"/>
        <pc:sldMkLst>
          <pc:docMk/>
          <pc:sldMk cId="0" sldId="256"/>
        </pc:sldMkLst>
        <pc:spChg chg="mod">
          <ac:chgData name="TRAN TRI KHANG" userId="2b69f38f-e97b-4795-a559-774dc1ef1bed" providerId="ADAL" clId="{855D0313-CDA6-47CA-B23D-0C3189AEEA85}" dt="2022-08-22T17:33:20.530" v="0" actId="123"/>
          <ac:spMkLst>
            <pc:docMk/>
            <pc:sldMk cId="0" sldId="256"/>
            <ac:spMk id="9" creationId="{00000000-0000-0000-0000-000000000000}"/>
          </ac:spMkLst>
        </pc:spChg>
      </pc:sldChg>
      <pc:sldChg chg="modSp mod">
        <pc:chgData name="TRAN TRI KHANG" userId="2b69f38f-e97b-4795-a559-774dc1ef1bed" providerId="ADAL" clId="{855D0313-CDA6-47CA-B23D-0C3189AEEA85}" dt="2022-08-22T17:33:34.405" v="7" actId="14100"/>
        <pc:sldMkLst>
          <pc:docMk/>
          <pc:sldMk cId="0" sldId="257"/>
        </pc:sldMkLst>
        <pc:spChg chg="mod">
          <ac:chgData name="TRAN TRI KHANG" userId="2b69f38f-e97b-4795-a559-774dc1ef1bed" providerId="ADAL" clId="{855D0313-CDA6-47CA-B23D-0C3189AEEA85}" dt="2022-08-22T17:33:31.258" v="5" actId="113"/>
          <ac:spMkLst>
            <pc:docMk/>
            <pc:sldMk cId="0" sldId="257"/>
            <ac:spMk id="11" creationId="{00000000-0000-0000-0000-000000000000}"/>
          </ac:spMkLst>
        </pc:spChg>
        <pc:spChg chg="mod">
          <ac:chgData name="TRAN TRI KHANG" userId="2b69f38f-e97b-4795-a559-774dc1ef1bed" providerId="ADAL" clId="{855D0313-CDA6-47CA-B23D-0C3189AEEA85}" dt="2022-08-22T17:33:34.405" v="7" actId="14100"/>
          <ac:spMkLst>
            <pc:docMk/>
            <pc:sldMk cId="0" sldId="257"/>
            <ac:spMk id="14" creationId="{00000000-0000-0000-0000-000000000000}"/>
          </ac:spMkLst>
        </pc:spChg>
      </pc:sldChg>
      <pc:sldChg chg="modSp">
        <pc:chgData name="TRAN TRI KHANG" userId="2b69f38f-e97b-4795-a559-774dc1ef1bed" providerId="ADAL" clId="{855D0313-CDA6-47CA-B23D-0C3189AEEA85}" dt="2022-08-22T17:33:39.467" v="8" actId="123"/>
        <pc:sldMkLst>
          <pc:docMk/>
          <pc:sldMk cId="0" sldId="258"/>
        </pc:sldMkLst>
        <pc:spChg chg="mod">
          <ac:chgData name="TRAN TRI KHANG" userId="2b69f38f-e97b-4795-a559-774dc1ef1bed" providerId="ADAL" clId="{855D0313-CDA6-47CA-B23D-0C3189AEEA85}" dt="2022-08-22T17:33:39.467" v="8" actId="123"/>
          <ac:spMkLst>
            <pc:docMk/>
            <pc:sldMk cId="0" sldId="258"/>
            <ac:spMk id="11" creationId="{00000000-0000-0000-0000-000000000000}"/>
          </ac:spMkLst>
        </pc:spChg>
      </pc:sldChg>
      <pc:sldChg chg="modSp mod">
        <pc:chgData name="TRAN TRI KHANG" userId="2b69f38f-e97b-4795-a559-774dc1ef1bed" providerId="ADAL" clId="{855D0313-CDA6-47CA-B23D-0C3189AEEA85}" dt="2022-08-22T17:34:23.340" v="16" actId="1076"/>
        <pc:sldMkLst>
          <pc:docMk/>
          <pc:sldMk cId="0" sldId="259"/>
        </pc:sldMkLst>
        <pc:spChg chg="mod">
          <ac:chgData name="TRAN TRI KHANG" userId="2b69f38f-e97b-4795-a559-774dc1ef1bed" providerId="ADAL" clId="{855D0313-CDA6-47CA-B23D-0C3189AEEA85}" dt="2022-08-22T17:33:50.707" v="10" actId="1076"/>
          <ac:spMkLst>
            <pc:docMk/>
            <pc:sldMk cId="0" sldId="259"/>
            <ac:spMk id="8" creationId="{00000000-0000-0000-0000-000000000000}"/>
          </ac:spMkLst>
        </pc:spChg>
        <pc:spChg chg="mod">
          <ac:chgData name="TRAN TRI KHANG" userId="2b69f38f-e97b-4795-a559-774dc1ef1bed" providerId="ADAL" clId="{855D0313-CDA6-47CA-B23D-0C3189AEEA85}" dt="2022-08-22T17:34:23.340" v="16" actId="1076"/>
          <ac:spMkLst>
            <pc:docMk/>
            <pc:sldMk cId="0" sldId="259"/>
            <ac:spMk id="11" creationId="{AC4798EC-A275-4A3B-329E-8B7AE38080A1}"/>
          </ac:spMkLst>
        </pc:spChg>
        <pc:graphicFrameChg chg="mod">
          <ac:chgData name="TRAN TRI KHANG" userId="2b69f38f-e97b-4795-a559-774dc1ef1bed" providerId="ADAL" clId="{855D0313-CDA6-47CA-B23D-0C3189AEEA85}" dt="2022-08-22T17:34:04.421" v="15" actId="123"/>
          <ac:graphicFrameMkLst>
            <pc:docMk/>
            <pc:sldMk cId="0" sldId="259"/>
            <ac:graphicFrameMk id="10" creationId="{AD1D16A7-EA93-FB93-7F97-E63E222AB909}"/>
          </ac:graphicFrameMkLst>
        </pc:graphicFrameChg>
      </pc:sldChg>
      <pc:sldChg chg="modSp mod">
        <pc:chgData name="TRAN TRI KHANG" userId="2b69f38f-e97b-4795-a559-774dc1ef1bed" providerId="ADAL" clId="{855D0313-CDA6-47CA-B23D-0C3189AEEA85}" dt="2022-08-22T17:34:59.558" v="24" actId="255"/>
        <pc:sldMkLst>
          <pc:docMk/>
          <pc:sldMk cId="0" sldId="260"/>
        </pc:sldMkLst>
        <pc:spChg chg="mod">
          <ac:chgData name="TRAN TRI KHANG" userId="2b69f38f-e97b-4795-a559-774dc1ef1bed" providerId="ADAL" clId="{855D0313-CDA6-47CA-B23D-0C3189AEEA85}" dt="2022-08-22T17:34:59.558" v="24" actId="255"/>
          <ac:spMkLst>
            <pc:docMk/>
            <pc:sldMk cId="0" sldId="260"/>
            <ac:spMk id="10" creationId="{00000000-0000-0000-0000-000000000000}"/>
          </ac:spMkLst>
        </pc:spChg>
      </pc:sldChg>
      <pc:sldChg chg="modSp">
        <pc:chgData name="TRAN TRI KHANG" userId="2b69f38f-e97b-4795-a559-774dc1ef1bed" providerId="ADAL" clId="{855D0313-CDA6-47CA-B23D-0C3189AEEA85}" dt="2022-08-22T17:35:58.118" v="48" actId="5793"/>
        <pc:sldMkLst>
          <pc:docMk/>
          <pc:sldMk cId="0" sldId="261"/>
        </pc:sldMkLst>
        <pc:spChg chg="mod">
          <ac:chgData name="TRAN TRI KHANG" userId="2b69f38f-e97b-4795-a559-774dc1ef1bed" providerId="ADAL" clId="{855D0313-CDA6-47CA-B23D-0C3189AEEA85}" dt="2022-08-22T17:35:58.118" v="48" actId="5793"/>
          <ac:spMkLst>
            <pc:docMk/>
            <pc:sldMk cId="0" sldId="261"/>
            <ac:spMk id="12" creationId="{00000000-0000-0000-0000-000000000000}"/>
          </ac:spMkLst>
        </pc:spChg>
        <pc:graphicFrameChg chg="mod">
          <ac:chgData name="TRAN TRI KHANG" userId="2b69f38f-e97b-4795-a559-774dc1ef1bed" providerId="ADAL" clId="{855D0313-CDA6-47CA-B23D-0C3189AEEA85}" dt="2022-08-22T17:35:54.258" v="42"/>
          <ac:graphicFrameMkLst>
            <pc:docMk/>
            <pc:sldMk cId="0" sldId="261"/>
            <ac:graphicFrameMk id="13" creationId="{DC03E61A-AD2A-CC1E-533C-F623A5D67BEF}"/>
          </ac:graphicFrameMkLst>
        </pc:graphicFrameChg>
      </pc:sldChg>
      <pc:sldChg chg="modSp">
        <pc:chgData name="TRAN TRI KHANG" userId="2b69f38f-e97b-4795-a559-774dc1ef1bed" providerId="ADAL" clId="{855D0313-CDA6-47CA-B23D-0C3189AEEA85}" dt="2022-08-22T17:36:07.030" v="50" actId="113"/>
        <pc:sldMkLst>
          <pc:docMk/>
          <pc:sldMk cId="0" sldId="262"/>
        </pc:sldMkLst>
        <pc:graphicFrameChg chg="mod">
          <ac:chgData name="TRAN TRI KHANG" userId="2b69f38f-e97b-4795-a559-774dc1ef1bed" providerId="ADAL" clId="{855D0313-CDA6-47CA-B23D-0C3189AEEA85}" dt="2022-08-22T17:36:07.030" v="50" actId="113"/>
          <ac:graphicFrameMkLst>
            <pc:docMk/>
            <pc:sldMk cId="0" sldId="262"/>
            <ac:graphicFrameMk id="10" creationId="{649D59F8-88C4-BA52-DF16-45705B8F1B66}"/>
          </ac:graphicFrameMkLst>
        </pc:graphicFrameChg>
      </pc:sldChg>
      <pc:sldChg chg="modSp">
        <pc:chgData name="TRAN TRI KHANG" userId="2b69f38f-e97b-4795-a559-774dc1ef1bed" providerId="ADAL" clId="{855D0313-CDA6-47CA-B23D-0C3189AEEA85}" dt="2022-08-22T17:37:08.207" v="53" actId="20577"/>
        <pc:sldMkLst>
          <pc:docMk/>
          <pc:sldMk cId="0" sldId="263"/>
        </pc:sldMkLst>
        <pc:graphicFrameChg chg="mod">
          <ac:chgData name="TRAN TRI KHANG" userId="2b69f38f-e97b-4795-a559-774dc1ef1bed" providerId="ADAL" clId="{855D0313-CDA6-47CA-B23D-0C3189AEEA85}" dt="2022-08-22T17:37:08.207" v="53" actId="20577"/>
          <ac:graphicFrameMkLst>
            <pc:docMk/>
            <pc:sldMk cId="0" sldId="263"/>
            <ac:graphicFrameMk id="12" creationId="{19BC529C-1277-9052-EC4E-A3C140330DE6}"/>
          </ac:graphicFrameMkLst>
        </pc:graphicFrameChg>
      </pc:sldChg>
      <pc:sldChg chg="modSp">
        <pc:chgData name="TRAN TRI KHANG" userId="2b69f38f-e97b-4795-a559-774dc1ef1bed" providerId="ADAL" clId="{855D0313-CDA6-47CA-B23D-0C3189AEEA85}" dt="2022-08-22T17:38:07.617" v="65" actId="20577"/>
        <pc:sldMkLst>
          <pc:docMk/>
          <pc:sldMk cId="0" sldId="269"/>
        </pc:sldMkLst>
        <pc:spChg chg="mod">
          <ac:chgData name="TRAN TRI KHANG" userId="2b69f38f-e97b-4795-a559-774dc1ef1bed" providerId="ADAL" clId="{855D0313-CDA6-47CA-B23D-0C3189AEEA85}" dt="2022-08-22T17:37:42.937" v="54" actId="113"/>
          <ac:spMkLst>
            <pc:docMk/>
            <pc:sldMk cId="0" sldId="269"/>
            <ac:spMk id="10" creationId="{00000000-0000-0000-0000-000000000000}"/>
          </ac:spMkLst>
        </pc:spChg>
        <pc:graphicFrameChg chg="mod">
          <ac:chgData name="TRAN TRI KHANG" userId="2b69f38f-e97b-4795-a559-774dc1ef1bed" providerId="ADAL" clId="{855D0313-CDA6-47CA-B23D-0C3189AEEA85}" dt="2022-08-22T17:38:07.617" v="65" actId="20577"/>
          <ac:graphicFrameMkLst>
            <pc:docMk/>
            <pc:sldMk cId="0" sldId="269"/>
            <ac:graphicFrameMk id="13" creationId="{C4A7BF43-0960-4CFC-17CF-B57623DFD16C}"/>
          </ac:graphicFrameMkLst>
        </pc:graphicFrameChg>
      </pc:sldChg>
      <pc:sldChg chg="modSp add mod">
        <pc:chgData name="TRAN TRI KHANG" userId="2b69f38f-e97b-4795-a559-774dc1ef1bed" providerId="ADAL" clId="{855D0313-CDA6-47CA-B23D-0C3189AEEA85}" dt="2022-08-22T17:35:30.223" v="29" actId="403"/>
        <pc:sldMkLst>
          <pc:docMk/>
          <pc:sldMk cId="3854604156" sldId="270"/>
        </pc:sldMkLst>
        <pc:spChg chg="mod">
          <ac:chgData name="TRAN TRI KHANG" userId="2b69f38f-e97b-4795-a559-774dc1ef1bed" providerId="ADAL" clId="{855D0313-CDA6-47CA-B23D-0C3189AEEA85}" dt="2022-08-22T17:35:30.223" v="29" actId="403"/>
          <ac:spMkLst>
            <pc:docMk/>
            <pc:sldMk cId="3854604156" sldId="270"/>
            <ac:spMk id="10" creationId="{00000000-0000-0000-0000-000000000000}"/>
          </ac:spMkLst>
        </pc:spChg>
      </pc:sldChg>
      <pc:sldChg chg="addSp delSp modSp add mod">
        <pc:chgData name="TRAN TRI KHANG" userId="2b69f38f-e97b-4795-a559-774dc1ef1bed" providerId="ADAL" clId="{855D0313-CDA6-47CA-B23D-0C3189AEEA85}" dt="2022-08-22T17:40:43.844" v="95" actId="1076"/>
        <pc:sldMkLst>
          <pc:docMk/>
          <pc:sldMk cId="86302567" sldId="271"/>
        </pc:sldMkLst>
        <pc:spChg chg="mod">
          <ac:chgData name="TRAN TRI KHANG" userId="2b69f38f-e97b-4795-a559-774dc1ef1bed" providerId="ADAL" clId="{855D0313-CDA6-47CA-B23D-0C3189AEEA85}" dt="2022-08-22T17:40:40.093" v="93" actId="1076"/>
          <ac:spMkLst>
            <pc:docMk/>
            <pc:sldMk cId="86302567" sldId="271"/>
            <ac:spMk id="11" creationId="{00000000-0000-0000-0000-000000000000}"/>
          </ac:spMkLst>
        </pc:spChg>
        <pc:spChg chg="mod">
          <ac:chgData name="TRAN TRI KHANG" userId="2b69f38f-e97b-4795-a559-774dc1ef1bed" providerId="ADAL" clId="{855D0313-CDA6-47CA-B23D-0C3189AEEA85}" dt="2022-08-22T17:40:43.844" v="95" actId="1076"/>
          <ac:spMkLst>
            <pc:docMk/>
            <pc:sldMk cId="86302567" sldId="271"/>
            <ac:spMk id="12" creationId="{00000000-0000-0000-0000-000000000000}"/>
          </ac:spMkLst>
        </pc:spChg>
        <pc:picChg chg="del">
          <ac:chgData name="TRAN TRI KHANG" userId="2b69f38f-e97b-4795-a559-774dc1ef1bed" providerId="ADAL" clId="{855D0313-CDA6-47CA-B23D-0C3189AEEA85}" dt="2022-08-22T17:40:16.686" v="81" actId="478"/>
          <ac:picMkLst>
            <pc:docMk/>
            <pc:sldMk cId="86302567" sldId="271"/>
            <ac:picMk id="7" creationId="{00000000-0000-0000-0000-000000000000}"/>
          </ac:picMkLst>
        </pc:picChg>
        <pc:picChg chg="del">
          <ac:chgData name="TRAN TRI KHANG" userId="2b69f38f-e97b-4795-a559-774dc1ef1bed" providerId="ADAL" clId="{855D0313-CDA6-47CA-B23D-0C3189AEEA85}" dt="2022-08-22T17:39:57.631" v="69" actId="478"/>
          <ac:picMkLst>
            <pc:docMk/>
            <pc:sldMk cId="86302567" sldId="271"/>
            <ac:picMk id="9" creationId="{00000000-0000-0000-0000-000000000000}"/>
          </ac:picMkLst>
        </pc:picChg>
        <pc:picChg chg="add mod">
          <ac:chgData name="TRAN TRI KHANG" userId="2b69f38f-e97b-4795-a559-774dc1ef1bed" providerId="ADAL" clId="{855D0313-CDA6-47CA-B23D-0C3189AEEA85}" dt="2022-08-22T17:40:30.551" v="88" actId="14100"/>
          <ac:picMkLst>
            <pc:docMk/>
            <pc:sldMk cId="86302567" sldId="271"/>
            <ac:picMk id="14" creationId="{4D2BE952-FE92-C6F9-6B09-007B381EDA2C}"/>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89032D-CC1D-4242-A7C5-C875C98ADB4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BF31789B-81B7-487A-8FC3-EF243BBB0A20}">
      <dgm:prSet phldrT="[Text]" custT="1"/>
      <dgm:spPr/>
      <dgm:t>
        <a:bodyPr/>
        <a:lstStyle/>
        <a:p>
          <a:pPr algn="just">
            <a:lnSpc>
              <a:spcPct val="120000"/>
            </a:lnSpc>
            <a:spcBef>
              <a:spcPts val="100"/>
            </a:spcBef>
            <a:spcAft>
              <a:spcPts val="100"/>
            </a:spcAft>
          </a:pPr>
          <a:r>
            <a:rPr lang="en-US" sz="4800" b="1" dirty="0" err="1">
              <a:latin typeface="Roboto Condensed"/>
            </a:rPr>
            <a:t>Nhóm</a:t>
          </a:r>
          <a:r>
            <a:rPr lang="en-US" sz="4800" b="1" dirty="0">
              <a:latin typeface="Roboto Condensed"/>
            </a:rPr>
            <a:t> 1: </a:t>
          </a:r>
          <a:r>
            <a:rPr lang="en-US" sz="4800" dirty="0" err="1">
              <a:latin typeface="Roboto Condensed"/>
            </a:rPr>
            <a:t>Sân</a:t>
          </a:r>
          <a:r>
            <a:rPr lang="en-US" sz="4800" dirty="0">
              <a:latin typeface="Roboto Condensed"/>
            </a:rPr>
            <a:t> </a:t>
          </a:r>
          <a:r>
            <a:rPr lang="en-US" sz="4800" dirty="0" err="1">
              <a:latin typeface="Roboto Condensed"/>
            </a:rPr>
            <a:t>khấu</a:t>
          </a:r>
          <a:r>
            <a:rPr lang="en-US" sz="4800" dirty="0">
              <a:latin typeface="Roboto Condensed"/>
            </a:rPr>
            <a:t> </a:t>
          </a:r>
          <a:r>
            <a:rPr lang="en-US" sz="4800" dirty="0" err="1">
              <a:latin typeface="Roboto Condensed"/>
            </a:rPr>
            <a:t>hóa</a:t>
          </a:r>
          <a:r>
            <a:rPr lang="en-US" sz="4800" dirty="0">
              <a:latin typeface="Roboto Condensed"/>
            </a:rPr>
            <a:t> </a:t>
          </a:r>
          <a:r>
            <a:rPr lang="en-US" sz="4800" dirty="0" err="1">
              <a:latin typeface="Roboto Condensed"/>
            </a:rPr>
            <a:t>truyện</a:t>
          </a:r>
          <a:r>
            <a:rPr lang="en-US" sz="4800" dirty="0">
              <a:latin typeface="Roboto Condensed"/>
            </a:rPr>
            <a:t> </a:t>
          </a:r>
          <a:r>
            <a:rPr lang="en-US" sz="4800" dirty="0" err="1">
              <a:latin typeface="Roboto Condensed"/>
            </a:rPr>
            <a:t>Bức</a:t>
          </a:r>
          <a:r>
            <a:rPr lang="en-US" sz="4800" dirty="0">
              <a:latin typeface="Roboto Condensed"/>
            </a:rPr>
            <a:t> </a:t>
          </a:r>
          <a:r>
            <a:rPr lang="en-US" sz="4800" dirty="0" err="1">
              <a:latin typeface="Roboto Condensed"/>
            </a:rPr>
            <a:t>tranh</a:t>
          </a:r>
          <a:r>
            <a:rPr lang="en-US" sz="4800" dirty="0">
              <a:latin typeface="Roboto Condensed"/>
            </a:rPr>
            <a:t> </a:t>
          </a:r>
          <a:r>
            <a:rPr lang="en-US" sz="4800" dirty="0" err="1">
              <a:latin typeface="Roboto Condensed"/>
            </a:rPr>
            <a:t>của</a:t>
          </a:r>
          <a:r>
            <a:rPr lang="en-US" sz="4800" dirty="0">
              <a:latin typeface="Roboto Condensed"/>
            </a:rPr>
            <a:t> </a:t>
          </a:r>
          <a:r>
            <a:rPr lang="en-US" sz="4800" dirty="0" err="1">
              <a:latin typeface="Roboto Condensed"/>
            </a:rPr>
            <a:t>em</a:t>
          </a:r>
          <a:r>
            <a:rPr lang="en-US" sz="4800" dirty="0">
              <a:latin typeface="Roboto Condensed"/>
            </a:rPr>
            <a:t> </a:t>
          </a:r>
          <a:r>
            <a:rPr lang="en-US" sz="4800" dirty="0" err="1">
              <a:latin typeface="Roboto Condensed"/>
            </a:rPr>
            <a:t>gái</a:t>
          </a:r>
          <a:r>
            <a:rPr lang="en-US" sz="4800" dirty="0">
              <a:latin typeface="Roboto Condensed"/>
            </a:rPr>
            <a:t> </a:t>
          </a:r>
          <a:r>
            <a:rPr lang="en-US" sz="4800" dirty="0" err="1">
              <a:latin typeface="Roboto Condensed"/>
            </a:rPr>
            <a:t>tôi</a:t>
          </a:r>
          <a:r>
            <a:rPr lang="en-US" sz="4800" dirty="0">
              <a:latin typeface="Roboto Condensed"/>
            </a:rPr>
            <a:t>.</a:t>
          </a:r>
          <a:endParaRPr lang="en-US" sz="4800" dirty="0"/>
        </a:p>
      </dgm:t>
    </dgm:pt>
    <dgm:pt modelId="{A9B3836D-62B6-4017-BC25-CF3670F54C44}" type="parTrans" cxnId="{4BFDA835-945D-46BE-8091-95848EF235B3}">
      <dgm:prSet/>
      <dgm:spPr/>
      <dgm:t>
        <a:bodyPr/>
        <a:lstStyle/>
        <a:p>
          <a:endParaRPr lang="en-US" sz="4800"/>
        </a:p>
      </dgm:t>
    </dgm:pt>
    <dgm:pt modelId="{B6BF4536-9400-42CD-AA9A-667207E796EE}" type="sibTrans" cxnId="{4BFDA835-945D-46BE-8091-95848EF235B3}">
      <dgm:prSet/>
      <dgm:spPr/>
      <dgm:t>
        <a:bodyPr/>
        <a:lstStyle/>
        <a:p>
          <a:endParaRPr lang="en-US" sz="4800"/>
        </a:p>
      </dgm:t>
    </dgm:pt>
    <dgm:pt modelId="{C55F2D23-865D-4E00-ABC4-97F41C0FE1C1}">
      <dgm:prSet custT="1"/>
      <dgm:spPr/>
      <dgm:t>
        <a:bodyPr/>
        <a:lstStyle/>
        <a:p>
          <a:pPr algn="just">
            <a:lnSpc>
              <a:spcPct val="120000"/>
            </a:lnSpc>
            <a:spcBef>
              <a:spcPts val="100"/>
            </a:spcBef>
            <a:spcAft>
              <a:spcPts val="100"/>
            </a:spcAft>
          </a:pPr>
          <a:r>
            <a:rPr lang="en-US" sz="4800" b="1" dirty="0" err="1">
              <a:latin typeface="Roboto Condensed"/>
            </a:rPr>
            <a:t>Nhóm</a:t>
          </a:r>
          <a:r>
            <a:rPr lang="en-US" sz="4800" b="1" dirty="0">
              <a:latin typeface="Roboto Condensed"/>
            </a:rPr>
            <a:t> 2: </a:t>
          </a:r>
          <a:r>
            <a:rPr lang="en-US" sz="4800" dirty="0">
              <a:latin typeface="Roboto Condensed"/>
            </a:rPr>
            <a:t>VẼ SĐTD </a:t>
          </a:r>
          <a:r>
            <a:rPr lang="en-US" sz="4800" dirty="0" err="1">
              <a:latin typeface="Roboto Condensed"/>
            </a:rPr>
            <a:t>chân</a:t>
          </a:r>
          <a:r>
            <a:rPr lang="en-US" sz="4800" dirty="0">
              <a:latin typeface="Roboto Condensed"/>
            </a:rPr>
            <a:t> dung </a:t>
          </a:r>
          <a:r>
            <a:rPr lang="en-US" sz="4800" dirty="0" err="1">
              <a:latin typeface="Roboto Condensed"/>
            </a:rPr>
            <a:t>nhân</a:t>
          </a:r>
          <a:r>
            <a:rPr lang="en-US" sz="4800" dirty="0">
              <a:latin typeface="Roboto Condensed"/>
            </a:rPr>
            <a:t> </a:t>
          </a:r>
          <a:r>
            <a:rPr lang="en-US" sz="4800" dirty="0" err="1">
              <a:latin typeface="Roboto Condensed"/>
            </a:rPr>
            <a:t>vật</a:t>
          </a:r>
          <a:r>
            <a:rPr lang="en-US" sz="4800" dirty="0">
              <a:latin typeface="Roboto Condensed"/>
            </a:rPr>
            <a:t> </a:t>
          </a:r>
          <a:r>
            <a:rPr lang="en-US" sz="4800" dirty="0" err="1">
              <a:latin typeface="Roboto Condensed"/>
            </a:rPr>
            <a:t>người</a:t>
          </a:r>
          <a:r>
            <a:rPr lang="en-US" sz="4800" dirty="0">
              <a:latin typeface="Roboto Condensed"/>
            </a:rPr>
            <a:t> </a:t>
          </a:r>
          <a:r>
            <a:rPr lang="en-US" sz="4800" dirty="0" err="1">
              <a:latin typeface="Roboto Condensed"/>
            </a:rPr>
            <a:t>anh</a:t>
          </a:r>
          <a:endParaRPr lang="en-US" sz="4800" dirty="0">
            <a:latin typeface="Roboto Condensed"/>
          </a:endParaRPr>
        </a:p>
      </dgm:t>
    </dgm:pt>
    <dgm:pt modelId="{73215AA2-CB8B-49A4-B22F-005D9605A078}" type="parTrans" cxnId="{AB03C1E1-FF28-4138-86F9-8D0B761BC1A2}">
      <dgm:prSet/>
      <dgm:spPr/>
      <dgm:t>
        <a:bodyPr/>
        <a:lstStyle/>
        <a:p>
          <a:endParaRPr lang="en-US" sz="4800"/>
        </a:p>
      </dgm:t>
    </dgm:pt>
    <dgm:pt modelId="{B2891C95-AB87-4AAF-A772-6A14DE644017}" type="sibTrans" cxnId="{AB03C1E1-FF28-4138-86F9-8D0B761BC1A2}">
      <dgm:prSet/>
      <dgm:spPr/>
      <dgm:t>
        <a:bodyPr/>
        <a:lstStyle/>
        <a:p>
          <a:endParaRPr lang="en-US" sz="4800"/>
        </a:p>
      </dgm:t>
    </dgm:pt>
    <dgm:pt modelId="{BB15F773-5C19-4E55-86CB-9A1B390E8EC0}">
      <dgm:prSet custT="1"/>
      <dgm:spPr/>
      <dgm:t>
        <a:bodyPr/>
        <a:lstStyle/>
        <a:p>
          <a:pPr algn="just">
            <a:lnSpc>
              <a:spcPct val="120000"/>
            </a:lnSpc>
            <a:spcBef>
              <a:spcPts val="100"/>
            </a:spcBef>
            <a:spcAft>
              <a:spcPts val="100"/>
            </a:spcAft>
          </a:pPr>
          <a:r>
            <a:rPr lang="en-US" sz="4800" b="1" dirty="0" err="1">
              <a:latin typeface="Roboto Condensed"/>
            </a:rPr>
            <a:t>Nhóm</a:t>
          </a:r>
          <a:r>
            <a:rPr lang="en-US" sz="4800" b="1" dirty="0">
              <a:latin typeface="Roboto Condensed"/>
            </a:rPr>
            <a:t> 3: </a:t>
          </a:r>
          <a:r>
            <a:rPr lang="en-US" sz="4800" dirty="0">
              <a:latin typeface="Roboto Condensed"/>
            </a:rPr>
            <a:t>VẼ SĐTD </a:t>
          </a:r>
          <a:r>
            <a:rPr lang="en-US" sz="4800" dirty="0" err="1">
              <a:latin typeface="Roboto Condensed"/>
            </a:rPr>
            <a:t>chân</a:t>
          </a:r>
          <a:r>
            <a:rPr lang="en-US" sz="4800" dirty="0">
              <a:latin typeface="Roboto Condensed"/>
            </a:rPr>
            <a:t> dung </a:t>
          </a:r>
          <a:r>
            <a:rPr lang="en-US" sz="4800" dirty="0" err="1">
              <a:latin typeface="Roboto Condensed"/>
            </a:rPr>
            <a:t>nhân</a:t>
          </a:r>
          <a:r>
            <a:rPr lang="en-US" sz="4800" dirty="0">
              <a:latin typeface="Roboto Condensed"/>
            </a:rPr>
            <a:t> </a:t>
          </a:r>
          <a:r>
            <a:rPr lang="en-US" sz="4800" dirty="0" err="1">
              <a:latin typeface="Roboto Condensed"/>
            </a:rPr>
            <a:t>vật</a:t>
          </a:r>
          <a:r>
            <a:rPr lang="en-US" sz="4800" dirty="0">
              <a:latin typeface="Roboto Condensed"/>
            </a:rPr>
            <a:t> </a:t>
          </a:r>
          <a:r>
            <a:rPr lang="en-US" sz="4800" dirty="0" err="1">
              <a:latin typeface="Roboto Condensed"/>
            </a:rPr>
            <a:t>Kiều</a:t>
          </a:r>
          <a:r>
            <a:rPr lang="en-US" sz="4800" dirty="0">
              <a:latin typeface="Roboto Condensed"/>
            </a:rPr>
            <a:t> Phương </a:t>
          </a:r>
        </a:p>
      </dgm:t>
    </dgm:pt>
    <dgm:pt modelId="{464217FE-CF70-411B-A2EF-E408194FE5CC}" type="parTrans" cxnId="{37CC8AAA-3DBD-479F-BB23-11EBD1E25269}">
      <dgm:prSet/>
      <dgm:spPr/>
      <dgm:t>
        <a:bodyPr/>
        <a:lstStyle/>
        <a:p>
          <a:endParaRPr lang="en-US" sz="4800"/>
        </a:p>
      </dgm:t>
    </dgm:pt>
    <dgm:pt modelId="{023D3A66-BA85-4B21-BDFA-D912A620A575}" type="sibTrans" cxnId="{37CC8AAA-3DBD-479F-BB23-11EBD1E25269}">
      <dgm:prSet/>
      <dgm:spPr/>
      <dgm:t>
        <a:bodyPr/>
        <a:lstStyle/>
        <a:p>
          <a:endParaRPr lang="en-US" sz="4800"/>
        </a:p>
      </dgm:t>
    </dgm:pt>
    <dgm:pt modelId="{7E5C8F71-BDFD-4F4D-8D16-5637036B9B5E}">
      <dgm:prSet custT="1"/>
      <dgm:spPr/>
      <dgm:t>
        <a:bodyPr/>
        <a:lstStyle/>
        <a:p>
          <a:pPr algn="just">
            <a:lnSpc>
              <a:spcPct val="120000"/>
            </a:lnSpc>
            <a:spcBef>
              <a:spcPts val="100"/>
            </a:spcBef>
            <a:spcAft>
              <a:spcPts val="100"/>
            </a:spcAft>
          </a:pPr>
          <a:r>
            <a:rPr lang="en-US" sz="4800" b="1" dirty="0" err="1">
              <a:latin typeface="Roboto Condensed"/>
            </a:rPr>
            <a:t>Nhóm</a:t>
          </a:r>
          <a:r>
            <a:rPr lang="en-US" sz="4800" b="1" dirty="0">
              <a:latin typeface="Roboto Condensed"/>
            </a:rPr>
            <a:t> 4: </a:t>
          </a:r>
          <a:r>
            <a:rPr lang="en-US" sz="4800" dirty="0" err="1">
              <a:latin typeface="Roboto Condensed"/>
            </a:rPr>
            <a:t>Bài</a:t>
          </a:r>
          <a:r>
            <a:rPr lang="en-US" sz="4800" dirty="0">
              <a:latin typeface="Roboto Condensed"/>
            </a:rPr>
            <a:t> </a:t>
          </a:r>
          <a:r>
            <a:rPr lang="en-US" sz="4800" dirty="0" err="1">
              <a:latin typeface="Roboto Condensed"/>
            </a:rPr>
            <a:t>học</a:t>
          </a:r>
          <a:r>
            <a:rPr lang="en-US" sz="4800" dirty="0">
              <a:latin typeface="Roboto Condensed"/>
            </a:rPr>
            <a:t> </a:t>
          </a:r>
          <a:r>
            <a:rPr lang="en-US" sz="4800" dirty="0" err="1">
              <a:latin typeface="Roboto Condensed"/>
            </a:rPr>
            <a:t>cuộc</a:t>
          </a:r>
          <a:r>
            <a:rPr lang="en-US" sz="4800" dirty="0">
              <a:latin typeface="Roboto Condensed"/>
            </a:rPr>
            <a:t> </a:t>
          </a:r>
          <a:r>
            <a:rPr lang="en-US" sz="4800" dirty="0" err="1">
              <a:latin typeface="Roboto Condensed"/>
            </a:rPr>
            <a:t>sống</a:t>
          </a:r>
          <a:r>
            <a:rPr lang="en-US" sz="4800" dirty="0">
              <a:latin typeface="Roboto Condensed"/>
            </a:rPr>
            <a:t> </a:t>
          </a:r>
          <a:r>
            <a:rPr lang="en-US" sz="4800" dirty="0" err="1">
              <a:latin typeface="Roboto Condensed"/>
            </a:rPr>
            <a:t>rút</a:t>
          </a:r>
          <a:r>
            <a:rPr lang="en-US" sz="4800" dirty="0">
              <a:latin typeface="Roboto Condensed"/>
            </a:rPr>
            <a:t> </a:t>
          </a:r>
          <a:r>
            <a:rPr lang="en-US" sz="4800" dirty="0" err="1">
              <a:latin typeface="Roboto Condensed"/>
            </a:rPr>
            <a:t>ra</a:t>
          </a:r>
          <a:r>
            <a:rPr lang="en-US" sz="4800" dirty="0">
              <a:latin typeface="Roboto Condensed"/>
            </a:rPr>
            <a:t> </a:t>
          </a:r>
          <a:r>
            <a:rPr lang="en-US" sz="4800" dirty="0" err="1">
              <a:latin typeface="Roboto Condensed"/>
            </a:rPr>
            <a:t>từ</a:t>
          </a:r>
          <a:r>
            <a:rPr lang="en-US" sz="4800" dirty="0">
              <a:latin typeface="Roboto Condensed"/>
            </a:rPr>
            <a:t> </a:t>
          </a:r>
          <a:r>
            <a:rPr lang="en-US" sz="4800" dirty="0" err="1">
              <a:latin typeface="Roboto Condensed"/>
            </a:rPr>
            <a:t>câu</a:t>
          </a:r>
          <a:r>
            <a:rPr lang="en-US" sz="4800" dirty="0">
              <a:latin typeface="Roboto Condensed"/>
            </a:rPr>
            <a:t> </a:t>
          </a:r>
          <a:r>
            <a:rPr lang="en-US" sz="4800" dirty="0" err="1">
              <a:latin typeface="Roboto Condensed"/>
            </a:rPr>
            <a:t>chuyện</a:t>
          </a:r>
          <a:r>
            <a:rPr lang="en-US" sz="4800" dirty="0">
              <a:latin typeface="Roboto Condensed"/>
            </a:rPr>
            <a:t>.</a:t>
          </a:r>
        </a:p>
      </dgm:t>
    </dgm:pt>
    <dgm:pt modelId="{ECBC6A3F-A079-4E30-A9DB-494C74A65C55}" type="parTrans" cxnId="{ECA5A02F-8125-4CF3-9D07-C630CF2123D2}">
      <dgm:prSet/>
      <dgm:spPr/>
      <dgm:t>
        <a:bodyPr/>
        <a:lstStyle/>
        <a:p>
          <a:endParaRPr lang="en-US" sz="4800"/>
        </a:p>
      </dgm:t>
    </dgm:pt>
    <dgm:pt modelId="{02440D6A-C416-482F-B955-8C1E413A4320}" type="sibTrans" cxnId="{ECA5A02F-8125-4CF3-9D07-C630CF2123D2}">
      <dgm:prSet/>
      <dgm:spPr/>
      <dgm:t>
        <a:bodyPr/>
        <a:lstStyle/>
        <a:p>
          <a:endParaRPr lang="en-US" sz="4800"/>
        </a:p>
      </dgm:t>
    </dgm:pt>
    <dgm:pt modelId="{AD59AD2F-B9C2-4338-A59D-C01695E101F7}" type="pres">
      <dgm:prSet presAssocID="{B689032D-CC1D-4242-A7C5-C875C98ADB47}" presName="linear" presStyleCnt="0">
        <dgm:presLayoutVars>
          <dgm:animLvl val="lvl"/>
          <dgm:resizeHandles val="exact"/>
        </dgm:presLayoutVars>
      </dgm:prSet>
      <dgm:spPr/>
      <dgm:t>
        <a:bodyPr/>
        <a:lstStyle/>
        <a:p>
          <a:endParaRPr lang="en-US"/>
        </a:p>
      </dgm:t>
    </dgm:pt>
    <dgm:pt modelId="{E0F648FE-DFA9-416B-832A-D9785F57FF90}" type="pres">
      <dgm:prSet presAssocID="{BF31789B-81B7-487A-8FC3-EF243BBB0A20}" presName="parentText" presStyleLbl="node1" presStyleIdx="0" presStyleCnt="4">
        <dgm:presLayoutVars>
          <dgm:chMax val="0"/>
          <dgm:bulletEnabled val="1"/>
        </dgm:presLayoutVars>
      </dgm:prSet>
      <dgm:spPr/>
      <dgm:t>
        <a:bodyPr/>
        <a:lstStyle/>
        <a:p>
          <a:endParaRPr lang="en-US"/>
        </a:p>
      </dgm:t>
    </dgm:pt>
    <dgm:pt modelId="{802D40D7-97A4-4125-9415-EBB9E1A1EFDF}" type="pres">
      <dgm:prSet presAssocID="{B6BF4536-9400-42CD-AA9A-667207E796EE}" presName="spacer" presStyleCnt="0"/>
      <dgm:spPr/>
    </dgm:pt>
    <dgm:pt modelId="{3875D75E-6E3E-4E8A-90D6-8382E747118A}" type="pres">
      <dgm:prSet presAssocID="{C55F2D23-865D-4E00-ABC4-97F41C0FE1C1}" presName="parentText" presStyleLbl="node1" presStyleIdx="1" presStyleCnt="4">
        <dgm:presLayoutVars>
          <dgm:chMax val="0"/>
          <dgm:bulletEnabled val="1"/>
        </dgm:presLayoutVars>
      </dgm:prSet>
      <dgm:spPr/>
      <dgm:t>
        <a:bodyPr/>
        <a:lstStyle/>
        <a:p>
          <a:endParaRPr lang="en-US"/>
        </a:p>
      </dgm:t>
    </dgm:pt>
    <dgm:pt modelId="{DAEA6645-944B-4BA8-9795-AD832932211E}" type="pres">
      <dgm:prSet presAssocID="{B2891C95-AB87-4AAF-A772-6A14DE644017}" presName="spacer" presStyleCnt="0"/>
      <dgm:spPr/>
    </dgm:pt>
    <dgm:pt modelId="{7905D9CD-2B0A-45E4-8E22-9F2E8D959434}" type="pres">
      <dgm:prSet presAssocID="{BB15F773-5C19-4E55-86CB-9A1B390E8EC0}" presName="parentText" presStyleLbl="node1" presStyleIdx="2" presStyleCnt="4">
        <dgm:presLayoutVars>
          <dgm:chMax val="0"/>
          <dgm:bulletEnabled val="1"/>
        </dgm:presLayoutVars>
      </dgm:prSet>
      <dgm:spPr/>
      <dgm:t>
        <a:bodyPr/>
        <a:lstStyle/>
        <a:p>
          <a:endParaRPr lang="en-US"/>
        </a:p>
      </dgm:t>
    </dgm:pt>
    <dgm:pt modelId="{709E7E3E-53BF-4C63-8110-6E3419895267}" type="pres">
      <dgm:prSet presAssocID="{023D3A66-BA85-4B21-BDFA-D912A620A575}" presName="spacer" presStyleCnt="0"/>
      <dgm:spPr/>
    </dgm:pt>
    <dgm:pt modelId="{B891B3A4-8BD7-43A6-8F7E-66B2E6373593}" type="pres">
      <dgm:prSet presAssocID="{7E5C8F71-BDFD-4F4D-8D16-5637036B9B5E}" presName="parentText" presStyleLbl="node1" presStyleIdx="3" presStyleCnt="4">
        <dgm:presLayoutVars>
          <dgm:chMax val="0"/>
          <dgm:bulletEnabled val="1"/>
        </dgm:presLayoutVars>
      </dgm:prSet>
      <dgm:spPr/>
      <dgm:t>
        <a:bodyPr/>
        <a:lstStyle/>
        <a:p>
          <a:endParaRPr lang="en-US"/>
        </a:p>
      </dgm:t>
    </dgm:pt>
  </dgm:ptLst>
  <dgm:cxnLst>
    <dgm:cxn modelId="{AB03C1E1-FF28-4138-86F9-8D0B761BC1A2}" srcId="{B689032D-CC1D-4242-A7C5-C875C98ADB47}" destId="{C55F2D23-865D-4E00-ABC4-97F41C0FE1C1}" srcOrd="1" destOrd="0" parTransId="{73215AA2-CB8B-49A4-B22F-005D9605A078}" sibTransId="{B2891C95-AB87-4AAF-A772-6A14DE644017}"/>
    <dgm:cxn modelId="{ECA5A02F-8125-4CF3-9D07-C630CF2123D2}" srcId="{B689032D-CC1D-4242-A7C5-C875C98ADB47}" destId="{7E5C8F71-BDFD-4F4D-8D16-5637036B9B5E}" srcOrd="3" destOrd="0" parTransId="{ECBC6A3F-A079-4E30-A9DB-494C74A65C55}" sibTransId="{02440D6A-C416-482F-B955-8C1E413A4320}"/>
    <dgm:cxn modelId="{A495F46D-DE79-4C65-8028-4A5D05F38D08}" type="presOf" srcId="{B689032D-CC1D-4242-A7C5-C875C98ADB47}" destId="{AD59AD2F-B9C2-4338-A59D-C01695E101F7}" srcOrd="0" destOrd="0" presId="urn:microsoft.com/office/officeart/2005/8/layout/vList2"/>
    <dgm:cxn modelId="{24417445-D7A0-42A9-86D9-5BC6C2278D47}" type="presOf" srcId="{BB15F773-5C19-4E55-86CB-9A1B390E8EC0}" destId="{7905D9CD-2B0A-45E4-8E22-9F2E8D959434}" srcOrd="0" destOrd="0" presId="urn:microsoft.com/office/officeart/2005/8/layout/vList2"/>
    <dgm:cxn modelId="{52535330-8C07-40D0-894D-6615928DB00C}" type="presOf" srcId="{7E5C8F71-BDFD-4F4D-8D16-5637036B9B5E}" destId="{B891B3A4-8BD7-43A6-8F7E-66B2E6373593}" srcOrd="0" destOrd="0" presId="urn:microsoft.com/office/officeart/2005/8/layout/vList2"/>
    <dgm:cxn modelId="{27F970B6-B16B-4102-8478-9CFAD8A4B449}" type="presOf" srcId="{C55F2D23-865D-4E00-ABC4-97F41C0FE1C1}" destId="{3875D75E-6E3E-4E8A-90D6-8382E747118A}" srcOrd="0" destOrd="0" presId="urn:microsoft.com/office/officeart/2005/8/layout/vList2"/>
    <dgm:cxn modelId="{4BFDA835-945D-46BE-8091-95848EF235B3}" srcId="{B689032D-CC1D-4242-A7C5-C875C98ADB47}" destId="{BF31789B-81B7-487A-8FC3-EF243BBB0A20}" srcOrd="0" destOrd="0" parTransId="{A9B3836D-62B6-4017-BC25-CF3670F54C44}" sibTransId="{B6BF4536-9400-42CD-AA9A-667207E796EE}"/>
    <dgm:cxn modelId="{37CC8AAA-3DBD-479F-BB23-11EBD1E25269}" srcId="{B689032D-CC1D-4242-A7C5-C875C98ADB47}" destId="{BB15F773-5C19-4E55-86CB-9A1B390E8EC0}" srcOrd="2" destOrd="0" parTransId="{464217FE-CF70-411B-A2EF-E408194FE5CC}" sibTransId="{023D3A66-BA85-4B21-BDFA-D912A620A575}"/>
    <dgm:cxn modelId="{EE93E97A-6C7E-4135-AA27-79650C784A35}" type="presOf" srcId="{BF31789B-81B7-487A-8FC3-EF243BBB0A20}" destId="{E0F648FE-DFA9-416B-832A-D9785F57FF90}" srcOrd="0" destOrd="0" presId="urn:microsoft.com/office/officeart/2005/8/layout/vList2"/>
    <dgm:cxn modelId="{812538A8-D4AC-4113-A37D-BFBEAD27A676}" type="presParOf" srcId="{AD59AD2F-B9C2-4338-A59D-C01695E101F7}" destId="{E0F648FE-DFA9-416B-832A-D9785F57FF90}" srcOrd="0" destOrd="0" presId="urn:microsoft.com/office/officeart/2005/8/layout/vList2"/>
    <dgm:cxn modelId="{6C62818B-F12F-4B46-89AD-9BCCCE33F02A}" type="presParOf" srcId="{AD59AD2F-B9C2-4338-A59D-C01695E101F7}" destId="{802D40D7-97A4-4125-9415-EBB9E1A1EFDF}" srcOrd="1" destOrd="0" presId="urn:microsoft.com/office/officeart/2005/8/layout/vList2"/>
    <dgm:cxn modelId="{1E9ABDD4-2DD1-4FDB-AD61-65CF9585898B}" type="presParOf" srcId="{AD59AD2F-B9C2-4338-A59D-C01695E101F7}" destId="{3875D75E-6E3E-4E8A-90D6-8382E747118A}" srcOrd="2" destOrd="0" presId="urn:microsoft.com/office/officeart/2005/8/layout/vList2"/>
    <dgm:cxn modelId="{15EA0BE9-6ECD-4E3D-BDC7-B18FB7E6F8B6}" type="presParOf" srcId="{AD59AD2F-B9C2-4338-A59D-C01695E101F7}" destId="{DAEA6645-944B-4BA8-9795-AD832932211E}" srcOrd="3" destOrd="0" presId="urn:microsoft.com/office/officeart/2005/8/layout/vList2"/>
    <dgm:cxn modelId="{374B6977-2451-4C1B-AA29-56766214A8A9}" type="presParOf" srcId="{AD59AD2F-B9C2-4338-A59D-C01695E101F7}" destId="{7905D9CD-2B0A-45E4-8E22-9F2E8D959434}" srcOrd="4" destOrd="0" presId="urn:microsoft.com/office/officeart/2005/8/layout/vList2"/>
    <dgm:cxn modelId="{328FB07A-F7B9-427E-B07D-0F2A71C36D80}" type="presParOf" srcId="{AD59AD2F-B9C2-4338-A59D-C01695E101F7}" destId="{709E7E3E-53BF-4C63-8110-6E3419895267}" srcOrd="5" destOrd="0" presId="urn:microsoft.com/office/officeart/2005/8/layout/vList2"/>
    <dgm:cxn modelId="{A6F6E729-A31C-4439-98C5-1EE8BA060940}" type="presParOf" srcId="{AD59AD2F-B9C2-4338-A59D-C01695E101F7}" destId="{B891B3A4-8BD7-43A6-8F7E-66B2E6373593}" srcOrd="6"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24D05E-7550-4D67-B3E1-1DD40A01EE8C}" type="doc">
      <dgm:prSet loTypeId="urn:microsoft.com/office/officeart/2005/8/layout/hProcess3" loCatId="process" qsTypeId="urn:microsoft.com/office/officeart/2005/8/quickstyle/simple1" qsCatId="simple" csTypeId="urn:microsoft.com/office/officeart/2005/8/colors/colorful2" csCatId="colorful" phldr="1"/>
      <dgm:spPr/>
      <dgm:t>
        <a:bodyPr/>
        <a:lstStyle/>
        <a:p>
          <a:endParaRPr lang="en-US"/>
        </a:p>
      </dgm:t>
    </dgm:pt>
    <dgm:pt modelId="{34303260-552D-4E4B-9AEF-89EA777901AC}">
      <dgm:prSet phldrT="[Text]" custT="1"/>
      <dgm:spPr/>
      <dgm:t>
        <a:bodyPr/>
        <a:lstStyle/>
        <a:p>
          <a:pPr>
            <a:lnSpc>
              <a:spcPct val="110000"/>
            </a:lnSpc>
          </a:pPr>
          <a:r>
            <a:rPr lang="en-US" sz="3600" b="1" dirty="0" err="1">
              <a:solidFill>
                <a:schemeClr val="bg1"/>
              </a:solidFill>
              <a:latin typeface="Roboto Condensed"/>
            </a:rPr>
            <a:t>Sự</a:t>
          </a:r>
          <a:r>
            <a:rPr lang="en-US" sz="3600" b="1" dirty="0">
              <a:solidFill>
                <a:schemeClr val="bg1"/>
              </a:solidFill>
              <a:latin typeface="Roboto Condensed"/>
            </a:rPr>
            <a:t> </a:t>
          </a:r>
          <a:r>
            <a:rPr lang="en-US" sz="3600" b="1" dirty="0" err="1">
              <a:solidFill>
                <a:schemeClr val="bg1"/>
              </a:solidFill>
              <a:latin typeface="Roboto Condensed"/>
            </a:rPr>
            <a:t>việc</a:t>
          </a:r>
          <a:r>
            <a:rPr lang="en-US" sz="3600" b="1" dirty="0">
              <a:solidFill>
                <a:schemeClr val="bg1"/>
              </a:solidFill>
              <a:latin typeface="Roboto Condensed"/>
            </a:rPr>
            <a:t> 1: </a:t>
          </a:r>
          <a:r>
            <a:rPr lang="en-US" sz="3600" dirty="0" err="1">
              <a:solidFill>
                <a:schemeClr val="bg1"/>
              </a:solidFill>
              <a:latin typeface="Roboto Condensed"/>
            </a:rPr>
            <a:t>Giới</a:t>
          </a:r>
          <a:r>
            <a:rPr lang="en-US" sz="3600" dirty="0">
              <a:solidFill>
                <a:schemeClr val="bg1"/>
              </a:solidFill>
              <a:latin typeface="Roboto Condensed"/>
            </a:rPr>
            <a:t> </a:t>
          </a:r>
          <a:r>
            <a:rPr lang="en-US" sz="3600" dirty="0" err="1">
              <a:solidFill>
                <a:schemeClr val="bg1"/>
              </a:solidFill>
              <a:latin typeface="Roboto Condensed"/>
            </a:rPr>
            <a:t>thiệu</a:t>
          </a:r>
          <a:r>
            <a:rPr lang="en-US" sz="3600" dirty="0">
              <a:solidFill>
                <a:schemeClr val="bg1"/>
              </a:solidFill>
              <a:latin typeface="Roboto Condensed"/>
            </a:rPr>
            <a:t> </a:t>
          </a:r>
          <a:r>
            <a:rPr lang="en-US" sz="3600" dirty="0" err="1">
              <a:solidFill>
                <a:schemeClr val="bg1"/>
              </a:solidFill>
              <a:latin typeface="Roboto Condensed"/>
            </a:rPr>
            <a:t>về</a:t>
          </a:r>
          <a:r>
            <a:rPr lang="en-US" sz="3600" dirty="0">
              <a:solidFill>
                <a:schemeClr val="bg1"/>
              </a:solidFill>
              <a:latin typeface="Roboto Condensed"/>
            </a:rPr>
            <a:t> </a:t>
          </a:r>
          <a:r>
            <a:rPr lang="en-US" sz="3600" dirty="0" err="1">
              <a:solidFill>
                <a:schemeClr val="bg1"/>
              </a:solidFill>
              <a:latin typeface="Roboto Condensed"/>
            </a:rPr>
            <a:t>nhân</a:t>
          </a:r>
          <a:r>
            <a:rPr lang="en-US" sz="3600" dirty="0">
              <a:solidFill>
                <a:schemeClr val="bg1"/>
              </a:solidFill>
              <a:latin typeface="Roboto Condensed"/>
            </a:rPr>
            <a:t> </a:t>
          </a:r>
          <a:r>
            <a:rPr lang="en-US" sz="3600" dirty="0" err="1">
              <a:solidFill>
                <a:schemeClr val="bg1"/>
              </a:solidFill>
              <a:latin typeface="Roboto Condensed"/>
            </a:rPr>
            <a:t>vật</a:t>
          </a:r>
          <a:r>
            <a:rPr lang="en-US" sz="3600" dirty="0">
              <a:solidFill>
                <a:schemeClr val="bg1"/>
              </a:solidFill>
              <a:latin typeface="Roboto Condensed"/>
            </a:rPr>
            <a:t> </a:t>
          </a:r>
          <a:r>
            <a:rPr lang="en-US" sz="3600" dirty="0" err="1">
              <a:solidFill>
                <a:schemeClr val="bg1"/>
              </a:solidFill>
              <a:latin typeface="Roboto Condensed"/>
            </a:rPr>
            <a:t>Kiều</a:t>
          </a:r>
          <a:r>
            <a:rPr lang="en-US" sz="3600" dirty="0">
              <a:solidFill>
                <a:schemeClr val="bg1"/>
              </a:solidFill>
              <a:latin typeface="Roboto Condensed"/>
            </a:rPr>
            <a:t> Phương </a:t>
          </a:r>
          <a:r>
            <a:rPr lang="en-US" sz="3600" dirty="0" err="1">
              <a:solidFill>
                <a:schemeClr val="bg1"/>
              </a:solidFill>
              <a:latin typeface="Roboto Condensed"/>
            </a:rPr>
            <a:t>và</a:t>
          </a:r>
          <a:r>
            <a:rPr lang="en-US" sz="3600" dirty="0">
              <a:solidFill>
                <a:schemeClr val="bg1"/>
              </a:solidFill>
              <a:latin typeface="Roboto Condensed"/>
            </a:rPr>
            <a:t> </a:t>
          </a:r>
          <a:r>
            <a:rPr lang="en-US" sz="3600" dirty="0" err="1">
              <a:solidFill>
                <a:schemeClr val="bg1"/>
              </a:solidFill>
              <a:latin typeface="Roboto Condensed"/>
            </a:rPr>
            <a:t>tình</a:t>
          </a:r>
          <a:r>
            <a:rPr lang="en-US" sz="3600" dirty="0">
              <a:solidFill>
                <a:schemeClr val="bg1"/>
              </a:solidFill>
              <a:latin typeface="Roboto Condensed"/>
            </a:rPr>
            <a:t> </a:t>
          </a:r>
          <a:r>
            <a:rPr lang="en-US" sz="3600" dirty="0" err="1">
              <a:solidFill>
                <a:schemeClr val="bg1"/>
              </a:solidFill>
              <a:latin typeface="Roboto Condensed"/>
            </a:rPr>
            <a:t>cảm</a:t>
          </a:r>
          <a:r>
            <a:rPr lang="en-US" sz="3600" dirty="0">
              <a:solidFill>
                <a:schemeClr val="bg1"/>
              </a:solidFill>
              <a:latin typeface="Roboto Condensed"/>
            </a:rPr>
            <a:t> </a:t>
          </a:r>
          <a:r>
            <a:rPr lang="en-US" sz="3600" dirty="0" err="1">
              <a:solidFill>
                <a:schemeClr val="bg1"/>
              </a:solidFill>
              <a:latin typeface="Roboto Condensed"/>
            </a:rPr>
            <a:t>của</a:t>
          </a:r>
          <a:r>
            <a:rPr lang="en-US" sz="3600" dirty="0">
              <a:solidFill>
                <a:schemeClr val="bg1"/>
              </a:solidFill>
              <a:latin typeface="Roboto Condensed"/>
            </a:rPr>
            <a:t> </a:t>
          </a:r>
          <a:r>
            <a:rPr lang="en-US" sz="3600" dirty="0" err="1">
              <a:solidFill>
                <a:schemeClr val="bg1"/>
              </a:solidFill>
              <a:latin typeface="Roboto Condensed"/>
            </a:rPr>
            <a:t>hai</a:t>
          </a:r>
          <a:r>
            <a:rPr lang="en-US" sz="3600" dirty="0">
              <a:solidFill>
                <a:schemeClr val="bg1"/>
              </a:solidFill>
              <a:latin typeface="Roboto Condensed"/>
            </a:rPr>
            <a:t> </a:t>
          </a:r>
          <a:r>
            <a:rPr lang="en-US" sz="3600" dirty="0" err="1">
              <a:solidFill>
                <a:schemeClr val="bg1"/>
              </a:solidFill>
              <a:latin typeface="Roboto Condensed"/>
            </a:rPr>
            <a:t>anh</a:t>
          </a:r>
          <a:r>
            <a:rPr lang="en-US" sz="3600" dirty="0">
              <a:solidFill>
                <a:schemeClr val="bg1"/>
              </a:solidFill>
              <a:latin typeface="Roboto Condensed"/>
            </a:rPr>
            <a:t> </a:t>
          </a:r>
          <a:r>
            <a:rPr lang="en-US" sz="3600" dirty="0" err="1">
              <a:solidFill>
                <a:schemeClr val="bg1"/>
              </a:solidFill>
              <a:latin typeface="Roboto Condensed"/>
            </a:rPr>
            <a:t>em</a:t>
          </a:r>
          <a:endParaRPr lang="en-US" sz="3600" dirty="0">
            <a:solidFill>
              <a:schemeClr val="bg1"/>
            </a:solidFill>
          </a:endParaRPr>
        </a:p>
      </dgm:t>
    </dgm:pt>
    <dgm:pt modelId="{D0BDA856-055B-4CE0-B61B-3E560DF35F0F}" type="parTrans" cxnId="{01285BEE-4D79-435B-9D91-2F18B33186A3}">
      <dgm:prSet/>
      <dgm:spPr/>
      <dgm:t>
        <a:bodyPr/>
        <a:lstStyle/>
        <a:p>
          <a:pPr>
            <a:lnSpc>
              <a:spcPct val="110000"/>
            </a:lnSpc>
          </a:pPr>
          <a:endParaRPr lang="en-US" sz="2000">
            <a:solidFill>
              <a:schemeClr val="bg1"/>
            </a:solidFill>
          </a:endParaRPr>
        </a:p>
      </dgm:t>
    </dgm:pt>
    <dgm:pt modelId="{A065D8D9-1DD3-4DEB-8FB9-E8B45CC50B2E}" type="sibTrans" cxnId="{01285BEE-4D79-435B-9D91-2F18B33186A3}">
      <dgm:prSet/>
      <dgm:spPr/>
      <dgm:t>
        <a:bodyPr/>
        <a:lstStyle/>
        <a:p>
          <a:pPr>
            <a:lnSpc>
              <a:spcPct val="110000"/>
            </a:lnSpc>
          </a:pPr>
          <a:endParaRPr lang="en-US" sz="2000">
            <a:solidFill>
              <a:schemeClr val="bg1"/>
            </a:solidFill>
          </a:endParaRPr>
        </a:p>
      </dgm:t>
    </dgm:pt>
    <dgm:pt modelId="{08F63BBD-8C5D-4F16-A801-1B452B9760FE}">
      <dgm:prSet custT="1"/>
      <dgm:spPr/>
      <dgm:t>
        <a:bodyPr/>
        <a:lstStyle/>
        <a:p>
          <a:pPr>
            <a:lnSpc>
              <a:spcPct val="110000"/>
            </a:lnSpc>
          </a:pPr>
          <a:r>
            <a:rPr lang="en-US" sz="3600" b="1" dirty="0" err="1">
              <a:solidFill>
                <a:schemeClr val="bg1"/>
              </a:solidFill>
              <a:latin typeface="Roboto Condensed"/>
            </a:rPr>
            <a:t>Sự</a:t>
          </a:r>
          <a:r>
            <a:rPr lang="en-US" sz="3600" b="1" dirty="0">
              <a:solidFill>
                <a:schemeClr val="bg1"/>
              </a:solidFill>
              <a:latin typeface="Roboto Condensed"/>
            </a:rPr>
            <a:t> </a:t>
          </a:r>
          <a:r>
            <a:rPr lang="en-US" sz="3600" b="1" dirty="0" err="1">
              <a:solidFill>
                <a:schemeClr val="bg1"/>
              </a:solidFill>
              <a:latin typeface="Roboto Condensed"/>
            </a:rPr>
            <a:t>việc</a:t>
          </a:r>
          <a:r>
            <a:rPr lang="en-US" sz="3600" b="1" dirty="0">
              <a:solidFill>
                <a:schemeClr val="bg1"/>
              </a:solidFill>
              <a:latin typeface="Roboto Condensed"/>
            </a:rPr>
            <a:t> 2: </a:t>
          </a:r>
          <a:r>
            <a:rPr lang="en-US" sz="3600" dirty="0" err="1">
              <a:solidFill>
                <a:schemeClr val="bg1"/>
              </a:solidFill>
              <a:latin typeface="Roboto Condensed"/>
            </a:rPr>
            <a:t>Tài</a:t>
          </a:r>
          <a:r>
            <a:rPr lang="en-US" sz="3600" dirty="0">
              <a:solidFill>
                <a:schemeClr val="bg1"/>
              </a:solidFill>
              <a:latin typeface="Roboto Condensed"/>
            </a:rPr>
            <a:t> </a:t>
          </a:r>
          <a:r>
            <a:rPr lang="en-US" sz="3600" dirty="0" err="1">
              <a:solidFill>
                <a:schemeClr val="bg1"/>
              </a:solidFill>
              <a:latin typeface="Roboto Condensed"/>
            </a:rPr>
            <a:t>năng</a:t>
          </a:r>
          <a:r>
            <a:rPr lang="en-US" sz="3600" dirty="0">
              <a:solidFill>
                <a:schemeClr val="bg1"/>
              </a:solidFill>
              <a:latin typeface="Roboto Condensed"/>
            </a:rPr>
            <a:t> </a:t>
          </a:r>
          <a:r>
            <a:rPr lang="en-US" sz="3600" dirty="0" err="1">
              <a:solidFill>
                <a:schemeClr val="bg1"/>
              </a:solidFill>
              <a:latin typeface="Roboto Condensed"/>
            </a:rPr>
            <a:t>của</a:t>
          </a:r>
          <a:r>
            <a:rPr lang="en-US" sz="3600" dirty="0">
              <a:solidFill>
                <a:schemeClr val="bg1"/>
              </a:solidFill>
              <a:latin typeface="Roboto Condensed"/>
            </a:rPr>
            <a:t> </a:t>
          </a:r>
          <a:r>
            <a:rPr lang="en-US" sz="3600" dirty="0" err="1">
              <a:solidFill>
                <a:schemeClr val="bg1"/>
              </a:solidFill>
              <a:latin typeface="Roboto Condensed"/>
            </a:rPr>
            <a:t>Kiều</a:t>
          </a:r>
          <a:r>
            <a:rPr lang="en-US" sz="3600" dirty="0">
              <a:solidFill>
                <a:schemeClr val="bg1"/>
              </a:solidFill>
              <a:latin typeface="Roboto Condensed"/>
            </a:rPr>
            <a:t> Phương </a:t>
          </a:r>
          <a:r>
            <a:rPr lang="en-US" sz="3600" dirty="0" err="1">
              <a:solidFill>
                <a:schemeClr val="bg1"/>
              </a:solidFill>
              <a:latin typeface="Roboto Condensed"/>
            </a:rPr>
            <a:t>được</a:t>
          </a:r>
          <a:r>
            <a:rPr lang="en-US" sz="3600" dirty="0">
              <a:solidFill>
                <a:schemeClr val="bg1"/>
              </a:solidFill>
              <a:latin typeface="Roboto Condensed"/>
            </a:rPr>
            <a:t> </a:t>
          </a:r>
          <a:r>
            <a:rPr lang="en-US" sz="3600" dirty="0" err="1">
              <a:solidFill>
                <a:schemeClr val="bg1"/>
              </a:solidFill>
              <a:latin typeface="Roboto Condensed"/>
            </a:rPr>
            <a:t>phát</a:t>
          </a:r>
          <a:r>
            <a:rPr lang="en-US" sz="3600" dirty="0">
              <a:solidFill>
                <a:schemeClr val="bg1"/>
              </a:solidFill>
              <a:latin typeface="Roboto Condensed"/>
            </a:rPr>
            <a:t> </a:t>
          </a:r>
          <a:r>
            <a:rPr lang="en-US" sz="3600" dirty="0" err="1">
              <a:solidFill>
                <a:schemeClr val="bg1"/>
              </a:solidFill>
              <a:latin typeface="Roboto Condensed"/>
            </a:rPr>
            <a:t>hiện</a:t>
          </a:r>
          <a:endParaRPr lang="en-US" sz="3600" dirty="0">
            <a:solidFill>
              <a:schemeClr val="bg1"/>
            </a:solidFill>
            <a:latin typeface="Roboto Condensed"/>
          </a:endParaRPr>
        </a:p>
      </dgm:t>
    </dgm:pt>
    <dgm:pt modelId="{A9FCBCC6-46E4-4BEB-B98A-7BDCF4865E15}" type="parTrans" cxnId="{52717F9A-746B-4F06-B2E3-B51AE779DFE6}">
      <dgm:prSet/>
      <dgm:spPr/>
      <dgm:t>
        <a:bodyPr/>
        <a:lstStyle/>
        <a:p>
          <a:pPr>
            <a:lnSpc>
              <a:spcPct val="110000"/>
            </a:lnSpc>
          </a:pPr>
          <a:endParaRPr lang="en-US" sz="2000">
            <a:solidFill>
              <a:schemeClr val="bg1"/>
            </a:solidFill>
          </a:endParaRPr>
        </a:p>
      </dgm:t>
    </dgm:pt>
    <dgm:pt modelId="{D9FF1E04-E264-44B5-9BB9-0BB54C3D289C}" type="sibTrans" cxnId="{52717F9A-746B-4F06-B2E3-B51AE779DFE6}">
      <dgm:prSet/>
      <dgm:spPr/>
      <dgm:t>
        <a:bodyPr/>
        <a:lstStyle/>
        <a:p>
          <a:pPr>
            <a:lnSpc>
              <a:spcPct val="110000"/>
            </a:lnSpc>
          </a:pPr>
          <a:endParaRPr lang="en-US" sz="2000">
            <a:solidFill>
              <a:schemeClr val="bg1"/>
            </a:solidFill>
          </a:endParaRPr>
        </a:p>
      </dgm:t>
    </dgm:pt>
    <dgm:pt modelId="{6BC201CC-C859-4CC8-A290-76234F011101}">
      <dgm:prSet custT="1"/>
      <dgm:spPr/>
      <dgm:t>
        <a:bodyPr/>
        <a:lstStyle/>
        <a:p>
          <a:pPr>
            <a:lnSpc>
              <a:spcPct val="110000"/>
            </a:lnSpc>
          </a:pPr>
          <a:r>
            <a:rPr lang="en-US" sz="3600" b="1" dirty="0" err="1">
              <a:solidFill>
                <a:schemeClr val="bg1"/>
              </a:solidFill>
              <a:latin typeface="Roboto Condensed"/>
            </a:rPr>
            <a:t>Sự</a:t>
          </a:r>
          <a:r>
            <a:rPr lang="en-US" sz="3600" b="1" dirty="0">
              <a:solidFill>
                <a:schemeClr val="bg1"/>
              </a:solidFill>
              <a:latin typeface="Roboto Condensed"/>
            </a:rPr>
            <a:t> </a:t>
          </a:r>
          <a:r>
            <a:rPr lang="en-US" sz="3600" b="1" dirty="0" err="1">
              <a:solidFill>
                <a:schemeClr val="bg1"/>
              </a:solidFill>
              <a:latin typeface="Roboto Condensed"/>
            </a:rPr>
            <a:t>việc</a:t>
          </a:r>
          <a:r>
            <a:rPr lang="en-US" sz="3600" b="1" dirty="0">
              <a:solidFill>
                <a:schemeClr val="bg1"/>
              </a:solidFill>
              <a:latin typeface="Roboto Condensed"/>
            </a:rPr>
            <a:t> 3: </a:t>
          </a:r>
          <a:r>
            <a:rPr lang="en-US" sz="3600" dirty="0">
              <a:solidFill>
                <a:schemeClr val="bg1"/>
              </a:solidFill>
              <a:latin typeface="Roboto Condensed"/>
            </a:rPr>
            <a:t>Anh </a:t>
          </a:r>
          <a:r>
            <a:rPr lang="en-US" sz="3600" dirty="0" err="1">
              <a:solidFill>
                <a:schemeClr val="bg1"/>
              </a:solidFill>
              <a:latin typeface="Roboto Condensed"/>
            </a:rPr>
            <a:t>trai</a:t>
          </a:r>
          <a:r>
            <a:rPr lang="en-US" sz="3600" dirty="0">
              <a:solidFill>
                <a:schemeClr val="bg1"/>
              </a:solidFill>
              <a:latin typeface="Roboto Condensed"/>
            </a:rPr>
            <a:t> </a:t>
          </a:r>
          <a:r>
            <a:rPr lang="en-US" sz="3600" dirty="0" err="1">
              <a:solidFill>
                <a:schemeClr val="bg1"/>
              </a:solidFill>
              <a:latin typeface="Roboto Condensed"/>
            </a:rPr>
            <a:t>ngỡ</a:t>
          </a:r>
          <a:r>
            <a:rPr lang="en-US" sz="3600" dirty="0">
              <a:solidFill>
                <a:schemeClr val="bg1"/>
              </a:solidFill>
              <a:latin typeface="Roboto Condensed"/>
            </a:rPr>
            <a:t> </a:t>
          </a:r>
          <a:r>
            <a:rPr lang="en-US" sz="3600" dirty="0" err="1">
              <a:solidFill>
                <a:schemeClr val="bg1"/>
              </a:solidFill>
              <a:latin typeface="Roboto Condensed"/>
            </a:rPr>
            <a:t>ngàng</a:t>
          </a:r>
          <a:r>
            <a:rPr lang="en-US" sz="3600" dirty="0">
              <a:solidFill>
                <a:schemeClr val="bg1"/>
              </a:solidFill>
              <a:latin typeface="Roboto Condensed"/>
            </a:rPr>
            <a:t>, </a:t>
          </a:r>
          <a:r>
            <a:rPr lang="en-US" sz="3600" dirty="0" err="1">
              <a:solidFill>
                <a:schemeClr val="bg1"/>
              </a:solidFill>
              <a:latin typeface="Roboto Condensed"/>
            </a:rPr>
            <a:t>ghen</a:t>
          </a:r>
          <a:r>
            <a:rPr lang="en-US" sz="3600" dirty="0">
              <a:solidFill>
                <a:schemeClr val="bg1"/>
              </a:solidFill>
              <a:latin typeface="Roboto Condensed"/>
            </a:rPr>
            <a:t> </a:t>
          </a:r>
          <a:r>
            <a:rPr lang="en-US" sz="3600" dirty="0" err="1">
              <a:solidFill>
                <a:schemeClr val="bg1"/>
              </a:solidFill>
              <a:latin typeface="Roboto Condensed"/>
            </a:rPr>
            <a:t>tị</a:t>
          </a:r>
          <a:r>
            <a:rPr lang="en-US" sz="3600" dirty="0">
              <a:solidFill>
                <a:schemeClr val="bg1"/>
              </a:solidFill>
              <a:latin typeface="Roboto Condensed"/>
            </a:rPr>
            <a:t> </a:t>
          </a:r>
          <a:r>
            <a:rPr lang="en-US" sz="3600" dirty="0" err="1">
              <a:solidFill>
                <a:schemeClr val="bg1"/>
              </a:solidFill>
              <a:latin typeface="Roboto Condensed"/>
            </a:rPr>
            <a:t>với</a:t>
          </a:r>
          <a:r>
            <a:rPr lang="en-US" sz="3600" dirty="0">
              <a:solidFill>
                <a:schemeClr val="bg1"/>
              </a:solidFill>
              <a:latin typeface="Roboto Condensed"/>
            </a:rPr>
            <a:t> </a:t>
          </a:r>
          <a:r>
            <a:rPr lang="en-US" sz="3600" dirty="0" err="1">
              <a:solidFill>
                <a:schemeClr val="bg1"/>
              </a:solidFill>
              <a:latin typeface="Roboto Condensed"/>
            </a:rPr>
            <a:t>em</a:t>
          </a:r>
          <a:r>
            <a:rPr lang="en-US" sz="3600" dirty="0">
              <a:solidFill>
                <a:schemeClr val="bg1"/>
              </a:solidFill>
              <a:latin typeface="Roboto Condensed"/>
            </a:rPr>
            <a:t> </a:t>
          </a:r>
          <a:r>
            <a:rPr lang="en-US" sz="3600" dirty="0" err="1">
              <a:solidFill>
                <a:schemeClr val="bg1"/>
              </a:solidFill>
              <a:latin typeface="Roboto Condensed"/>
            </a:rPr>
            <a:t>mình</a:t>
          </a:r>
          <a:endParaRPr lang="en-US" sz="3600" dirty="0">
            <a:solidFill>
              <a:schemeClr val="bg1"/>
            </a:solidFill>
            <a:latin typeface="Roboto Condensed"/>
          </a:endParaRPr>
        </a:p>
      </dgm:t>
    </dgm:pt>
    <dgm:pt modelId="{0AB8F3C8-50E2-4588-980C-F66638F37D47}" type="parTrans" cxnId="{9D61FDC5-08CD-42F4-95FE-91CDBFF53170}">
      <dgm:prSet/>
      <dgm:spPr/>
      <dgm:t>
        <a:bodyPr/>
        <a:lstStyle/>
        <a:p>
          <a:pPr>
            <a:lnSpc>
              <a:spcPct val="110000"/>
            </a:lnSpc>
          </a:pPr>
          <a:endParaRPr lang="en-US" sz="2000">
            <a:solidFill>
              <a:schemeClr val="bg1"/>
            </a:solidFill>
          </a:endParaRPr>
        </a:p>
      </dgm:t>
    </dgm:pt>
    <dgm:pt modelId="{9AFF787B-875F-4A4E-BD7C-0289B41F4D37}" type="sibTrans" cxnId="{9D61FDC5-08CD-42F4-95FE-91CDBFF53170}">
      <dgm:prSet/>
      <dgm:spPr/>
      <dgm:t>
        <a:bodyPr/>
        <a:lstStyle/>
        <a:p>
          <a:pPr>
            <a:lnSpc>
              <a:spcPct val="110000"/>
            </a:lnSpc>
          </a:pPr>
          <a:endParaRPr lang="en-US" sz="2000">
            <a:solidFill>
              <a:schemeClr val="bg1"/>
            </a:solidFill>
          </a:endParaRPr>
        </a:p>
      </dgm:t>
    </dgm:pt>
    <dgm:pt modelId="{5D33B217-3F1C-47A1-83F6-A6E923F485CE}">
      <dgm:prSet custT="1"/>
      <dgm:spPr/>
      <dgm:t>
        <a:bodyPr/>
        <a:lstStyle/>
        <a:p>
          <a:pPr>
            <a:lnSpc>
              <a:spcPct val="110000"/>
            </a:lnSpc>
          </a:pPr>
          <a:r>
            <a:rPr lang="en-US" sz="3600" b="1" dirty="0" err="1">
              <a:solidFill>
                <a:schemeClr val="bg1"/>
              </a:solidFill>
              <a:latin typeface="Roboto Condensed"/>
            </a:rPr>
            <a:t>Sự</a:t>
          </a:r>
          <a:r>
            <a:rPr lang="en-US" sz="3600" b="1" dirty="0">
              <a:solidFill>
                <a:schemeClr val="bg1"/>
              </a:solidFill>
              <a:latin typeface="Roboto Condensed"/>
            </a:rPr>
            <a:t> </a:t>
          </a:r>
          <a:r>
            <a:rPr lang="en-US" sz="3600" b="1" dirty="0" err="1">
              <a:solidFill>
                <a:schemeClr val="bg1"/>
              </a:solidFill>
              <a:latin typeface="Roboto Condensed"/>
            </a:rPr>
            <a:t>việc</a:t>
          </a:r>
          <a:r>
            <a:rPr lang="en-US" sz="3600" b="1" dirty="0">
              <a:solidFill>
                <a:schemeClr val="bg1"/>
              </a:solidFill>
              <a:latin typeface="Roboto Condensed"/>
            </a:rPr>
            <a:t> 4: </a:t>
          </a:r>
          <a:r>
            <a:rPr lang="en-US" sz="3600" dirty="0" err="1">
              <a:solidFill>
                <a:schemeClr val="bg1"/>
              </a:solidFill>
              <a:latin typeface="Roboto Condensed"/>
            </a:rPr>
            <a:t>Kiều</a:t>
          </a:r>
          <a:r>
            <a:rPr lang="en-US" sz="3600" dirty="0">
              <a:solidFill>
                <a:schemeClr val="bg1"/>
              </a:solidFill>
              <a:latin typeface="Roboto Condensed"/>
            </a:rPr>
            <a:t> Phương </a:t>
          </a:r>
          <a:r>
            <a:rPr lang="en-US" sz="3600" dirty="0" err="1">
              <a:solidFill>
                <a:schemeClr val="bg1"/>
              </a:solidFill>
              <a:latin typeface="Roboto Condensed"/>
            </a:rPr>
            <a:t>vẽ</a:t>
          </a:r>
          <a:r>
            <a:rPr lang="en-US" sz="3600" dirty="0">
              <a:solidFill>
                <a:schemeClr val="bg1"/>
              </a:solidFill>
              <a:latin typeface="Roboto Condensed"/>
            </a:rPr>
            <a:t> </a:t>
          </a:r>
          <a:r>
            <a:rPr lang="en-US" sz="3600" dirty="0" err="1">
              <a:solidFill>
                <a:schemeClr val="bg1"/>
              </a:solidFill>
              <a:latin typeface="Roboto Condensed"/>
            </a:rPr>
            <a:t>chân</a:t>
          </a:r>
          <a:r>
            <a:rPr lang="en-US" sz="3600" dirty="0">
              <a:solidFill>
                <a:schemeClr val="bg1"/>
              </a:solidFill>
              <a:latin typeface="Roboto Condensed"/>
            </a:rPr>
            <a:t> dung </a:t>
          </a:r>
          <a:r>
            <a:rPr lang="en-US" sz="3600" dirty="0" err="1">
              <a:solidFill>
                <a:schemeClr val="bg1"/>
              </a:solidFill>
              <a:latin typeface="Roboto Condensed"/>
            </a:rPr>
            <a:t>anh</a:t>
          </a:r>
          <a:r>
            <a:rPr lang="en-US" sz="3600" dirty="0">
              <a:solidFill>
                <a:schemeClr val="bg1"/>
              </a:solidFill>
              <a:latin typeface="Roboto Condensed"/>
            </a:rPr>
            <a:t> </a:t>
          </a:r>
          <a:r>
            <a:rPr lang="en-US" sz="3600" dirty="0" err="1">
              <a:solidFill>
                <a:schemeClr val="bg1"/>
              </a:solidFill>
              <a:latin typeface="Roboto Condensed"/>
            </a:rPr>
            <a:t>trai</a:t>
          </a:r>
          <a:r>
            <a:rPr lang="en-US" sz="3600" dirty="0">
              <a:solidFill>
                <a:schemeClr val="bg1"/>
              </a:solidFill>
              <a:latin typeface="Roboto Condensed"/>
            </a:rPr>
            <a:t> </a:t>
          </a:r>
          <a:r>
            <a:rPr lang="en-US" sz="3600" dirty="0" err="1">
              <a:solidFill>
                <a:schemeClr val="bg1"/>
              </a:solidFill>
              <a:latin typeface="Roboto Condensed"/>
            </a:rPr>
            <a:t>rất</a:t>
          </a:r>
          <a:r>
            <a:rPr lang="en-US" sz="3600" dirty="0">
              <a:solidFill>
                <a:schemeClr val="bg1"/>
              </a:solidFill>
              <a:latin typeface="Roboto Condensed"/>
            </a:rPr>
            <a:t> </a:t>
          </a:r>
          <a:r>
            <a:rPr lang="en-US" sz="3600" dirty="0" err="1">
              <a:solidFill>
                <a:schemeClr val="bg1"/>
              </a:solidFill>
              <a:latin typeface="Roboto Condensed"/>
            </a:rPr>
            <a:t>đẹp</a:t>
          </a:r>
          <a:r>
            <a:rPr lang="en-US" sz="3600" dirty="0">
              <a:solidFill>
                <a:schemeClr val="bg1"/>
              </a:solidFill>
              <a:latin typeface="Roboto Condensed"/>
            </a:rPr>
            <a:t> </a:t>
          </a:r>
          <a:r>
            <a:rPr lang="en-US" sz="3600" dirty="0" err="1">
              <a:solidFill>
                <a:schemeClr val="bg1"/>
              </a:solidFill>
              <a:latin typeface="Roboto Condensed"/>
            </a:rPr>
            <a:t>trong</a:t>
          </a:r>
          <a:r>
            <a:rPr lang="en-US" sz="3600" dirty="0">
              <a:solidFill>
                <a:schemeClr val="bg1"/>
              </a:solidFill>
              <a:latin typeface="Roboto Condensed"/>
            </a:rPr>
            <a:t> </a:t>
          </a:r>
          <a:r>
            <a:rPr lang="en-US" sz="3600" dirty="0" err="1">
              <a:solidFill>
                <a:schemeClr val="bg1"/>
              </a:solidFill>
              <a:latin typeface="Roboto Condensed"/>
            </a:rPr>
            <a:t>buổi</a:t>
          </a:r>
          <a:r>
            <a:rPr lang="en-US" sz="3600" dirty="0">
              <a:solidFill>
                <a:schemeClr val="bg1"/>
              </a:solidFill>
              <a:latin typeface="Roboto Condensed"/>
            </a:rPr>
            <a:t> </a:t>
          </a:r>
          <a:r>
            <a:rPr lang="en-US" sz="3600" dirty="0" err="1">
              <a:solidFill>
                <a:schemeClr val="bg1"/>
              </a:solidFill>
              <a:latin typeface="Roboto Condensed"/>
            </a:rPr>
            <a:t>triển</a:t>
          </a:r>
          <a:r>
            <a:rPr lang="en-US" sz="3600" dirty="0">
              <a:solidFill>
                <a:schemeClr val="bg1"/>
              </a:solidFill>
              <a:latin typeface="Roboto Condensed"/>
            </a:rPr>
            <a:t> </a:t>
          </a:r>
          <a:r>
            <a:rPr lang="en-US" sz="3600" dirty="0" err="1">
              <a:solidFill>
                <a:schemeClr val="bg1"/>
              </a:solidFill>
              <a:latin typeface="Roboto Condensed"/>
            </a:rPr>
            <a:t>lãm</a:t>
          </a:r>
          <a:r>
            <a:rPr lang="en-US" sz="3600" dirty="0">
              <a:solidFill>
                <a:schemeClr val="bg1"/>
              </a:solidFill>
              <a:latin typeface="Roboto Condensed"/>
            </a:rPr>
            <a:t>, </a:t>
          </a:r>
          <a:r>
            <a:rPr lang="en-US" sz="3600" dirty="0" err="1">
              <a:solidFill>
                <a:schemeClr val="bg1"/>
              </a:solidFill>
              <a:latin typeface="Roboto Condensed"/>
            </a:rPr>
            <a:t>anh</a:t>
          </a:r>
          <a:r>
            <a:rPr lang="en-US" sz="3600" dirty="0">
              <a:solidFill>
                <a:schemeClr val="bg1"/>
              </a:solidFill>
              <a:latin typeface="Roboto Condensed"/>
            </a:rPr>
            <a:t> </a:t>
          </a:r>
          <a:r>
            <a:rPr lang="en-US" sz="3600" dirty="0" err="1">
              <a:solidFill>
                <a:schemeClr val="bg1"/>
              </a:solidFill>
              <a:latin typeface="Roboto Condensed"/>
            </a:rPr>
            <a:t>trai</a:t>
          </a:r>
          <a:r>
            <a:rPr lang="en-US" sz="3600" dirty="0">
              <a:solidFill>
                <a:schemeClr val="bg1"/>
              </a:solidFill>
              <a:latin typeface="Roboto Condensed"/>
            </a:rPr>
            <a:t> </a:t>
          </a:r>
          <a:r>
            <a:rPr lang="en-US" sz="3600" dirty="0" err="1">
              <a:solidFill>
                <a:schemeClr val="bg1"/>
              </a:solidFill>
              <a:latin typeface="Roboto Condensed"/>
            </a:rPr>
            <a:t>nhận</a:t>
          </a:r>
          <a:r>
            <a:rPr lang="en-US" sz="3600" dirty="0">
              <a:solidFill>
                <a:schemeClr val="bg1"/>
              </a:solidFill>
              <a:latin typeface="Roboto Condensed"/>
            </a:rPr>
            <a:t> </a:t>
          </a:r>
          <a:r>
            <a:rPr lang="en-US" sz="3600" dirty="0" err="1">
              <a:solidFill>
                <a:schemeClr val="bg1"/>
              </a:solidFill>
              <a:latin typeface="Roboto Condensed"/>
            </a:rPr>
            <a:t>ra</a:t>
          </a:r>
          <a:r>
            <a:rPr lang="en-US" sz="3600" dirty="0">
              <a:solidFill>
                <a:schemeClr val="bg1"/>
              </a:solidFill>
              <a:latin typeface="Roboto Condensed"/>
            </a:rPr>
            <a:t> </a:t>
          </a:r>
          <a:r>
            <a:rPr lang="en-US" sz="3600" dirty="0" err="1">
              <a:solidFill>
                <a:schemeClr val="bg1"/>
              </a:solidFill>
              <a:latin typeface="Roboto Condensed"/>
            </a:rPr>
            <a:t>lỗi</a:t>
          </a:r>
          <a:r>
            <a:rPr lang="en-US" sz="3600" dirty="0">
              <a:solidFill>
                <a:schemeClr val="bg1"/>
              </a:solidFill>
              <a:latin typeface="Roboto Condensed"/>
            </a:rPr>
            <a:t> </a:t>
          </a:r>
          <a:r>
            <a:rPr lang="en-US" sz="3600" dirty="0" err="1">
              <a:solidFill>
                <a:schemeClr val="bg1"/>
              </a:solidFill>
              <a:latin typeface="Roboto Condensed"/>
            </a:rPr>
            <a:t>lầm</a:t>
          </a:r>
          <a:r>
            <a:rPr lang="en-US" sz="3600" dirty="0">
              <a:solidFill>
                <a:schemeClr val="bg1"/>
              </a:solidFill>
              <a:latin typeface="Roboto Condensed"/>
            </a:rPr>
            <a:t> </a:t>
          </a:r>
          <a:r>
            <a:rPr lang="en-US" sz="3600" dirty="0" err="1">
              <a:solidFill>
                <a:schemeClr val="bg1"/>
              </a:solidFill>
              <a:latin typeface="Roboto Condensed"/>
            </a:rPr>
            <a:t>của</a:t>
          </a:r>
          <a:r>
            <a:rPr lang="en-US" sz="3600" dirty="0">
              <a:solidFill>
                <a:schemeClr val="bg1"/>
              </a:solidFill>
              <a:latin typeface="Roboto Condensed"/>
            </a:rPr>
            <a:t> </a:t>
          </a:r>
          <a:r>
            <a:rPr lang="en-US" sz="3600" dirty="0" err="1">
              <a:solidFill>
                <a:schemeClr val="bg1"/>
              </a:solidFill>
              <a:latin typeface="Roboto Condensed"/>
            </a:rPr>
            <a:t>mình</a:t>
          </a:r>
          <a:r>
            <a:rPr lang="en-US" sz="3600" dirty="0">
              <a:solidFill>
                <a:schemeClr val="bg1"/>
              </a:solidFill>
              <a:latin typeface="Roboto Condensed"/>
            </a:rPr>
            <a:t>.</a:t>
          </a:r>
        </a:p>
      </dgm:t>
    </dgm:pt>
    <dgm:pt modelId="{1412BC22-D68D-4359-9AEF-BD6F1BBCBE8D}" type="parTrans" cxnId="{F49DD82E-520B-4913-83E8-1C0A3469DD1E}">
      <dgm:prSet/>
      <dgm:spPr/>
      <dgm:t>
        <a:bodyPr/>
        <a:lstStyle/>
        <a:p>
          <a:pPr>
            <a:lnSpc>
              <a:spcPct val="110000"/>
            </a:lnSpc>
          </a:pPr>
          <a:endParaRPr lang="en-US" sz="2000">
            <a:solidFill>
              <a:schemeClr val="bg1"/>
            </a:solidFill>
          </a:endParaRPr>
        </a:p>
      </dgm:t>
    </dgm:pt>
    <dgm:pt modelId="{BBA2B620-90B5-4C11-83BC-FEEE3300E365}" type="sibTrans" cxnId="{F49DD82E-520B-4913-83E8-1C0A3469DD1E}">
      <dgm:prSet/>
      <dgm:spPr/>
      <dgm:t>
        <a:bodyPr/>
        <a:lstStyle/>
        <a:p>
          <a:pPr>
            <a:lnSpc>
              <a:spcPct val="110000"/>
            </a:lnSpc>
          </a:pPr>
          <a:endParaRPr lang="en-US" sz="2000">
            <a:solidFill>
              <a:schemeClr val="bg1"/>
            </a:solidFill>
          </a:endParaRPr>
        </a:p>
      </dgm:t>
    </dgm:pt>
    <dgm:pt modelId="{7D74278A-D0CF-4652-B64C-6C8D899E7D97}" type="pres">
      <dgm:prSet presAssocID="{9224D05E-7550-4D67-B3E1-1DD40A01EE8C}" presName="Name0" presStyleCnt="0">
        <dgm:presLayoutVars>
          <dgm:dir/>
          <dgm:animLvl val="lvl"/>
          <dgm:resizeHandles val="exact"/>
        </dgm:presLayoutVars>
      </dgm:prSet>
      <dgm:spPr/>
      <dgm:t>
        <a:bodyPr/>
        <a:lstStyle/>
        <a:p>
          <a:endParaRPr lang="en-US"/>
        </a:p>
      </dgm:t>
    </dgm:pt>
    <dgm:pt modelId="{807E870B-F0BA-4D1F-B90F-18B5CD90F936}" type="pres">
      <dgm:prSet presAssocID="{9224D05E-7550-4D67-B3E1-1DD40A01EE8C}" presName="dummy" presStyleCnt="0"/>
      <dgm:spPr/>
    </dgm:pt>
    <dgm:pt modelId="{03C43F60-CF40-4994-96C9-89E0ADF0B121}" type="pres">
      <dgm:prSet presAssocID="{9224D05E-7550-4D67-B3E1-1DD40A01EE8C}" presName="linH" presStyleCnt="0"/>
      <dgm:spPr/>
    </dgm:pt>
    <dgm:pt modelId="{CC0DA01D-2FFA-4CA6-86A0-B626FB60FDA2}" type="pres">
      <dgm:prSet presAssocID="{9224D05E-7550-4D67-B3E1-1DD40A01EE8C}" presName="padding1" presStyleCnt="0"/>
      <dgm:spPr/>
    </dgm:pt>
    <dgm:pt modelId="{A092CB2F-A132-4772-9886-377298F065A0}" type="pres">
      <dgm:prSet presAssocID="{34303260-552D-4E4B-9AEF-89EA777901AC}" presName="linV" presStyleCnt="0"/>
      <dgm:spPr/>
    </dgm:pt>
    <dgm:pt modelId="{D5064EA1-C75F-437D-86A9-4AB51DC8FA2E}" type="pres">
      <dgm:prSet presAssocID="{34303260-552D-4E4B-9AEF-89EA777901AC}" presName="spVertical1" presStyleCnt="0"/>
      <dgm:spPr/>
    </dgm:pt>
    <dgm:pt modelId="{9C30BC61-FEF5-4A70-B29F-8593E084D068}" type="pres">
      <dgm:prSet presAssocID="{34303260-552D-4E4B-9AEF-89EA777901AC}" presName="parTx" presStyleLbl="revTx" presStyleIdx="0" presStyleCnt="4" custScaleX="136674" custLinFactNeighborX="86" custLinFactNeighborY="34041">
        <dgm:presLayoutVars>
          <dgm:chMax val="0"/>
          <dgm:chPref val="0"/>
          <dgm:bulletEnabled val="1"/>
        </dgm:presLayoutVars>
      </dgm:prSet>
      <dgm:spPr/>
      <dgm:t>
        <a:bodyPr/>
        <a:lstStyle/>
        <a:p>
          <a:endParaRPr lang="en-US"/>
        </a:p>
      </dgm:t>
    </dgm:pt>
    <dgm:pt modelId="{C4F44EB8-FC9C-401F-9B5D-8F7F015A34BA}" type="pres">
      <dgm:prSet presAssocID="{34303260-552D-4E4B-9AEF-89EA777901AC}" presName="spVertical2" presStyleCnt="0"/>
      <dgm:spPr/>
    </dgm:pt>
    <dgm:pt modelId="{68AFF036-936E-4AE7-B966-7610CC821FA8}" type="pres">
      <dgm:prSet presAssocID="{34303260-552D-4E4B-9AEF-89EA777901AC}" presName="spVertical3" presStyleCnt="0"/>
      <dgm:spPr/>
    </dgm:pt>
    <dgm:pt modelId="{024094CA-B537-4CF8-B7DA-3A56806F9A96}" type="pres">
      <dgm:prSet presAssocID="{A065D8D9-1DD3-4DEB-8FB9-E8B45CC50B2E}" presName="space" presStyleCnt="0"/>
      <dgm:spPr/>
    </dgm:pt>
    <dgm:pt modelId="{20ED5F9B-0F53-4B4E-B6F3-BA23059280C2}" type="pres">
      <dgm:prSet presAssocID="{08F63BBD-8C5D-4F16-A801-1B452B9760FE}" presName="linV" presStyleCnt="0"/>
      <dgm:spPr/>
    </dgm:pt>
    <dgm:pt modelId="{4752C98C-7489-473E-8A30-2A2BDD916065}" type="pres">
      <dgm:prSet presAssocID="{08F63BBD-8C5D-4F16-A801-1B452B9760FE}" presName="spVertical1" presStyleCnt="0"/>
      <dgm:spPr/>
    </dgm:pt>
    <dgm:pt modelId="{CE06B9B3-BECD-4839-BF0B-581AC8247E8D}" type="pres">
      <dgm:prSet presAssocID="{08F63BBD-8C5D-4F16-A801-1B452B9760FE}" presName="parTx" presStyleLbl="revTx" presStyleIdx="1" presStyleCnt="4" custLinFactNeighborX="-8214" custLinFactNeighborY="38301">
        <dgm:presLayoutVars>
          <dgm:chMax val="0"/>
          <dgm:chPref val="0"/>
          <dgm:bulletEnabled val="1"/>
        </dgm:presLayoutVars>
      </dgm:prSet>
      <dgm:spPr/>
      <dgm:t>
        <a:bodyPr/>
        <a:lstStyle/>
        <a:p>
          <a:endParaRPr lang="en-US"/>
        </a:p>
      </dgm:t>
    </dgm:pt>
    <dgm:pt modelId="{5338B1BA-6778-47DB-AEA4-FC0D70354B63}" type="pres">
      <dgm:prSet presAssocID="{08F63BBD-8C5D-4F16-A801-1B452B9760FE}" presName="spVertical2" presStyleCnt="0"/>
      <dgm:spPr/>
    </dgm:pt>
    <dgm:pt modelId="{37DD9AAA-4825-4887-AF18-7D334BB2C68F}" type="pres">
      <dgm:prSet presAssocID="{08F63BBD-8C5D-4F16-A801-1B452B9760FE}" presName="spVertical3" presStyleCnt="0"/>
      <dgm:spPr/>
    </dgm:pt>
    <dgm:pt modelId="{D341BC89-CD86-4BA7-9734-028822A473BA}" type="pres">
      <dgm:prSet presAssocID="{D9FF1E04-E264-44B5-9BB9-0BB54C3D289C}" presName="space" presStyleCnt="0"/>
      <dgm:spPr/>
    </dgm:pt>
    <dgm:pt modelId="{BA4FB83F-7DD1-4661-80D2-8DE8288A14A8}" type="pres">
      <dgm:prSet presAssocID="{6BC201CC-C859-4CC8-A290-76234F011101}" presName="linV" presStyleCnt="0"/>
      <dgm:spPr/>
    </dgm:pt>
    <dgm:pt modelId="{7DB453B2-B35D-4FE4-8001-78F0E3826438}" type="pres">
      <dgm:prSet presAssocID="{6BC201CC-C859-4CC8-A290-76234F011101}" presName="spVertical1" presStyleCnt="0"/>
      <dgm:spPr/>
    </dgm:pt>
    <dgm:pt modelId="{10FB05CA-532B-49C4-A844-ED37A33532B2}" type="pres">
      <dgm:prSet presAssocID="{6BC201CC-C859-4CC8-A290-76234F011101}" presName="parTx" presStyleLbl="revTx" presStyleIdx="2" presStyleCnt="4" custLinFactNeighborX="-7517" custLinFactNeighborY="19643">
        <dgm:presLayoutVars>
          <dgm:chMax val="0"/>
          <dgm:chPref val="0"/>
          <dgm:bulletEnabled val="1"/>
        </dgm:presLayoutVars>
      </dgm:prSet>
      <dgm:spPr/>
      <dgm:t>
        <a:bodyPr/>
        <a:lstStyle/>
        <a:p>
          <a:endParaRPr lang="en-US"/>
        </a:p>
      </dgm:t>
    </dgm:pt>
    <dgm:pt modelId="{3FBC7892-D594-428E-8FB2-E24BA6199078}" type="pres">
      <dgm:prSet presAssocID="{6BC201CC-C859-4CC8-A290-76234F011101}" presName="spVertical2" presStyleCnt="0"/>
      <dgm:spPr/>
    </dgm:pt>
    <dgm:pt modelId="{EFFAB8EB-6C1F-43AD-9CCB-21BFF86A1890}" type="pres">
      <dgm:prSet presAssocID="{6BC201CC-C859-4CC8-A290-76234F011101}" presName="spVertical3" presStyleCnt="0"/>
      <dgm:spPr/>
    </dgm:pt>
    <dgm:pt modelId="{EB16902A-E114-4E09-931B-F53E762E8F04}" type="pres">
      <dgm:prSet presAssocID="{9AFF787B-875F-4A4E-BD7C-0289B41F4D37}" presName="space" presStyleCnt="0"/>
      <dgm:spPr/>
    </dgm:pt>
    <dgm:pt modelId="{77039208-B452-4B2E-8B27-A986A1F1293F}" type="pres">
      <dgm:prSet presAssocID="{5D33B217-3F1C-47A1-83F6-A6E923F485CE}" presName="linV" presStyleCnt="0"/>
      <dgm:spPr/>
    </dgm:pt>
    <dgm:pt modelId="{4B84380B-ED54-46AC-8352-F996837AA432}" type="pres">
      <dgm:prSet presAssocID="{5D33B217-3F1C-47A1-83F6-A6E923F485CE}" presName="spVertical1" presStyleCnt="0"/>
      <dgm:spPr/>
    </dgm:pt>
    <dgm:pt modelId="{972FB193-995E-4FA0-8AE6-BECAEF56B748}" type="pres">
      <dgm:prSet presAssocID="{5D33B217-3F1C-47A1-83F6-A6E923F485CE}" presName="parTx" presStyleLbl="revTx" presStyleIdx="3" presStyleCnt="4" custScaleX="177847" custLinFactNeighborX="-1778" custLinFactNeighborY="35067">
        <dgm:presLayoutVars>
          <dgm:chMax val="0"/>
          <dgm:chPref val="0"/>
          <dgm:bulletEnabled val="1"/>
        </dgm:presLayoutVars>
      </dgm:prSet>
      <dgm:spPr/>
      <dgm:t>
        <a:bodyPr/>
        <a:lstStyle/>
        <a:p>
          <a:endParaRPr lang="en-US"/>
        </a:p>
      </dgm:t>
    </dgm:pt>
    <dgm:pt modelId="{E8799635-EF19-4D5D-A7B0-6FC3590992C6}" type="pres">
      <dgm:prSet presAssocID="{5D33B217-3F1C-47A1-83F6-A6E923F485CE}" presName="spVertical2" presStyleCnt="0"/>
      <dgm:spPr/>
    </dgm:pt>
    <dgm:pt modelId="{DBE3F60C-2EE8-4962-9E71-CC2BB7BFB606}" type="pres">
      <dgm:prSet presAssocID="{5D33B217-3F1C-47A1-83F6-A6E923F485CE}" presName="spVertical3" presStyleCnt="0"/>
      <dgm:spPr/>
    </dgm:pt>
    <dgm:pt modelId="{3FBCAB09-3B16-4D13-A439-1928DA1F3F81}" type="pres">
      <dgm:prSet presAssocID="{9224D05E-7550-4D67-B3E1-1DD40A01EE8C}" presName="padding2" presStyleCnt="0"/>
      <dgm:spPr/>
    </dgm:pt>
    <dgm:pt modelId="{EEA5606D-535D-48AF-9573-89B07A087CA5}" type="pres">
      <dgm:prSet presAssocID="{9224D05E-7550-4D67-B3E1-1DD40A01EE8C}" presName="negArrow" presStyleCnt="0"/>
      <dgm:spPr/>
    </dgm:pt>
    <dgm:pt modelId="{A0A06A51-29ED-4BAE-8694-8ECF93F0125B}" type="pres">
      <dgm:prSet presAssocID="{9224D05E-7550-4D67-B3E1-1DD40A01EE8C}" presName="backgroundArrow" presStyleLbl="node1" presStyleIdx="0" presStyleCnt="1" custScaleY="116526" custLinFactNeighborY="-2139"/>
      <dgm:spPr/>
    </dgm:pt>
  </dgm:ptLst>
  <dgm:cxnLst>
    <dgm:cxn modelId="{D947868A-2BB5-42A0-B5C3-11970BA7CD22}" type="presOf" srcId="{6BC201CC-C859-4CC8-A290-76234F011101}" destId="{10FB05CA-532B-49C4-A844-ED37A33532B2}" srcOrd="0" destOrd="0" presId="urn:microsoft.com/office/officeart/2005/8/layout/hProcess3"/>
    <dgm:cxn modelId="{C6F1C1F2-A056-4ED5-8473-33186DE8E35C}" type="presOf" srcId="{08F63BBD-8C5D-4F16-A801-1B452B9760FE}" destId="{CE06B9B3-BECD-4839-BF0B-581AC8247E8D}" srcOrd="0" destOrd="0" presId="urn:microsoft.com/office/officeart/2005/8/layout/hProcess3"/>
    <dgm:cxn modelId="{F49DD82E-520B-4913-83E8-1C0A3469DD1E}" srcId="{9224D05E-7550-4D67-B3E1-1DD40A01EE8C}" destId="{5D33B217-3F1C-47A1-83F6-A6E923F485CE}" srcOrd="3" destOrd="0" parTransId="{1412BC22-D68D-4359-9AEF-BD6F1BBCBE8D}" sibTransId="{BBA2B620-90B5-4C11-83BC-FEEE3300E365}"/>
    <dgm:cxn modelId="{3C5B0817-E52E-4392-9117-C462B4BA7AC4}" type="presOf" srcId="{34303260-552D-4E4B-9AEF-89EA777901AC}" destId="{9C30BC61-FEF5-4A70-B29F-8593E084D068}" srcOrd="0" destOrd="0" presId="urn:microsoft.com/office/officeart/2005/8/layout/hProcess3"/>
    <dgm:cxn modelId="{9D61FDC5-08CD-42F4-95FE-91CDBFF53170}" srcId="{9224D05E-7550-4D67-B3E1-1DD40A01EE8C}" destId="{6BC201CC-C859-4CC8-A290-76234F011101}" srcOrd="2" destOrd="0" parTransId="{0AB8F3C8-50E2-4588-980C-F66638F37D47}" sibTransId="{9AFF787B-875F-4A4E-BD7C-0289B41F4D37}"/>
    <dgm:cxn modelId="{01285BEE-4D79-435B-9D91-2F18B33186A3}" srcId="{9224D05E-7550-4D67-B3E1-1DD40A01EE8C}" destId="{34303260-552D-4E4B-9AEF-89EA777901AC}" srcOrd="0" destOrd="0" parTransId="{D0BDA856-055B-4CE0-B61B-3E560DF35F0F}" sibTransId="{A065D8D9-1DD3-4DEB-8FB9-E8B45CC50B2E}"/>
    <dgm:cxn modelId="{D9330E31-C49D-4553-AF39-90CE26F2453C}" type="presOf" srcId="{5D33B217-3F1C-47A1-83F6-A6E923F485CE}" destId="{972FB193-995E-4FA0-8AE6-BECAEF56B748}" srcOrd="0" destOrd="0" presId="urn:microsoft.com/office/officeart/2005/8/layout/hProcess3"/>
    <dgm:cxn modelId="{52717F9A-746B-4F06-B2E3-B51AE779DFE6}" srcId="{9224D05E-7550-4D67-B3E1-1DD40A01EE8C}" destId="{08F63BBD-8C5D-4F16-A801-1B452B9760FE}" srcOrd="1" destOrd="0" parTransId="{A9FCBCC6-46E4-4BEB-B98A-7BDCF4865E15}" sibTransId="{D9FF1E04-E264-44B5-9BB9-0BB54C3D289C}"/>
    <dgm:cxn modelId="{973A7BE6-A8C8-412A-A023-7E9B0B922666}" type="presOf" srcId="{9224D05E-7550-4D67-B3E1-1DD40A01EE8C}" destId="{7D74278A-D0CF-4652-B64C-6C8D899E7D97}" srcOrd="0" destOrd="0" presId="urn:microsoft.com/office/officeart/2005/8/layout/hProcess3"/>
    <dgm:cxn modelId="{CBB8652C-B17F-468F-99F0-81FF3A429E64}" type="presParOf" srcId="{7D74278A-D0CF-4652-B64C-6C8D899E7D97}" destId="{807E870B-F0BA-4D1F-B90F-18B5CD90F936}" srcOrd="0" destOrd="0" presId="urn:microsoft.com/office/officeart/2005/8/layout/hProcess3"/>
    <dgm:cxn modelId="{167E18AB-BF70-4E9C-8DCB-5AB07556C467}" type="presParOf" srcId="{7D74278A-D0CF-4652-B64C-6C8D899E7D97}" destId="{03C43F60-CF40-4994-96C9-89E0ADF0B121}" srcOrd="1" destOrd="0" presId="urn:microsoft.com/office/officeart/2005/8/layout/hProcess3"/>
    <dgm:cxn modelId="{CC687B67-8FDA-482D-86F1-8F6D79A923D5}" type="presParOf" srcId="{03C43F60-CF40-4994-96C9-89E0ADF0B121}" destId="{CC0DA01D-2FFA-4CA6-86A0-B626FB60FDA2}" srcOrd="0" destOrd="0" presId="urn:microsoft.com/office/officeart/2005/8/layout/hProcess3"/>
    <dgm:cxn modelId="{29303AC0-E2A6-4B38-9E96-B143C47E66F6}" type="presParOf" srcId="{03C43F60-CF40-4994-96C9-89E0ADF0B121}" destId="{A092CB2F-A132-4772-9886-377298F065A0}" srcOrd="1" destOrd="0" presId="urn:microsoft.com/office/officeart/2005/8/layout/hProcess3"/>
    <dgm:cxn modelId="{E5F38788-7DEE-4BDB-A71B-41740E4CC8E0}" type="presParOf" srcId="{A092CB2F-A132-4772-9886-377298F065A0}" destId="{D5064EA1-C75F-437D-86A9-4AB51DC8FA2E}" srcOrd="0" destOrd="0" presId="urn:microsoft.com/office/officeart/2005/8/layout/hProcess3"/>
    <dgm:cxn modelId="{53A9B4D2-109C-47E7-8656-55951C19CBCC}" type="presParOf" srcId="{A092CB2F-A132-4772-9886-377298F065A0}" destId="{9C30BC61-FEF5-4A70-B29F-8593E084D068}" srcOrd="1" destOrd="0" presId="urn:microsoft.com/office/officeart/2005/8/layout/hProcess3"/>
    <dgm:cxn modelId="{5780257F-A32D-4C9E-A3A9-35C32DE9CE04}" type="presParOf" srcId="{A092CB2F-A132-4772-9886-377298F065A0}" destId="{C4F44EB8-FC9C-401F-9B5D-8F7F015A34BA}" srcOrd="2" destOrd="0" presId="urn:microsoft.com/office/officeart/2005/8/layout/hProcess3"/>
    <dgm:cxn modelId="{6727DB68-2BDD-422F-8A87-BC88F055335B}" type="presParOf" srcId="{A092CB2F-A132-4772-9886-377298F065A0}" destId="{68AFF036-936E-4AE7-B966-7610CC821FA8}" srcOrd="3" destOrd="0" presId="urn:microsoft.com/office/officeart/2005/8/layout/hProcess3"/>
    <dgm:cxn modelId="{6DC9BD09-CDE5-4A11-BB09-3CF92A0F44CC}" type="presParOf" srcId="{03C43F60-CF40-4994-96C9-89E0ADF0B121}" destId="{024094CA-B537-4CF8-B7DA-3A56806F9A96}" srcOrd="2" destOrd="0" presId="urn:microsoft.com/office/officeart/2005/8/layout/hProcess3"/>
    <dgm:cxn modelId="{5F6B0E42-72B6-4E8C-B94E-9D68B651C8B7}" type="presParOf" srcId="{03C43F60-CF40-4994-96C9-89E0ADF0B121}" destId="{20ED5F9B-0F53-4B4E-B6F3-BA23059280C2}" srcOrd="3" destOrd="0" presId="urn:microsoft.com/office/officeart/2005/8/layout/hProcess3"/>
    <dgm:cxn modelId="{8FF62335-D8B6-4A6A-AB18-D6577C17F9DD}" type="presParOf" srcId="{20ED5F9B-0F53-4B4E-B6F3-BA23059280C2}" destId="{4752C98C-7489-473E-8A30-2A2BDD916065}" srcOrd="0" destOrd="0" presId="urn:microsoft.com/office/officeart/2005/8/layout/hProcess3"/>
    <dgm:cxn modelId="{DBE5DB22-AFA2-4991-8A46-6568623B842F}" type="presParOf" srcId="{20ED5F9B-0F53-4B4E-B6F3-BA23059280C2}" destId="{CE06B9B3-BECD-4839-BF0B-581AC8247E8D}" srcOrd="1" destOrd="0" presId="urn:microsoft.com/office/officeart/2005/8/layout/hProcess3"/>
    <dgm:cxn modelId="{3F028C08-C0B0-41D2-BE70-500B44236BF5}" type="presParOf" srcId="{20ED5F9B-0F53-4B4E-B6F3-BA23059280C2}" destId="{5338B1BA-6778-47DB-AEA4-FC0D70354B63}" srcOrd="2" destOrd="0" presId="urn:microsoft.com/office/officeart/2005/8/layout/hProcess3"/>
    <dgm:cxn modelId="{7CB2C763-140A-49AD-B02E-417253CFE0F4}" type="presParOf" srcId="{20ED5F9B-0F53-4B4E-B6F3-BA23059280C2}" destId="{37DD9AAA-4825-4887-AF18-7D334BB2C68F}" srcOrd="3" destOrd="0" presId="urn:microsoft.com/office/officeart/2005/8/layout/hProcess3"/>
    <dgm:cxn modelId="{5AEB72DD-E6AB-45D5-91F8-845F19000C3C}" type="presParOf" srcId="{03C43F60-CF40-4994-96C9-89E0ADF0B121}" destId="{D341BC89-CD86-4BA7-9734-028822A473BA}" srcOrd="4" destOrd="0" presId="urn:microsoft.com/office/officeart/2005/8/layout/hProcess3"/>
    <dgm:cxn modelId="{8AA96E1C-7F00-48E6-91CD-261BABF98EA5}" type="presParOf" srcId="{03C43F60-CF40-4994-96C9-89E0ADF0B121}" destId="{BA4FB83F-7DD1-4661-80D2-8DE8288A14A8}" srcOrd="5" destOrd="0" presId="urn:microsoft.com/office/officeart/2005/8/layout/hProcess3"/>
    <dgm:cxn modelId="{74888E92-A5D9-4421-BAFB-9F273A20FAF8}" type="presParOf" srcId="{BA4FB83F-7DD1-4661-80D2-8DE8288A14A8}" destId="{7DB453B2-B35D-4FE4-8001-78F0E3826438}" srcOrd="0" destOrd="0" presId="urn:microsoft.com/office/officeart/2005/8/layout/hProcess3"/>
    <dgm:cxn modelId="{A3CC1E25-C51D-48F1-ACD6-2A56A1910260}" type="presParOf" srcId="{BA4FB83F-7DD1-4661-80D2-8DE8288A14A8}" destId="{10FB05CA-532B-49C4-A844-ED37A33532B2}" srcOrd="1" destOrd="0" presId="urn:microsoft.com/office/officeart/2005/8/layout/hProcess3"/>
    <dgm:cxn modelId="{70599566-6C24-4451-8C23-FCADFCBD1CFC}" type="presParOf" srcId="{BA4FB83F-7DD1-4661-80D2-8DE8288A14A8}" destId="{3FBC7892-D594-428E-8FB2-E24BA6199078}" srcOrd="2" destOrd="0" presId="urn:microsoft.com/office/officeart/2005/8/layout/hProcess3"/>
    <dgm:cxn modelId="{BD0F2902-A33E-4429-9A2B-4D56E666C871}" type="presParOf" srcId="{BA4FB83F-7DD1-4661-80D2-8DE8288A14A8}" destId="{EFFAB8EB-6C1F-43AD-9CCB-21BFF86A1890}" srcOrd="3" destOrd="0" presId="urn:microsoft.com/office/officeart/2005/8/layout/hProcess3"/>
    <dgm:cxn modelId="{4CE06D05-3CA0-45AA-B0D5-4AFE311A5F20}" type="presParOf" srcId="{03C43F60-CF40-4994-96C9-89E0ADF0B121}" destId="{EB16902A-E114-4E09-931B-F53E762E8F04}" srcOrd="6" destOrd="0" presId="urn:microsoft.com/office/officeart/2005/8/layout/hProcess3"/>
    <dgm:cxn modelId="{5E7210E9-ADB7-4657-B268-BCD81A1A667B}" type="presParOf" srcId="{03C43F60-CF40-4994-96C9-89E0ADF0B121}" destId="{77039208-B452-4B2E-8B27-A986A1F1293F}" srcOrd="7" destOrd="0" presId="urn:microsoft.com/office/officeart/2005/8/layout/hProcess3"/>
    <dgm:cxn modelId="{655FEE06-80C1-4A1D-B226-B6630E4A3EF0}" type="presParOf" srcId="{77039208-B452-4B2E-8B27-A986A1F1293F}" destId="{4B84380B-ED54-46AC-8352-F996837AA432}" srcOrd="0" destOrd="0" presId="urn:microsoft.com/office/officeart/2005/8/layout/hProcess3"/>
    <dgm:cxn modelId="{843F2070-3A99-4513-AE5D-4DB602AB7F47}" type="presParOf" srcId="{77039208-B452-4B2E-8B27-A986A1F1293F}" destId="{972FB193-995E-4FA0-8AE6-BECAEF56B748}" srcOrd="1" destOrd="0" presId="urn:microsoft.com/office/officeart/2005/8/layout/hProcess3"/>
    <dgm:cxn modelId="{F9F1C456-C5D0-467B-89B7-A5F5E1412B2A}" type="presParOf" srcId="{77039208-B452-4B2E-8B27-A986A1F1293F}" destId="{E8799635-EF19-4D5D-A7B0-6FC3590992C6}" srcOrd="2" destOrd="0" presId="urn:microsoft.com/office/officeart/2005/8/layout/hProcess3"/>
    <dgm:cxn modelId="{3C4A5A38-8370-4BFC-B81C-90957E18F0ED}" type="presParOf" srcId="{77039208-B452-4B2E-8B27-A986A1F1293F}" destId="{DBE3F60C-2EE8-4962-9E71-CC2BB7BFB606}" srcOrd="3" destOrd="0" presId="urn:microsoft.com/office/officeart/2005/8/layout/hProcess3"/>
    <dgm:cxn modelId="{B2AFB22B-64F2-47E5-8565-7128DA8E91D6}" type="presParOf" srcId="{03C43F60-CF40-4994-96C9-89E0ADF0B121}" destId="{3FBCAB09-3B16-4D13-A439-1928DA1F3F81}" srcOrd="8" destOrd="0" presId="urn:microsoft.com/office/officeart/2005/8/layout/hProcess3"/>
    <dgm:cxn modelId="{F906D59C-0414-46ED-A4B6-71B54E39E078}" type="presParOf" srcId="{03C43F60-CF40-4994-96C9-89E0ADF0B121}" destId="{EEA5606D-535D-48AF-9573-89B07A087CA5}" srcOrd="9" destOrd="0" presId="urn:microsoft.com/office/officeart/2005/8/layout/hProcess3"/>
    <dgm:cxn modelId="{8EEFAC52-6D14-4EFB-B0A2-50F45FA94AF2}" type="presParOf" srcId="{03C43F60-CF40-4994-96C9-89E0ADF0B121}" destId="{A0A06A51-29ED-4BAE-8694-8ECF93F0125B}" srcOrd="10" destOrd="0" presId="urn:microsoft.com/office/officeart/2005/8/layout/h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B19B8B4-2B91-41CF-B0BB-FFC9E07CA3CC}" type="doc">
      <dgm:prSet loTypeId="urn:microsoft.com/office/officeart/2005/8/layout/venn3" loCatId="relationship" qsTypeId="urn:microsoft.com/office/officeart/2005/8/quickstyle/simple1" qsCatId="simple" csTypeId="urn:microsoft.com/office/officeart/2005/8/colors/accent2_5" csCatId="accent2" phldr="1"/>
      <dgm:spPr/>
    </dgm:pt>
    <dgm:pt modelId="{6C195D0A-A185-42D7-8706-F9CBB0CFA464}">
      <dgm:prSet phldrT="[Text]" custT="1"/>
      <dgm:spPr/>
      <dgm:t>
        <a:bodyPr/>
        <a:lstStyle/>
        <a:p>
          <a:r>
            <a:rPr lang="en-US" sz="4400" b="1" dirty="0" err="1">
              <a:latin typeface="Roboto Condensed"/>
            </a:rPr>
            <a:t>Kiều</a:t>
          </a:r>
          <a:r>
            <a:rPr lang="en-US" sz="4400" b="1" dirty="0">
              <a:latin typeface="Roboto Condensed"/>
            </a:rPr>
            <a:t> Phương: </a:t>
          </a:r>
          <a:r>
            <a:rPr lang="en-US" sz="4400" dirty="0" err="1">
              <a:latin typeface="Roboto Condensed"/>
            </a:rPr>
            <a:t>cô</a:t>
          </a:r>
          <a:r>
            <a:rPr lang="en-US" sz="4400" dirty="0">
              <a:latin typeface="Roboto Condensed"/>
            </a:rPr>
            <a:t> </a:t>
          </a:r>
          <a:r>
            <a:rPr lang="en-US" sz="4400" dirty="0" err="1">
              <a:latin typeface="Roboto Condensed"/>
            </a:rPr>
            <a:t>bé</a:t>
          </a:r>
          <a:r>
            <a:rPr lang="en-US" sz="4400" dirty="0">
              <a:latin typeface="Roboto Condensed"/>
            </a:rPr>
            <a:t> </a:t>
          </a:r>
          <a:r>
            <a:rPr lang="en-US" sz="4400" dirty="0" err="1">
              <a:latin typeface="Roboto Condensed"/>
            </a:rPr>
            <a:t>hồn</a:t>
          </a:r>
          <a:r>
            <a:rPr lang="en-US" sz="4400" dirty="0">
              <a:latin typeface="Roboto Condensed"/>
            </a:rPr>
            <a:t> </a:t>
          </a:r>
          <a:r>
            <a:rPr lang="en-US" sz="4400" dirty="0" err="1">
              <a:latin typeface="Roboto Condensed"/>
            </a:rPr>
            <a:t>nhiên</a:t>
          </a:r>
          <a:r>
            <a:rPr lang="en-US" sz="4400" dirty="0">
              <a:latin typeface="Roboto Condensed"/>
            </a:rPr>
            <a:t>, </a:t>
          </a:r>
          <a:r>
            <a:rPr lang="en-US" sz="4400" dirty="0" err="1">
              <a:latin typeface="Roboto Condensed"/>
            </a:rPr>
            <a:t>tài</a:t>
          </a:r>
          <a:r>
            <a:rPr lang="en-US" sz="4400" dirty="0">
              <a:latin typeface="Roboto Condensed"/>
            </a:rPr>
            <a:t> </a:t>
          </a:r>
          <a:r>
            <a:rPr lang="en-US" sz="4400" dirty="0" err="1">
              <a:latin typeface="Roboto Condensed"/>
            </a:rPr>
            <a:t>năng</a:t>
          </a:r>
          <a:r>
            <a:rPr lang="en-US" sz="4400" dirty="0">
              <a:latin typeface="Roboto Condensed"/>
            </a:rPr>
            <a:t> </a:t>
          </a:r>
          <a:r>
            <a:rPr lang="en-US" sz="4400" dirty="0" err="1">
              <a:latin typeface="Roboto Condensed"/>
            </a:rPr>
            <a:t>và</a:t>
          </a:r>
          <a:r>
            <a:rPr lang="en-US" sz="4400" dirty="0">
              <a:latin typeface="Roboto Condensed"/>
            </a:rPr>
            <a:t> </a:t>
          </a:r>
          <a:r>
            <a:rPr lang="en-US" sz="4400" dirty="0" err="1">
              <a:latin typeface="Roboto Condensed"/>
            </a:rPr>
            <a:t>có</a:t>
          </a:r>
          <a:r>
            <a:rPr lang="en-US" sz="4400" dirty="0">
              <a:latin typeface="Roboto Condensed"/>
            </a:rPr>
            <a:t> </a:t>
          </a:r>
          <a:r>
            <a:rPr lang="en-US" sz="4400" dirty="0" err="1">
              <a:latin typeface="Roboto Condensed"/>
            </a:rPr>
            <a:t>lòng</a:t>
          </a:r>
          <a:r>
            <a:rPr lang="en-US" sz="4400" dirty="0">
              <a:latin typeface="Roboto Condensed"/>
            </a:rPr>
            <a:t> bao dung </a:t>
          </a:r>
          <a:r>
            <a:rPr lang="en-US" sz="4400" dirty="0" err="1">
              <a:latin typeface="Roboto Condensed"/>
            </a:rPr>
            <a:t>nhân</a:t>
          </a:r>
          <a:r>
            <a:rPr lang="en-US" sz="4400" dirty="0">
              <a:latin typeface="Roboto Condensed"/>
            </a:rPr>
            <a:t> </a:t>
          </a:r>
          <a:r>
            <a:rPr lang="en-US" sz="4400" dirty="0" err="1">
              <a:latin typeface="Roboto Condensed"/>
            </a:rPr>
            <a:t>hậu</a:t>
          </a:r>
          <a:endParaRPr lang="en-US" sz="4400" dirty="0"/>
        </a:p>
      </dgm:t>
    </dgm:pt>
    <dgm:pt modelId="{50A05566-A732-48C9-88DB-5EBD6CA95F9C}" type="parTrans" cxnId="{4AFF741F-9A72-47C9-A857-94A7042A2AFD}">
      <dgm:prSet/>
      <dgm:spPr/>
      <dgm:t>
        <a:bodyPr/>
        <a:lstStyle/>
        <a:p>
          <a:endParaRPr lang="en-US" sz="2000"/>
        </a:p>
      </dgm:t>
    </dgm:pt>
    <dgm:pt modelId="{54F20B02-B881-4450-A27D-21DAD0820A65}" type="sibTrans" cxnId="{4AFF741F-9A72-47C9-A857-94A7042A2AFD}">
      <dgm:prSet/>
      <dgm:spPr/>
      <dgm:t>
        <a:bodyPr/>
        <a:lstStyle/>
        <a:p>
          <a:endParaRPr lang="en-US" sz="2000"/>
        </a:p>
      </dgm:t>
    </dgm:pt>
    <dgm:pt modelId="{3B19D6D7-3613-4805-B179-187AE2A58EB7}">
      <dgm:prSet custT="1"/>
      <dgm:spPr/>
      <dgm:t>
        <a:bodyPr/>
        <a:lstStyle/>
        <a:p>
          <a:r>
            <a:rPr lang="en-US" sz="4400" b="1" dirty="0">
              <a:latin typeface="Roboto Condensed"/>
            </a:rPr>
            <a:t>Anh </a:t>
          </a:r>
          <a:r>
            <a:rPr lang="en-US" sz="4400" b="1" dirty="0" err="1">
              <a:latin typeface="Roboto Condensed"/>
            </a:rPr>
            <a:t>trai</a:t>
          </a:r>
          <a:r>
            <a:rPr lang="en-US" sz="4400" b="1" dirty="0">
              <a:latin typeface="Roboto Condensed"/>
            </a:rPr>
            <a:t>: </a:t>
          </a:r>
          <a:r>
            <a:rPr lang="en-US" sz="4400" dirty="0" err="1">
              <a:latin typeface="Roboto Condensed"/>
            </a:rPr>
            <a:t>người</a:t>
          </a:r>
          <a:r>
            <a:rPr lang="en-US" sz="4400" dirty="0">
              <a:latin typeface="Roboto Condensed"/>
            </a:rPr>
            <a:t> </a:t>
          </a:r>
          <a:r>
            <a:rPr lang="en-US" sz="4400" dirty="0" err="1">
              <a:latin typeface="Roboto Condensed"/>
            </a:rPr>
            <a:t>yêu</a:t>
          </a:r>
          <a:r>
            <a:rPr lang="en-US" sz="4400" dirty="0">
              <a:latin typeface="Roboto Condensed"/>
            </a:rPr>
            <a:t> </a:t>
          </a:r>
          <a:r>
            <a:rPr lang="en-US" sz="4400" dirty="0" err="1">
              <a:latin typeface="Roboto Condensed"/>
            </a:rPr>
            <a:t>mến</a:t>
          </a:r>
          <a:r>
            <a:rPr lang="en-US" sz="4400" dirty="0">
              <a:latin typeface="Roboto Condensed"/>
            </a:rPr>
            <a:t> </a:t>
          </a:r>
          <a:r>
            <a:rPr lang="en-US" sz="4400" dirty="0" err="1">
              <a:latin typeface="Roboto Condensed"/>
            </a:rPr>
            <a:t>em</a:t>
          </a:r>
          <a:r>
            <a:rPr lang="en-US" sz="4400" dirty="0">
              <a:latin typeface="Roboto Condensed"/>
            </a:rPr>
            <a:t> </a:t>
          </a:r>
          <a:r>
            <a:rPr lang="en-US" sz="4400" dirty="0" err="1">
              <a:latin typeface="Roboto Condensed"/>
            </a:rPr>
            <a:t>nhưng</a:t>
          </a:r>
          <a:r>
            <a:rPr lang="en-US" sz="4400" dirty="0">
              <a:latin typeface="Roboto Condensed"/>
            </a:rPr>
            <a:t> </a:t>
          </a:r>
          <a:r>
            <a:rPr lang="en-US" sz="4400" dirty="0" err="1">
              <a:latin typeface="Roboto Condensed"/>
            </a:rPr>
            <a:t>có</a:t>
          </a:r>
          <a:r>
            <a:rPr lang="en-US" sz="4400" dirty="0">
              <a:latin typeface="Roboto Condensed"/>
            </a:rPr>
            <a:t> </a:t>
          </a:r>
          <a:r>
            <a:rPr lang="en-US" sz="4400" dirty="0" err="1">
              <a:latin typeface="Roboto Condensed"/>
            </a:rPr>
            <a:t>lúc</a:t>
          </a:r>
          <a:r>
            <a:rPr lang="en-US" sz="4400" dirty="0">
              <a:latin typeface="Roboto Condensed"/>
            </a:rPr>
            <a:t> </a:t>
          </a:r>
          <a:r>
            <a:rPr lang="en-US" sz="4400" dirty="0" err="1">
              <a:latin typeface="Roboto Condensed"/>
            </a:rPr>
            <a:t>lòng</a:t>
          </a:r>
          <a:r>
            <a:rPr lang="en-US" sz="4400" dirty="0">
              <a:latin typeface="Roboto Condensed"/>
            </a:rPr>
            <a:t> </a:t>
          </a:r>
          <a:r>
            <a:rPr lang="en-US" sz="4400" dirty="0" err="1">
              <a:latin typeface="Roboto Condensed"/>
            </a:rPr>
            <a:t>dạ</a:t>
          </a:r>
          <a:r>
            <a:rPr lang="en-US" sz="4400" dirty="0">
              <a:latin typeface="Roboto Condensed"/>
            </a:rPr>
            <a:t> </a:t>
          </a:r>
          <a:r>
            <a:rPr lang="en-US" sz="4400" dirty="0" err="1">
              <a:latin typeface="Roboto Condensed"/>
            </a:rPr>
            <a:t>hẹp</a:t>
          </a:r>
          <a:r>
            <a:rPr lang="en-US" sz="4400" dirty="0">
              <a:latin typeface="Roboto Condensed"/>
            </a:rPr>
            <a:t> </a:t>
          </a:r>
          <a:r>
            <a:rPr lang="en-US" sz="4400" dirty="0" err="1">
              <a:latin typeface="Roboto Condensed"/>
            </a:rPr>
            <a:t>hòi</a:t>
          </a:r>
          <a:r>
            <a:rPr lang="en-US" sz="4400" dirty="0">
              <a:latin typeface="Roboto Condensed"/>
            </a:rPr>
            <a:t>, </a:t>
          </a:r>
          <a:r>
            <a:rPr lang="en-US" sz="4400" dirty="0" err="1">
              <a:latin typeface="Roboto Condensed"/>
            </a:rPr>
            <a:t>ghen</a:t>
          </a:r>
          <a:r>
            <a:rPr lang="en-US" sz="4400" dirty="0">
              <a:latin typeface="Roboto Condensed"/>
            </a:rPr>
            <a:t> </a:t>
          </a:r>
          <a:r>
            <a:rPr lang="en-US" sz="4400" dirty="0" err="1">
              <a:latin typeface="Roboto Condensed"/>
            </a:rPr>
            <a:t>tị</a:t>
          </a:r>
          <a:r>
            <a:rPr lang="en-US" sz="4400" dirty="0">
              <a:latin typeface="Roboto Condensed"/>
            </a:rPr>
            <a:t> </a:t>
          </a:r>
          <a:r>
            <a:rPr lang="en-US" sz="4400" dirty="0" err="1">
              <a:latin typeface="Roboto Condensed"/>
            </a:rPr>
            <a:t>với</a:t>
          </a:r>
          <a:r>
            <a:rPr lang="en-US" sz="4400" dirty="0">
              <a:latin typeface="Roboto Condensed"/>
            </a:rPr>
            <a:t> </a:t>
          </a:r>
          <a:r>
            <a:rPr lang="en-US" sz="4400" dirty="0" err="1">
              <a:latin typeface="Roboto Condensed"/>
            </a:rPr>
            <a:t>em</a:t>
          </a:r>
          <a:r>
            <a:rPr lang="en-US" sz="4400" dirty="0">
              <a:latin typeface="Roboto Condensed"/>
            </a:rPr>
            <a:t>. </a:t>
          </a:r>
          <a:r>
            <a:rPr lang="en-US" sz="4400" dirty="0" err="1">
              <a:latin typeface="Roboto Condensed"/>
            </a:rPr>
            <a:t>Tuy</a:t>
          </a:r>
          <a:r>
            <a:rPr lang="en-US" sz="4400" dirty="0">
              <a:latin typeface="Roboto Condensed"/>
            </a:rPr>
            <a:t> </a:t>
          </a:r>
          <a:r>
            <a:rPr lang="en-US" sz="4400" dirty="0" err="1">
              <a:latin typeface="Roboto Condensed"/>
            </a:rPr>
            <a:t>nhiên</a:t>
          </a:r>
          <a:r>
            <a:rPr lang="en-US" sz="4400" dirty="0">
              <a:latin typeface="Roboto Condensed"/>
            </a:rPr>
            <a:t>, </a:t>
          </a:r>
          <a:r>
            <a:rPr lang="en-US" sz="4400" dirty="0" err="1">
              <a:latin typeface="Roboto Condensed"/>
            </a:rPr>
            <a:t>sau</a:t>
          </a:r>
          <a:r>
            <a:rPr lang="en-US" sz="4400" dirty="0">
              <a:latin typeface="Roboto Condensed"/>
            </a:rPr>
            <a:t> </a:t>
          </a:r>
          <a:r>
            <a:rPr lang="en-US" sz="4400" dirty="0" err="1">
              <a:latin typeface="Roboto Condensed"/>
            </a:rPr>
            <a:t>cùng</a:t>
          </a:r>
          <a:r>
            <a:rPr lang="en-US" sz="4400" dirty="0">
              <a:latin typeface="Roboto Condensed"/>
            </a:rPr>
            <a:t> </a:t>
          </a:r>
          <a:r>
            <a:rPr lang="en-US" sz="4400" dirty="0" err="1">
              <a:latin typeface="Roboto Condensed"/>
            </a:rPr>
            <a:t>người</a:t>
          </a:r>
          <a:r>
            <a:rPr lang="en-US" sz="4400" dirty="0">
              <a:latin typeface="Roboto Condensed"/>
            </a:rPr>
            <a:t> </a:t>
          </a:r>
          <a:r>
            <a:rPr lang="en-US" sz="4400" dirty="0" err="1">
              <a:latin typeface="Roboto Condensed"/>
            </a:rPr>
            <a:t>anh</a:t>
          </a:r>
          <a:r>
            <a:rPr lang="en-US" sz="4400" dirty="0">
              <a:latin typeface="Roboto Condensed"/>
            </a:rPr>
            <a:t> </a:t>
          </a:r>
          <a:r>
            <a:rPr lang="en-US" sz="4400" dirty="0" err="1">
              <a:latin typeface="Roboto Condensed"/>
            </a:rPr>
            <a:t>có</a:t>
          </a:r>
          <a:r>
            <a:rPr lang="en-US" sz="4400" dirty="0">
              <a:latin typeface="Roboto Condensed"/>
            </a:rPr>
            <a:t> </a:t>
          </a:r>
          <a:r>
            <a:rPr lang="en-US" sz="4400" dirty="0" err="1">
              <a:latin typeface="Roboto Condensed"/>
            </a:rPr>
            <a:t>thay</a:t>
          </a:r>
          <a:r>
            <a:rPr lang="en-US" sz="4400" dirty="0">
              <a:latin typeface="Roboto Condensed"/>
            </a:rPr>
            <a:t> </a:t>
          </a:r>
          <a:r>
            <a:rPr lang="en-US" sz="4400" dirty="0" err="1">
              <a:latin typeface="Roboto Condensed"/>
            </a:rPr>
            <a:t>đổi</a:t>
          </a:r>
          <a:r>
            <a:rPr lang="en-US" sz="4400" dirty="0">
              <a:latin typeface="Roboto Condensed"/>
            </a:rPr>
            <a:t> </a:t>
          </a:r>
          <a:r>
            <a:rPr lang="en-US" sz="4400" dirty="0" err="1">
              <a:latin typeface="Roboto Condensed"/>
            </a:rPr>
            <a:t>đúng</a:t>
          </a:r>
          <a:r>
            <a:rPr lang="en-US" sz="4400" dirty="0">
              <a:latin typeface="Roboto Condensed"/>
            </a:rPr>
            <a:t> </a:t>
          </a:r>
          <a:r>
            <a:rPr lang="en-US" sz="4400" dirty="0" err="1">
              <a:latin typeface="Roboto Condensed"/>
            </a:rPr>
            <a:t>lúc</a:t>
          </a:r>
          <a:r>
            <a:rPr lang="en-US" sz="4400" dirty="0">
              <a:latin typeface="Roboto Condensed"/>
            </a:rPr>
            <a:t>.</a:t>
          </a:r>
        </a:p>
      </dgm:t>
    </dgm:pt>
    <dgm:pt modelId="{E9C2C354-40DA-4A00-91F9-3028C58EBAE9}" type="parTrans" cxnId="{5F0B36C7-E602-4DA5-A752-657E0029598D}">
      <dgm:prSet/>
      <dgm:spPr/>
      <dgm:t>
        <a:bodyPr/>
        <a:lstStyle/>
        <a:p>
          <a:endParaRPr lang="en-US" sz="2000"/>
        </a:p>
      </dgm:t>
    </dgm:pt>
    <dgm:pt modelId="{BB0AF181-C0A0-4269-AD23-26978C85AB4D}" type="sibTrans" cxnId="{5F0B36C7-E602-4DA5-A752-657E0029598D}">
      <dgm:prSet/>
      <dgm:spPr/>
      <dgm:t>
        <a:bodyPr/>
        <a:lstStyle/>
        <a:p>
          <a:endParaRPr lang="en-US" sz="2000"/>
        </a:p>
      </dgm:t>
    </dgm:pt>
    <dgm:pt modelId="{007AB56C-D657-4A48-8A03-2F4FAFA54759}" type="pres">
      <dgm:prSet presAssocID="{5B19B8B4-2B91-41CF-B0BB-FFC9E07CA3CC}" presName="Name0" presStyleCnt="0">
        <dgm:presLayoutVars>
          <dgm:dir/>
          <dgm:resizeHandles val="exact"/>
        </dgm:presLayoutVars>
      </dgm:prSet>
      <dgm:spPr/>
    </dgm:pt>
    <dgm:pt modelId="{F47301C0-D2B9-48EC-912E-79A3BC95FAC9}" type="pres">
      <dgm:prSet presAssocID="{6C195D0A-A185-42D7-8706-F9CBB0CFA464}" presName="Name5" presStyleLbl="vennNode1" presStyleIdx="0" presStyleCnt="2" custScaleX="67505" custScaleY="70895" custLinFactNeighborX="-32057" custLinFactNeighborY="2938">
        <dgm:presLayoutVars>
          <dgm:bulletEnabled val="1"/>
        </dgm:presLayoutVars>
      </dgm:prSet>
      <dgm:spPr/>
      <dgm:t>
        <a:bodyPr/>
        <a:lstStyle/>
        <a:p>
          <a:endParaRPr lang="en-US"/>
        </a:p>
      </dgm:t>
    </dgm:pt>
    <dgm:pt modelId="{8A3267A7-5DFF-4106-BC1B-2D8F83DB5726}" type="pres">
      <dgm:prSet presAssocID="{54F20B02-B881-4450-A27D-21DAD0820A65}" presName="space" presStyleCnt="0"/>
      <dgm:spPr/>
    </dgm:pt>
    <dgm:pt modelId="{CBC81660-7B7F-4BBB-A777-21EB07A4F753}" type="pres">
      <dgm:prSet presAssocID="{3B19D6D7-3613-4805-B179-187AE2A58EB7}" presName="Name5" presStyleLbl="vennNode1" presStyleIdx="1" presStyleCnt="2" custScaleX="82729" custScaleY="82729" custLinFactNeighborX="15085" custLinFactNeighborY="-604">
        <dgm:presLayoutVars>
          <dgm:bulletEnabled val="1"/>
        </dgm:presLayoutVars>
      </dgm:prSet>
      <dgm:spPr/>
      <dgm:t>
        <a:bodyPr/>
        <a:lstStyle/>
        <a:p>
          <a:endParaRPr lang="en-US"/>
        </a:p>
      </dgm:t>
    </dgm:pt>
  </dgm:ptLst>
  <dgm:cxnLst>
    <dgm:cxn modelId="{5F0B36C7-E602-4DA5-A752-657E0029598D}" srcId="{5B19B8B4-2B91-41CF-B0BB-FFC9E07CA3CC}" destId="{3B19D6D7-3613-4805-B179-187AE2A58EB7}" srcOrd="1" destOrd="0" parTransId="{E9C2C354-40DA-4A00-91F9-3028C58EBAE9}" sibTransId="{BB0AF181-C0A0-4269-AD23-26978C85AB4D}"/>
    <dgm:cxn modelId="{4AFF741F-9A72-47C9-A857-94A7042A2AFD}" srcId="{5B19B8B4-2B91-41CF-B0BB-FFC9E07CA3CC}" destId="{6C195D0A-A185-42D7-8706-F9CBB0CFA464}" srcOrd="0" destOrd="0" parTransId="{50A05566-A732-48C9-88DB-5EBD6CA95F9C}" sibTransId="{54F20B02-B881-4450-A27D-21DAD0820A65}"/>
    <dgm:cxn modelId="{1FFB0B0F-678E-4E86-A11F-A8EC1937A2BB}" type="presOf" srcId="{5B19B8B4-2B91-41CF-B0BB-FFC9E07CA3CC}" destId="{007AB56C-D657-4A48-8A03-2F4FAFA54759}" srcOrd="0" destOrd="0" presId="urn:microsoft.com/office/officeart/2005/8/layout/venn3"/>
    <dgm:cxn modelId="{98EE9384-C8EA-4E90-BCFB-A79BDEB67AB3}" type="presOf" srcId="{3B19D6D7-3613-4805-B179-187AE2A58EB7}" destId="{CBC81660-7B7F-4BBB-A777-21EB07A4F753}" srcOrd="0" destOrd="0" presId="urn:microsoft.com/office/officeart/2005/8/layout/venn3"/>
    <dgm:cxn modelId="{676A35F1-DB53-48D7-9DE0-41A80B0B854C}" type="presOf" srcId="{6C195D0A-A185-42D7-8706-F9CBB0CFA464}" destId="{F47301C0-D2B9-48EC-912E-79A3BC95FAC9}" srcOrd="0" destOrd="0" presId="urn:microsoft.com/office/officeart/2005/8/layout/venn3"/>
    <dgm:cxn modelId="{8C35D370-A6E2-4480-BCBD-07786A096F6B}" type="presParOf" srcId="{007AB56C-D657-4A48-8A03-2F4FAFA54759}" destId="{F47301C0-D2B9-48EC-912E-79A3BC95FAC9}" srcOrd="0" destOrd="0" presId="urn:microsoft.com/office/officeart/2005/8/layout/venn3"/>
    <dgm:cxn modelId="{EFB9C68B-D2FD-4EB8-9FFA-85B24EF05FA4}" type="presParOf" srcId="{007AB56C-D657-4A48-8A03-2F4FAFA54759}" destId="{8A3267A7-5DFF-4106-BC1B-2D8F83DB5726}" srcOrd="1" destOrd="0" presId="urn:microsoft.com/office/officeart/2005/8/layout/venn3"/>
    <dgm:cxn modelId="{90974084-961D-4CA1-B2F8-ADAD2C7E947D}" type="presParOf" srcId="{007AB56C-D657-4A48-8A03-2F4FAFA54759}" destId="{CBC81660-7B7F-4BBB-A777-21EB07A4F753}" srcOrd="2" destOrd="0" presId="urn:microsoft.com/office/officeart/2005/8/layout/venn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3F9C5BC-BEFE-48D1-9C44-DF52FDBD7BA3}" type="doc">
      <dgm:prSet loTypeId="urn:microsoft.com/office/officeart/2005/8/layout/default" loCatId="list" qsTypeId="urn:microsoft.com/office/officeart/2005/8/quickstyle/simple1" qsCatId="simple" csTypeId="urn:microsoft.com/office/officeart/2005/8/colors/accent2_5" csCatId="accent2" phldr="1"/>
      <dgm:spPr/>
      <dgm:t>
        <a:bodyPr/>
        <a:lstStyle/>
        <a:p>
          <a:endParaRPr lang="en-US"/>
        </a:p>
      </dgm:t>
    </dgm:pt>
    <dgm:pt modelId="{CBFDE0C7-EDFA-4DAE-B63A-597932E3BAA7}">
      <dgm:prSet phldrT="[Text]" custT="1"/>
      <dgm:spPr/>
      <dgm:t>
        <a:bodyPr/>
        <a:lstStyle/>
        <a:p>
          <a:pPr algn="ctr">
            <a:lnSpc>
              <a:spcPct val="110000"/>
            </a:lnSpc>
          </a:pPr>
          <a:r>
            <a:rPr lang="en-US" sz="5000" b="1" dirty="0" err="1">
              <a:latin typeface="Roboto Condensed"/>
            </a:rPr>
            <a:t>Đề</a:t>
          </a:r>
          <a:r>
            <a:rPr lang="en-US" sz="5000" b="1" dirty="0">
              <a:latin typeface="Roboto Condensed"/>
            </a:rPr>
            <a:t> </a:t>
          </a:r>
          <a:r>
            <a:rPr lang="en-US" sz="5000" b="1" dirty="0" err="1">
              <a:latin typeface="Roboto Condensed"/>
            </a:rPr>
            <a:t>tài</a:t>
          </a:r>
          <a:r>
            <a:rPr lang="en-US" sz="5000" b="1" dirty="0">
              <a:latin typeface="Roboto Condensed"/>
            </a:rPr>
            <a:t>: </a:t>
          </a:r>
          <a:r>
            <a:rPr lang="en-US" sz="5000" dirty="0" err="1">
              <a:latin typeface="Roboto Condensed"/>
            </a:rPr>
            <a:t>tình</a:t>
          </a:r>
          <a:r>
            <a:rPr lang="en-US" sz="5000" dirty="0">
              <a:latin typeface="Roboto Condensed"/>
            </a:rPr>
            <a:t> </a:t>
          </a:r>
          <a:r>
            <a:rPr lang="en-US" sz="5000" dirty="0" err="1">
              <a:latin typeface="Roboto Condensed"/>
            </a:rPr>
            <a:t>cảm</a:t>
          </a:r>
          <a:r>
            <a:rPr lang="en-US" sz="5000" dirty="0">
              <a:latin typeface="Roboto Condensed"/>
            </a:rPr>
            <a:t> </a:t>
          </a:r>
          <a:r>
            <a:rPr lang="en-US" sz="5000" dirty="0" err="1">
              <a:latin typeface="Roboto Condensed"/>
            </a:rPr>
            <a:t>anh</a:t>
          </a:r>
          <a:r>
            <a:rPr lang="en-US" sz="5000" dirty="0">
              <a:latin typeface="Roboto Condensed"/>
            </a:rPr>
            <a:t> </a:t>
          </a:r>
          <a:r>
            <a:rPr lang="en-US" sz="5000" dirty="0" err="1">
              <a:latin typeface="Roboto Condensed"/>
            </a:rPr>
            <a:t>em</a:t>
          </a:r>
          <a:r>
            <a:rPr lang="en-US" sz="5000" dirty="0">
              <a:latin typeface="Roboto Condensed"/>
            </a:rPr>
            <a:t> </a:t>
          </a:r>
          <a:r>
            <a:rPr lang="en-US" sz="5000" dirty="0" err="1">
              <a:latin typeface="Roboto Condensed"/>
            </a:rPr>
            <a:t>trong</a:t>
          </a:r>
          <a:r>
            <a:rPr lang="en-US" sz="5000" dirty="0">
              <a:latin typeface="Roboto Condensed"/>
            </a:rPr>
            <a:t> </a:t>
          </a:r>
          <a:r>
            <a:rPr lang="en-US" sz="5000" dirty="0" err="1">
              <a:latin typeface="Roboto Condensed"/>
            </a:rPr>
            <a:t>gia</a:t>
          </a:r>
          <a:r>
            <a:rPr lang="en-US" sz="5000" dirty="0">
              <a:latin typeface="Roboto Condensed"/>
            </a:rPr>
            <a:t> </a:t>
          </a:r>
          <a:r>
            <a:rPr lang="en-US" sz="5000" dirty="0" err="1">
              <a:latin typeface="Roboto Condensed"/>
            </a:rPr>
            <a:t>đình</a:t>
          </a:r>
          <a:endParaRPr lang="en-US" sz="5000" dirty="0"/>
        </a:p>
      </dgm:t>
    </dgm:pt>
    <dgm:pt modelId="{76EFD853-5A14-44E5-BE93-C8FEB764CAB5}" type="parTrans" cxnId="{3F8D697B-C5D9-4369-B764-53DF9CCF235C}">
      <dgm:prSet/>
      <dgm:spPr/>
      <dgm:t>
        <a:bodyPr/>
        <a:lstStyle/>
        <a:p>
          <a:pPr algn="ctr">
            <a:lnSpc>
              <a:spcPct val="110000"/>
            </a:lnSpc>
          </a:pPr>
          <a:endParaRPr lang="en-US" sz="5000"/>
        </a:p>
      </dgm:t>
    </dgm:pt>
    <dgm:pt modelId="{DBA2A7B9-6009-4C34-BE6B-A144C27F05D9}" type="sibTrans" cxnId="{3F8D697B-C5D9-4369-B764-53DF9CCF235C}">
      <dgm:prSet/>
      <dgm:spPr/>
      <dgm:t>
        <a:bodyPr/>
        <a:lstStyle/>
        <a:p>
          <a:pPr algn="ctr">
            <a:lnSpc>
              <a:spcPct val="110000"/>
            </a:lnSpc>
          </a:pPr>
          <a:endParaRPr lang="en-US" sz="5000"/>
        </a:p>
      </dgm:t>
    </dgm:pt>
    <dgm:pt modelId="{9ACBDB28-23BB-4C60-B675-4353619F20CA}">
      <dgm:prSet custT="1"/>
      <dgm:spPr/>
      <dgm:t>
        <a:bodyPr/>
        <a:lstStyle/>
        <a:p>
          <a:pPr algn="ctr">
            <a:lnSpc>
              <a:spcPct val="110000"/>
            </a:lnSpc>
            <a:spcBef>
              <a:spcPts val="200"/>
            </a:spcBef>
            <a:spcAft>
              <a:spcPts val="200"/>
            </a:spcAft>
          </a:pPr>
          <a:r>
            <a:rPr lang="en-US" sz="5000" b="1" dirty="0" err="1">
              <a:latin typeface="Roboto Condensed"/>
            </a:rPr>
            <a:t>Chủ</a:t>
          </a:r>
          <a:r>
            <a:rPr lang="en-US" sz="5000" b="1" dirty="0">
              <a:latin typeface="Roboto Condensed"/>
            </a:rPr>
            <a:t> </a:t>
          </a:r>
          <a:r>
            <a:rPr lang="en-US" sz="5000" b="1" dirty="0" err="1">
              <a:latin typeface="Roboto Condensed"/>
            </a:rPr>
            <a:t>đề</a:t>
          </a:r>
          <a:r>
            <a:rPr lang="en-US" sz="5000" b="1" dirty="0">
              <a:latin typeface="Roboto Condensed"/>
            </a:rPr>
            <a:t>: </a:t>
          </a:r>
          <a:r>
            <a:rPr lang="en-US" sz="5000" dirty="0">
              <a:latin typeface="Roboto Condensed"/>
            </a:rPr>
            <a:t>Ca </a:t>
          </a:r>
          <a:r>
            <a:rPr lang="en-US" sz="5000" dirty="0" err="1">
              <a:latin typeface="Roboto Condensed"/>
            </a:rPr>
            <a:t>ngợi</a:t>
          </a:r>
          <a:r>
            <a:rPr lang="en-US" sz="5000" dirty="0">
              <a:latin typeface="Roboto Condensed"/>
            </a:rPr>
            <a:t> </a:t>
          </a:r>
          <a:r>
            <a:rPr lang="en-US" sz="5000" dirty="0" err="1">
              <a:latin typeface="Roboto Condensed"/>
            </a:rPr>
            <a:t>lòng</a:t>
          </a:r>
          <a:r>
            <a:rPr lang="en-US" sz="5000" dirty="0">
              <a:latin typeface="Roboto Condensed"/>
            </a:rPr>
            <a:t> bao dung </a:t>
          </a:r>
          <a:r>
            <a:rPr lang="en-US" sz="5000" dirty="0" err="1">
              <a:latin typeface="Roboto Condensed"/>
            </a:rPr>
            <a:t>nhân</a:t>
          </a:r>
          <a:r>
            <a:rPr lang="en-US" sz="5000" dirty="0">
              <a:latin typeface="Roboto Condensed"/>
            </a:rPr>
            <a:t> </a:t>
          </a:r>
          <a:r>
            <a:rPr lang="en-US" sz="5000" dirty="0" err="1">
              <a:latin typeface="Roboto Condensed"/>
            </a:rPr>
            <a:t>hậu</a:t>
          </a:r>
          <a:r>
            <a:rPr lang="en-US" sz="5000" dirty="0">
              <a:latin typeface="Roboto Condensed"/>
            </a:rPr>
            <a:t>; ca </a:t>
          </a:r>
          <a:r>
            <a:rPr lang="en-US" sz="5000" dirty="0" err="1">
              <a:latin typeface="Roboto Condensed"/>
            </a:rPr>
            <a:t>ngợi</a:t>
          </a:r>
          <a:r>
            <a:rPr lang="en-US" sz="5000" dirty="0">
              <a:latin typeface="Roboto Condensed"/>
            </a:rPr>
            <a:t> ý </a:t>
          </a:r>
          <a:r>
            <a:rPr lang="en-US" sz="5000" dirty="0" err="1">
              <a:latin typeface="Roboto Condensed"/>
            </a:rPr>
            <a:t>nghĩa</a:t>
          </a:r>
          <a:r>
            <a:rPr lang="en-US" sz="5000" dirty="0">
              <a:latin typeface="Roboto Condensed"/>
            </a:rPr>
            <a:t> </a:t>
          </a:r>
          <a:r>
            <a:rPr lang="en-US" sz="5000" dirty="0" err="1">
              <a:latin typeface="Roboto Condensed"/>
            </a:rPr>
            <a:t>của</a:t>
          </a:r>
          <a:r>
            <a:rPr lang="en-US" sz="5000" dirty="0">
              <a:latin typeface="Roboto Condensed"/>
            </a:rPr>
            <a:t> </a:t>
          </a:r>
          <a:r>
            <a:rPr lang="en-US" sz="5000" dirty="0" err="1">
              <a:latin typeface="Roboto Condensed"/>
            </a:rPr>
            <a:t>nghệ</a:t>
          </a:r>
          <a:r>
            <a:rPr lang="en-US" sz="5000" dirty="0">
              <a:latin typeface="Roboto Condensed"/>
            </a:rPr>
            <a:t> </a:t>
          </a:r>
          <a:r>
            <a:rPr lang="en-US" sz="5000" dirty="0" err="1">
              <a:latin typeface="Roboto Condensed"/>
            </a:rPr>
            <a:t>thuật</a:t>
          </a:r>
          <a:r>
            <a:rPr lang="en-US" sz="5000" dirty="0">
              <a:latin typeface="Roboto Condensed"/>
            </a:rPr>
            <a:t> </a:t>
          </a:r>
        </a:p>
        <a:p>
          <a:pPr algn="ctr">
            <a:lnSpc>
              <a:spcPct val="110000"/>
            </a:lnSpc>
            <a:spcBef>
              <a:spcPts val="200"/>
            </a:spcBef>
            <a:spcAft>
              <a:spcPts val="200"/>
            </a:spcAft>
          </a:pPr>
          <a:r>
            <a:rPr lang="en-US" sz="5000" dirty="0" err="1">
              <a:latin typeface="Roboto Condensed"/>
            </a:rPr>
            <a:t>chân</a:t>
          </a:r>
          <a:r>
            <a:rPr lang="en-US" sz="5000" dirty="0">
              <a:latin typeface="Roboto Condensed"/>
            </a:rPr>
            <a:t> </a:t>
          </a:r>
          <a:r>
            <a:rPr lang="en-US" sz="5000" dirty="0" err="1">
              <a:latin typeface="Roboto Condensed"/>
            </a:rPr>
            <a:t>chính</a:t>
          </a:r>
          <a:endParaRPr lang="en-US" sz="5000" dirty="0">
            <a:latin typeface="Roboto Condensed"/>
          </a:endParaRPr>
        </a:p>
      </dgm:t>
    </dgm:pt>
    <dgm:pt modelId="{8A597A06-565F-4D74-BD0D-0E81AEA03A1C}" type="parTrans" cxnId="{61566C56-BF9E-448E-AD7C-BA7E1BF1EFCF}">
      <dgm:prSet/>
      <dgm:spPr/>
      <dgm:t>
        <a:bodyPr/>
        <a:lstStyle/>
        <a:p>
          <a:pPr algn="ctr">
            <a:lnSpc>
              <a:spcPct val="110000"/>
            </a:lnSpc>
          </a:pPr>
          <a:endParaRPr lang="en-US" sz="5000"/>
        </a:p>
      </dgm:t>
    </dgm:pt>
    <dgm:pt modelId="{E62C4FD9-C5C2-4D9F-989A-75183C3E0EFE}" type="sibTrans" cxnId="{61566C56-BF9E-448E-AD7C-BA7E1BF1EFCF}">
      <dgm:prSet/>
      <dgm:spPr/>
      <dgm:t>
        <a:bodyPr/>
        <a:lstStyle/>
        <a:p>
          <a:pPr algn="ctr">
            <a:lnSpc>
              <a:spcPct val="110000"/>
            </a:lnSpc>
          </a:pPr>
          <a:endParaRPr lang="en-US" sz="5000"/>
        </a:p>
      </dgm:t>
    </dgm:pt>
    <dgm:pt modelId="{65093A1B-EC7B-458C-ACAC-DE602F1D37DA}" type="pres">
      <dgm:prSet presAssocID="{B3F9C5BC-BEFE-48D1-9C44-DF52FDBD7BA3}" presName="diagram" presStyleCnt="0">
        <dgm:presLayoutVars>
          <dgm:dir/>
          <dgm:resizeHandles val="exact"/>
        </dgm:presLayoutVars>
      </dgm:prSet>
      <dgm:spPr/>
      <dgm:t>
        <a:bodyPr/>
        <a:lstStyle/>
        <a:p>
          <a:endParaRPr lang="en-US"/>
        </a:p>
      </dgm:t>
    </dgm:pt>
    <dgm:pt modelId="{52A3E404-49B4-4718-9466-7AF9FAAF7461}" type="pres">
      <dgm:prSet presAssocID="{CBFDE0C7-EDFA-4DAE-B63A-597932E3BAA7}" presName="node" presStyleLbl="node1" presStyleIdx="0" presStyleCnt="2">
        <dgm:presLayoutVars>
          <dgm:bulletEnabled val="1"/>
        </dgm:presLayoutVars>
      </dgm:prSet>
      <dgm:spPr/>
      <dgm:t>
        <a:bodyPr/>
        <a:lstStyle/>
        <a:p>
          <a:endParaRPr lang="en-US"/>
        </a:p>
      </dgm:t>
    </dgm:pt>
    <dgm:pt modelId="{69464FD6-F647-4A4F-AABE-36E7406267A6}" type="pres">
      <dgm:prSet presAssocID="{DBA2A7B9-6009-4C34-BE6B-A144C27F05D9}" presName="sibTrans" presStyleCnt="0"/>
      <dgm:spPr/>
    </dgm:pt>
    <dgm:pt modelId="{CF2D1FB3-E1D4-4BD0-92D9-38954B9F6EEA}" type="pres">
      <dgm:prSet presAssocID="{9ACBDB28-23BB-4C60-B675-4353619F20CA}" presName="node" presStyleLbl="node1" presStyleIdx="1" presStyleCnt="2">
        <dgm:presLayoutVars>
          <dgm:bulletEnabled val="1"/>
        </dgm:presLayoutVars>
      </dgm:prSet>
      <dgm:spPr/>
      <dgm:t>
        <a:bodyPr/>
        <a:lstStyle/>
        <a:p>
          <a:endParaRPr lang="en-US"/>
        </a:p>
      </dgm:t>
    </dgm:pt>
  </dgm:ptLst>
  <dgm:cxnLst>
    <dgm:cxn modelId="{AE8AFB33-38F4-4041-9618-C6B036140C3B}" type="presOf" srcId="{B3F9C5BC-BEFE-48D1-9C44-DF52FDBD7BA3}" destId="{65093A1B-EC7B-458C-ACAC-DE602F1D37DA}" srcOrd="0" destOrd="0" presId="urn:microsoft.com/office/officeart/2005/8/layout/default"/>
    <dgm:cxn modelId="{61566C56-BF9E-448E-AD7C-BA7E1BF1EFCF}" srcId="{B3F9C5BC-BEFE-48D1-9C44-DF52FDBD7BA3}" destId="{9ACBDB28-23BB-4C60-B675-4353619F20CA}" srcOrd="1" destOrd="0" parTransId="{8A597A06-565F-4D74-BD0D-0E81AEA03A1C}" sibTransId="{E62C4FD9-C5C2-4D9F-989A-75183C3E0EFE}"/>
    <dgm:cxn modelId="{2DA88C10-B4D6-47DA-8C08-B0332F03B87F}" type="presOf" srcId="{9ACBDB28-23BB-4C60-B675-4353619F20CA}" destId="{CF2D1FB3-E1D4-4BD0-92D9-38954B9F6EEA}" srcOrd="0" destOrd="0" presId="urn:microsoft.com/office/officeart/2005/8/layout/default"/>
    <dgm:cxn modelId="{AEFD839F-4F03-457B-BFA7-C071F833F76C}" type="presOf" srcId="{CBFDE0C7-EDFA-4DAE-B63A-597932E3BAA7}" destId="{52A3E404-49B4-4718-9466-7AF9FAAF7461}" srcOrd="0" destOrd="0" presId="urn:microsoft.com/office/officeart/2005/8/layout/default"/>
    <dgm:cxn modelId="{3F8D697B-C5D9-4369-B764-53DF9CCF235C}" srcId="{B3F9C5BC-BEFE-48D1-9C44-DF52FDBD7BA3}" destId="{CBFDE0C7-EDFA-4DAE-B63A-597932E3BAA7}" srcOrd="0" destOrd="0" parTransId="{76EFD853-5A14-44E5-BE93-C8FEB764CAB5}" sibTransId="{DBA2A7B9-6009-4C34-BE6B-A144C27F05D9}"/>
    <dgm:cxn modelId="{BDB623CF-7E10-4AD4-BD33-35A3412D8EDF}" type="presParOf" srcId="{65093A1B-EC7B-458C-ACAC-DE602F1D37DA}" destId="{52A3E404-49B4-4718-9466-7AF9FAAF7461}" srcOrd="0" destOrd="0" presId="urn:microsoft.com/office/officeart/2005/8/layout/default"/>
    <dgm:cxn modelId="{C0C28DF9-2323-400D-8264-066E4534319D}" type="presParOf" srcId="{65093A1B-EC7B-458C-ACAC-DE602F1D37DA}" destId="{69464FD6-F647-4A4F-AABE-36E7406267A6}" srcOrd="1" destOrd="0" presId="urn:microsoft.com/office/officeart/2005/8/layout/default"/>
    <dgm:cxn modelId="{6F21DB31-6FA4-4FB3-98C8-7E8A9A2CDCAA}" type="presParOf" srcId="{65093A1B-EC7B-458C-ACAC-DE602F1D37DA}" destId="{CF2D1FB3-E1D4-4BD0-92D9-38954B9F6EEA}" srcOrd="2" destOrd="0" presId="urn:microsoft.com/office/officeart/2005/8/layout/defaul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689032D-CC1D-4242-A7C5-C875C98ADB47}" type="doc">
      <dgm:prSet loTypeId="urn:microsoft.com/office/officeart/2005/8/layout/vList2" loCatId="list" qsTypeId="urn:microsoft.com/office/officeart/2005/8/quickstyle/simple1" qsCatId="simple" csTypeId="urn:microsoft.com/office/officeart/2005/8/colors/accent2_5" csCatId="accent2" phldr="1"/>
      <dgm:spPr/>
      <dgm:t>
        <a:bodyPr/>
        <a:lstStyle/>
        <a:p>
          <a:endParaRPr lang="en-US"/>
        </a:p>
      </dgm:t>
    </dgm:pt>
    <dgm:pt modelId="{BF31789B-81B7-487A-8FC3-EF243BBB0A20}">
      <dgm:prSet phldrT="[Text]" custT="1"/>
      <dgm:spPr/>
      <dgm:t>
        <a:bodyPr/>
        <a:lstStyle/>
        <a:p>
          <a:r>
            <a:rPr lang="en-US" sz="5000" dirty="0" err="1">
              <a:latin typeface="Roboto Condensed"/>
            </a:rPr>
            <a:t>Đề</a:t>
          </a:r>
          <a:r>
            <a:rPr lang="en-US" sz="5000" dirty="0">
              <a:latin typeface="Roboto Condensed"/>
            </a:rPr>
            <a:t> </a:t>
          </a:r>
          <a:r>
            <a:rPr lang="en-US" sz="5000" dirty="0" err="1">
              <a:latin typeface="Roboto Condensed"/>
            </a:rPr>
            <a:t>cao</a:t>
          </a:r>
          <a:r>
            <a:rPr lang="en-US" sz="5000" dirty="0">
              <a:latin typeface="Roboto Condensed"/>
            </a:rPr>
            <a:t> </a:t>
          </a:r>
          <a:r>
            <a:rPr lang="en-US" sz="5000" dirty="0" err="1">
              <a:latin typeface="Roboto Condensed"/>
            </a:rPr>
            <a:t>tình</a:t>
          </a:r>
          <a:r>
            <a:rPr lang="en-US" sz="5000" dirty="0">
              <a:latin typeface="Roboto Condensed"/>
            </a:rPr>
            <a:t> </a:t>
          </a:r>
          <a:r>
            <a:rPr lang="en-US" sz="5000" dirty="0" err="1">
              <a:latin typeface="Roboto Condensed"/>
            </a:rPr>
            <a:t>cảm</a:t>
          </a:r>
          <a:r>
            <a:rPr lang="en-US" sz="5000" dirty="0">
              <a:latin typeface="Roboto Condensed"/>
            </a:rPr>
            <a:t> </a:t>
          </a:r>
          <a:r>
            <a:rPr lang="en-US" sz="5000" dirty="0" err="1">
              <a:latin typeface="Roboto Condensed"/>
            </a:rPr>
            <a:t>yêu</a:t>
          </a:r>
          <a:r>
            <a:rPr lang="en-US" sz="5000" dirty="0">
              <a:latin typeface="Roboto Condensed"/>
            </a:rPr>
            <a:t> </a:t>
          </a:r>
          <a:r>
            <a:rPr lang="en-US" sz="5000" dirty="0" err="1">
              <a:latin typeface="Roboto Condensed"/>
            </a:rPr>
            <a:t>thương</a:t>
          </a:r>
          <a:r>
            <a:rPr lang="en-US" sz="5000" dirty="0">
              <a:latin typeface="Roboto Condensed"/>
            </a:rPr>
            <a:t> </a:t>
          </a:r>
          <a:r>
            <a:rPr lang="en-US" sz="5000" dirty="0" err="1">
              <a:latin typeface="Roboto Condensed"/>
            </a:rPr>
            <a:t>gia</a:t>
          </a:r>
          <a:r>
            <a:rPr lang="en-US" sz="5000" dirty="0">
              <a:latin typeface="Roboto Condensed"/>
            </a:rPr>
            <a:t> </a:t>
          </a:r>
          <a:r>
            <a:rPr lang="en-US" sz="5000" dirty="0" err="1">
              <a:latin typeface="Roboto Condensed"/>
            </a:rPr>
            <a:t>đình</a:t>
          </a:r>
          <a:r>
            <a:rPr lang="en-US" sz="5000" dirty="0">
              <a:latin typeface="Roboto Condensed"/>
            </a:rPr>
            <a:t> </a:t>
          </a:r>
          <a:r>
            <a:rPr lang="en-US" sz="5000" dirty="0" err="1">
              <a:latin typeface="Roboto Condensed"/>
            </a:rPr>
            <a:t>giữa</a:t>
          </a:r>
          <a:r>
            <a:rPr lang="en-US" sz="5000" dirty="0">
              <a:latin typeface="Roboto Condensed"/>
            </a:rPr>
            <a:t> </a:t>
          </a:r>
          <a:r>
            <a:rPr lang="en-US" sz="5000" dirty="0" err="1">
              <a:latin typeface="Roboto Condensed"/>
            </a:rPr>
            <a:t>hai</a:t>
          </a:r>
          <a:r>
            <a:rPr lang="en-US" sz="5000" dirty="0">
              <a:latin typeface="Roboto Condensed"/>
            </a:rPr>
            <a:t> </a:t>
          </a:r>
          <a:r>
            <a:rPr lang="en-US" sz="5000" dirty="0" err="1">
              <a:latin typeface="Roboto Condensed"/>
            </a:rPr>
            <a:t>anh</a:t>
          </a:r>
          <a:r>
            <a:rPr lang="en-US" sz="5000" dirty="0">
              <a:latin typeface="Roboto Condensed"/>
            </a:rPr>
            <a:t> </a:t>
          </a:r>
          <a:r>
            <a:rPr lang="en-US" sz="5000" dirty="0" err="1">
              <a:latin typeface="Roboto Condensed"/>
            </a:rPr>
            <a:t>em</a:t>
          </a:r>
          <a:endParaRPr lang="en-US" sz="5000" dirty="0"/>
        </a:p>
      </dgm:t>
    </dgm:pt>
    <dgm:pt modelId="{A9B3836D-62B6-4017-BC25-CF3670F54C44}" type="parTrans" cxnId="{4BFDA835-945D-46BE-8091-95848EF235B3}">
      <dgm:prSet/>
      <dgm:spPr/>
      <dgm:t>
        <a:bodyPr/>
        <a:lstStyle/>
        <a:p>
          <a:endParaRPr lang="en-US" sz="5000"/>
        </a:p>
      </dgm:t>
    </dgm:pt>
    <dgm:pt modelId="{B6BF4536-9400-42CD-AA9A-667207E796EE}" type="sibTrans" cxnId="{4BFDA835-945D-46BE-8091-95848EF235B3}">
      <dgm:prSet/>
      <dgm:spPr/>
      <dgm:t>
        <a:bodyPr/>
        <a:lstStyle/>
        <a:p>
          <a:endParaRPr lang="en-US" sz="5000"/>
        </a:p>
      </dgm:t>
    </dgm:pt>
    <dgm:pt modelId="{EF682F56-2948-4B83-8EFF-1A307154B19A}">
      <dgm:prSet custT="1"/>
      <dgm:spPr/>
      <dgm:t>
        <a:bodyPr/>
        <a:lstStyle/>
        <a:p>
          <a:r>
            <a:rPr lang="en-US" sz="5000">
              <a:latin typeface="Roboto Condensed"/>
            </a:rPr>
            <a:t>Cái đẹp thực sự của nghệ thuật là có thể cảm hóa con người</a:t>
          </a:r>
          <a:endParaRPr lang="en-US" sz="5000" dirty="0">
            <a:latin typeface="Roboto Condensed"/>
          </a:endParaRPr>
        </a:p>
      </dgm:t>
    </dgm:pt>
    <dgm:pt modelId="{C8AA0619-5015-4BBC-9573-B189879B1275}" type="parTrans" cxnId="{8D516DE8-76FB-4E84-B64A-96F617ADC2E4}">
      <dgm:prSet/>
      <dgm:spPr/>
      <dgm:t>
        <a:bodyPr/>
        <a:lstStyle/>
        <a:p>
          <a:endParaRPr lang="en-US" sz="5000"/>
        </a:p>
      </dgm:t>
    </dgm:pt>
    <dgm:pt modelId="{2AF3258C-BDD2-4E20-881E-8F924BBD1F1A}" type="sibTrans" cxnId="{8D516DE8-76FB-4E84-B64A-96F617ADC2E4}">
      <dgm:prSet/>
      <dgm:spPr/>
      <dgm:t>
        <a:bodyPr/>
        <a:lstStyle/>
        <a:p>
          <a:endParaRPr lang="en-US" sz="5000"/>
        </a:p>
      </dgm:t>
    </dgm:pt>
    <dgm:pt modelId="{817AA448-1F00-4087-97BE-5FAC99731A32}">
      <dgm:prSet custT="1"/>
      <dgm:spPr/>
      <dgm:t>
        <a:bodyPr/>
        <a:lstStyle/>
        <a:p>
          <a:pPr>
            <a:lnSpc>
              <a:spcPct val="110000"/>
            </a:lnSpc>
            <a:spcAft>
              <a:spcPts val="0"/>
            </a:spcAft>
          </a:pPr>
          <a:r>
            <a:rPr lang="en-US" sz="5000" dirty="0" err="1">
              <a:latin typeface="Roboto Condensed"/>
            </a:rPr>
            <a:t>Những</a:t>
          </a:r>
          <a:r>
            <a:rPr lang="en-US" sz="5000" dirty="0">
              <a:latin typeface="Roboto Condensed"/>
            </a:rPr>
            <a:t> </a:t>
          </a:r>
          <a:r>
            <a:rPr lang="en-US" sz="5000" dirty="0" err="1">
              <a:latin typeface="Roboto Condensed"/>
            </a:rPr>
            <a:t>cảm</a:t>
          </a:r>
          <a:r>
            <a:rPr lang="en-US" sz="5000" dirty="0">
              <a:latin typeface="Roboto Condensed"/>
            </a:rPr>
            <a:t> </a:t>
          </a:r>
          <a:r>
            <a:rPr lang="en-US" sz="5000" dirty="0" err="1">
              <a:latin typeface="Roboto Condensed"/>
            </a:rPr>
            <a:t>xúc</a:t>
          </a:r>
          <a:r>
            <a:rPr lang="en-US" sz="5000" dirty="0">
              <a:latin typeface="Roboto Condensed"/>
            </a:rPr>
            <a:t> </a:t>
          </a:r>
          <a:r>
            <a:rPr lang="en-US" sz="5000" dirty="0" err="1">
              <a:latin typeface="Roboto Condensed"/>
            </a:rPr>
            <a:t>tiêu</a:t>
          </a:r>
          <a:r>
            <a:rPr lang="en-US" sz="5000" dirty="0">
              <a:latin typeface="Roboto Condensed"/>
            </a:rPr>
            <a:t> </a:t>
          </a:r>
          <a:r>
            <a:rPr lang="en-US" sz="5000" dirty="0" err="1">
              <a:latin typeface="Roboto Condensed"/>
            </a:rPr>
            <a:t>cực</a:t>
          </a:r>
          <a:r>
            <a:rPr lang="en-US" sz="5000" dirty="0">
              <a:latin typeface="Roboto Condensed"/>
            </a:rPr>
            <a:t> </a:t>
          </a:r>
          <a:r>
            <a:rPr lang="en-US" sz="5000" dirty="0" err="1">
              <a:latin typeface="Roboto Condensed"/>
            </a:rPr>
            <a:t>có</a:t>
          </a:r>
          <a:r>
            <a:rPr lang="en-US" sz="5000" dirty="0">
              <a:latin typeface="Roboto Condensed"/>
            </a:rPr>
            <a:t> </a:t>
          </a:r>
          <a:r>
            <a:rPr lang="en-US" sz="5000" dirty="0" err="1">
              <a:latin typeface="Roboto Condensed"/>
            </a:rPr>
            <a:t>thể</a:t>
          </a:r>
          <a:r>
            <a:rPr lang="en-US" sz="5000" dirty="0">
              <a:latin typeface="Roboto Condensed"/>
            </a:rPr>
            <a:t> </a:t>
          </a:r>
          <a:r>
            <a:rPr lang="en-US" sz="5000" dirty="0" err="1">
              <a:latin typeface="Roboto Condensed"/>
            </a:rPr>
            <a:t>xuất</a:t>
          </a:r>
          <a:r>
            <a:rPr lang="en-US" sz="5000" dirty="0">
              <a:latin typeface="Roboto Condensed"/>
            </a:rPr>
            <a:t> </a:t>
          </a:r>
          <a:r>
            <a:rPr lang="en-US" sz="5000" dirty="0" err="1">
              <a:latin typeface="Roboto Condensed"/>
            </a:rPr>
            <a:t>hiện</a:t>
          </a:r>
          <a:r>
            <a:rPr lang="en-US" sz="5000" dirty="0">
              <a:latin typeface="Roboto Condensed"/>
            </a:rPr>
            <a:t> </a:t>
          </a:r>
          <a:r>
            <a:rPr lang="en-US" sz="5000" dirty="0" err="1">
              <a:latin typeface="Roboto Condensed"/>
            </a:rPr>
            <a:t>quanh</a:t>
          </a:r>
          <a:r>
            <a:rPr lang="en-US" sz="5000" dirty="0">
              <a:latin typeface="Roboto Condensed"/>
            </a:rPr>
            <a:t> ta, </a:t>
          </a:r>
          <a:r>
            <a:rPr lang="en-US" sz="5000" dirty="0" err="1">
              <a:latin typeface="Roboto Condensed"/>
            </a:rPr>
            <a:t>hãy</a:t>
          </a:r>
          <a:r>
            <a:rPr lang="en-US" sz="5000" dirty="0">
              <a:latin typeface="Roboto Condensed"/>
            </a:rPr>
            <a:t> </a:t>
          </a:r>
          <a:r>
            <a:rPr lang="en-US" sz="5000" dirty="0" err="1">
              <a:latin typeface="Roboto Condensed"/>
            </a:rPr>
            <a:t>hiểu</a:t>
          </a:r>
          <a:r>
            <a:rPr lang="en-US" sz="5000" dirty="0">
              <a:latin typeface="Roboto Condensed"/>
            </a:rPr>
            <a:t> </a:t>
          </a:r>
          <a:r>
            <a:rPr lang="en-US" sz="5000" dirty="0" err="1">
              <a:latin typeface="Roboto Condensed"/>
            </a:rPr>
            <a:t>để</a:t>
          </a:r>
          <a:r>
            <a:rPr lang="en-US" sz="5000" dirty="0">
              <a:latin typeface="Roboto Condensed"/>
            </a:rPr>
            <a:t> </a:t>
          </a:r>
          <a:r>
            <a:rPr lang="en-US" sz="5000" dirty="0" err="1">
              <a:latin typeface="Roboto Condensed"/>
            </a:rPr>
            <a:t>vượt</a:t>
          </a:r>
          <a:r>
            <a:rPr lang="en-US" sz="5000" dirty="0">
              <a:latin typeface="Roboto Condensed"/>
            </a:rPr>
            <a:t> qua </a:t>
          </a:r>
          <a:r>
            <a:rPr lang="en-US" sz="5000" dirty="0" err="1">
              <a:latin typeface="Roboto Condensed"/>
            </a:rPr>
            <a:t>nó</a:t>
          </a:r>
          <a:r>
            <a:rPr lang="en-US" sz="5000" dirty="0">
              <a:latin typeface="Roboto Condensed"/>
            </a:rPr>
            <a:t>, </a:t>
          </a:r>
          <a:r>
            <a:rPr lang="en-US" sz="5000" dirty="0" err="1">
              <a:latin typeface="Roboto Condensed"/>
            </a:rPr>
            <a:t>hướng</a:t>
          </a:r>
          <a:r>
            <a:rPr lang="en-US" sz="5000" dirty="0">
              <a:latin typeface="Roboto Condensed"/>
            </a:rPr>
            <a:t> </a:t>
          </a:r>
          <a:r>
            <a:rPr lang="en-US" sz="5000" dirty="0" err="1">
              <a:latin typeface="Roboto Condensed"/>
            </a:rPr>
            <a:t>tới</a:t>
          </a:r>
          <a:r>
            <a:rPr lang="en-US" sz="5000" dirty="0">
              <a:latin typeface="Roboto Condensed"/>
            </a:rPr>
            <a:t> </a:t>
          </a:r>
          <a:r>
            <a:rPr lang="en-US" sz="5000" dirty="0" err="1">
              <a:latin typeface="Roboto Condensed"/>
            </a:rPr>
            <a:t>điều</a:t>
          </a:r>
          <a:r>
            <a:rPr lang="en-US" sz="5000" dirty="0">
              <a:latin typeface="Roboto Condensed"/>
            </a:rPr>
            <a:t> </a:t>
          </a:r>
          <a:r>
            <a:rPr lang="en-US" sz="5000" dirty="0" err="1">
              <a:latin typeface="Roboto Condensed"/>
            </a:rPr>
            <a:t>tích</a:t>
          </a:r>
          <a:r>
            <a:rPr lang="en-US" sz="5000" dirty="0">
              <a:latin typeface="Roboto Condensed"/>
            </a:rPr>
            <a:t> </a:t>
          </a:r>
          <a:r>
            <a:rPr lang="en-US" sz="5000" dirty="0" err="1">
              <a:latin typeface="Roboto Condensed"/>
            </a:rPr>
            <a:t>cực</a:t>
          </a:r>
          <a:r>
            <a:rPr lang="en-US" sz="5000" dirty="0">
              <a:latin typeface="Roboto Condensed"/>
            </a:rPr>
            <a:t> </a:t>
          </a:r>
          <a:r>
            <a:rPr lang="en-US" sz="5000" dirty="0" err="1">
              <a:latin typeface="Roboto Condensed"/>
            </a:rPr>
            <a:t>hơn</a:t>
          </a:r>
          <a:endParaRPr lang="en-US" sz="5000" dirty="0">
            <a:latin typeface="Roboto Condensed"/>
          </a:endParaRPr>
        </a:p>
      </dgm:t>
    </dgm:pt>
    <dgm:pt modelId="{4C833E4E-E3FB-43AF-92FD-17A4388518BD}" type="parTrans" cxnId="{D5D4514C-19C1-4B76-BD12-D94F63F2826E}">
      <dgm:prSet/>
      <dgm:spPr/>
      <dgm:t>
        <a:bodyPr/>
        <a:lstStyle/>
        <a:p>
          <a:endParaRPr lang="en-US" sz="5000"/>
        </a:p>
      </dgm:t>
    </dgm:pt>
    <dgm:pt modelId="{5447E903-25D7-42BC-A9B5-A9D69A61DB5E}" type="sibTrans" cxnId="{D5D4514C-19C1-4B76-BD12-D94F63F2826E}">
      <dgm:prSet/>
      <dgm:spPr/>
      <dgm:t>
        <a:bodyPr/>
        <a:lstStyle/>
        <a:p>
          <a:endParaRPr lang="en-US" sz="5000"/>
        </a:p>
      </dgm:t>
    </dgm:pt>
    <dgm:pt modelId="{AD59AD2F-B9C2-4338-A59D-C01695E101F7}" type="pres">
      <dgm:prSet presAssocID="{B689032D-CC1D-4242-A7C5-C875C98ADB47}" presName="linear" presStyleCnt="0">
        <dgm:presLayoutVars>
          <dgm:animLvl val="lvl"/>
          <dgm:resizeHandles val="exact"/>
        </dgm:presLayoutVars>
      </dgm:prSet>
      <dgm:spPr/>
      <dgm:t>
        <a:bodyPr/>
        <a:lstStyle/>
        <a:p>
          <a:endParaRPr lang="en-US"/>
        </a:p>
      </dgm:t>
    </dgm:pt>
    <dgm:pt modelId="{E0F648FE-DFA9-416B-832A-D9785F57FF90}" type="pres">
      <dgm:prSet presAssocID="{BF31789B-81B7-487A-8FC3-EF243BBB0A20}" presName="parentText" presStyleLbl="node1" presStyleIdx="0" presStyleCnt="3">
        <dgm:presLayoutVars>
          <dgm:chMax val="0"/>
          <dgm:bulletEnabled val="1"/>
        </dgm:presLayoutVars>
      </dgm:prSet>
      <dgm:spPr/>
      <dgm:t>
        <a:bodyPr/>
        <a:lstStyle/>
        <a:p>
          <a:endParaRPr lang="en-US"/>
        </a:p>
      </dgm:t>
    </dgm:pt>
    <dgm:pt modelId="{802D40D7-97A4-4125-9415-EBB9E1A1EFDF}" type="pres">
      <dgm:prSet presAssocID="{B6BF4536-9400-42CD-AA9A-667207E796EE}" presName="spacer" presStyleCnt="0"/>
      <dgm:spPr/>
    </dgm:pt>
    <dgm:pt modelId="{7904E182-E572-4B4C-A1C6-1404B8DEABF0}" type="pres">
      <dgm:prSet presAssocID="{EF682F56-2948-4B83-8EFF-1A307154B19A}" presName="parentText" presStyleLbl="node1" presStyleIdx="1" presStyleCnt="3">
        <dgm:presLayoutVars>
          <dgm:chMax val="0"/>
          <dgm:bulletEnabled val="1"/>
        </dgm:presLayoutVars>
      </dgm:prSet>
      <dgm:spPr/>
      <dgm:t>
        <a:bodyPr/>
        <a:lstStyle/>
        <a:p>
          <a:endParaRPr lang="en-US"/>
        </a:p>
      </dgm:t>
    </dgm:pt>
    <dgm:pt modelId="{E4CB053E-44AD-41A1-B028-B6C6B4F550B2}" type="pres">
      <dgm:prSet presAssocID="{2AF3258C-BDD2-4E20-881E-8F924BBD1F1A}" presName="spacer" presStyleCnt="0"/>
      <dgm:spPr/>
    </dgm:pt>
    <dgm:pt modelId="{8AC76A29-1DFC-452F-BB49-4E82FB242E01}" type="pres">
      <dgm:prSet presAssocID="{817AA448-1F00-4087-97BE-5FAC99731A32}" presName="parentText" presStyleLbl="node1" presStyleIdx="2" presStyleCnt="3">
        <dgm:presLayoutVars>
          <dgm:chMax val="0"/>
          <dgm:bulletEnabled val="1"/>
        </dgm:presLayoutVars>
      </dgm:prSet>
      <dgm:spPr/>
      <dgm:t>
        <a:bodyPr/>
        <a:lstStyle/>
        <a:p>
          <a:endParaRPr lang="en-US"/>
        </a:p>
      </dgm:t>
    </dgm:pt>
  </dgm:ptLst>
  <dgm:cxnLst>
    <dgm:cxn modelId="{4570C828-F70C-445A-8A00-8C0BE848E68C}" type="presOf" srcId="{EF682F56-2948-4B83-8EFF-1A307154B19A}" destId="{7904E182-E572-4B4C-A1C6-1404B8DEABF0}" srcOrd="0" destOrd="0" presId="urn:microsoft.com/office/officeart/2005/8/layout/vList2"/>
    <dgm:cxn modelId="{A495F46D-DE79-4C65-8028-4A5D05F38D08}" type="presOf" srcId="{B689032D-CC1D-4242-A7C5-C875C98ADB47}" destId="{AD59AD2F-B9C2-4338-A59D-C01695E101F7}" srcOrd="0" destOrd="0" presId="urn:microsoft.com/office/officeart/2005/8/layout/vList2"/>
    <dgm:cxn modelId="{8D516DE8-76FB-4E84-B64A-96F617ADC2E4}" srcId="{B689032D-CC1D-4242-A7C5-C875C98ADB47}" destId="{EF682F56-2948-4B83-8EFF-1A307154B19A}" srcOrd="1" destOrd="0" parTransId="{C8AA0619-5015-4BBC-9573-B189879B1275}" sibTransId="{2AF3258C-BDD2-4E20-881E-8F924BBD1F1A}"/>
    <dgm:cxn modelId="{D5D4514C-19C1-4B76-BD12-D94F63F2826E}" srcId="{B689032D-CC1D-4242-A7C5-C875C98ADB47}" destId="{817AA448-1F00-4087-97BE-5FAC99731A32}" srcOrd="2" destOrd="0" parTransId="{4C833E4E-E3FB-43AF-92FD-17A4388518BD}" sibTransId="{5447E903-25D7-42BC-A9B5-A9D69A61DB5E}"/>
    <dgm:cxn modelId="{4BFDA835-945D-46BE-8091-95848EF235B3}" srcId="{B689032D-CC1D-4242-A7C5-C875C98ADB47}" destId="{BF31789B-81B7-487A-8FC3-EF243BBB0A20}" srcOrd="0" destOrd="0" parTransId="{A9B3836D-62B6-4017-BC25-CF3670F54C44}" sibTransId="{B6BF4536-9400-42CD-AA9A-667207E796EE}"/>
    <dgm:cxn modelId="{743019A4-1B2F-4ACD-88EA-557D24CA9281}" type="presOf" srcId="{817AA448-1F00-4087-97BE-5FAC99731A32}" destId="{8AC76A29-1DFC-452F-BB49-4E82FB242E01}" srcOrd="0" destOrd="0" presId="urn:microsoft.com/office/officeart/2005/8/layout/vList2"/>
    <dgm:cxn modelId="{EE93E97A-6C7E-4135-AA27-79650C784A35}" type="presOf" srcId="{BF31789B-81B7-487A-8FC3-EF243BBB0A20}" destId="{E0F648FE-DFA9-416B-832A-D9785F57FF90}" srcOrd="0" destOrd="0" presId="urn:microsoft.com/office/officeart/2005/8/layout/vList2"/>
    <dgm:cxn modelId="{812538A8-D4AC-4113-A37D-BFBEAD27A676}" type="presParOf" srcId="{AD59AD2F-B9C2-4338-A59D-C01695E101F7}" destId="{E0F648FE-DFA9-416B-832A-D9785F57FF90}" srcOrd="0" destOrd="0" presId="urn:microsoft.com/office/officeart/2005/8/layout/vList2"/>
    <dgm:cxn modelId="{6C62818B-F12F-4B46-89AD-9BCCCE33F02A}" type="presParOf" srcId="{AD59AD2F-B9C2-4338-A59D-C01695E101F7}" destId="{802D40D7-97A4-4125-9415-EBB9E1A1EFDF}" srcOrd="1" destOrd="0" presId="urn:microsoft.com/office/officeart/2005/8/layout/vList2"/>
    <dgm:cxn modelId="{879195D6-82B2-48C0-895A-B4E79760FB10}" type="presParOf" srcId="{AD59AD2F-B9C2-4338-A59D-C01695E101F7}" destId="{7904E182-E572-4B4C-A1C6-1404B8DEABF0}" srcOrd="2" destOrd="0" presId="urn:microsoft.com/office/officeart/2005/8/layout/vList2"/>
    <dgm:cxn modelId="{002F8C31-E984-4E97-9884-5E273839A686}" type="presParOf" srcId="{AD59AD2F-B9C2-4338-A59D-C01695E101F7}" destId="{E4CB053E-44AD-41A1-B028-B6C6B4F550B2}" srcOrd="3" destOrd="0" presId="urn:microsoft.com/office/officeart/2005/8/layout/vList2"/>
    <dgm:cxn modelId="{CB4A5342-AAC9-4795-A102-B4783306B121}" type="presParOf" srcId="{AD59AD2F-B9C2-4338-A59D-C01695E101F7}" destId="{8AC76A29-1DFC-452F-BB49-4E82FB242E01}" srcOrd="4"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33F4138-7080-4C16-AD37-7EFACC9DED84}"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14874A7A-7C0E-4FDD-A774-B2AAE0CE7931}">
      <dgm:prSet phldrT="[Text]"/>
      <dgm:spPr/>
      <dgm:t>
        <a:bodyPr/>
        <a:lstStyle/>
        <a:p>
          <a:r>
            <a:rPr lang="en-US" dirty="0" err="1">
              <a:latin typeface="Roboto Condensed"/>
            </a:rPr>
            <a:t>Thực</a:t>
          </a:r>
          <a:r>
            <a:rPr lang="en-US" dirty="0">
              <a:latin typeface="Roboto Condensed"/>
            </a:rPr>
            <a:t> </a:t>
          </a:r>
          <a:r>
            <a:rPr lang="en-US" dirty="0" err="1">
              <a:latin typeface="Roboto Condensed"/>
            </a:rPr>
            <a:t>hiện</a:t>
          </a:r>
          <a:r>
            <a:rPr lang="en-US" dirty="0">
              <a:latin typeface="Roboto Condensed"/>
            </a:rPr>
            <a:t> </a:t>
          </a:r>
          <a:r>
            <a:rPr lang="en-US" dirty="0" err="1">
              <a:latin typeface="Roboto Condensed"/>
            </a:rPr>
            <a:t>sưu</a:t>
          </a:r>
          <a:r>
            <a:rPr lang="en-US" dirty="0">
              <a:latin typeface="Roboto Condensed"/>
            </a:rPr>
            <a:t> </a:t>
          </a:r>
          <a:r>
            <a:rPr lang="en-US" dirty="0" err="1">
              <a:latin typeface="Roboto Condensed"/>
            </a:rPr>
            <a:t>tầm</a:t>
          </a:r>
          <a:r>
            <a:rPr lang="en-US" dirty="0">
              <a:latin typeface="Roboto Condensed"/>
            </a:rPr>
            <a:t> </a:t>
          </a:r>
          <a:r>
            <a:rPr lang="en-US" dirty="0" err="1">
              <a:latin typeface="Roboto Condensed"/>
            </a:rPr>
            <a:t>những</a:t>
          </a:r>
          <a:r>
            <a:rPr lang="en-US" dirty="0">
              <a:latin typeface="Roboto Condensed"/>
            </a:rPr>
            <a:t> </a:t>
          </a:r>
          <a:r>
            <a:rPr lang="en-US" dirty="0" err="1">
              <a:latin typeface="Roboto Condensed"/>
            </a:rPr>
            <a:t>bài</a:t>
          </a:r>
          <a:r>
            <a:rPr lang="en-US" dirty="0">
              <a:latin typeface="Roboto Condensed"/>
            </a:rPr>
            <a:t> </a:t>
          </a:r>
          <a:r>
            <a:rPr lang="en-US" dirty="0" err="1">
              <a:latin typeface="Roboto Condensed"/>
            </a:rPr>
            <a:t>thơ</a:t>
          </a:r>
          <a:r>
            <a:rPr lang="en-US" dirty="0">
              <a:latin typeface="Roboto Condensed"/>
            </a:rPr>
            <a:t> </a:t>
          </a:r>
          <a:r>
            <a:rPr lang="en-US" dirty="0" err="1">
              <a:latin typeface="Roboto Condensed"/>
            </a:rPr>
            <a:t>về</a:t>
          </a:r>
          <a:r>
            <a:rPr lang="en-US" dirty="0">
              <a:latin typeface="Roboto Condensed"/>
            </a:rPr>
            <a:t> </a:t>
          </a:r>
          <a:r>
            <a:rPr lang="en-US" dirty="0" err="1">
              <a:latin typeface="Roboto Condensed"/>
            </a:rPr>
            <a:t>chủ</a:t>
          </a:r>
          <a:r>
            <a:rPr lang="en-US" dirty="0">
              <a:latin typeface="Roboto Condensed"/>
            </a:rPr>
            <a:t> </a:t>
          </a:r>
          <a:r>
            <a:rPr lang="en-US" dirty="0" err="1">
              <a:latin typeface="Roboto Condensed"/>
            </a:rPr>
            <a:t>đề</a:t>
          </a:r>
          <a:r>
            <a:rPr lang="en-US" dirty="0">
              <a:latin typeface="Roboto Condensed"/>
            </a:rPr>
            <a:t> </a:t>
          </a:r>
          <a:r>
            <a:rPr lang="en-US" dirty="0" err="1">
              <a:latin typeface="Roboto Condensed"/>
            </a:rPr>
            <a:t>tình</a:t>
          </a:r>
          <a:r>
            <a:rPr lang="en-US" dirty="0">
              <a:latin typeface="Roboto Condensed"/>
            </a:rPr>
            <a:t> </a:t>
          </a:r>
          <a:r>
            <a:rPr lang="en-US" dirty="0" err="1">
              <a:latin typeface="Roboto Condensed"/>
            </a:rPr>
            <a:t>yêu</a:t>
          </a:r>
          <a:r>
            <a:rPr lang="en-US" dirty="0">
              <a:latin typeface="Roboto Condensed"/>
            </a:rPr>
            <a:t> </a:t>
          </a:r>
          <a:r>
            <a:rPr lang="en-US" dirty="0" err="1">
              <a:latin typeface="Roboto Condensed"/>
            </a:rPr>
            <a:t>thương</a:t>
          </a:r>
          <a:r>
            <a:rPr lang="en-US" dirty="0">
              <a:latin typeface="Roboto Condensed"/>
            </a:rPr>
            <a:t>, </a:t>
          </a:r>
          <a:r>
            <a:rPr lang="en-US" dirty="0" err="1">
              <a:latin typeface="Roboto Condensed"/>
            </a:rPr>
            <a:t>tình</a:t>
          </a:r>
          <a:r>
            <a:rPr lang="en-US" dirty="0">
              <a:latin typeface="Roboto Condensed"/>
            </a:rPr>
            <a:t> </a:t>
          </a:r>
          <a:r>
            <a:rPr lang="en-US" dirty="0" err="1">
              <a:latin typeface="Roboto Condensed"/>
            </a:rPr>
            <a:t>cảm</a:t>
          </a:r>
          <a:r>
            <a:rPr lang="en-US" dirty="0">
              <a:latin typeface="Roboto Condensed"/>
            </a:rPr>
            <a:t> </a:t>
          </a:r>
          <a:r>
            <a:rPr lang="en-US" dirty="0" err="1">
              <a:latin typeface="Roboto Condensed"/>
            </a:rPr>
            <a:t>gia</a:t>
          </a:r>
          <a:r>
            <a:rPr lang="en-US" dirty="0">
              <a:latin typeface="Roboto Condensed"/>
            </a:rPr>
            <a:t> </a:t>
          </a:r>
          <a:r>
            <a:rPr lang="en-US" dirty="0" err="1">
              <a:latin typeface="Roboto Condensed"/>
            </a:rPr>
            <a:t>đình</a:t>
          </a:r>
          <a:r>
            <a:rPr lang="en-US" dirty="0">
              <a:latin typeface="Roboto Condensed"/>
            </a:rPr>
            <a:t>, </a:t>
          </a:r>
          <a:r>
            <a:rPr lang="en-US" dirty="0" err="1">
              <a:latin typeface="Roboto Condensed"/>
            </a:rPr>
            <a:t>tình</a:t>
          </a:r>
          <a:r>
            <a:rPr lang="en-US" dirty="0">
              <a:latin typeface="Roboto Condensed"/>
            </a:rPr>
            <a:t> </a:t>
          </a:r>
          <a:r>
            <a:rPr lang="en-US" dirty="0" err="1">
              <a:latin typeface="Roboto Condensed"/>
            </a:rPr>
            <a:t>bạn</a:t>
          </a:r>
          <a:r>
            <a:rPr lang="en-US" dirty="0">
              <a:latin typeface="Roboto Condensed"/>
            </a:rPr>
            <a:t>, </a:t>
          </a:r>
          <a:r>
            <a:rPr lang="en-US" dirty="0" err="1">
              <a:latin typeface="Roboto Condensed"/>
            </a:rPr>
            <a:t>tình</a:t>
          </a:r>
          <a:r>
            <a:rPr lang="en-US" dirty="0">
              <a:latin typeface="Roboto Condensed"/>
            </a:rPr>
            <a:t> </a:t>
          </a:r>
          <a:r>
            <a:rPr lang="en-US" dirty="0" err="1">
              <a:latin typeface="Roboto Condensed"/>
            </a:rPr>
            <a:t>thầy</a:t>
          </a:r>
          <a:r>
            <a:rPr lang="en-US" dirty="0">
              <a:latin typeface="Roboto Condensed"/>
            </a:rPr>
            <a:t> </a:t>
          </a:r>
          <a:r>
            <a:rPr lang="en-US" dirty="0" err="1">
              <a:latin typeface="Roboto Condensed"/>
            </a:rPr>
            <a:t>trò</a:t>
          </a:r>
          <a:endParaRPr lang="en-US" dirty="0"/>
        </a:p>
      </dgm:t>
    </dgm:pt>
    <dgm:pt modelId="{F6644E0E-BBBB-4B15-86B2-467F2A6743BE}" type="parTrans" cxnId="{6F44D08B-040C-4042-B2AF-7F4BF4F1AD68}">
      <dgm:prSet/>
      <dgm:spPr/>
      <dgm:t>
        <a:bodyPr/>
        <a:lstStyle/>
        <a:p>
          <a:endParaRPr lang="en-US"/>
        </a:p>
      </dgm:t>
    </dgm:pt>
    <dgm:pt modelId="{485BEBE2-841E-4A12-BD52-0BBA840C2414}" type="sibTrans" cxnId="{6F44D08B-040C-4042-B2AF-7F4BF4F1AD68}">
      <dgm:prSet/>
      <dgm:spPr/>
      <dgm:t>
        <a:bodyPr/>
        <a:lstStyle/>
        <a:p>
          <a:endParaRPr lang="en-US"/>
        </a:p>
      </dgm:t>
    </dgm:pt>
    <dgm:pt modelId="{D93A18F3-1D77-4376-8E6E-C41ABE54563F}">
      <dgm:prSet/>
      <dgm:spPr/>
      <dgm:t>
        <a:bodyPr/>
        <a:lstStyle/>
        <a:p>
          <a:pPr>
            <a:spcAft>
              <a:spcPts val="0"/>
            </a:spcAft>
          </a:pPr>
          <a:r>
            <a:rPr lang="en-US" dirty="0" err="1">
              <a:latin typeface="Roboto Condensed"/>
            </a:rPr>
            <a:t>Phân</a:t>
          </a:r>
          <a:r>
            <a:rPr lang="en-US" dirty="0">
              <a:latin typeface="Roboto Condensed"/>
            </a:rPr>
            <a:t> </a:t>
          </a:r>
          <a:r>
            <a:rPr lang="en-US" dirty="0" err="1">
              <a:latin typeface="Roboto Condensed"/>
            </a:rPr>
            <a:t>tích</a:t>
          </a:r>
          <a:r>
            <a:rPr lang="en-US" dirty="0">
              <a:latin typeface="Roboto Condensed"/>
            </a:rPr>
            <a:t> </a:t>
          </a:r>
          <a:r>
            <a:rPr lang="en-US" dirty="0" err="1">
              <a:latin typeface="Roboto Condensed"/>
            </a:rPr>
            <a:t>đặc</a:t>
          </a:r>
          <a:r>
            <a:rPr lang="en-US" dirty="0">
              <a:latin typeface="Roboto Condensed"/>
            </a:rPr>
            <a:t> </a:t>
          </a:r>
          <a:r>
            <a:rPr lang="en-US" dirty="0" err="1">
              <a:latin typeface="Roboto Condensed"/>
            </a:rPr>
            <a:t>trưng</a:t>
          </a:r>
          <a:r>
            <a:rPr lang="en-US" dirty="0">
              <a:latin typeface="Roboto Condensed"/>
            </a:rPr>
            <a:t> </a:t>
          </a:r>
        </a:p>
        <a:p>
          <a:pPr>
            <a:spcAft>
              <a:spcPts val="0"/>
            </a:spcAft>
          </a:pPr>
          <a:r>
            <a:rPr lang="en-US" dirty="0" err="1">
              <a:latin typeface="Roboto Condensed"/>
            </a:rPr>
            <a:t>thể</a:t>
          </a:r>
          <a:r>
            <a:rPr lang="en-US" dirty="0">
              <a:latin typeface="Roboto Condensed"/>
            </a:rPr>
            <a:t> </a:t>
          </a:r>
          <a:r>
            <a:rPr lang="en-US" dirty="0" err="1">
              <a:latin typeface="Roboto Condensed"/>
            </a:rPr>
            <a:t>loại</a:t>
          </a:r>
          <a:r>
            <a:rPr lang="en-US" dirty="0">
              <a:latin typeface="Roboto Condensed"/>
            </a:rPr>
            <a:t> </a:t>
          </a:r>
          <a:r>
            <a:rPr lang="en-US" dirty="0" err="1">
              <a:latin typeface="Roboto Condensed"/>
            </a:rPr>
            <a:t>thơ</a:t>
          </a:r>
          <a:r>
            <a:rPr lang="en-US" dirty="0">
              <a:latin typeface="Roboto Condensed"/>
            </a:rPr>
            <a:t> </a:t>
          </a:r>
          <a:r>
            <a:rPr lang="en-US" dirty="0" err="1">
              <a:latin typeface="Roboto Condensed"/>
            </a:rPr>
            <a:t>trong</a:t>
          </a:r>
          <a:r>
            <a:rPr lang="en-US" dirty="0">
              <a:latin typeface="Roboto Condensed"/>
            </a:rPr>
            <a:t> </a:t>
          </a:r>
          <a:r>
            <a:rPr lang="en-US" dirty="0" err="1">
              <a:latin typeface="Roboto Condensed"/>
            </a:rPr>
            <a:t>các</a:t>
          </a:r>
          <a:r>
            <a:rPr lang="en-US" dirty="0">
              <a:latin typeface="Roboto Condensed"/>
            </a:rPr>
            <a:t> </a:t>
          </a:r>
          <a:r>
            <a:rPr lang="en-US" dirty="0" err="1">
              <a:latin typeface="Roboto Condensed"/>
            </a:rPr>
            <a:t>tác</a:t>
          </a:r>
          <a:r>
            <a:rPr lang="en-US" dirty="0">
              <a:latin typeface="Roboto Condensed"/>
            </a:rPr>
            <a:t> </a:t>
          </a:r>
          <a:r>
            <a:rPr lang="en-US" dirty="0" err="1">
              <a:latin typeface="Roboto Condensed"/>
            </a:rPr>
            <a:t>phẩm</a:t>
          </a:r>
          <a:r>
            <a:rPr lang="en-US" dirty="0">
              <a:latin typeface="Roboto Condensed"/>
            </a:rPr>
            <a:t> </a:t>
          </a:r>
          <a:r>
            <a:rPr lang="en-US" dirty="0" err="1">
              <a:latin typeface="Roboto Condensed"/>
            </a:rPr>
            <a:t>đó</a:t>
          </a:r>
          <a:r>
            <a:rPr lang="en-US" dirty="0">
              <a:latin typeface="Roboto Condensed"/>
            </a:rPr>
            <a:t> </a:t>
          </a:r>
          <a:r>
            <a:rPr lang="en-US" dirty="0" err="1">
              <a:latin typeface="Roboto Condensed"/>
            </a:rPr>
            <a:t>bằng</a:t>
          </a:r>
          <a:r>
            <a:rPr lang="en-US" dirty="0">
              <a:latin typeface="Roboto Condensed"/>
            </a:rPr>
            <a:t> </a:t>
          </a:r>
          <a:r>
            <a:rPr lang="en-US" dirty="0" err="1">
              <a:latin typeface="Roboto Condensed"/>
            </a:rPr>
            <a:t>sơ</a:t>
          </a:r>
          <a:r>
            <a:rPr lang="en-US" dirty="0">
              <a:latin typeface="Roboto Condensed"/>
            </a:rPr>
            <a:t> </a:t>
          </a:r>
          <a:r>
            <a:rPr lang="en-US" dirty="0" err="1">
              <a:latin typeface="Roboto Condensed"/>
            </a:rPr>
            <a:t>đồ</a:t>
          </a:r>
          <a:r>
            <a:rPr lang="en-US" dirty="0">
              <a:latin typeface="Roboto Condensed"/>
            </a:rPr>
            <a:t> </a:t>
          </a:r>
          <a:r>
            <a:rPr lang="en-US" dirty="0" err="1">
              <a:latin typeface="Roboto Condensed"/>
            </a:rPr>
            <a:t>tư</a:t>
          </a:r>
          <a:r>
            <a:rPr lang="en-US" dirty="0">
              <a:latin typeface="Roboto Condensed"/>
            </a:rPr>
            <a:t> </a:t>
          </a:r>
          <a:r>
            <a:rPr lang="en-US" dirty="0" err="1">
              <a:latin typeface="Roboto Condensed"/>
            </a:rPr>
            <a:t>duy</a:t>
          </a:r>
          <a:r>
            <a:rPr lang="en-US" dirty="0">
              <a:latin typeface="Roboto Condensed"/>
            </a:rPr>
            <a:t>.</a:t>
          </a:r>
        </a:p>
      </dgm:t>
    </dgm:pt>
    <dgm:pt modelId="{FCB67A86-5C34-46C6-BE0E-AC4C6F5A3AEB}" type="parTrans" cxnId="{58E8FCB0-FBB3-469F-8834-8EDA34F3FF96}">
      <dgm:prSet/>
      <dgm:spPr/>
      <dgm:t>
        <a:bodyPr/>
        <a:lstStyle/>
        <a:p>
          <a:endParaRPr lang="en-US"/>
        </a:p>
      </dgm:t>
    </dgm:pt>
    <dgm:pt modelId="{C3C2A7A3-9AB4-43C2-BF11-17E98EC0E68B}" type="sibTrans" cxnId="{58E8FCB0-FBB3-469F-8834-8EDA34F3FF96}">
      <dgm:prSet/>
      <dgm:spPr/>
      <dgm:t>
        <a:bodyPr/>
        <a:lstStyle/>
        <a:p>
          <a:endParaRPr lang="en-US"/>
        </a:p>
      </dgm:t>
    </dgm:pt>
    <dgm:pt modelId="{023FF483-E292-481D-9E2D-6EDA9A193A41}">
      <dgm:prSet/>
      <dgm:spPr/>
      <dgm:t>
        <a:bodyPr/>
        <a:lstStyle/>
        <a:p>
          <a:r>
            <a:rPr lang="en-US" dirty="0" err="1">
              <a:latin typeface="Roboto Condensed"/>
            </a:rPr>
            <a:t>Cảm</a:t>
          </a:r>
          <a:r>
            <a:rPr lang="en-US" dirty="0">
              <a:latin typeface="Roboto Condensed"/>
            </a:rPr>
            <a:t> </a:t>
          </a:r>
          <a:r>
            <a:rPr lang="en-US" dirty="0" err="1">
              <a:latin typeface="Roboto Condensed"/>
            </a:rPr>
            <a:t>nhận</a:t>
          </a:r>
          <a:r>
            <a:rPr lang="en-US" dirty="0">
              <a:latin typeface="Roboto Condensed"/>
            </a:rPr>
            <a:t>/</a:t>
          </a:r>
          <a:r>
            <a:rPr lang="en-US" dirty="0" err="1">
              <a:latin typeface="Roboto Condensed"/>
            </a:rPr>
            <a:t>Bình</a:t>
          </a:r>
          <a:r>
            <a:rPr lang="en-US" dirty="0">
              <a:latin typeface="Roboto Condensed"/>
            </a:rPr>
            <a:t> </a:t>
          </a:r>
          <a:r>
            <a:rPr lang="en-US" dirty="0" err="1">
              <a:latin typeface="Roboto Condensed"/>
            </a:rPr>
            <a:t>luận</a:t>
          </a:r>
          <a:r>
            <a:rPr lang="en-US" dirty="0">
              <a:latin typeface="Roboto Condensed"/>
            </a:rPr>
            <a:t> </a:t>
          </a:r>
          <a:r>
            <a:rPr lang="en-US" dirty="0" err="1">
              <a:latin typeface="Roboto Condensed"/>
            </a:rPr>
            <a:t>ngắn</a:t>
          </a:r>
          <a:r>
            <a:rPr lang="en-US" dirty="0">
              <a:latin typeface="Roboto Condensed"/>
            </a:rPr>
            <a:t> </a:t>
          </a:r>
          <a:r>
            <a:rPr lang="en-US" dirty="0" err="1">
              <a:latin typeface="Roboto Condensed"/>
            </a:rPr>
            <a:t>khoảng</a:t>
          </a:r>
          <a:r>
            <a:rPr lang="en-US" dirty="0">
              <a:latin typeface="Roboto Condensed"/>
            </a:rPr>
            <a:t> 4-5 </a:t>
          </a:r>
          <a:r>
            <a:rPr lang="en-US" dirty="0" err="1">
              <a:latin typeface="Roboto Condensed"/>
            </a:rPr>
            <a:t>câu</a:t>
          </a:r>
          <a:r>
            <a:rPr lang="en-US" dirty="0">
              <a:latin typeface="Roboto Condensed"/>
            </a:rPr>
            <a:t> </a:t>
          </a:r>
          <a:r>
            <a:rPr lang="en-US" dirty="0" err="1">
              <a:latin typeface="Roboto Condensed"/>
            </a:rPr>
            <a:t>về</a:t>
          </a:r>
          <a:r>
            <a:rPr lang="en-US" dirty="0">
              <a:latin typeface="Roboto Condensed"/>
            </a:rPr>
            <a:t> chi </a:t>
          </a:r>
          <a:r>
            <a:rPr lang="en-US" dirty="0" err="1">
              <a:latin typeface="Roboto Condensed"/>
            </a:rPr>
            <a:t>tiết</a:t>
          </a:r>
          <a:r>
            <a:rPr lang="en-US" dirty="0">
              <a:latin typeface="Roboto Condensed"/>
            </a:rPr>
            <a:t>/</a:t>
          </a:r>
          <a:r>
            <a:rPr lang="en-US" dirty="0" err="1">
              <a:latin typeface="Roboto Condensed"/>
            </a:rPr>
            <a:t>hình</a:t>
          </a:r>
          <a:r>
            <a:rPr lang="en-US" dirty="0">
              <a:latin typeface="Roboto Condensed"/>
            </a:rPr>
            <a:t> </a:t>
          </a:r>
          <a:r>
            <a:rPr lang="en-US" dirty="0" err="1">
              <a:latin typeface="Roboto Condensed"/>
            </a:rPr>
            <a:t>ảnh</a:t>
          </a:r>
          <a:r>
            <a:rPr lang="en-US" dirty="0">
              <a:latin typeface="Roboto Condensed"/>
            </a:rPr>
            <a:t> </a:t>
          </a:r>
          <a:r>
            <a:rPr lang="en-US" dirty="0" err="1">
              <a:latin typeface="Roboto Condensed"/>
            </a:rPr>
            <a:t>em</a:t>
          </a:r>
          <a:r>
            <a:rPr lang="en-US" dirty="0">
              <a:latin typeface="Roboto Condensed"/>
            </a:rPr>
            <a:t> </a:t>
          </a:r>
          <a:r>
            <a:rPr lang="en-US" dirty="0" err="1">
              <a:latin typeface="Roboto Condensed"/>
            </a:rPr>
            <a:t>yêu</a:t>
          </a:r>
          <a:r>
            <a:rPr lang="en-US" dirty="0">
              <a:latin typeface="Roboto Condensed"/>
            </a:rPr>
            <a:t> </a:t>
          </a:r>
          <a:r>
            <a:rPr lang="en-US" dirty="0" err="1">
              <a:latin typeface="Roboto Condensed"/>
            </a:rPr>
            <a:t>thích</a:t>
          </a:r>
          <a:r>
            <a:rPr lang="en-US" dirty="0">
              <a:latin typeface="Roboto Condensed"/>
            </a:rPr>
            <a:t> </a:t>
          </a:r>
          <a:r>
            <a:rPr lang="en-US" dirty="0" err="1">
              <a:latin typeface="Roboto Condensed"/>
            </a:rPr>
            <a:t>trong</a:t>
          </a:r>
          <a:r>
            <a:rPr lang="en-US" dirty="0">
              <a:latin typeface="Roboto Condensed"/>
            </a:rPr>
            <a:t> </a:t>
          </a:r>
          <a:r>
            <a:rPr lang="en-US" dirty="0" err="1">
              <a:latin typeface="Roboto Condensed"/>
            </a:rPr>
            <a:t>bài</a:t>
          </a:r>
          <a:endParaRPr lang="en-US" dirty="0">
            <a:latin typeface="Roboto Condensed"/>
          </a:endParaRPr>
        </a:p>
      </dgm:t>
    </dgm:pt>
    <dgm:pt modelId="{F917FA35-0284-4491-B2F2-AC1596DAC891}" type="parTrans" cxnId="{0D11B039-2D35-4E79-9CA5-6B6D6B70BEF4}">
      <dgm:prSet/>
      <dgm:spPr/>
      <dgm:t>
        <a:bodyPr/>
        <a:lstStyle/>
        <a:p>
          <a:endParaRPr lang="en-US"/>
        </a:p>
      </dgm:t>
    </dgm:pt>
    <dgm:pt modelId="{9436C908-9333-494D-B420-8496D2F8494F}" type="sibTrans" cxnId="{0D11B039-2D35-4E79-9CA5-6B6D6B70BEF4}">
      <dgm:prSet/>
      <dgm:spPr/>
      <dgm:t>
        <a:bodyPr/>
        <a:lstStyle/>
        <a:p>
          <a:endParaRPr lang="en-US"/>
        </a:p>
      </dgm:t>
    </dgm:pt>
    <dgm:pt modelId="{B812021E-6EBF-4068-BD0F-9BC529FAA8B1}">
      <dgm:prSet/>
      <dgm:spPr/>
      <dgm:t>
        <a:bodyPr/>
        <a:lstStyle/>
        <a:p>
          <a:r>
            <a:rPr lang="en-US" dirty="0" err="1">
              <a:latin typeface="Roboto Condensed"/>
            </a:rPr>
            <a:t>Trình</a:t>
          </a:r>
          <a:r>
            <a:rPr lang="en-US" dirty="0">
              <a:latin typeface="Roboto Condensed"/>
            </a:rPr>
            <a:t> </a:t>
          </a:r>
          <a:r>
            <a:rPr lang="en-US" dirty="0" err="1">
              <a:latin typeface="Roboto Condensed"/>
            </a:rPr>
            <a:t>bày</a:t>
          </a:r>
          <a:r>
            <a:rPr lang="en-US" dirty="0">
              <a:latin typeface="Roboto Condensed"/>
            </a:rPr>
            <a:t> </a:t>
          </a:r>
          <a:r>
            <a:rPr lang="en-US" dirty="0" err="1">
              <a:latin typeface="Roboto Condensed"/>
            </a:rPr>
            <a:t>minh</a:t>
          </a:r>
          <a:r>
            <a:rPr lang="en-US" dirty="0">
              <a:latin typeface="Roboto Condensed"/>
            </a:rPr>
            <a:t> </a:t>
          </a:r>
          <a:r>
            <a:rPr lang="en-US" dirty="0" err="1">
              <a:latin typeface="Roboto Condensed"/>
            </a:rPr>
            <a:t>họa</a:t>
          </a:r>
          <a:r>
            <a:rPr lang="en-US" dirty="0">
              <a:latin typeface="Roboto Condensed"/>
            </a:rPr>
            <a:t> </a:t>
          </a:r>
          <a:r>
            <a:rPr lang="en-US" dirty="0" err="1">
              <a:latin typeface="Roboto Condensed"/>
            </a:rPr>
            <a:t>vẽ</a:t>
          </a:r>
          <a:r>
            <a:rPr lang="en-US" dirty="0">
              <a:latin typeface="Roboto Condensed"/>
            </a:rPr>
            <a:t> </a:t>
          </a:r>
          <a:r>
            <a:rPr lang="en-US" dirty="0" err="1">
              <a:latin typeface="Roboto Condensed"/>
            </a:rPr>
            <a:t>tay</a:t>
          </a:r>
          <a:r>
            <a:rPr lang="en-US" dirty="0">
              <a:latin typeface="Roboto Condensed"/>
            </a:rPr>
            <a:t> </a:t>
          </a:r>
          <a:r>
            <a:rPr lang="en-US" dirty="0" err="1">
              <a:latin typeface="Roboto Condensed"/>
            </a:rPr>
            <a:t>hoặc</a:t>
          </a:r>
          <a:r>
            <a:rPr lang="en-US" dirty="0">
              <a:latin typeface="Roboto Condensed"/>
            </a:rPr>
            <a:t> Canva, </a:t>
          </a:r>
          <a:r>
            <a:rPr lang="en-US" dirty="0" err="1">
              <a:latin typeface="Roboto Condensed"/>
            </a:rPr>
            <a:t>đóng</a:t>
          </a:r>
          <a:r>
            <a:rPr lang="en-US" dirty="0">
              <a:latin typeface="Roboto Condensed"/>
            </a:rPr>
            <a:t> </a:t>
          </a:r>
          <a:r>
            <a:rPr lang="en-US" dirty="0" err="1">
              <a:latin typeface="Roboto Condensed"/>
            </a:rPr>
            <a:t>thành</a:t>
          </a:r>
          <a:r>
            <a:rPr lang="en-US" dirty="0">
              <a:latin typeface="Roboto Condensed"/>
            </a:rPr>
            <a:t> </a:t>
          </a:r>
          <a:r>
            <a:rPr lang="en-US" dirty="0" err="1">
              <a:latin typeface="Roboto Condensed"/>
            </a:rPr>
            <a:t>quyển</a:t>
          </a:r>
          <a:r>
            <a:rPr lang="en-US" dirty="0">
              <a:latin typeface="Roboto Condensed"/>
            </a:rPr>
            <a:t>.</a:t>
          </a:r>
        </a:p>
      </dgm:t>
    </dgm:pt>
    <dgm:pt modelId="{AB612CB0-110A-4F8F-81CC-7C3E9BD21C92}" type="parTrans" cxnId="{E1813C8D-F55B-41D7-BA8F-539BCC51CF0C}">
      <dgm:prSet/>
      <dgm:spPr/>
      <dgm:t>
        <a:bodyPr/>
        <a:lstStyle/>
        <a:p>
          <a:endParaRPr lang="en-US"/>
        </a:p>
      </dgm:t>
    </dgm:pt>
    <dgm:pt modelId="{BBC0CB42-1A07-4D5F-9311-E7FA01E6F48C}" type="sibTrans" cxnId="{E1813C8D-F55B-41D7-BA8F-539BCC51CF0C}">
      <dgm:prSet/>
      <dgm:spPr/>
      <dgm:t>
        <a:bodyPr/>
        <a:lstStyle/>
        <a:p>
          <a:endParaRPr lang="en-US"/>
        </a:p>
      </dgm:t>
    </dgm:pt>
    <dgm:pt modelId="{46FE54AA-2DA3-4730-8C56-1BB161A4D0E4}">
      <dgm:prSet/>
      <dgm:spPr/>
      <dgm:t>
        <a:bodyPr/>
        <a:lstStyle/>
        <a:p>
          <a:r>
            <a:rPr lang="en-US" dirty="0" err="1">
              <a:latin typeface="Roboto Condensed"/>
            </a:rPr>
            <a:t>Thời</a:t>
          </a:r>
          <a:r>
            <a:rPr lang="en-US" dirty="0">
              <a:latin typeface="Roboto Condensed"/>
            </a:rPr>
            <a:t> </a:t>
          </a:r>
          <a:r>
            <a:rPr lang="en-US" dirty="0" err="1">
              <a:latin typeface="Roboto Condensed"/>
            </a:rPr>
            <a:t>gian</a:t>
          </a:r>
          <a:r>
            <a:rPr lang="en-US" dirty="0">
              <a:latin typeface="Roboto Condensed"/>
            </a:rPr>
            <a:t> </a:t>
          </a:r>
          <a:r>
            <a:rPr lang="en-US" dirty="0" err="1">
              <a:latin typeface="Roboto Condensed"/>
            </a:rPr>
            <a:t>hoàn</a:t>
          </a:r>
          <a:r>
            <a:rPr lang="en-US" dirty="0">
              <a:latin typeface="Roboto Condensed"/>
            </a:rPr>
            <a:t> </a:t>
          </a:r>
          <a:r>
            <a:rPr lang="en-US" dirty="0" err="1">
              <a:latin typeface="Roboto Condensed"/>
            </a:rPr>
            <a:t>thành</a:t>
          </a:r>
          <a:r>
            <a:rPr lang="en-US" dirty="0">
              <a:latin typeface="Roboto Condensed"/>
            </a:rPr>
            <a:t>: 2 </a:t>
          </a:r>
          <a:r>
            <a:rPr lang="en-US" dirty="0" err="1">
              <a:latin typeface="Roboto Condensed"/>
            </a:rPr>
            <a:t>tuần</a:t>
          </a:r>
          <a:r>
            <a:rPr lang="en-US" dirty="0">
              <a:latin typeface="Roboto Condensed"/>
            </a:rPr>
            <a:t>. HS </a:t>
          </a:r>
          <a:r>
            <a:rPr lang="en-US" dirty="0" err="1">
              <a:latin typeface="Roboto Condensed"/>
            </a:rPr>
            <a:t>nộp</a:t>
          </a:r>
          <a:r>
            <a:rPr lang="en-US" dirty="0">
              <a:latin typeface="Roboto Condensed"/>
            </a:rPr>
            <a:t> </a:t>
          </a:r>
          <a:r>
            <a:rPr lang="en-US" dirty="0" err="1">
              <a:latin typeface="Roboto Condensed"/>
            </a:rPr>
            <a:t>vào</a:t>
          </a:r>
          <a:r>
            <a:rPr lang="en-US" dirty="0">
              <a:latin typeface="Roboto Condensed"/>
            </a:rPr>
            <a:t> </a:t>
          </a:r>
          <a:r>
            <a:rPr lang="en-US" dirty="0" err="1">
              <a:latin typeface="Roboto Condensed"/>
            </a:rPr>
            <a:t>thư</a:t>
          </a:r>
          <a:r>
            <a:rPr lang="en-US" dirty="0">
              <a:latin typeface="Roboto Condensed"/>
            </a:rPr>
            <a:t> </a:t>
          </a:r>
          <a:r>
            <a:rPr lang="en-US" dirty="0" err="1">
              <a:latin typeface="Roboto Condensed"/>
            </a:rPr>
            <a:t>viện</a:t>
          </a:r>
          <a:r>
            <a:rPr lang="en-US" dirty="0">
              <a:latin typeface="Roboto Condensed"/>
            </a:rPr>
            <a:t> </a:t>
          </a:r>
          <a:r>
            <a:rPr lang="en-US" dirty="0" err="1">
              <a:latin typeface="Roboto Condensed"/>
            </a:rPr>
            <a:t>của</a:t>
          </a:r>
          <a:r>
            <a:rPr lang="en-US" dirty="0">
              <a:latin typeface="Roboto Condensed"/>
            </a:rPr>
            <a:t> </a:t>
          </a:r>
          <a:r>
            <a:rPr lang="en-US" dirty="0" err="1">
              <a:latin typeface="Roboto Condensed"/>
            </a:rPr>
            <a:t>lớp</a:t>
          </a:r>
          <a:r>
            <a:rPr lang="en-US" dirty="0">
              <a:latin typeface="Roboto Condensed"/>
            </a:rPr>
            <a:t> </a:t>
          </a:r>
          <a:r>
            <a:rPr lang="en-US" dirty="0" err="1">
              <a:latin typeface="Roboto Condensed"/>
            </a:rPr>
            <a:t>để</a:t>
          </a:r>
          <a:r>
            <a:rPr lang="en-US" dirty="0">
              <a:latin typeface="Roboto Condensed"/>
            </a:rPr>
            <a:t> </a:t>
          </a:r>
          <a:r>
            <a:rPr lang="en-US" dirty="0" err="1">
              <a:latin typeface="Roboto Condensed"/>
            </a:rPr>
            <a:t>cùng</a:t>
          </a:r>
          <a:r>
            <a:rPr lang="en-US" dirty="0">
              <a:latin typeface="Roboto Condensed"/>
            </a:rPr>
            <a:t> </a:t>
          </a:r>
          <a:r>
            <a:rPr lang="en-US" dirty="0" err="1">
              <a:latin typeface="Roboto Condensed"/>
            </a:rPr>
            <a:t>trao</a:t>
          </a:r>
          <a:r>
            <a:rPr lang="en-US" dirty="0">
              <a:latin typeface="Roboto Condensed"/>
            </a:rPr>
            <a:t> </a:t>
          </a:r>
          <a:r>
            <a:rPr lang="en-US" dirty="0" err="1">
              <a:latin typeface="Roboto Condensed"/>
            </a:rPr>
            <a:t>đổi</a:t>
          </a:r>
          <a:r>
            <a:rPr lang="en-US" dirty="0">
              <a:latin typeface="Roboto Condensed"/>
            </a:rPr>
            <a:t>, chia </a:t>
          </a:r>
          <a:r>
            <a:rPr lang="en-US" dirty="0" err="1">
              <a:latin typeface="Roboto Condensed"/>
            </a:rPr>
            <a:t>sẻ</a:t>
          </a:r>
          <a:r>
            <a:rPr lang="en-US" dirty="0">
              <a:latin typeface="Roboto Condensed"/>
            </a:rPr>
            <a:t> </a:t>
          </a:r>
          <a:r>
            <a:rPr lang="en-US" dirty="0" err="1">
              <a:latin typeface="Roboto Condensed"/>
            </a:rPr>
            <a:t>trong</a:t>
          </a:r>
          <a:r>
            <a:rPr lang="en-US" dirty="0">
              <a:latin typeface="Roboto Condensed"/>
            </a:rPr>
            <a:t> </a:t>
          </a:r>
          <a:r>
            <a:rPr lang="en-US" dirty="0" err="1">
              <a:latin typeface="Roboto Condensed"/>
            </a:rPr>
            <a:t>lớp</a:t>
          </a:r>
          <a:r>
            <a:rPr lang="en-US" dirty="0">
              <a:latin typeface="Roboto Condensed"/>
            </a:rPr>
            <a:t> </a:t>
          </a:r>
          <a:r>
            <a:rPr lang="en-US" dirty="0" err="1">
              <a:latin typeface="Roboto Condensed"/>
            </a:rPr>
            <a:t>học</a:t>
          </a:r>
          <a:r>
            <a:rPr lang="en-US" dirty="0">
              <a:latin typeface="Roboto Condensed"/>
            </a:rPr>
            <a:t>.</a:t>
          </a:r>
        </a:p>
      </dgm:t>
    </dgm:pt>
    <dgm:pt modelId="{40F68899-EC9B-4230-9EBA-48D7EE1E3797}" type="parTrans" cxnId="{ABB67754-9A52-4691-A892-4AAB890EDC62}">
      <dgm:prSet/>
      <dgm:spPr/>
      <dgm:t>
        <a:bodyPr/>
        <a:lstStyle/>
        <a:p>
          <a:endParaRPr lang="en-US"/>
        </a:p>
      </dgm:t>
    </dgm:pt>
    <dgm:pt modelId="{2BD9F02B-2384-401B-A837-01D8E840C121}" type="sibTrans" cxnId="{ABB67754-9A52-4691-A892-4AAB890EDC62}">
      <dgm:prSet/>
      <dgm:spPr/>
      <dgm:t>
        <a:bodyPr/>
        <a:lstStyle/>
        <a:p>
          <a:endParaRPr lang="en-US"/>
        </a:p>
      </dgm:t>
    </dgm:pt>
    <dgm:pt modelId="{65F1CCE9-C7FB-4C82-BC5D-82523953159F}" type="pres">
      <dgm:prSet presAssocID="{F33F4138-7080-4C16-AD37-7EFACC9DED84}" presName="diagram" presStyleCnt="0">
        <dgm:presLayoutVars>
          <dgm:dir/>
          <dgm:resizeHandles val="exact"/>
        </dgm:presLayoutVars>
      </dgm:prSet>
      <dgm:spPr/>
      <dgm:t>
        <a:bodyPr/>
        <a:lstStyle/>
        <a:p>
          <a:endParaRPr lang="en-US"/>
        </a:p>
      </dgm:t>
    </dgm:pt>
    <dgm:pt modelId="{D2996685-45EC-478F-AFCC-EFFB02E8919D}" type="pres">
      <dgm:prSet presAssocID="{14874A7A-7C0E-4FDD-A774-B2AAE0CE7931}" presName="node" presStyleLbl="node1" presStyleIdx="0" presStyleCnt="5">
        <dgm:presLayoutVars>
          <dgm:bulletEnabled val="1"/>
        </dgm:presLayoutVars>
      </dgm:prSet>
      <dgm:spPr/>
      <dgm:t>
        <a:bodyPr/>
        <a:lstStyle/>
        <a:p>
          <a:endParaRPr lang="en-US"/>
        </a:p>
      </dgm:t>
    </dgm:pt>
    <dgm:pt modelId="{755E376C-EA8B-460A-BD06-E5123F2613E0}" type="pres">
      <dgm:prSet presAssocID="{485BEBE2-841E-4A12-BD52-0BBA840C2414}" presName="sibTrans" presStyleCnt="0"/>
      <dgm:spPr/>
    </dgm:pt>
    <dgm:pt modelId="{7335A962-5C74-4D86-80D7-79831274B962}" type="pres">
      <dgm:prSet presAssocID="{D93A18F3-1D77-4376-8E6E-C41ABE54563F}" presName="node" presStyleLbl="node1" presStyleIdx="1" presStyleCnt="5">
        <dgm:presLayoutVars>
          <dgm:bulletEnabled val="1"/>
        </dgm:presLayoutVars>
      </dgm:prSet>
      <dgm:spPr/>
      <dgm:t>
        <a:bodyPr/>
        <a:lstStyle/>
        <a:p>
          <a:endParaRPr lang="en-US"/>
        </a:p>
      </dgm:t>
    </dgm:pt>
    <dgm:pt modelId="{ACC429CD-C1AD-487E-8337-4ABB67A0AF27}" type="pres">
      <dgm:prSet presAssocID="{C3C2A7A3-9AB4-43C2-BF11-17E98EC0E68B}" presName="sibTrans" presStyleCnt="0"/>
      <dgm:spPr/>
    </dgm:pt>
    <dgm:pt modelId="{1031BC89-C394-4818-A7BA-1D099D1A28E6}" type="pres">
      <dgm:prSet presAssocID="{023FF483-E292-481D-9E2D-6EDA9A193A41}" presName="node" presStyleLbl="node1" presStyleIdx="2" presStyleCnt="5">
        <dgm:presLayoutVars>
          <dgm:bulletEnabled val="1"/>
        </dgm:presLayoutVars>
      </dgm:prSet>
      <dgm:spPr/>
      <dgm:t>
        <a:bodyPr/>
        <a:lstStyle/>
        <a:p>
          <a:endParaRPr lang="en-US"/>
        </a:p>
      </dgm:t>
    </dgm:pt>
    <dgm:pt modelId="{2FC02E6D-4A6C-4A65-8D61-46E243E5EFE1}" type="pres">
      <dgm:prSet presAssocID="{9436C908-9333-494D-B420-8496D2F8494F}" presName="sibTrans" presStyleCnt="0"/>
      <dgm:spPr/>
    </dgm:pt>
    <dgm:pt modelId="{89A00B21-C6B9-41B3-B3A5-A36581BB4E3A}" type="pres">
      <dgm:prSet presAssocID="{B812021E-6EBF-4068-BD0F-9BC529FAA8B1}" presName="node" presStyleLbl="node1" presStyleIdx="3" presStyleCnt="5">
        <dgm:presLayoutVars>
          <dgm:bulletEnabled val="1"/>
        </dgm:presLayoutVars>
      </dgm:prSet>
      <dgm:spPr/>
      <dgm:t>
        <a:bodyPr/>
        <a:lstStyle/>
        <a:p>
          <a:endParaRPr lang="en-US"/>
        </a:p>
      </dgm:t>
    </dgm:pt>
    <dgm:pt modelId="{9F58365E-593F-4DBB-904F-36C0419A081B}" type="pres">
      <dgm:prSet presAssocID="{BBC0CB42-1A07-4D5F-9311-E7FA01E6F48C}" presName="sibTrans" presStyleCnt="0"/>
      <dgm:spPr/>
    </dgm:pt>
    <dgm:pt modelId="{C50F88D1-8FBC-4300-9C4D-E8331BFDDC10}" type="pres">
      <dgm:prSet presAssocID="{46FE54AA-2DA3-4730-8C56-1BB161A4D0E4}" presName="node" presStyleLbl="node1" presStyleIdx="4" presStyleCnt="5">
        <dgm:presLayoutVars>
          <dgm:bulletEnabled val="1"/>
        </dgm:presLayoutVars>
      </dgm:prSet>
      <dgm:spPr/>
      <dgm:t>
        <a:bodyPr/>
        <a:lstStyle/>
        <a:p>
          <a:endParaRPr lang="en-US"/>
        </a:p>
      </dgm:t>
    </dgm:pt>
  </dgm:ptLst>
  <dgm:cxnLst>
    <dgm:cxn modelId="{56F7547E-456B-4063-9125-E9618255D620}" type="presOf" srcId="{B812021E-6EBF-4068-BD0F-9BC529FAA8B1}" destId="{89A00B21-C6B9-41B3-B3A5-A36581BB4E3A}" srcOrd="0" destOrd="0" presId="urn:microsoft.com/office/officeart/2005/8/layout/default"/>
    <dgm:cxn modelId="{B821FBD1-1C78-4DE7-88A0-05946D3FBE70}" type="presOf" srcId="{F33F4138-7080-4C16-AD37-7EFACC9DED84}" destId="{65F1CCE9-C7FB-4C82-BC5D-82523953159F}" srcOrd="0" destOrd="0" presId="urn:microsoft.com/office/officeart/2005/8/layout/default"/>
    <dgm:cxn modelId="{0C3F1943-BC54-44C6-B065-BEB562D1FA92}" type="presOf" srcId="{023FF483-E292-481D-9E2D-6EDA9A193A41}" destId="{1031BC89-C394-4818-A7BA-1D099D1A28E6}" srcOrd="0" destOrd="0" presId="urn:microsoft.com/office/officeart/2005/8/layout/default"/>
    <dgm:cxn modelId="{6F44D08B-040C-4042-B2AF-7F4BF4F1AD68}" srcId="{F33F4138-7080-4C16-AD37-7EFACC9DED84}" destId="{14874A7A-7C0E-4FDD-A774-B2AAE0CE7931}" srcOrd="0" destOrd="0" parTransId="{F6644E0E-BBBB-4B15-86B2-467F2A6743BE}" sibTransId="{485BEBE2-841E-4A12-BD52-0BBA840C2414}"/>
    <dgm:cxn modelId="{0D11B039-2D35-4E79-9CA5-6B6D6B70BEF4}" srcId="{F33F4138-7080-4C16-AD37-7EFACC9DED84}" destId="{023FF483-E292-481D-9E2D-6EDA9A193A41}" srcOrd="2" destOrd="0" parTransId="{F917FA35-0284-4491-B2F2-AC1596DAC891}" sibTransId="{9436C908-9333-494D-B420-8496D2F8494F}"/>
    <dgm:cxn modelId="{5634123C-E703-4530-891C-5913BF24F19D}" type="presOf" srcId="{14874A7A-7C0E-4FDD-A774-B2AAE0CE7931}" destId="{D2996685-45EC-478F-AFCC-EFFB02E8919D}" srcOrd="0" destOrd="0" presId="urn:microsoft.com/office/officeart/2005/8/layout/default"/>
    <dgm:cxn modelId="{ABB67754-9A52-4691-A892-4AAB890EDC62}" srcId="{F33F4138-7080-4C16-AD37-7EFACC9DED84}" destId="{46FE54AA-2DA3-4730-8C56-1BB161A4D0E4}" srcOrd="4" destOrd="0" parTransId="{40F68899-EC9B-4230-9EBA-48D7EE1E3797}" sibTransId="{2BD9F02B-2384-401B-A837-01D8E840C121}"/>
    <dgm:cxn modelId="{58E8FCB0-FBB3-469F-8834-8EDA34F3FF96}" srcId="{F33F4138-7080-4C16-AD37-7EFACC9DED84}" destId="{D93A18F3-1D77-4376-8E6E-C41ABE54563F}" srcOrd="1" destOrd="0" parTransId="{FCB67A86-5C34-46C6-BE0E-AC4C6F5A3AEB}" sibTransId="{C3C2A7A3-9AB4-43C2-BF11-17E98EC0E68B}"/>
    <dgm:cxn modelId="{B52A2503-3AD0-42EB-94F3-AC65FF000481}" type="presOf" srcId="{D93A18F3-1D77-4376-8E6E-C41ABE54563F}" destId="{7335A962-5C74-4D86-80D7-79831274B962}" srcOrd="0" destOrd="0" presId="urn:microsoft.com/office/officeart/2005/8/layout/default"/>
    <dgm:cxn modelId="{E1813C8D-F55B-41D7-BA8F-539BCC51CF0C}" srcId="{F33F4138-7080-4C16-AD37-7EFACC9DED84}" destId="{B812021E-6EBF-4068-BD0F-9BC529FAA8B1}" srcOrd="3" destOrd="0" parTransId="{AB612CB0-110A-4F8F-81CC-7C3E9BD21C92}" sibTransId="{BBC0CB42-1A07-4D5F-9311-E7FA01E6F48C}"/>
    <dgm:cxn modelId="{41EE35E2-4D9B-41B9-B041-FEF99D0EF8A0}" type="presOf" srcId="{46FE54AA-2DA3-4730-8C56-1BB161A4D0E4}" destId="{C50F88D1-8FBC-4300-9C4D-E8331BFDDC10}" srcOrd="0" destOrd="0" presId="urn:microsoft.com/office/officeart/2005/8/layout/default"/>
    <dgm:cxn modelId="{78949E61-9E67-47AE-A51D-67AA49CCBB32}" type="presParOf" srcId="{65F1CCE9-C7FB-4C82-BC5D-82523953159F}" destId="{D2996685-45EC-478F-AFCC-EFFB02E8919D}" srcOrd="0" destOrd="0" presId="urn:microsoft.com/office/officeart/2005/8/layout/default"/>
    <dgm:cxn modelId="{E50D10FF-6BE0-4021-ACA7-BFA31246693E}" type="presParOf" srcId="{65F1CCE9-C7FB-4C82-BC5D-82523953159F}" destId="{755E376C-EA8B-460A-BD06-E5123F2613E0}" srcOrd="1" destOrd="0" presId="urn:microsoft.com/office/officeart/2005/8/layout/default"/>
    <dgm:cxn modelId="{C7075305-5B4E-4827-A0A3-DAD67DC4E3C5}" type="presParOf" srcId="{65F1CCE9-C7FB-4C82-BC5D-82523953159F}" destId="{7335A962-5C74-4D86-80D7-79831274B962}" srcOrd="2" destOrd="0" presId="urn:microsoft.com/office/officeart/2005/8/layout/default"/>
    <dgm:cxn modelId="{120BA402-889E-47E5-8DDE-0169865434DD}" type="presParOf" srcId="{65F1CCE9-C7FB-4C82-BC5D-82523953159F}" destId="{ACC429CD-C1AD-487E-8337-4ABB67A0AF27}" srcOrd="3" destOrd="0" presId="urn:microsoft.com/office/officeart/2005/8/layout/default"/>
    <dgm:cxn modelId="{DD849FA8-460E-4CD3-90BB-9536CCB939C7}" type="presParOf" srcId="{65F1CCE9-C7FB-4C82-BC5D-82523953159F}" destId="{1031BC89-C394-4818-A7BA-1D099D1A28E6}" srcOrd="4" destOrd="0" presId="urn:microsoft.com/office/officeart/2005/8/layout/default"/>
    <dgm:cxn modelId="{00B8DA7A-3E2C-43A5-B1BB-F561C168A862}" type="presParOf" srcId="{65F1CCE9-C7FB-4C82-BC5D-82523953159F}" destId="{2FC02E6D-4A6C-4A65-8D61-46E243E5EFE1}" srcOrd="5" destOrd="0" presId="urn:microsoft.com/office/officeart/2005/8/layout/default"/>
    <dgm:cxn modelId="{688E0FAA-4E7F-439A-8913-50B561F29F5A}" type="presParOf" srcId="{65F1CCE9-C7FB-4C82-BC5D-82523953159F}" destId="{89A00B21-C6B9-41B3-B3A5-A36581BB4E3A}" srcOrd="6" destOrd="0" presId="urn:microsoft.com/office/officeart/2005/8/layout/default"/>
    <dgm:cxn modelId="{2FE964A8-AA3A-4C9D-9F4E-E15428579179}" type="presParOf" srcId="{65F1CCE9-C7FB-4C82-BC5D-82523953159F}" destId="{9F58365E-593F-4DBB-904F-36C0419A081B}" srcOrd="7" destOrd="0" presId="urn:microsoft.com/office/officeart/2005/8/layout/default"/>
    <dgm:cxn modelId="{D9344012-C7D7-40B0-83B9-F39DDDD35AFE}" type="presParOf" srcId="{65F1CCE9-C7FB-4C82-BC5D-82523953159F}" destId="{C50F88D1-8FBC-4300-9C4D-E8331BFDDC10}" srcOrd="8" destOrd="0" presId="urn:microsoft.com/office/officeart/2005/8/layout/defaul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F648FE-DFA9-416B-832A-D9785F57FF90}">
      <dsp:nvSpPr>
        <dsp:cNvPr id="0" name=""/>
        <dsp:cNvSpPr/>
      </dsp:nvSpPr>
      <dsp:spPr>
        <a:xfrm>
          <a:off x="0" y="2029"/>
          <a:ext cx="8597223" cy="178776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just" defTabSz="2133600">
            <a:lnSpc>
              <a:spcPct val="120000"/>
            </a:lnSpc>
            <a:spcBef>
              <a:spcPct val="0"/>
            </a:spcBef>
            <a:spcAft>
              <a:spcPts val="100"/>
            </a:spcAft>
          </a:pPr>
          <a:r>
            <a:rPr lang="en-US" sz="4800" b="1" kern="1200" dirty="0" err="1">
              <a:latin typeface="Roboto Condensed"/>
            </a:rPr>
            <a:t>Nhóm</a:t>
          </a:r>
          <a:r>
            <a:rPr lang="en-US" sz="4800" b="1" kern="1200" dirty="0">
              <a:latin typeface="Roboto Condensed"/>
            </a:rPr>
            <a:t> 1: </a:t>
          </a:r>
          <a:r>
            <a:rPr lang="en-US" sz="4800" kern="1200" dirty="0" err="1">
              <a:latin typeface="Roboto Condensed"/>
            </a:rPr>
            <a:t>Sân</a:t>
          </a:r>
          <a:r>
            <a:rPr lang="en-US" sz="4800" kern="1200" dirty="0">
              <a:latin typeface="Roboto Condensed"/>
            </a:rPr>
            <a:t> </a:t>
          </a:r>
          <a:r>
            <a:rPr lang="en-US" sz="4800" kern="1200" dirty="0" err="1">
              <a:latin typeface="Roboto Condensed"/>
            </a:rPr>
            <a:t>khấu</a:t>
          </a:r>
          <a:r>
            <a:rPr lang="en-US" sz="4800" kern="1200" dirty="0">
              <a:latin typeface="Roboto Condensed"/>
            </a:rPr>
            <a:t> </a:t>
          </a:r>
          <a:r>
            <a:rPr lang="en-US" sz="4800" kern="1200" dirty="0" err="1">
              <a:latin typeface="Roboto Condensed"/>
            </a:rPr>
            <a:t>hóa</a:t>
          </a:r>
          <a:r>
            <a:rPr lang="en-US" sz="4800" kern="1200" dirty="0">
              <a:latin typeface="Roboto Condensed"/>
            </a:rPr>
            <a:t> </a:t>
          </a:r>
          <a:r>
            <a:rPr lang="en-US" sz="4800" kern="1200" dirty="0" err="1">
              <a:latin typeface="Roboto Condensed"/>
            </a:rPr>
            <a:t>truyện</a:t>
          </a:r>
          <a:r>
            <a:rPr lang="en-US" sz="4800" kern="1200" dirty="0">
              <a:latin typeface="Roboto Condensed"/>
            </a:rPr>
            <a:t> </a:t>
          </a:r>
          <a:r>
            <a:rPr lang="en-US" sz="4800" kern="1200" dirty="0" err="1">
              <a:latin typeface="Roboto Condensed"/>
            </a:rPr>
            <a:t>Bức</a:t>
          </a:r>
          <a:r>
            <a:rPr lang="en-US" sz="4800" kern="1200" dirty="0">
              <a:latin typeface="Roboto Condensed"/>
            </a:rPr>
            <a:t> </a:t>
          </a:r>
          <a:r>
            <a:rPr lang="en-US" sz="4800" kern="1200" dirty="0" err="1">
              <a:latin typeface="Roboto Condensed"/>
            </a:rPr>
            <a:t>tranh</a:t>
          </a:r>
          <a:r>
            <a:rPr lang="en-US" sz="4800" kern="1200" dirty="0">
              <a:latin typeface="Roboto Condensed"/>
            </a:rPr>
            <a:t> </a:t>
          </a:r>
          <a:r>
            <a:rPr lang="en-US" sz="4800" kern="1200" dirty="0" err="1">
              <a:latin typeface="Roboto Condensed"/>
            </a:rPr>
            <a:t>của</a:t>
          </a:r>
          <a:r>
            <a:rPr lang="en-US" sz="4800" kern="1200" dirty="0">
              <a:latin typeface="Roboto Condensed"/>
            </a:rPr>
            <a:t> </a:t>
          </a:r>
          <a:r>
            <a:rPr lang="en-US" sz="4800" kern="1200" dirty="0" err="1">
              <a:latin typeface="Roboto Condensed"/>
            </a:rPr>
            <a:t>em</a:t>
          </a:r>
          <a:r>
            <a:rPr lang="en-US" sz="4800" kern="1200" dirty="0">
              <a:latin typeface="Roboto Condensed"/>
            </a:rPr>
            <a:t> </a:t>
          </a:r>
          <a:r>
            <a:rPr lang="en-US" sz="4800" kern="1200" dirty="0" err="1">
              <a:latin typeface="Roboto Condensed"/>
            </a:rPr>
            <a:t>gái</a:t>
          </a:r>
          <a:r>
            <a:rPr lang="en-US" sz="4800" kern="1200" dirty="0">
              <a:latin typeface="Roboto Condensed"/>
            </a:rPr>
            <a:t> </a:t>
          </a:r>
          <a:r>
            <a:rPr lang="en-US" sz="4800" kern="1200" dirty="0" err="1">
              <a:latin typeface="Roboto Condensed"/>
            </a:rPr>
            <a:t>tôi</a:t>
          </a:r>
          <a:r>
            <a:rPr lang="en-US" sz="4800" kern="1200" dirty="0">
              <a:latin typeface="Roboto Condensed"/>
            </a:rPr>
            <a:t>.</a:t>
          </a:r>
          <a:endParaRPr lang="en-US" sz="4800" kern="1200" dirty="0"/>
        </a:p>
      </dsp:txBody>
      <dsp:txXfrm>
        <a:off x="87272" y="89301"/>
        <a:ext cx="8422679" cy="1613225"/>
      </dsp:txXfrm>
    </dsp:sp>
    <dsp:sp modelId="{3875D75E-6E3E-4E8A-90D6-8382E747118A}">
      <dsp:nvSpPr>
        <dsp:cNvPr id="0" name=""/>
        <dsp:cNvSpPr/>
      </dsp:nvSpPr>
      <dsp:spPr>
        <a:xfrm>
          <a:off x="0" y="1800584"/>
          <a:ext cx="8597223" cy="1787769"/>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just" defTabSz="2133600">
            <a:lnSpc>
              <a:spcPct val="120000"/>
            </a:lnSpc>
            <a:spcBef>
              <a:spcPct val="0"/>
            </a:spcBef>
            <a:spcAft>
              <a:spcPts val="100"/>
            </a:spcAft>
          </a:pPr>
          <a:r>
            <a:rPr lang="en-US" sz="4800" b="1" kern="1200" dirty="0" err="1">
              <a:latin typeface="Roboto Condensed"/>
            </a:rPr>
            <a:t>Nhóm</a:t>
          </a:r>
          <a:r>
            <a:rPr lang="en-US" sz="4800" b="1" kern="1200" dirty="0">
              <a:latin typeface="Roboto Condensed"/>
            </a:rPr>
            <a:t> 2: </a:t>
          </a:r>
          <a:r>
            <a:rPr lang="en-US" sz="4800" kern="1200" dirty="0">
              <a:latin typeface="Roboto Condensed"/>
            </a:rPr>
            <a:t>VẼ SĐTD </a:t>
          </a:r>
          <a:r>
            <a:rPr lang="en-US" sz="4800" kern="1200" dirty="0" err="1">
              <a:latin typeface="Roboto Condensed"/>
            </a:rPr>
            <a:t>chân</a:t>
          </a:r>
          <a:r>
            <a:rPr lang="en-US" sz="4800" kern="1200" dirty="0">
              <a:latin typeface="Roboto Condensed"/>
            </a:rPr>
            <a:t> dung </a:t>
          </a:r>
          <a:r>
            <a:rPr lang="en-US" sz="4800" kern="1200" dirty="0" err="1">
              <a:latin typeface="Roboto Condensed"/>
            </a:rPr>
            <a:t>nhân</a:t>
          </a:r>
          <a:r>
            <a:rPr lang="en-US" sz="4800" kern="1200" dirty="0">
              <a:latin typeface="Roboto Condensed"/>
            </a:rPr>
            <a:t> </a:t>
          </a:r>
          <a:r>
            <a:rPr lang="en-US" sz="4800" kern="1200" dirty="0" err="1">
              <a:latin typeface="Roboto Condensed"/>
            </a:rPr>
            <a:t>vật</a:t>
          </a:r>
          <a:r>
            <a:rPr lang="en-US" sz="4800" kern="1200" dirty="0">
              <a:latin typeface="Roboto Condensed"/>
            </a:rPr>
            <a:t> </a:t>
          </a:r>
          <a:r>
            <a:rPr lang="en-US" sz="4800" kern="1200" dirty="0" err="1">
              <a:latin typeface="Roboto Condensed"/>
            </a:rPr>
            <a:t>người</a:t>
          </a:r>
          <a:r>
            <a:rPr lang="en-US" sz="4800" kern="1200" dirty="0">
              <a:latin typeface="Roboto Condensed"/>
            </a:rPr>
            <a:t> </a:t>
          </a:r>
          <a:r>
            <a:rPr lang="en-US" sz="4800" kern="1200" dirty="0" err="1">
              <a:latin typeface="Roboto Condensed"/>
            </a:rPr>
            <a:t>anh</a:t>
          </a:r>
          <a:endParaRPr lang="en-US" sz="4800" kern="1200" dirty="0">
            <a:latin typeface="Roboto Condensed"/>
          </a:endParaRPr>
        </a:p>
      </dsp:txBody>
      <dsp:txXfrm>
        <a:off x="87272" y="1887856"/>
        <a:ext cx="8422679" cy="1613225"/>
      </dsp:txXfrm>
    </dsp:sp>
    <dsp:sp modelId="{7905D9CD-2B0A-45E4-8E22-9F2E8D959434}">
      <dsp:nvSpPr>
        <dsp:cNvPr id="0" name=""/>
        <dsp:cNvSpPr/>
      </dsp:nvSpPr>
      <dsp:spPr>
        <a:xfrm>
          <a:off x="0" y="3599139"/>
          <a:ext cx="8597223" cy="1787769"/>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just" defTabSz="2133600">
            <a:lnSpc>
              <a:spcPct val="120000"/>
            </a:lnSpc>
            <a:spcBef>
              <a:spcPct val="0"/>
            </a:spcBef>
            <a:spcAft>
              <a:spcPts val="100"/>
            </a:spcAft>
          </a:pPr>
          <a:r>
            <a:rPr lang="en-US" sz="4800" b="1" kern="1200" dirty="0" err="1">
              <a:latin typeface="Roboto Condensed"/>
            </a:rPr>
            <a:t>Nhóm</a:t>
          </a:r>
          <a:r>
            <a:rPr lang="en-US" sz="4800" b="1" kern="1200" dirty="0">
              <a:latin typeface="Roboto Condensed"/>
            </a:rPr>
            <a:t> 3: </a:t>
          </a:r>
          <a:r>
            <a:rPr lang="en-US" sz="4800" kern="1200" dirty="0">
              <a:latin typeface="Roboto Condensed"/>
            </a:rPr>
            <a:t>VẼ SĐTD </a:t>
          </a:r>
          <a:r>
            <a:rPr lang="en-US" sz="4800" kern="1200" dirty="0" err="1">
              <a:latin typeface="Roboto Condensed"/>
            </a:rPr>
            <a:t>chân</a:t>
          </a:r>
          <a:r>
            <a:rPr lang="en-US" sz="4800" kern="1200" dirty="0">
              <a:latin typeface="Roboto Condensed"/>
            </a:rPr>
            <a:t> dung </a:t>
          </a:r>
          <a:r>
            <a:rPr lang="en-US" sz="4800" kern="1200" dirty="0" err="1">
              <a:latin typeface="Roboto Condensed"/>
            </a:rPr>
            <a:t>nhân</a:t>
          </a:r>
          <a:r>
            <a:rPr lang="en-US" sz="4800" kern="1200" dirty="0">
              <a:latin typeface="Roboto Condensed"/>
            </a:rPr>
            <a:t> </a:t>
          </a:r>
          <a:r>
            <a:rPr lang="en-US" sz="4800" kern="1200" dirty="0" err="1">
              <a:latin typeface="Roboto Condensed"/>
            </a:rPr>
            <a:t>vật</a:t>
          </a:r>
          <a:r>
            <a:rPr lang="en-US" sz="4800" kern="1200" dirty="0">
              <a:latin typeface="Roboto Condensed"/>
            </a:rPr>
            <a:t> </a:t>
          </a:r>
          <a:r>
            <a:rPr lang="en-US" sz="4800" kern="1200" dirty="0" err="1">
              <a:latin typeface="Roboto Condensed"/>
            </a:rPr>
            <a:t>Kiều</a:t>
          </a:r>
          <a:r>
            <a:rPr lang="en-US" sz="4800" kern="1200" dirty="0">
              <a:latin typeface="Roboto Condensed"/>
            </a:rPr>
            <a:t> Phương </a:t>
          </a:r>
        </a:p>
      </dsp:txBody>
      <dsp:txXfrm>
        <a:off x="87272" y="3686411"/>
        <a:ext cx="8422679" cy="1613225"/>
      </dsp:txXfrm>
    </dsp:sp>
    <dsp:sp modelId="{B891B3A4-8BD7-43A6-8F7E-66B2E6373593}">
      <dsp:nvSpPr>
        <dsp:cNvPr id="0" name=""/>
        <dsp:cNvSpPr/>
      </dsp:nvSpPr>
      <dsp:spPr>
        <a:xfrm>
          <a:off x="0" y="5397694"/>
          <a:ext cx="8597223" cy="1787769"/>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just" defTabSz="2133600">
            <a:lnSpc>
              <a:spcPct val="120000"/>
            </a:lnSpc>
            <a:spcBef>
              <a:spcPct val="0"/>
            </a:spcBef>
            <a:spcAft>
              <a:spcPts val="100"/>
            </a:spcAft>
          </a:pPr>
          <a:r>
            <a:rPr lang="en-US" sz="4800" b="1" kern="1200" dirty="0" err="1">
              <a:latin typeface="Roboto Condensed"/>
            </a:rPr>
            <a:t>Nhóm</a:t>
          </a:r>
          <a:r>
            <a:rPr lang="en-US" sz="4800" b="1" kern="1200" dirty="0">
              <a:latin typeface="Roboto Condensed"/>
            </a:rPr>
            <a:t> 4: </a:t>
          </a:r>
          <a:r>
            <a:rPr lang="en-US" sz="4800" kern="1200" dirty="0" err="1">
              <a:latin typeface="Roboto Condensed"/>
            </a:rPr>
            <a:t>Bài</a:t>
          </a:r>
          <a:r>
            <a:rPr lang="en-US" sz="4800" kern="1200" dirty="0">
              <a:latin typeface="Roboto Condensed"/>
            </a:rPr>
            <a:t> </a:t>
          </a:r>
          <a:r>
            <a:rPr lang="en-US" sz="4800" kern="1200" dirty="0" err="1">
              <a:latin typeface="Roboto Condensed"/>
            </a:rPr>
            <a:t>học</a:t>
          </a:r>
          <a:r>
            <a:rPr lang="en-US" sz="4800" kern="1200" dirty="0">
              <a:latin typeface="Roboto Condensed"/>
            </a:rPr>
            <a:t> </a:t>
          </a:r>
          <a:r>
            <a:rPr lang="en-US" sz="4800" kern="1200" dirty="0" err="1">
              <a:latin typeface="Roboto Condensed"/>
            </a:rPr>
            <a:t>cuộc</a:t>
          </a:r>
          <a:r>
            <a:rPr lang="en-US" sz="4800" kern="1200" dirty="0">
              <a:latin typeface="Roboto Condensed"/>
            </a:rPr>
            <a:t> </a:t>
          </a:r>
          <a:r>
            <a:rPr lang="en-US" sz="4800" kern="1200" dirty="0" err="1">
              <a:latin typeface="Roboto Condensed"/>
            </a:rPr>
            <a:t>sống</a:t>
          </a:r>
          <a:r>
            <a:rPr lang="en-US" sz="4800" kern="1200" dirty="0">
              <a:latin typeface="Roboto Condensed"/>
            </a:rPr>
            <a:t> </a:t>
          </a:r>
          <a:r>
            <a:rPr lang="en-US" sz="4800" kern="1200" dirty="0" err="1">
              <a:latin typeface="Roboto Condensed"/>
            </a:rPr>
            <a:t>rút</a:t>
          </a:r>
          <a:r>
            <a:rPr lang="en-US" sz="4800" kern="1200" dirty="0">
              <a:latin typeface="Roboto Condensed"/>
            </a:rPr>
            <a:t> </a:t>
          </a:r>
          <a:r>
            <a:rPr lang="en-US" sz="4800" kern="1200" dirty="0" err="1">
              <a:latin typeface="Roboto Condensed"/>
            </a:rPr>
            <a:t>ra</a:t>
          </a:r>
          <a:r>
            <a:rPr lang="en-US" sz="4800" kern="1200" dirty="0">
              <a:latin typeface="Roboto Condensed"/>
            </a:rPr>
            <a:t> </a:t>
          </a:r>
          <a:r>
            <a:rPr lang="en-US" sz="4800" kern="1200" dirty="0" err="1">
              <a:latin typeface="Roboto Condensed"/>
            </a:rPr>
            <a:t>từ</a:t>
          </a:r>
          <a:r>
            <a:rPr lang="en-US" sz="4800" kern="1200" dirty="0">
              <a:latin typeface="Roboto Condensed"/>
            </a:rPr>
            <a:t> </a:t>
          </a:r>
          <a:r>
            <a:rPr lang="en-US" sz="4800" kern="1200" dirty="0" err="1">
              <a:latin typeface="Roboto Condensed"/>
            </a:rPr>
            <a:t>câu</a:t>
          </a:r>
          <a:r>
            <a:rPr lang="en-US" sz="4800" kern="1200" dirty="0">
              <a:latin typeface="Roboto Condensed"/>
            </a:rPr>
            <a:t> </a:t>
          </a:r>
          <a:r>
            <a:rPr lang="en-US" sz="4800" kern="1200" dirty="0" err="1">
              <a:latin typeface="Roboto Condensed"/>
            </a:rPr>
            <a:t>chuyện</a:t>
          </a:r>
          <a:r>
            <a:rPr lang="en-US" sz="4800" kern="1200" dirty="0">
              <a:latin typeface="Roboto Condensed"/>
            </a:rPr>
            <a:t>.</a:t>
          </a:r>
        </a:p>
      </dsp:txBody>
      <dsp:txXfrm>
        <a:off x="87272" y="5484966"/>
        <a:ext cx="8422679" cy="16132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A06A51-29ED-4BAE-8694-8ECF93F0125B}">
      <dsp:nvSpPr>
        <dsp:cNvPr id="0" name=""/>
        <dsp:cNvSpPr/>
      </dsp:nvSpPr>
      <dsp:spPr>
        <a:xfrm>
          <a:off x="17608" y="0"/>
          <a:ext cx="18004974" cy="7693546"/>
        </a:xfrm>
        <a:prstGeom prst="rightArrow">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2FB193-995E-4FA0-8AE6-BECAEF56B748}">
      <dsp:nvSpPr>
        <dsp:cNvPr id="0" name=""/>
        <dsp:cNvSpPr/>
      </dsp:nvSpPr>
      <dsp:spPr>
        <a:xfrm>
          <a:off x="11610904" y="2142728"/>
          <a:ext cx="4565537" cy="31728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65760" rIns="0" bIns="365760" numCol="1" spcCol="1270" anchor="ctr" anchorCtr="0">
          <a:noAutofit/>
        </a:bodyPr>
        <a:lstStyle/>
        <a:p>
          <a:pPr lvl="0" algn="ctr" defTabSz="1600200">
            <a:lnSpc>
              <a:spcPct val="110000"/>
            </a:lnSpc>
            <a:spcBef>
              <a:spcPct val="0"/>
            </a:spcBef>
            <a:spcAft>
              <a:spcPct val="35000"/>
            </a:spcAft>
          </a:pPr>
          <a:r>
            <a:rPr lang="en-US" sz="3600" b="1" kern="1200" dirty="0" err="1">
              <a:solidFill>
                <a:schemeClr val="bg1"/>
              </a:solidFill>
              <a:latin typeface="Roboto Condensed"/>
            </a:rPr>
            <a:t>Sự</a:t>
          </a:r>
          <a:r>
            <a:rPr lang="en-US" sz="3600" b="1" kern="1200" dirty="0">
              <a:solidFill>
                <a:schemeClr val="bg1"/>
              </a:solidFill>
              <a:latin typeface="Roboto Condensed"/>
            </a:rPr>
            <a:t> </a:t>
          </a:r>
          <a:r>
            <a:rPr lang="en-US" sz="3600" b="1" kern="1200" dirty="0" err="1">
              <a:solidFill>
                <a:schemeClr val="bg1"/>
              </a:solidFill>
              <a:latin typeface="Roboto Condensed"/>
            </a:rPr>
            <a:t>việc</a:t>
          </a:r>
          <a:r>
            <a:rPr lang="en-US" sz="3600" b="1" kern="1200" dirty="0">
              <a:solidFill>
                <a:schemeClr val="bg1"/>
              </a:solidFill>
              <a:latin typeface="Roboto Condensed"/>
            </a:rPr>
            <a:t> 4: </a:t>
          </a:r>
          <a:r>
            <a:rPr lang="en-US" sz="3600" kern="1200" dirty="0" err="1">
              <a:solidFill>
                <a:schemeClr val="bg1"/>
              </a:solidFill>
              <a:latin typeface="Roboto Condensed"/>
            </a:rPr>
            <a:t>Kiều</a:t>
          </a:r>
          <a:r>
            <a:rPr lang="en-US" sz="3600" kern="1200" dirty="0">
              <a:solidFill>
                <a:schemeClr val="bg1"/>
              </a:solidFill>
              <a:latin typeface="Roboto Condensed"/>
            </a:rPr>
            <a:t> Phương </a:t>
          </a:r>
          <a:r>
            <a:rPr lang="en-US" sz="3600" kern="1200" dirty="0" err="1">
              <a:solidFill>
                <a:schemeClr val="bg1"/>
              </a:solidFill>
              <a:latin typeface="Roboto Condensed"/>
            </a:rPr>
            <a:t>vẽ</a:t>
          </a:r>
          <a:r>
            <a:rPr lang="en-US" sz="3600" kern="1200" dirty="0">
              <a:solidFill>
                <a:schemeClr val="bg1"/>
              </a:solidFill>
              <a:latin typeface="Roboto Condensed"/>
            </a:rPr>
            <a:t> </a:t>
          </a:r>
          <a:r>
            <a:rPr lang="en-US" sz="3600" kern="1200" dirty="0" err="1">
              <a:solidFill>
                <a:schemeClr val="bg1"/>
              </a:solidFill>
              <a:latin typeface="Roboto Condensed"/>
            </a:rPr>
            <a:t>chân</a:t>
          </a:r>
          <a:r>
            <a:rPr lang="en-US" sz="3600" kern="1200" dirty="0">
              <a:solidFill>
                <a:schemeClr val="bg1"/>
              </a:solidFill>
              <a:latin typeface="Roboto Condensed"/>
            </a:rPr>
            <a:t> dung </a:t>
          </a:r>
          <a:r>
            <a:rPr lang="en-US" sz="3600" kern="1200" dirty="0" err="1">
              <a:solidFill>
                <a:schemeClr val="bg1"/>
              </a:solidFill>
              <a:latin typeface="Roboto Condensed"/>
            </a:rPr>
            <a:t>anh</a:t>
          </a:r>
          <a:r>
            <a:rPr lang="en-US" sz="3600" kern="1200" dirty="0">
              <a:solidFill>
                <a:schemeClr val="bg1"/>
              </a:solidFill>
              <a:latin typeface="Roboto Condensed"/>
            </a:rPr>
            <a:t> </a:t>
          </a:r>
          <a:r>
            <a:rPr lang="en-US" sz="3600" kern="1200" dirty="0" err="1">
              <a:solidFill>
                <a:schemeClr val="bg1"/>
              </a:solidFill>
              <a:latin typeface="Roboto Condensed"/>
            </a:rPr>
            <a:t>trai</a:t>
          </a:r>
          <a:r>
            <a:rPr lang="en-US" sz="3600" kern="1200" dirty="0">
              <a:solidFill>
                <a:schemeClr val="bg1"/>
              </a:solidFill>
              <a:latin typeface="Roboto Condensed"/>
            </a:rPr>
            <a:t> </a:t>
          </a:r>
          <a:r>
            <a:rPr lang="en-US" sz="3600" kern="1200" dirty="0" err="1">
              <a:solidFill>
                <a:schemeClr val="bg1"/>
              </a:solidFill>
              <a:latin typeface="Roboto Condensed"/>
            </a:rPr>
            <a:t>rất</a:t>
          </a:r>
          <a:r>
            <a:rPr lang="en-US" sz="3600" kern="1200" dirty="0">
              <a:solidFill>
                <a:schemeClr val="bg1"/>
              </a:solidFill>
              <a:latin typeface="Roboto Condensed"/>
            </a:rPr>
            <a:t> </a:t>
          </a:r>
          <a:r>
            <a:rPr lang="en-US" sz="3600" kern="1200" dirty="0" err="1">
              <a:solidFill>
                <a:schemeClr val="bg1"/>
              </a:solidFill>
              <a:latin typeface="Roboto Condensed"/>
            </a:rPr>
            <a:t>đẹp</a:t>
          </a:r>
          <a:r>
            <a:rPr lang="en-US" sz="3600" kern="1200" dirty="0">
              <a:solidFill>
                <a:schemeClr val="bg1"/>
              </a:solidFill>
              <a:latin typeface="Roboto Condensed"/>
            </a:rPr>
            <a:t> </a:t>
          </a:r>
          <a:r>
            <a:rPr lang="en-US" sz="3600" kern="1200" dirty="0" err="1">
              <a:solidFill>
                <a:schemeClr val="bg1"/>
              </a:solidFill>
              <a:latin typeface="Roboto Condensed"/>
            </a:rPr>
            <a:t>trong</a:t>
          </a:r>
          <a:r>
            <a:rPr lang="en-US" sz="3600" kern="1200" dirty="0">
              <a:solidFill>
                <a:schemeClr val="bg1"/>
              </a:solidFill>
              <a:latin typeface="Roboto Condensed"/>
            </a:rPr>
            <a:t> </a:t>
          </a:r>
          <a:r>
            <a:rPr lang="en-US" sz="3600" kern="1200" dirty="0" err="1">
              <a:solidFill>
                <a:schemeClr val="bg1"/>
              </a:solidFill>
              <a:latin typeface="Roboto Condensed"/>
            </a:rPr>
            <a:t>buổi</a:t>
          </a:r>
          <a:r>
            <a:rPr lang="en-US" sz="3600" kern="1200" dirty="0">
              <a:solidFill>
                <a:schemeClr val="bg1"/>
              </a:solidFill>
              <a:latin typeface="Roboto Condensed"/>
            </a:rPr>
            <a:t> </a:t>
          </a:r>
          <a:r>
            <a:rPr lang="en-US" sz="3600" kern="1200" dirty="0" err="1">
              <a:solidFill>
                <a:schemeClr val="bg1"/>
              </a:solidFill>
              <a:latin typeface="Roboto Condensed"/>
            </a:rPr>
            <a:t>triển</a:t>
          </a:r>
          <a:r>
            <a:rPr lang="en-US" sz="3600" kern="1200" dirty="0">
              <a:solidFill>
                <a:schemeClr val="bg1"/>
              </a:solidFill>
              <a:latin typeface="Roboto Condensed"/>
            </a:rPr>
            <a:t> </a:t>
          </a:r>
          <a:r>
            <a:rPr lang="en-US" sz="3600" kern="1200" dirty="0" err="1">
              <a:solidFill>
                <a:schemeClr val="bg1"/>
              </a:solidFill>
              <a:latin typeface="Roboto Condensed"/>
            </a:rPr>
            <a:t>lãm</a:t>
          </a:r>
          <a:r>
            <a:rPr lang="en-US" sz="3600" kern="1200" dirty="0">
              <a:solidFill>
                <a:schemeClr val="bg1"/>
              </a:solidFill>
              <a:latin typeface="Roboto Condensed"/>
            </a:rPr>
            <a:t>, </a:t>
          </a:r>
          <a:r>
            <a:rPr lang="en-US" sz="3600" kern="1200" dirty="0" err="1">
              <a:solidFill>
                <a:schemeClr val="bg1"/>
              </a:solidFill>
              <a:latin typeface="Roboto Condensed"/>
            </a:rPr>
            <a:t>anh</a:t>
          </a:r>
          <a:r>
            <a:rPr lang="en-US" sz="3600" kern="1200" dirty="0">
              <a:solidFill>
                <a:schemeClr val="bg1"/>
              </a:solidFill>
              <a:latin typeface="Roboto Condensed"/>
            </a:rPr>
            <a:t> </a:t>
          </a:r>
          <a:r>
            <a:rPr lang="en-US" sz="3600" kern="1200" dirty="0" err="1">
              <a:solidFill>
                <a:schemeClr val="bg1"/>
              </a:solidFill>
              <a:latin typeface="Roboto Condensed"/>
            </a:rPr>
            <a:t>trai</a:t>
          </a:r>
          <a:r>
            <a:rPr lang="en-US" sz="3600" kern="1200" dirty="0">
              <a:solidFill>
                <a:schemeClr val="bg1"/>
              </a:solidFill>
              <a:latin typeface="Roboto Condensed"/>
            </a:rPr>
            <a:t> </a:t>
          </a:r>
          <a:r>
            <a:rPr lang="en-US" sz="3600" kern="1200" dirty="0" err="1">
              <a:solidFill>
                <a:schemeClr val="bg1"/>
              </a:solidFill>
              <a:latin typeface="Roboto Condensed"/>
            </a:rPr>
            <a:t>nhận</a:t>
          </a:r>
          <a:r>
            <a:rPr lang="en-US" sz="3600" kern="1200" dirty="0">
              <a:solidFill>
                <a:schemeClr val="bg1"/>
              </a:solidFill>
              <a:latin typeface="Roboto Condensed"/>
            </a:rPr>
            <a:t> </a:t>
          </a:r>
          <a:r>
            <a:rPr lang="en-US" sz="3600" kern="1200" dirty="0" err="1">
              <a:solidFill>
                <a:schemeClr val="bg1"/>
              </a:solidFill>
              <a:latin typeface="Roboto Condensed"/>
            </a:rPr>
            <a:t>ra</a:t>
          </a:r>
          <a:r>
            <a:rPr lang="en-US" sz="3600" kern="1200" dirty="0">
              <a:solidFill>
                <a:schemeClr val="bg1"/>
              </a:solidFill>
              <a:latin typeface="Roboto Condensed"/>
            </a:rPr>
            <a:t> </a:t>
          </a:r>
          <a:r>
            <a:rPr lang="en-US" sz="3600" kern="1200" dirty="0" err="1">
              <a:solidFill>
                <a:schemeClr val="bg1"/>
              </a:solidFill>
              <a:latin typeface="Roboto Condensed"/>
            </a:rPr>
            <a:t>lỗi</a:t>
          </a:r>
          <a:r>
            <a:rPr lang="en-US" sz="3600" kern="1200" dirty="0">
              <a:solidFill>
                <a:schemeClr val="bg1"/>
              </a:solidFill>
              <a:latin typeface="Roboto Condensed"/>
            </a:rPr>
            <a:t> </a:t>
          </a:r>
          <a:r>
            <a:rPr lang="en-US" sz="3600" kern="1200" dirty="0" err="1">
              <a:solidFill>
                <a:schemeClr val="bg1"/>
              </a:solidFill>
              <a:latin typeface="Roboto Condensed"/>
            </a:rPr>
            <a:t>lầm</a:t>
          </a:r>
          <a:r>
            <a:rPr lang="en-US" sz="3600" kern="1200" dirty="0">
              <a:solidFill>
                <a:schemeClr val="bg1"/>
              </a:solidFill>
              <a:latin typeface="Roboto Condensed"/>
            </a:rPr>
            <a:t> </a:t>
          </a:r>
          <a:r>
            <a:rPr lang="en-US" sz="3600" kern="1200" dirty="0" err="1">
              <a:solidFill>
                <a:schemeClr val="bg1"/>
              </a:solidFill>
              <a:latin typeface="Roboto Condensed"/>
            </a:rPr>
            <a:t>của</a:t>
          </a:r>
          <a:r>
            <a:rPr lang="en-US" sz="3600" kern="1200" dirty="0">
              <a:solidFill>
                <a:schemeClr val="bg1"/>
              </a:solidFill>
              <a:latin typeface="Roboto Condensed"/>
            </a:rPr>
            <a:t> </a:t>
          </a:r>
          <a:r>
            <a:rPr lang="en-US" sz="3600" kern="1200" dirty="0" err="1">
              <a:solidFill>
                <a:schemeClr val="bg1"/>
              </a:solidFill>
              <a:latin typeface="Roboto Condensed"/>
            </a:rPr>
            <a:t>mình</a:t>
          </a:r>
          <a:r>
            <a:rPr lang="en-US" sz="3600" kern="1200" dirty="0">
              <a:solidFill>
                <a:schemeClr val="bg1"/>
              </a:solidFill>
              <a:latin typeface="Roboto Condensed"/>
            </a:rPr>
            <a:t>.</a:t>
          </a:r>
        </a:p>
      </dsp:txBody>
      <dsp:txXfrm>
        <a:off x="11610904" y="2142728"/>
        <a:ext cx="4565537" cy="3172838"/>
      </dsp:txXfrm>
    </dsp:sp>
    <dsp:sp modelId="{10FB05CA-532B-49C4-A844-ED37A33532B2}">
      <dsp:nvSpPr>
        <dsp:cNvPr id="0" name=""/>
        <dsp:cNvSpPr/>
      </dsp:nvSpPr>
      <dsp:spPr>
        <a:xfrm>
          <a:off x="8383039" y="1898039"/>
          <a:ext cx="2567115" cy="31728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65760" rIns="0" bIns="365760" numCol="1" spcCol="1270" anchor="ctr" anchorCtr="0">
          <a:noAutofit/>
        </a:bodyPr>
        <a:lstStyle/>
        <a:p>
          <a:pPr lvl="0" algn="ctr" defTabSz="1600200">
            <a:lnSpc>
              <a:spcPct val="110000"/>
            </a:lnSpc>
            <a:spcBef>
              <a:spcPct val="0"/>
            </a:spcBef>
            <a:spcAft>
              <a:spcPct val="35000"/>
            </a:spcAft>
          </a:pPr>
          <a:r>
            <a:rPr lang="en-US" sz="3600" b="1" kern="1200" dirty="0" err="1">
              <a:solidFill>
                <a:schemeClr val="bg1"/>
              </a:solidFill>
              <a:latin typeface="Roboto Condensed"/>
            </a:rPr>
            <a:t>Sự</a:t>
          </a:r>
          <a:r>
            <a:rPr lang="en-US" sz="3600" b="1" kern="1200" dirty="0">
              <a:solidFill>
                <a:schemeClr val="bg1"/>
              </a:solidFill>
              <a:latin typeface="Roboto Condensed"/>
            </a:rPr>
            <a:t> </a:t>
          </a:r>
          <a:r>
            <a:rPr lang="en-US" sz="3600" b="1" kern="1200" dirty="0" err="1">
              <a:solidFill>
                <a:schemeClr val="bg1"/>
              </a:solidFill>
              <a:latin typeface="Roboto Condensed"/>
            </a:rPr>
            <a:t>việc</a:t>
          </a:r>
          <a:r>
            <a:rPr lang="en-US" sz="3600" b="1" kern="1200" dirty="0">
              <a:solidFill>
                <a:schemeClr val="bg1"/>
              </a:solidFill>
              <a:latin typeface="Roboto Condensed"/>
            </a:rPr>
            <a:t> 3: </a:t>
          </a:r>
          <a:r>
            <a:rPr lang="en-US" sz="3600" kern="1200" dirty="0">
              <a:solidFill>
                <a:schemeClr val="bg1"/>
              </a:solidFill>
              <a:latin typeface="Roboto Condensed"/>
            </a:rPr>
            <a:t>Anh </a:t>
          </a:r>
          <a:r>
            <a:rPr lang="en-US" sz="3600" kern="1200" dirty="0" err="1">
              <a:solidFill>
                <a:schemeClr val="bg1"/>
              </a:solidFill>
              <a:latin typeface="Roboto Condensed"/>
            </a:rPr>
            <a:t>trai</a:t>
          </a:r>
          <a:r>
            <a:rPr lang="en-US" sz="3600" kern="1200" dirty="0">
              <a:solidFill>
                <a:schemeClr val="bg1"/>
              </a:solidFill>
              <a:latin typeface="Roboto Condensed"/>
            </a:rPr>
            <a:t> </a:t>
          </a:r>
          <a:r>
            <a:rPr lang="en-US" sz="3600" kern="1200" dirty="0" err="1">
              <a:solidFill>
                <a:schemeClr val="bg1"/>
              </a:solidFill>
              <a:latin typeface="Roboto Condensed"/>
            </a:rPr>
            <a:t>ngỡ</a:t>
          </a:r>
          <a:r>
            <a:rPr lang="en-US" sz="3600" kern="1200" dirty="0">
              <a:solidFill>
                <a:schemeClr val="bg1"/>
              </a:solidFill>
              <a:latin typeface="Roboto Condensed"/>
            </a:rPr>
            <a:t> </a:t>
          </a:r>
          <a:r>
            <a:rPr lang="en-US" sz="3600" kern="1200" dirty="0" err="1">
              <a:solidFill>
                <a:schemeClr val="bg1"/>
              </a:solidFill>
              <a:latin typeface="Roboto Condensed"/>
            </a:rPr>
            <a:t>ngàng</a:t>
          </a:r>
          <a:r>
            <a:rPr lang="en-US" sz="3600" kern="1200" dirty="0">
              <a:solidFill>
                <a:schemeClr val="bg1"/>
              </a:solidFill>
              <a:latin typeface="Roboto Condensed"/>
            </a:rPr>
            <a:t>, </a:t>
          </a:r>
          <a:r>
            <a:rPr lang="en-US" sz="3600" kern="1200" dirty="0" err="1">
              <a:solidFill>
                <a:schemeClr val="bg1"/>
              </a:solidFill>
              <a:latin typeface="Roboto Condensed"/>
            </a:rPr>
            <a:t>ghen</a:t>
          </a:r>
          <a:r>
            <a:rPr lang="en-US" sz="3600" kern="1200" dirty="0">
              <a:solidFill>
                <a:schemeClr val="bg1"/>
              </a:solidFill>
              <a:latin typeface="Roboto Condensed"/>
            </a:rPr>
            <a:t> </a:t>
          </a:r>
          <a:r>
            <a:rPr lang="en-US" sz="3600" kern="1200" dirty="0" err="1">
              <a:solidFill>
                <a:schemeClr val="bg1"/>
              </a:solidFill>
              <a:latin typeface="Roboto Condensed"/>
            </a:rPr>
            <a:t>tị</a:t>
          </a:r>
          <a:r>
            <a:rPr lang="en-US" sz="3600" kern="1200" dirty="0">
              <a:solidFill>
                <a:schemeClr val="bg1"/>
              </a:solidFill>
              <a:latin typeface="Roboto Condensed"/>
            </a:rPr>
            <a:t> </a:t>
          </a:r>
          <a:r>
            <a:rPr lang="en-US" sz="3600" kern="1200" dirty="0" err="1">
              <a:solidFill>
                <a:schemeClr val="bg1"/>
              </a:solidFill>
              <a:latin typeface="Roboto Condensed"/>
            </a:rPr>
            <a:t>với</a:t>
          </a:r>
          <a:r>
            <a:rPr lang="en-US" sz="3600" kern="1200" dirty="0">
              <a:solidFill>
                <a:schemeClr val="bg1"/>
              </a:solidFill>
              <a:latin typeface="Roboto Condensed"/>
            </a:rPr>
            <a:t> </a:t>
          </a:r>
          <a:r>
            <a:rPr lang="en-US" sz="3600" kern="1200" dirty="0" err="1">
              <a:solidFill>
                <a:schemeClr val="bg1"/>
              </a:solidFill>
              <a:latin typeface="Roboto Condensed"/>
            </a:rPr>
            <a:t>em</a:t>
          </a:r>
          <a:r>
            <a:rPr lang="en-US" sz="3600" kern="1200" dirty="0">
              <a:solidFill>
                <a:schemeClr val="bg1"/>
              </a:solidFill>
              <a:latin typeface="Roboto Condensed"/>
            </a:rPr>
            <a:t> </a:t>
          </a:r>
          <a:r>
            <a:rPr lang="en-US" sz="3600" kern="1200" dirty="0" err="1">
              <a:solidFill>
                <a:schemeClr val="bg1"/>
              </a:solidFill>
              <a:latin typeface="Roboto Condensed"/>
            </a:rPr>
            <a:t>mình</a:t>
          </a:r>
          <a:endParaRPr lang="en-US" sz="3600" kern="1200" dirty="0">
            <a:solidFill>
              <a:schemeClr val="bg1"/>
            </a:solidFill>
            <a:latin typeface="Roboto Condensed"/>
          </a:endParaRPr>
        </a:p>
      </dsp:txBody>
      <dsp:txXfrm>
        <a:off x="8383039" y="1898039"/>
        <a:ext cx="2567115" cy="3172838"/>
      </dsp:txXfrm>
    </dsp:sp>
    <dsp:sp modelId="{CE06B9B3-BECD-4839-BF0B-581AC8247E8D}">
      <dsp:nvSpPr>
        <dsp:cNvPr id="0" name=""/>
        <dsp:cNvSpPr/>
      </dsp:nvSpPr>
      <dsp:spPr>
        <a:xfrm>
          <a:off x="5284607" y="2194033"/>
          <a:ext cx="2567115" cy="31728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65760" rIns="0" bIns="365760" numCol="1" spcCol="1270" anchor="ctr" anchorCtr="0">
          <a:noAutofit/>
        </a:bodyPr>
        <a:lstStyle/>
        <a:p>
          <a:pPr lvl="0" algn="ctr" defTabSz="1600200">
            <a:lnSpc>
              <a:spcPct val="110000"/>
            </a:lnSpc>
            <a:spcBef>
              <a:spcPct val="0"/>
            </a:spcBef>
            <a:spcAft>
              <a:spcPct val="35000"/>
            </a:spcAft>
          </a:pPr>
          <a:r>
            <a:rPr lang="en-US" sz="3600" b="1" kern="1200" dirty="0" err="1">
              <a:solidFill>
                <a:schemeClr val="bg1"/>
              </a:solidFill>
              <a:latin typeface="Roboto Condensed"/>
            </a:rPr>
            <a:t>Sự</a:t>
          </a:r>
          <a:r>
            <a:rPr lang="en-US" sz="3600" b="1" kern="1200" dirty="0">
              <a:solidFill>
                <a:schemeClr val="bg1"/>
              </a:solidFill>
              <a:latin typeface="Roboto Condensed"/>
            </a:rPr>
            <a:t> </a:t>
          </a:r>
          <a:r>
            <a:rPr lang="en-US" sz="3600" b="1" kern="1200" dirty="0" err="1">
              <a:solidFill>
                <a:schemeClr val="bg1"/>
              </a:solidFill>
              <a:latin typeface="Roboto Condensed"/>
            </a:rPr>
            <a:t>việc</a:t>
          </a:r>
          <a:r>
            <a:rPr lang="en-US" sz="3600" b="1" kern="1200" dirty="0">
              <a:solidFill>
                <a:schemeClr val="bg1"/>
              </a:solidFill>
              <a:latin typeface="Roboto Condensed"/>
            </a:rPr>
            <a:t> 2: </a:t>
          </a:r>
          <a:r>
            <a:rPr lang="en-US" sz="3600" kern="1200" dirty="0" err="1">
              <a:solidFill>
                <a:schemeClr val="bg1"/>
              </a:solidFill>
              <a:latin typeface="Roboto Condensed"/>
            </a:rPr>
            <a:t>Tài</a:t>
          </a:r>
          <a:r>
            <a:rPr lang="en-US" sz="3600" kern="1200" dirty="0">
              <a:solidFill>
                <a:schemeClr val="bg1"/>
              </a:solidFill>
              <a:latin typeface="Roboto Condensed"/>
            </a:rPr>
            <a:t> </a:t>
          </a:r>
          <a:r>
            <a:rPr lang="en-US" sz="3600" kern="1200" dirty="0" err="1">
              <a:solidFill>
                <a:schemeClr val="bg1"/>
              </a:solidFill>
              <a:latin typeface="Roboto Condensed"/>
            </a:rPr>
            <a:t>năng</a:t>
          </a:r>
          <a:r>
            <a:rPr lang="en-US" sz="3600" kern="1200" dirty="0">
              <a:solidFill>
                <a:schemeClr val="bg1"/>
              </a:solidFill>
              <a:latin typeface="Roboto Condensed"/>
            </a:rPr>
            <a:t> </a:t>
          </a:r>
          <a:r>
            <a:rPr lang="en-US" sz="3600" kern="1200" dirty="0" err="1">
              <a:solidFill>
                <a:schemeClr val="bg1"/>
              </a:solidFill>
              <a:latin typeface="Roboto Condensed"/>
            </a:rPr>
            <a:t>của</a:t>
          </a:r>
          <a:r>
            <a:rPr lang="en-US" sz="3600" kern="1200" dirty="0">
              <a:solidFill>
                <a:schemeClr val="bg1"/>
              </a:solidFill>
              <a:latin typeface="Roboto Condensed"/>
            </a:rPr>
            <a:t> </a:t>
          </a:r>
          <a:r>
            <a:rPr lang="en-US" sz="3600" kern="1200" dirty="0" err="1">
              <a:solidFill>
                <a:schemeClr val="bg1"/>
              </a:solidFill>
              <a:latin typeface="Roboto Condensed"/>
            </a:rPr>
            <a:t>Kiều</a:t>
          </a:r>
          <a:r>
            <a:rPr lang="en-US" sz="3600" kern="1200" dirty="0">
              <a:solidFill>
                <a:schemeClr val="bg1"/>
              </a:solidFill>
              <a:latin typeface="Roboto Condensed"/>
            </a:rPr>
            <a:t> Phương </a:t>
          </a:r>
          <a:r>
            <a:rPr lang="en-US" sz="3600" kern="1200" dirty="0" err="1">
              <a:solidFill>
                <a:schemeClr val="bg1"/>
              </a:solidFill>
              <a:latin typeface="Roboto Condensed"/>
            </a:rPr>
            <a:t>được</a:t>
          </a:r>
          <a:r>
            <a:rPr lang="en-US" sz="3600" kern="1200" dirty="0">
              <a:solidFill>
                <a:schemeClr val="bg1"/>
              </a:solidFill>
              <a:latin typeface="Roboto Condensed"/>
            </a:rPr>
            <a:t> </a:t>
          </a:r>
          <a:r>
            <a:rPr lang="en-US" sz="3600" kern="1200" dirty="0" err="1">
              <a:solidFill>
                <a:schemeClr val="bg1"/>
              </a:solidFill>
              <a:latin typeface="Roboto Condensed"/>
            </a:rPr>
            <a:t>phát</a:t>
          </a:r>
          <a:r>
            <a:rPr lang="en-US" sz="3600" kern="1200" dirty="0">
              <a:solidFill>
                <a:schemeClr val="bg1"/>
              </a:solidFill>
              <a:latin typeface="Roboto Condensed"/>
            </a:rPr>
            <a:t> </a:t>
          </a:r>
          <a:r>
            <a:rPr lang="en-US" sz="3600" kern="1200" dirty="0" err="1">
              <a:solidFill>
                <a:schemeClr val="bg1"/>
              </a:solidFill>
              <a:latin typeface="Roboto Condensed"/>
            </a:rPr>
            <a:t>hiện</a:t>
          </a:r>
          <a:endParaRPr lang="en-US" sz="3600" kern="1200" dirty="0">
            <a:solidFill>
              <a:schemeClr val="bg1"/>
            </a:solidFill>
            <a:latin typeface="Roboto Condensed"/>
          </a:endParaRPr>
        </a:p>
      </dsp:txBody>
      <dsp:txXfrm>
        <a:off x="5284607" y="2194033"/>
        <a:ext cx="2567115" cy="3172838"/>
      </dsp:txXfrm>
    </dsp:sp>
    <dsp:sp modelId="{9C30BC61-FEF5-4A70-B29F-8593E084D068}">
      <dsp:nvSpPr>
        <dsp:cNvPr id="0" name=""/>
        <dsp:cNvSpPr/>
      </dsp:nvSpPr>
      <dsp:spPr>
        <a:xfrm>
          <a:off x="1475675" y="2126452"/>
          <a:ext cx="3508579" cy="31728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65760" rIns="0" bIns="365760" numCol="1" spcCol="1270" anchor="ctr" anchorCtr="0">
          <a:noAutofit/>
        </a:bodyPr>
        <a:lstStyle/>
        <a:p>
          <a:pPr lvl="0" algn="ctr" defTabSz="1600200">
            <a:lnSpc>
              <a:spcPct val="110000"/>
            </a:lnSpc>
            <a:spcBef>
              <a:spcPct val="0"/>
            </a:spcBef>
            <a:spcAft>
              <a:spcPct val="35000"/>
            </a:spcAft>
          </a:pPr>
          <a:r>
            <a:rPr lang="en-US" sz="3600" b="1" kern="1200" dirty="0" err="1">
              <a:solidFill>
                <a:schemeClr val="bg1"/>
              </a:solidFill>
              <a:latin typeface="Roboto Condensed"/>
            </a:rPr>
            <a:t>Sự</a:t>
          </a:r>
          <a:r>
            <a:rPr lang="en-US" sz="3600" b="1" kern="1200" dirty="0">
              <a:solidFill>
                <a:schemeClr val="bg1"/>
              </a:solidFill>
              <a:latin typeface="Roboto Condensed"/>
            </a:rPr>
            <a:t> </a:t>
          </a:r>
          <a:r>
            <a:rPr lang="en-US" sz="3600" b="1" kern="1200" dirty="0" err="1">
              <a:solidFill>
                <a:schemeClr val="bg1"/>
              </a:solidFill>
              <a:latin typeface="Roboto Condensed"/>
            </a:rPr>
            <a:t>việc</a:t>
          </a:r>
          <a:r>
            <a:rPr lang="en-US" sz="3600" b="1" kern="1200" dirty="0">
              <a:solidFill>
                <a:schemeClr val="bg1"/>
              </a:solidFill>
              <a:latin typeface="Roboto Condensed"/>
            </a:rPr>
            <a:t> 1: </a:t>
          </a:r>
          <a:r>
            <a:rPr lang="en-US" sz="3600" kern="1200" dirty="0" err="1">
              <a:solidFill>
                <a:schemeClr val="bg1"/>
              </a:solidFill>
              <a:latin typeface="Roboto Condensed"/>
            </a:rPr>
            <a:t>Giới</a:t>
          </a:r>
          <a:r>
            <a:rPr lang="en-US" sz="3600" kern="1200" dirty="0">
              <a:solidFill>
                <a:schemeClr val="bg1"/>
              </a:solidFill>
              <a:latin typeface="Roboto Condensed"/>
            </a:rPr>
            <a:t> </a:t>
          </a:r>
          <a:r>
            <a:rPr lang="en-US" sz="3600" kern="1200" dirty="0" err="1">
              <a:solidFill>
                <a:schemeClr val="bg1"/>
              </a:solidFill>
              <a:latin typeface="Roboto Condensed"/>
            </a:rPr>
            <a:t>thiệu</a:t>
          </a:r>
          <a:r>
            <a:rPr lang="en-US" sz="3600" kern="1200" dirty="0">
              <a:solidFill>
                <a:schemeClr val="bg1"/>
              </a:solidFill>
              <a:latin typeface="Roboto Condensed"/>
            </a:rPr>
            <a:t> </a:t>
          </a:r>
          <a:r>
            <a:rPr lang="en-US" sz="3600" kern="1200" dirty="0" err="1">
              <a:solidFill>
                <a:schemeClr val="bg1"/>
              </a:solidFill>
              <a:latin typeface="Roboto Condensed"/>
            </a:rPr>
            <a:t>về</a:t>
          </a:r>
          <a:r>
            <a:rPr lang="en-US" sz="3600" kern="1200" dirty="0">
              <a:solidFill>
                <a:schemeClr val="bg1"/>
              </a:solidFill>
              <a:latin typeface="Roboto Condensed"/>
            </a:rPr>
            <a:t> </a:t>
          </a:r>
          <a:r>
            <a:rPr lang="en-US" sz="3600" kern="1200" dirty="0" err="1">
              <a:solidFill>
                <a:schemeClr val="bg1"/>
              </a:solidFill>
              <a:latin typeface="Roboto Condensed"/>
            </a:rPr>
            <a:t>nhân</a:t>
          </a:r>
          <a:r>
            <a:rPr lang="en-US" sz="3600" kern="1200" dirty="0">
              <a:solidFill>
                <a:schemeClr val="bg1"/>
              </a:solidFill>
              <a:latin typeface="Roboto Condensed"/>
            </a:rPr>
            <a:t> </a:t>
          </a:r>
          <a:r>
            <a:rPr lang="en-US" sz="3600" kern="1200" dirty="0" err="1">
              <a:solidFill>
                <a:schemeClr val="bg1"/>
              </a:solidFill>
              <a:latin typeface="Roboto Condensed"/>
            </a:rPr>
            <a:t>vật</a:t>
          </a:r>
          <a:r>
            <a:rPr lang="en-US" sz="3600" kern="1200" dirty="0">
              <a:solidFill>
                <a:schemeClr val="bg1"/>
              </a:solidFill>
              <a:latin typeface="Roboto Condensed"/>
            </a:rPr>
            <a:t> </a:t>
          </a:r>
          <a:r>
            <a:rPr lang="en-US" sz="3600" kern="1200" dirty="0" err="1">
              <a:solidFill>
                <a:schemeClr val="bg1"/>
              </a:solidFill>
              <a:latin typeface="Roboto Condensed"/>
            </a:rPr>
            <a:t>Kiều</a:t>
          </a:r>
          <a:r>
            <a:rPr lang="en-US" sz="3600" kern="1200" dirty="0">
              <a:solidFill>
                <a:schemeClr val="bg1"/>
              </a:solidFill>
              <a:latin typeface="Roboto Condensed"/>
            </a:rPr>
            <a:t> Phương </a:t>
          </a:r>
          <a:r>
            <a:rPr lang="en-US" sz="3600" kern="1200" dirty="0" err="1">
              <a:solidFill>
                <a:schemeClr val="bg1"/>
              </a:solidFill>
              <a:latin typeface="Roboto Condensed"/>
            </a:rPr>
            <a:t>và</a:t>
          </a:r>
          <a:r>
            <a:rPr lang="en-US" sz="3600" kern="1200" dirty="0">
              <a:solidFill>
                <a:schemeClr val="bg1"/>
              </a:solidFill>
              <a:latin typeface="Roboto Condensed"/>
            </a:rPr>
            <a:t> </a:t>
          </a:r>
          <a:r>
            <a:rPr lang="en-US" sz="3600" kern="1200" dirty="0" err="1">
              <a:solidFill>
                <a:schemeClr val="bg1"/>
              </a:solidFill>
              <a:latin typeface="Roboto Condensed"/>
            </a:rPr>
            <a:t>tình</a:t>
          </a:r>
          <a:r>
            <a:rPr lang="en-US" sz="3600" kern="1200" dirty="0">
              <a:solidFill>
                <a:schemeClr val="bg1"/>
              </a:solidFill>
              <a:latin typeface="Roboto Condensed"/>
            </a:rPr>
            <a:t> </a:t>
          </a:r>
          <a:r>
            <a:rPr lang="en-US" sz="3600" kern="1200" dirty="0" err="1">
              <a:solidFill>
                <a:schemeClr val="bg1"/>
              </a:solidFill>
              <a:latin typeface="Roboto Condensed"/>
            </a:rPr>
            <a:t>cảm</a:t>
          </a:r>
          <a:r>
            <a:rPr lang="en-US" sz="3600" kern="1200" dirty="0">
              <a:solidFill>
                <a:schemeClr val="bg1"/>
              </a:solidFill>
              <a:latin typeface="Roboto Condensed"/>
            </a:rPr>
            <a:t> </a:t>
          </a:r>
          <a:r>
            <a:rPr lang="en-US" sz="3600" kern="1200" dirty="0" err="1">
              <a:solidFill>
                <a:schemeClr val="bg1"/>
              </a:solidFill>
              <a:latin typeface="Roboto Condensed"/>
            </a:rPr>
            <a:t>của</a:t>
          </a:r>
          <a:r>
            <a:rPr lang="en-US" sz="3600" kern="1200" dirty="0">
              <a:solidFill>
                <a:schemeClr val="bg1"/>
              </a:solidFill>
              <a:latin typeface="Roboto Condensed"/>
            </a:rPr>
            <a:t> </a:t>
          </a:r>
          <a:r>
            <a:rPr lang="en-US" sz="3600" kern="1200" dirty="0" err="1">
              <a:solidFill>
                <a:schemeClr val="bg1"/>
              </a:solidFill>
              <a:latin typeface="Roboto Condensed"/>
            </a:rPr>
            <a:t>hai</a:t>
          </a:r>
          <a:r>
            <a:rPr lang="en-US" sz="3600" kern="1200" dirty="0">
              <a:solidFill>
                <a:schemeClr val="bg1"/>
              </a:solidFill>
              <a:latin typeface="Roboto Condensed"/>
            </a:rPr>
            <a:t> </a:t>
          </a:r>
          <a:r>
            <a:rPr lang="en-US" sz="3600" kern="1200" dirty="0" err="1">
              <a:solidFill>
                <a:schemeClr val="bg1"/>
              </a:solidFill>
              <a:latin typeface="Roboto Condensed"/>
            </a:rPr>
            <a:t>anh</a:t>
          </a:r>
          <a:r>
            <a:rPr lang="en-US" sz="3600" kern="1200" dirty="0">
              <a:solidFill>
                <a:schemeClr val="bg1"/>
              </a:solidFill>
              <a:latin typeface="Roboto Condensed"/>
            </a:rPr>
            <a:t> </a:t>
          </a:r>
          <a:r>
            <a:rPr lang="en-US" sz="3600" kern="1200" dirty="0" err="1">
              <a:solidFill>
                <a:schemeClr val="bg1"/>
              </a:solidFill>
              <a:latin typeface="Roboto Condensed"/>
            </a:rPr>
            <a:t>em</a:t>
          </a:r>
          <a:endParaRPr lang="en-US" sz="3600" kern="1200" dirty="0">
            <a:solidFill>
              <a:schemeClr val="bg1"/>
            </a:solidFill>
          </a:endParaRPr>
        </a:p>
      </dsp:txBody>
      <dsp:txXfrm>
        <a:off x="1475675" y="2126452"/>
        <a:ext cx="3508579" cy="31728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7301C0-D2B9-48EC-912E-79A3BC95FAC9}">
      <dsp:nvSpPr>
        <dsp:cNvPr id="0" name=""/>
        <dsp:cNvSpPr/>
      </dsp:nvSpPr>
      <dsp:spPr>
        <a:xfrm>
          <a:off x="0" y="798073"/>
          <a:ext cx="6057518" cy="6361717"/>
        </a:xfrm>
        <a:prstGeom prst="ellipse">
          <a:avLst/>
        </a:prstGeom>
        <a:solidFill>
          <a:schemeClr val="accent2">
            <a:shade val="80000"/>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493838" tIns="55880" rIns="493838" bIns="55880" numCol="1" spcCol="1270" anchor="ctr" anchorCtr="0">
          <a:noAutofit/>
        </a:bodyPr>
        <a:lstStyle/>
        <a:p>
          <a:pPr lvl="0" algn="ctr" defTabSz="1955800">
            <a:lnSpc>
              <a:spcPct val="90000"/>
            </a:lnSpc>
            <a:spcBef>
              <a:spcPct val="0"/>
            </a:spcBef>
            <a:spcAft>
              <a:spcPct val="35000"/>
            </a:spcAft>
          </a:pPr>
          <a:r>
            <a:rPr lang="en-US" sz="4400" b="1" kern="1200" dirty="0" err="1">
              <a:latin typeface="Roboto Condensed"/>
            </a:rPr>
            <a:t>Kiều</a:t>
          </a:r>
          <a:r>
            <a:rPr lang="en-US" sz="4400" b="1" kern="1200" dirty="0">
              <a:latin typeface="Roboto Condensed"/>
            </a:rPr>
            <a:t> Phương: </a:t>
          </a:r>
          <a:r>
            <a:rPr lang="en-US" sz="4400" kern="1200" dirty="0" err="1">
              <a:latin typeface="Roboto Condensed"/>
            </a:rPr>
            <a:t>cô</a:t>
          </a:r>
          <a:r>
            <a:rPr lang="en-US" sz="4400" kern="1200" dirty="0">
              <a:latin typeface="Roboto Condensed"/>
            </a:rPr>
            <a:t> </a:t>
          </a:r>
          <a:r>
            <a:rPr lang="en-US" sz="4400" kern="1200" dirty="0" err="1">
              <a:latin typeface="Roboto Condensed"/>
            </a:rPr>
            <a:t>bé</a:t>
          </a:r>
          <a:r>
            <a:rPr lang="en-US" sz="4400" kern="1200" dirty="0">
              <a:latin typeface="Roboto Condensed"/>
            </a:rPr>
            <a:t> </a:t>
          </a:r>
          <a:r>
            <a:rPr lang="en-US" sz="4400" kern="1200" dirty="0" err="1">
              <a:latin typeface="Roboto Condensed"/>
            </a:rPr>
            <a:t>hồn</a:t>
          </a:r>
          <a:r>
            <a:rPr lang="en-US" sz="4400" kern="1200" dirty="0">
              <a:latin typeface="Roboto Condensed"/>
            </a:rPr>
            <a:t> </a:t>
          </a:r>
          <a:r>
            <a:rPr lang="en-US" sz="4400" kern="1200" dirty="0" err="1">
              <a:latin typeface="Roboto Condensed"/>
            </a:rPr>
            <a:t>nhiên</a:t>
          </a:r>
          <a:r>
            <a:rPr lang="en-US" sz="4400" kern="1200" dirty="0">
              <a:latin typeface="Roboto Condensed"/>
            </a:rPr>
            <a:t>, </a:t>
          </a:r>
          <a:r>
            <a:rPr lang="en-US" sz="4400" kern="1200" dirty="0" err="1">
              <a:latin typeface="Roboto Condensed"/>
            </a:rPr>
            <a:t>tài</a:t>
          </a:r>
          <a:r>
            <a:rPr lang="en-US" sz="4400" kern="1200" dirty="0">
              <a:latin typeface="Roboto Condensed"/>
            </a:rPr>
            <a:t> </a:t>
          </a:r>
          <a:r>
            <a:rPr lang="en-US" sz="4400" kern="1200" dirty="0" err="1">
              <a:latin typeface="Roboto Condensed"/>
            </a:rPr>
            <a:t>năng</a:t>
          </a:r>
          <a:r>
            <a:rPr lang="en-US" sz="4400" kern="1200" dirty="0">
              <a:latin typeface="Roboto Condensed"/>
            </a:rPr>
            <a:t> </a:t>
          </a:r>
          <a:r>
            <a:rPr lang="en-US" sz="4400" kern="1200" dirty="0" err="1">
              <a:latin typeface="Roboto Condensed"/>
            </a:rPr>
            <a:t>và</a:t>
          </a:r>
          <a:r>
            <a:rPr lang="en-US" sz="4400" kern="1200" dirty="0">
              <a:latin typeface="Roboto Condensed"/>
            </a:rPr>
            <a:t> </a:t>
          </a:r>
          <a:r>
            <a:rPr lang="en-US" sz="4400" kern="1200" dirty="0" err="1">
              <a:latin typeface="Roboto Condensed"/>
            </a:rPr>
            <a:t>có</a:t>
          </a:r>
          <a:r>
            <a:rPr lang="en-US" sz="4400" kern="1200" dirty="0">
              <a:latin typeface="Roboto Condensed"/>
            </a:rPr>
            <a:t> </a:t>
          </a:r>
          <a:r>
            <a:rPr lang="en-US" sz="4400" kern="1200" dirty="0" err="1">
              <a:latin typeface="Roboto Condensed"/>
            </a:rPr>
            <a:t>lòng</a:t>
          </a:r>
          <a:r>
            <a:rPr lang="en-US" sz="4400" kern="1200" dirty="0">
              <a:latin typeface="Roboto Condensed"/>
            </a:rPr>
            <a:t> bao dung </a:t>
          </a:r>
          <a:r>
            <a:rPr lang="en-US" sz="4400" kern="1200" dirty="0" err="1">
              <a:latin typeface="Roboto Condensed"/>
            </a:rPr>
            <a:t>nhân</a:t>
          </a:r>
          <a:r>
            <a:rPr lang="en-US" sz="4400" kern="1200" dirty="0">
              <a:latin typeface="Roboto Condensed"/>
            </a:rPr>
            <a:t> </a:t>
          </a:r>
          <a:r>
            <a:rPr lang="en-US" sz="4400" kern="1200" dirty="0" err="1">
              <a:latin typeface="Roboto Condensed"/>
            </a:rPr>
            <a:t>hậu</a:t>
          </a:r>
          <a:endParaRPr lang="en-US" sz="4400" kern="1200" dirty="0"/>
        </a:p>
      </dsp:txBody>
      <dsp:txXfrm>
        <a:off x="887103" y="1729725"/>
        <a:ext cx="4283312" cy="4498413"/>
      </dsp:txXfrm>
    </dsp:sp>
    <dsp:sp modelId="{CBC81660-7B7F-4BBB-A777-21EB07A4F753}">
      <dsp:nvSpPr>
        <dsp:cNvPr id="0" name=""/>
        <dsp:cNvSpPr/>
      </dsp:nvSpPr>
      <dsp:spPr>
        <a:xfrm>
          <a:off x="4984024" y="0"/>
          <a:ext cx="7423634" cy="7423634"/>
        </a:xfrm>
        <a:prstGeom prst="ellipse">
          <a:avLst/>
        </a:prstGeom>
        <a:solidFill>
          <a:schemeClr val="accent2">
            <a:shade val="80000"/>
            <a:alpha val="50000"/>
            <a:hueOff val="-37"/>
            <a:satOff val="4529"/>
            <a:lumOff val="5171"/>
            <a:alphaOff val="-3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493838" tIns="55880" rIns="493838" bIns="55880" numCol="1" spcCol="1270" anchor="ctr" anchorCtr="0">
          <a:noAutofit/>
        </a:bodyPr>
        <a:lstStyle/>
        <a:p>
          <a:pPr lvl="0" algn="ctr" defTabSz="1955800">
            <a:lnSpc>
              <a:spcPct val="90000"/>
            </a:lnSpc>
            <a:spcBef>
              <a:spcPct val="0"/>
            </a:spcBef>
            <a:spcAft>
              <a:spcPct val="35000"/>
            </a:spcAft>
          </a:pPr>
          <a:r>
            <a:rPr lang="en-US" sz="4400" b="1" kern="1200" dirty="0">
              <a:latin typeface="Roboto Condensed"/>
            </a:rPr>
            <a:t>Anh </a:t>
          </a:r>
          <a:r>
            <a:rPr lang="en-US" sz="4400" b="1" kern="1200" dirty="0" err="1">
              <a:latin typeface="Roboto Condensed"/>
            </a:rPr>
            <a:t>trai</a:t>
          </a:r>
          <a:r>
            <a:rPr lang="en-US" sz="4400" b="1" kern="1200" dirty="0">
              <a:latin typeface="Roboto Condensed"/>
            </a:rPr>
            <a:t>: </a:t>
          </a:r>
          <a:r>
            <a:rPr lang="en-US" sz="4400" kern="1200" dirty="0" err="1">
              <a:latin typeface="Roboto Condensed"/>
            </a:rPr>
            <a:t>người</a:t>
          </a:r>
          <a:r>
            <a:rPr lang="en-US" sz="4400" kern="1200" dirty="0">
              <a:latin typeface="Roboto Condensed"/>
            </a:rPr>
            <a:t> </a:t>
          </a:r>
          <a:r>
            <a:rPr lang="en-US" sz="4400" kern="1200" dirty="0" err="1">
              <a:latin typeface="Roboto Condensed"/>
            </a:rPr>
            <a:t>yêu</a:t>
          </a:r>
          <a:r>
            <a:rPr lang="en-US" sz="4400" kern="1200" dirty="0">
              <a:latin typeface="Roboto Condensed"/>
            </a:rPr>
            <a:t> </a:t>
          </a:r>
          <a:r>
            <a:rPr lang="en-US" sz="4400" kern="1200" dirty="0" err="1">
              <a:latin typeface="Roboto Condensed"/>
            </a:rPr>
            <a:t>mến</a:t>
          </a:r>
          <a:r>
            <a:rPr lang="en-US" sz="4400" kern="1200" dirty="0">
              <a:latin typeface="Roboto Condensed"/>
            </a:rPr>
            <a:t> </a:t>
          </a:r>
          <a:r>
            <a:rPr lang="en-US" sz="4400" kern="1200" dirty="0" err="1">
              <a:latin typeface="Roboto Condensed"/>
            </a:rPr>
            <a:t>em</a:t>
          </a:r>
          <a:r>
            <a:rPr lang="en-US" sz="4400" kern="1200" dirty="0">
              <a:latin typeface="Roboto Condensed"/>
            </a:rPr>
            <a:t> </a:t>
          </a:r>
          <a:r>
            <a:rPr lang="en-US" sz="4400" kern="1200" dirty="0" err="1">
              <a:latin typeface="Roboto Condensed"/>
            </a:rPr>
            <a:t>nhưng</a:t>
          </a:r>
          <a:r>
            <a:rPr lang="en-US" sz="4400" kern="1200" dirty="0">
              <a:latin typeface="Roboto Condensed"/>
            </a:rPr>
            <a:t> </a:t>
          </a:r>
          <a:r>
            <a:rPr lang="en-US" sz="4400" kern="1200" dirty="0" err="1">
              <a:latin typeface="Roboto Condensed"/>
            </a:rPr>
            <a:t>có</a:t>
          </a:r>
          <a:r>
            <a:rPr lang="en-US" sz="4400" kern="1200" dirty="0">
              <a:latin typeface="Roboto Condensed"/>
            </a:rPr>
            <a:t> </a:t>
          </a:r>
          <a:r>
            <a:rPr lang="en-US" sz="4400" kern="1200" dirty="0" err="1">
              <a:latin typeface="Roboto Condensed"/>
            </a:rPr>
            <a:t>lúc</a:t>
          </a:r>
          <a:r>
            <a:rPr lang="en-US" sz="4400" kern="1200" dirty="0">
              <a:latin typeface="Roboto Condensed"/>
            </a:rPr>
            <a:t> </a:t>
          </a:r>
          <a:r>
            <a:rPr lang="en-US" sz="4400" kern="1200" dirty="0" err="1">
              <a:latin typeface="Roboto Condensed"/>
            </a:rPr>
            <a:t>lòng</a:t>
          </a:r>
          <a:r>
            <a:rPr lang="en-US" sz="4400" kern="1200" dirty="0">
              <a:latin typeface="Roboto Condensed"/>
            </a:rPr>
            <a:t> </a:t>
          </a:r>
          <a:r>
            <a:rPr lang="en-US" sz="4400" kern="1200" dirty="0" err="1">
              <a:latin typeface="Roboto Condensed"/>
            </a:rPr>
            <a:t>dạ</a:t>
          </a:r>
          <a:r>
            <a:rPr lang="en-US" sz="4400" kern="1200" dirty="0">
              <a:latin typeface="Roboto Condensed"/>
            </a:rPr>
            <a:t> </a:t>
          </a:r>
          <a:r>
            <a:rPr lang="en-US" sz="4400" kern="1200" dirty="0" err="1">
              <a:latin typeface="Roboto Condensed"/>
            </a:rPr>
            <a:t>hẹp</a:t>
          </a:r>
          <a:r>
            <a:rPr lang="en-US" sz="4400" kern="1200" dirty="0">
              <a:latin typeface="Roboto Condensed"/>
            </a:rPr>
            <a:t> </a:t>
          </a:r>
          <a:r>
            <a:rPr lang="en-US" sz="4400" kern="1200" dirty="0" err="1">
              <a:latin typeface="Roboto Condensed"/>
            </a:rPr>
            <a:t>hòi</a:t>
          </a:r>
          <a:r>
            <a:rPr lang="en-US" sz="4400" kern="1200" dirty="0">
              <a:latin typeface="Roboto Condensed"/>
            </a:rPr>
            <a:t>, </a:t>
          </a:r>
          <a:r>
            <a:rPr lang="en-US" sz="4400" kern="1200" dirty="0" err="1">
              <a:latin typeface="Roboto Condensed"/>
            </a:rPr>
            <a:t>ghen</a:t>
          </a:r>
          <a:r>
            <a:rPr lang="en-US" sz="4400" kern="1200" dirty="0">
              <a:latin typeface="Roboto Condensed"/>
            </a:rPr>
            <a:t> </a:t>
          </a:r>
          <a:r>
            <a:rPr lang="en-US" sz="4400" kern="1200" dirty="0" err="1">
              <a:latin typeface="Roboto Condensed"/>
            </a:rPr>
            <a:t>tị</a:t>
          </a:r>
          <a:r>
            <a:rPr lang="en-US" sz="4400" kern="1200" dirty="0">
              <a:latin typeface="Roboto Condensed"/>
            </a:rPr>
            <a:t> </a:t>
          </a:r>
          <a:r>
            <a:rPr lang="en-US" sz="4400" kern="1200" dirty="0" err="1">
              <a:latin typeface="Roboto Condensed"/>
            </a:rPr>
            <a:t>với</a:t>
          </a:r>
          <a:r>
            <a:rPr lang="en-US" sz="4400" kern="1200" dirty="0">
              <a:latin typeface="Roboto Condensed"/>
            </a:rPr>
            <a:t> </a:t>
          </a:r>
          <a:r>
            <a:rPr lang="en-US" sz="4400" kern="1200" dirty="0" err="1">
              <a:latin typeface="Roboto Condensed"/>
            </a:rPr>
            <a:t>em</a:t>
          </a:r>
          <a:r>
            <a:rPr lang="en-US" sz="4400" kern="1200" dirty="0">
              <a:latin typeface="Roboto Condensed"/>
            </a:rPr>
            <a:t>. </a:t>
          </a:r>
          <a:r>
            <a:rPr lang="en-US" sz="4400" kern="1200" dirty="0" err="1">
              <a:latin typeface="Roboto Condensed"/>
            </a:rPr>
            <a:t>Tuy</a:t>
          </a:r>
          <a:r>
            <a:rPr lang="en-US" sz="4400" kern="1200" dirty="0">
              <a:latin typeface="Roboto Condensed"/>
            </a:rPr>
            <a:t> </a:t>
          </a:r>
          <a:r>
            <a:rPr lang="en-US" sz="4400" kern="1200" dirty="0" err="1">
              <a:latin typeface="Roboto Condensed"/>
            </a:rPr>
            <a:t>nhiên</a:t>
          </a:r>
          <a:r>
            <a:rPr lang="en-US" sz="4400" kern="1200" dirty="0">
              <a:latin typeface="Roboto Condensed"/>
            </a:rPr>
            <a:t>, </a:t>
          </a:r>
          <a:r>
            <a:rPr lang="en-US" sz="4400" kern="1200" dirty="0" err="1">
              <a:latin typeface="Roboto Condensed"/>
            </a:rPr>
            <a:t>sau</a:t>
          </a:r>
          <a:r>
            <a:rPr lang="en-US" sz="4400" kern="1200" dirty="0">
              <a:latin typeface="Roboto Condensed"/>
            </a:rPr>
            <a:t> </a:t>
          </a:r>
          <a:r>
            <a:rPr lang="en-US" sz="4400" kern="1200" dirty="0" err="1">
              <a:latin typeface="Roboto Condensed"/>
            </a:rPr>
            <a:t>cùng</a:t>
          </a:r>
          <a:r>
            <a:rPr lang="en-US" sz="4400" kern="1200" dirty="0">
              <a:latin typeface="Roboto Condensed"/>
            </a:rPr>
            <a:t> </a:t>
          </a:r>
          <a:r>
            <a:rPr lang="en-US" sz="4400" kern="1200" dirty="0" err="1">
              <a:latin typeface="Roboto Condensed"/>
            </a:rPr>
            <a:t>người</a:t>
          </a:r>
          <a:r>
            <a:rPr lang="en-US" sz="4400" kern="1200" dirty="0">
              <a:latin typeface="Roboto Condensed"/>
            </a:rPr>
            <a:t> </a:t>
          </a:r>
          <a:r>
            <a:rPr lang="en-US" sz="4400" kern="1200" dirty="0" err="1">
              <a:latin typeface="Roboto Condensed"/>
            </a:rPr>
            <a:t>anh</a:t>
          </a:r>
          <a:r>
            <a:rPr lang="en-US" sz="4400" kern="1200" dirty="0">
              <a:latin typeface="Roboto Condensed"/>
            </a:rPr>
            <a:t> </a:t>
          </a:r>
          <a:r>
            <a:rPr lang="en-US" sz="4400" kern="1200" dirty="0" err="1">
              <a:latin typeface="Roboto Condensed"/>
            </a:rPr>
            <a:t>có</a:t>
          </a:r>
          <a:r>
            <a:rPr lang="en-US" sz="4400" kern="1200" dirty="0">
              <a:latin typeface="Roboto Condensed"/>
            </a:rPr>
            <a:t> </a:t>
          </a:r>
          <a:r>
            <a:rPr lang="en-US" sz="4400" kern="1200" dirty="0" err="1">
              <a:latin typeface="Roboto Condensed"/>
            </a:rPr>
            <a:t>thay</a:t>
          </a:r>
          <a:r>
            <a:rPr lang="en-US" sz="4400" kern="1200" dirty="0">
              <a:latin typeface="Roboto Condensed"/>
            </a:rPr>
            <a:t> </a:t>
          </a:r>
          <a:r>
            <a:rPr lang="en-US" sz="4400" kern="1200" dirty="0" err="1">
              <a:latin typeface="Roboto Condensed"/>
            </a:rPr>
            <a:t>đổi</a:t>
          </a:r>
          <a:r>
            <a:rPr lang="en-US" sz="4400" kern="1200" dirty="0">
              <a:latin typeface="Roboto Condensed"/>
            </a:rPr>
            <a:t> </a:t>
          </a:r>
          <a:r>
            <a:rPr lang="en-US" sz="4400" kern="1200" dirty="0" err="1">
              <a:latin typeface="Roboto Condensed"/>
            </a:rPr>
            <a:t>đúng</a:t>
          </a:r>
          <a:r>
            <a:rPr lang="en-US" sz="4400" kern="1200" dirty="0">
              <a:latin typeface="Roboto Condensed"/>
            </a:rPr>
            <a:t> </a:t>
          </a:r>
          <a:r>
            <a:rPr lang="en-US" sz="4400" kern="1200" dirty="0" err="1">
              <a:latin typeface="Roboto Condensed"/>
            </a:rPr>
            <a:t>lúc</a:t>
          </a:r>
          <a:r>
            <a:rPr lang="en-US" sz="4400" kern="1200" dirty="0">
              <a:latin typeface="Roboto Condensed"/>
            </a:rPr>
            <a:t>.</a:t>
          </a:r>
        </a:p>
      </dsp:txBody>
      <dsp:txXfrm>
        <a:off x="6071190" y="1087166"/>
        <a:ext cx="5249302" cy="52493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A3E404-49B4-4718-9466-7AF9FAAF7461}">
      <dsp:nvSpPr>
        <dsp:cNvPr id="0" name=""/>
        <dsp:cNvSpPr/>
      </dsp:nvSpPr>
      <dsp:spPr>
        <a:xfrm>
          <a:off x="1919" y="185184"/>
          <a:ext cx="7485241" cy="4491144"/>
        </a:xfrm>
        <a:prstGeom prst="rect">
          <a:avLst/>
        </a:prstGeom>
        <a:solidFill>
          <a:schemeClr val="accent2">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a:lnSpc>
              <a:spcPct val="110000"/>
            </a:lnSpc>
            <a:spcBef>
              <a:spcPct val="0"/>
            </a:spcBef>
            <a:spcAft>
              <a:spcPct val="35000"/>
            </a:spcAft>
          </a:pPr>
          <a:r>
            <a:rPr lang="en-US" sz="5000" b="1" kern="1200" dirty="0" err="1">
              <a:latin typeface="Roboto Condensed"/>
            </a:rPr>
            <a:t>Đề</a:t>
          </a:r>
          <a:r>
            <a:rPr lang="en-US" sz="5000" b="1" kern="1200" dirty="0">
              <a:latin typeface="Roboto Condensed"/>
            </a:rPr>
            <a:t> </a:t>
          </a:r>
          <a:r>
            <a:rPr lang="en-US" sz="5000" b="1" kern="1200" dirty="0" err="1">
              <a:latin typeface="Roboto Condensed"/>
            </a:rPr>
            <a:t>tài</a:t>
          </a:r>
          <a:r>
            <a:rPr lang="en-US" sz="5000" b="1" kern="1200" dirty="0">
              <a:latin typeface="Roboto Condensed"/>
            </a:rPr>
            <a:t>: </a:t>
          </a:r>
          <a:r>
            <a:rPr lang="en-US" sz="5000" kern="1200" dirty="0" err="1">
              <a:latin typeface="Roboto Condensed"/>
            </a:rPr>
            <a:t>tình</a:t>
          </a:r>
          <a:r>
            <a:rPr lang="en-US" sz="5000" kern="1200" dirty="0">
              <a:latin typeface="Roboto Condensed"/>
            </a:rPr>
            <a:t> </a:t>
          </a:r>
          <a:r>
            <a:rPr lang="en-US" sz="5000" kern="1200" dirty="0" err="1">
              <a:latin typeface="Roboto Condensed"/>
            </a:rPr>
            <a:t>cảm</a:t>
          </a:r>
          <a:r>
            <a:rPr lang="en-US" sz="5000" kern="1200" dirty="0">
              <a:latin typeface="Roboto Condensed"/>
            </a:rPr>
            <a:t> </a:t>
          </a:r>
          <a:r>
            <a:rPr lang="en-US" sz="5000" kern="1200" dirty="0" err="1">
              <a:latin typeface="Roboto Condensed"/>
            </a:rPr>
            <a:t>anh</a:t>
          </a:r>
          <a:r>
            <a:rPr lang="en-US" sz="5000" kern="1200" dirty="0">
              <a:latin typeface="Roboto Condensed"/>
            </a:rPr>
            <a:t> </a:t>
          </a:r>
          <a:r>
            <a:rPr lang="en-US" sz="5000" kern="1200" dirty="0" err="1">
              <a:latin typeface="Roboto Condensed"/>
            </a:rPr>
            <a:t>em</a:t>
          </a:r>
          <a:r>
            <a:rPr lang="en-US" sz="5000" kern="1200" dirty="0">
              <a:latin typeface="Roboto Condensed"/>
            </a:rPr>
            <a:t> </a:t>
          </a:r>
          <a:r>
            <a:rPr lang="en-US" sz="5000" kern="1200" dirty="0" err="1">
              <a:latin typeface="Roboto Condensed"/>
            </a:rPr>
            <a:t>trong</a:t>
          </a:r>
          <a:r>
            <a:rPr lang="en-US" sz="5000" kern="1200" dirty="0">
              <a:latin typeface="Roboto Condensed"/>
            </a:rPr>
            <a:t> </a:t>
          </a:r>
          <a:r>
            <a:rPr lang="en-US" sz="5000" kern="1200" dirty="0" err="1">
              <a:latin typeface="Roboto Condensed"/>
            </a:rPr>
            <a:t>gia</a:t>
          </a:r>
          <a:r>
            <a:rPr lang="en-US" sz="5000" kern="1200" dirty="0">
              <a:latin typeface="Roboto Condensed"/>
            </a:rPr>
            <a:t> </a:t>
          </a:r>
          <a:r>
            <a:rPr lang="en-US" sz="5000" kern="1200" dirty="0" err="1">
              <a:latin typeface="Roboto Condensed"/>
            </a:rPr>
            <a:t>đình</a:t>
          </a:r>
          <a:endParaRPr lang="en-US" sz="5000" kern="1200" dirty="0"/>
        </a:p>
      </dsp:txBody>
      <dsp:txXfrm>
        <a:off x="1919" y="185184"/>
        <a:ext cx="7485241" cy="4491144"/>
      </dsp:txXfrm>
    </dsp:sp>
    <dsp:sp modelId="{CF2D1FB3-E1D4-4BD0-92D9-38954B9F6EEA}">
      <dsp:nvSpPr>
        <dsp:cNvPr id="0" name=""/>
        <dsp:cNvSpPr/>
      </dsp:nvSpPr>
      <dsp:spPr>
        <a:xfrm>
          <a:off x="8235685" y="185184"/>
          <a:ext cx="7485241" cy="4491144"/>
        </a:xfrm>
        <a:prstGeom prst="rect">
          <a:avLst/>
        </a:prstGeom>
        <a:solidFill>
          <a:schemeClr val="accent2">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a:lnSpc>
              <a:spcPct val="110000"/>
            </a:lnSpc>
            <a:spcBef>
              <a:spcPct val="0"/>
            </a:spcBef>
            <a:spcAft>
              <a:spcPts val="200"/>
            </a:spcAft>
          </a:pPr>
          <a:r>
            <a:rPr lang="en-US" sz="5000" b="1" kern="1200" dirty="0" err="1">
              <a:latin typeface="Roboto Condensed"/>
            </a:rPr>
            <a:t>Chủ</a:t>
          </a:r>
          <a:r>
            <a:rPr lang="en-US" sz="5000" b="1" kern="1200" dirty="0">
              <a:latin typeface="Roboto Condensed"/>
            </a:rPr>
            <a:t> </a:t>
          </a:r>
          <a:r>
            <a:rPr lang="en-US" sz="5000" b="1" kern="1200" dirty="0" err="1">
              <a:latin typeface="Roboto Condensed"/>
            </a:rPr>
            <a:t>đề</a:t>
          </a:r>
          <a:r>
            <a:rPr lang="en-US" sz="5000" b="1" kern="1200" dirty="0">
              <a:latin typeface="Roboto Condensed"/>
            </a:rPr>
            <a:t>: </a:t>
          </a:r>
          <a:r>
            <a:rPr lang="en-US" sz="5000" kern="1200" dirty="0">
              <a:latin typeface="Roboto Condensed"/>
            </a:rPr>
            <a:t>Ca </a:t>
          </a:r>
          <a:r>
            <a:rPr lang="en-US" sz="5000" kern="1200" dirty="0" err="1">
              <a:latin typeface="Roboto Condensed"/>
            </a:rPr>
            <a:t>ngợi</a:t>
          </a:r>
          <a:r>
            <a:rPr lang="en-US" sz="5000" kern="1200" dirty="0">
              <a:latin typeface="Roboto Condensed"/>
            </a:rPr>
            <a:t> </a:t>
          </a:r>
          <a:r>
            <a:rPr lang="en-US" sz="5000" kern="1200" dirty="0" err="1">
              <a:latin typeface="Roboto Condensed"/>
            </a:rPr>
            <a:t>lòng</a:t>
          </a:r>
          <a:r>
            <a:rPr lang="en-US" sz="5000" kern="1200" dirty="0">
              <a:latin typeface="Roboto Condensed"/>
            </a:rPr>
            <a:t> bao dung </a:t>
          </a:r>
          <a:r>
            <a:rPr lang="en-US" sz="5000" kern="1200" dirty="0" err="1">
              <a:latin typeface="Roboto Condensed"/>
            </a:rPr>
            <a:t>nhân</a:t>
          </a:r>
          <a:r>
            <a:rPr lang="en-US" sz="5000" kern="1200" dirty="0">
              <a:latin typeface="Roboto Condensed"/>
            </a:rPr>
            <a:t> </a:t>
          </a:r>
          <a:r>
            <a:rPr lang="en-US" sz="5000" kern="1200" dirty="0" err="1">
              <a:latin typeface="Roboto Condensed"/>
            </a:rPr>
            <a:t>hậu</a:t>
          </a:r>
          <a:r>
            <a:rPr lang="en-US" sz="5000" kern="1200" dirty="0">
              <a:latin typeface="Roboto Condensed"/>
            </a:rPr>
            <a:t>; ca </a:t>
          </a:r>
          <a:r>
            <a:rPr lang="en-US" sz="5000" kern="1200" dirty="0" err="1">
              <a:latin typeface="Roboto Condensed"/>
            </a:rPr>
            <a:t>ngợi</a:t>
          </a:r>
          <a:r>
            <a:rPr lang="en-US" sz="5000" kern="1200" dirty="0">
              <a:latin typeface="Roboto Condensed"/>
            </a:rPr>
            <a:t> ý </a:t>
          </a:r>
          <a:r>
            <a:rPr lang="en-US" sz="5000" kern="1200" dirty="0" err="1">
              <a:latin typeface="Roboto Condensed"/>
            </a:rPr>
            <a:t>nghĩa</a:t>
          </a:r>
          <a:r>
            <a:rPr lang="en-US" sz="5000" kern="1200" dirty="0">
              <a:latin typeface="Roboto Condensed"/>
            </a:rPr>
            <a:t> </a:t>
          </a:r>
          <a:r>
            <a:rPr lang="en-US" sz="5000" kern="1200" dirty="0" err="1">
              <a:latin typeface="Roboto Condensed"/>
            </a:rPr>
            <a:t>của</a:t>
          </a:r>
          <a:r>
            <a:rPr lang="en-US" sz="5000" kern="1200" dirty="0">
              <a:latin typeface="Roboto Condensed"/>
            </a:rPr>
            <a:t> </a:t>
          </a:r>
          <a:r>
            <a:rPr lang="en-US" sz="5000" kern="1200" dirty="0" err="1">
              <a:latin typeface="Roboto Condensed"/>
            </a:rPr>
            <a:t>nghệ</a:t>
          </a:r>
          <a:r>
            <a:rPr lang="en-US" sz="5000" kern="1200" dirty="0">
              <a:latin typeface="Roboto Condensed"/>
            </a:rPr>
            <a:t> </a:t>
          </a:r>
          <a:r>
            <a:rPr lang="en-US" sz="5000" kern="1200" dirty="0" err="1">
              <a:latin typeface="Roboto Condensed"/>
            </a:rPr>
            <a:t>thuật</a:t>
          </a:r>
          <a:r>
            <a:rPr lang="en-US" sz="5000" kern="1200" dirty="0">
              <a:latin typeface="Roboto Condensed"/>
            </a:rPr>
            <a:t> </a:t>
          </a:r>
        </a:p>
        <a:p>
          <a:pPr lvl="0" algn="ctr" defTabSz="2222500">
            <a:lnSpc>
              <a:spcPct val="110000"/>
            </a:lnSpc>
            <a:spcBef>
              <a:spcPct val="0"/>
            </a:spcBef>
            <a:spcAft>
              <a:spcPts val="200"/>
            </a:spcAft>
          </a:pPr>
          <a:r>
            <a:rPr lang="en-US" sz="5000" kern="1200" dirty="0" err="1">
              <a:latin typeface="Roboto Condensed"/>
            </a:rPr>
            <a:t>chân</a:t>
          </a:r>
          <a:r>
            <a:rPr lang="en-US" sz="5000" kern="1200" dirty="0">
              <a:latin typeface="Roboto Condensed"/>
            </a:rPr>
            <a:t> </a:t>
          </a:r>
          <a:r>
            <a:rPr lang="en-US" sz="5000" kern="1200" dirty="0" err="1">
              <a:latin typeface="Roboto Condensed"/>
            </a:rPr>
            <a:t>chính</a:t>
          </a:r>
          <a:endParaRPr lang="en-US" sz="5000" kern="1200" dirty="0">
            <a:latin typeface="Roboto Condensed"/>
          </a:endParaRPr>
        </a:p>
      </dsp:txBody>
      <dsp:txXfrm>
        <a:off x="8235685" y="185184"/>
        <a:ext cx="7485241" cy="44911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F648FE-DFA9-416B-832A-D9785F57FF90}">
      <dsp:nvSpPr>
        <dsp:cNvPr id="0" name=""/>
        <dsp:cNvSpPr/>
      </dsp:nvSpPr>
      <dsp:spPr>
        <a:xfrm>
          <a:off x="0" y="1512"/>
          <a:ext cx="15679608" cy="1902735"/>
        </a:xfrm>
        <a:prstGeom prst="roundRect">
          <a:avLst/>
        </a:prstGeom>
        <a:solidFill>
          <a:schemeClr val="accent2">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l" defTabSz="2222500">
            <a:lnSpc>
              <a:spcPct val="90000"/>
            </a:lnSpc>
            <a:spcBef>
              <a:spcPct val="0"/>
            </a:spcBef>
            <a:spcAft>
              <a:spcPct val="35000"/>
            </a:spcAft>
          </a:pPr>
          <a:r>
            <a:rPr lang="en-US" sz="5000" kern="1200" dirty="0" err="1">
              <a:latin typeface="Roboto Condensed"/>
            </a:rPr>
            <a:t>Đề</a:t>
          </a:r>
          <a:r>
            <a:rPr lang="en-US" sz="5000" kern="1200" dirty="0">
              <a:latin typeface="Roboto Condensed"/>
            </a:rPr>
            <a:t> </a:t>
          </a:r>
          <a:r>
            <a:rPr lang="en-US" sz="5000" kern="1200" dirty="0" err="1">
              <a:latin typeface="Roboto Condensed"/>
            </a:rPr>
            <a:t>cao</a:t>
          </a:r>
          <a:r>
            <a:rPr lang="en-US" sz="5000" kern="1200" dirty="0">
              <a:latin typeface="Roboto Condensed"/>
            </a:rPr>
            <a:t> </a:t>
          </a:r>
          <a:r>
            <a:rPr lang="en-US" sz="5000" kern="1200" dirty="0" err="1">
              <a:latin typeface="Roboto Condensed"/>
            </a:rPr>
            <a:t>tình</a:t>
          </a:r>
          <a:r>
            <a:rPr lang="en-US" sz="5000" kern="1200" dirty="0">
              <a:latin typeface="Roboto Condensed"/>
            </a:rPr>
            <a:t> </a:t>
          </a:r>
          <a:r>
            <a:rPr lang="en-US" sz="5000" kern="1200" dirty="0" err="1">
              <a:latin typeface="Roboto Condensed"/>
            </a:rPr>
            <a:t>cảm</a:t>
          </a:r>
          <a:r>
            <a:rPr lang="en-US" sz="5000" kern="1200" dirty="0">
              <a:latin typeface="Roboto Condensed"/>
            </a:rPr>
            <a:t> </a:t>
          </a:r>
          <a:r>
            <a:rPr lang="en-US" sz="5000" kern="1200" dirty="0" err="1">
              <a:latin typeface="Roboto Condensed"/>
            </a:rPr>
            <a:t>yêu</a:t>
          </a:r>
          <a:r>
            <a:rPr lang="en-US" sz="5000" kern="1200" dirty="0">
              <a:latin typeface="Roboto Condensed"/>
            </a:rPr>
            <a:t> </a:t>
          </a:r>
          <a:r>
            <a:rPr lang="en-US" sz="5000" kern="1200" dirty="0" err="1">
              <a:latin typeface="Roboto Condensed"/>
            </a:rPr>
            <a:t>thương</a:t>
          </a:r>
          <a:r>
            <a:rPr lang="en-US" sz="5000" kern="1200" dirty="0">
              <a:latin typeface="Roboto Condensed"/>
            </a:rPr>
            <a:t> </a:t>
          </a:r>
          <a:r>
            <a:rPr lang="en-US" sz="5000" kern="1200" dirty="0" err="1">
              <a:latin typeface="Roboto Condensed"/>
            </a:rPr>
            <a:t>gia</a:t>
          </a:r>
          <a:r>
            <a:rPr lang="en-US" sz="5000" kern="1200" dirty="0">
              <a:latin typeface="Roboto Condensed"/>
            </a:rPr>
            <a:t> </a:t>
          </a:r>
          <a:r>
            <a:rPr lang="en-US" sz="5000" kern="1200" dirty="0" err="1">
              <a:latin typeface="Roboto Condensed"/>
            </a:rPr>
            <a:t>đình</a:t>
          </a:r>
          <a:r>
            <a:rPr lang="en-US" sz="5000" kern="1200" dirty="0">
              <a:latin typeface="Roboto Condensed"/>
            </a:rPr>
            <a:t> </a:t>
          </a:r>
          <a:r>
            <a:rPr lang="en-US" sz="5000" kern="1200" dirty="0" err="1">
              <a:latin typeface="Roboto Condensed"/>
            </a:rPr>
            <a:t>giữa</a:t>
          </a:r>
          <a:r>
            <a:rPr lang="en-US" sz="5000" kern="1200" dirty="0">
              <a:latin typeface="Roboto Condensed"/>
            </a:rPr>
            <a:t> </a:t>
          </a:r>
          <a:r>
            <a:rPr lang="en-US" sz="5000" kern="1200" dirty="0" err="1">
              <a:latin typeface="Roboto Condensed"/>
            </a:rPr>
            <a:t>hai</a:t>
          </a:r>
          <a:r>
            <a:rPr lang="en-US" sz="5000" kern="1200" dirty="0">
              <a:latin typeface="Roboto Condensed"/>
            </a:rPr>
            <a:t> </a:t>
          </a:r>
          <a:r>
            <a:rPr lang="en-US" sz="5000" kern="1200" dirty="0" err="1">
              <a:latin typeface="Roboto Condensed"/>
            </a:rPr>
            <a:t>anh</a:t>
          </a:r>
          <a:r>
            <a:rPr lang="en-US" sz="5000" kern="1200" dirty="0">
              <a:latin typeface="Roboto Condensed"/>
            </a:rPr>
            <a:t> </a:t>
          </a:r>
          <a:r>
            <a:rPr lang="en-US" sz="5000" kern="1200" dirty="0" err="1">
              <a:latin typeface="Roboto Condensed"/>
            </a:rPr>
            <a:t>em</a:t>
          </a:r>
          <a:endParaRPr lang="en-US" sz="5000" kern="1200" dirty="0"/>
        </a:p>
      </dsp:txBody>
      <dsp:txXfrm>
        <a:off x="92884" y="94396"/>
        <a:ext cx="15493840" cy="1716967"/>
      </dsp:txXfrm>
    </dsp:sp>
    <dsp:sp modelId="{7904E182-E572-4B4C-A1C6-1404B8DEABF0}">
      <dsp:nvSpPr>
        <dsp:cNvPr id="0" name=""/>
        <dsp:cNvSpPr/>
      </dsp:nvSpPr>
      <dsp:spPr>
        <a:xfrm>
          <a:off x="0" y="1916256"/>
          <a:ext cx="15679608" cy="1902735"/>
        </a:xfrm>
        <a:prstGeom prst="roundRect">
          <a:avLst/>
        </a:prstGeom>
        <a:solidFill>
          <a:schemeClr val="accent2">
            <a:alpha val="90000"/>
            <a:hueOff val="0"/>
            <a:satOff val="0"/>
            <a:lumOff val="0"/>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l" defTabSz="2222500">
            <a:lnSpc>
              <a:spcPct val="90000"/>
            </a:lnSpc>
            <a:spcBef>
              <a:spcPct val="0"/>
            </a:spcBef>
            <a:spcAft>
              <a:spcPct val="35000"/>
            </a:spcAft>
          </a:pPr>
          <a:r>
            <a:rPr lang="en-US" sz="5000" kern="1200">
              <a:latin typeface="Roboto Condensed"/>
            </a:rPr>
            <a:t>Cái đẹp thực sự của nghệ thuật là có thể cảm hóa con người</a:t>
          </a:r>
          <a:endParaRPr lang="en-US" sz="5000" kern="1200" dirty="0">
            <a:latin typeface="Roboto Condensed"/>
          </a:endParaRPr>
        </a:p>
      </dsp:txBody>
      <dsp:txXfrm>
        <a:off x="92884" y="2009140"/>
        <a:ext cx="15493840" cy="1716967"/>
      </dsp:txXfrm>
    </dsp:sp>
    <dsp:sp modelId="{8AC76A29-1DFC-452F-BB49-4E82FB242E01}">
      <dsp:nvSpPr>
        <dsp:cNvPr id="0" name=""/>
        <dsp:cNvSpPr/>
      </dsp:nvSpPr>
      <dsp:spPr>
        <a:xfrm>
          <a:off x="0" y="3831001"/>
          <a:ext cx="15679608" cy="1902735"/>
        </a:xfrm>
        <a:prstGeom prst="roundRect">
          <a:avLst/>
        </a:prstGeom>
        <a:solidFill>
          <a:schemeClr val="accent2">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l" defTabSz="2222500">
            <a:lnSpc>
              <a:spcPct val="110000"/>
            </a:lnSpc>
            <a:spcBef>
              <a:spcPct val="0"/>
            </a:spcBef>
            <a:spcAft>
              <a:spcPts val="0"/>
            </a:spcAft>
          </a:pPr>
          <a:r>
            <a:rPr lang="en-US" sz="5000" kern="1200" dirty="0" err="1">
              <a:latin typeface="Roboto Condensed"/>
            </a:rPr>
            <a:t>Những</a:t>
          </a:r>
          <a:r>
            <a:rPr lang="en-US" sz="5000" kern="1200" dirty="0">
              <a:latin typeface="Roboto Condensed"/>
            </a:rPr>
            <a:t> </a:t>
          </a:r>
          <a:r>
            <a:rPr lang="en-US" sz="5000" kern="1200" dirty="0" err="1">
              <a:latin typeface="Roboto Condensed"/>
            </a:rPr>
            <a:t>cảm</a:t>
          </a:r>
          <a:r>
            <a:rPr lang="en-US" sz="5000" kern="1200" dirty="0">
              <a:latin typeface="Roboto Condensed"/>
            </a:rPr>
            <a:t> </a:t>
          </a:r>
          <a:r>
            <a:rPr lang="en-US" sz="5000" kern="1200" dirty="0" err="1">
              <a:latin typeface="Roboto Condensed"/>
            </a:rPr>
            <a:t>xúc</a:t>
          </a:r>
          <a:r>
            <a:rPr lang="en-US" sz="5000" kern="1200" dirty="0">
              <a:latin typeface="Roboto Condensed"/>
            </a:rPr>
            <a:t> </a:t>
          </a:r>
          <a:r>
            <a:rPr lang="en-US" sz="5000" kern="1200" dirty="0" err="1">
              <a:latin typeface="Roboto Condensed"/>
            </a:rPr>
            <a:t>tiêu</a:t>
          </a:r>
          <a:r>
            <a:rPr lang="en-US" sz="5000" kern="1200" dirty="0">
              <a:latin typeface="Roboto Condensed"/>
            </a:rPr>
            <a:t> </a:t>
          </a:r>
          <a:r>
            <a:rPr lang="en-US" sz="5000" kern="1200" dirty="0" err="1">
              <a:latin typeface="Roboto Condensed"/>
            </a:rPr>
            <a:t>cực</a:t>
          </a:r>
          <a:r>
            <a:rPr lang="en-US" sz="5000" kern="1200" dirty="0">
              <a:latin typeface="Roboto Condensed"/>
            </a:rPr>
            <a:t> </a:t>
          </a:r>
          <a:r>
            <a:rPr lang="en-US" sz="5000" kern="1200" dirty="0" err="1">
              <a:latin typeface="Roboto Condensed"/>
            </a:rPr>
            <a:t>có</a:t>
          </a:r>
          <a:r>
            <a:rPr lang="en-US" sz="5000" kern="1200" dirty="0">
              <a:latin typeface="Roboto Condensed"/>
            </a:rPr>
            <a:t> </a:t>
          </a:r>
          <a:r>
            <a:rPr lang="en-US" sz="5000" kern="1200" dirty="0" err="1">
              <a:latin typeface="Roboto Condensed"/>
            </a:rPr>
            <a:t>thể</a:t>
          </a:r>
          <a:r>
            <a:rPr lang="en-US" sz="5000" kern="1200" dirty="0">
              <a:latin typeface="Roboto Condensed"/>
            </a:rPr>
            <a:t> </a:t>
          </a:r>
          <a:r>
            <a:rPr lang="en-US" sz="5000" kern="1200" dirty="0" err="1">
              <a:latin typeface="Roboto Condensed"/>
            </a:rPr>
            <a:t>xuất</a:t>
          </a:r>
          <a:r>
            <a:rPr lang="en-US" sz="5000" kern="1200" dirty="0">
              <a:latin typeface="Roboto Condensed"/>
            </a:rPr>
            <a:t> </a:t>
          </a:r>
          <a:r>
            <a:rPr lang="en-US" sz="5000" kern="1200" dirty="0" err="1">
              <a:latin typeface="Roboto Condensed"/>
            </a:rPr>
            <a:t>hiện</a:t>
          </a:r>
          <a:r>
            <a:rPr lang="en-US" sz="5000" kern="1200" dirty="0">
              <a:latin typeface="Roboto Condensed"/>
            </a:rPr>
            <a:t> </a:t>
          </a:r>
          <a:r>
            <a:rPr lang="en-US" sz="5000" kern="1200" dirty="0" err="1">
              <a:latin typeface="Roboto Condensed"/>
            </a:rPr>
            <a:t>quanh</a:t>
          </a:r>
          <a:r>
            <a:rPr lang="en-US" sz="5000" kern="1200" dirty="0">
              <a:latin typeface="Roboto Condensed"/>
            </a:rPr>
            <a:t> ta, </a:t>
          </a:r>
          <a:r>
            <a:rPr lang="en-US" sz="5000" kern="1200" dirty="0" err="1">
              <a:latin typeface="Roboto Condensed"/>
            </a:rPr>
            <a:t>hãy</a:t>
          </a:r>
          <a:r>
            <a:rPr lang="en-US" sz="5000" kern="1200" dirty="0">
              <a:latin typeface="Roboto Condensed"/>
            </a:rPr>
            <a:t> </a:t>
          </a:r>
          <a:r>
            <a:rPr lang="en-US" sz="5000" kern="1200" dirty="0" err="1">
              <a:latin typeface="Roboto Condensed"/>
            </a:rPr>
            <a:t>hiểu</a:t>
          </a:r>
          <a:r>
            <a:rPr lang="en-US" sz="5000" kern="1200" dirty="0">
              <a:latin typeface="Roboto Condensed"/>
            </a:rPr>
            <a:t> </a:t>
          </a:r>
          <a:r>
            <a:rPr lang="en-US" sz="5000" kern="1200" dirty="0" err="1">
              <a:latin typeface="Roboto Condensed"/>
            </a:rPr>
            <a:t>để</a:t>
          </a:r>
          <a:r>
            <a:rPr lang="en-US" sz="5000" kern="1200" dirty="0">
              <a:latin typeface="Roboto Condensed"/>
            </a:rPr>
            <a:t> </a:t>
          </a:r>
          <a:r>
            <a:rPr lang="en-US" sz="5000" kern="1200" dirty="0" err="1">
              <a:latin typeface="Roboto Condensed"/>
            </a:rPr>
            <a:t>vượt</a:t>
          </a:r>
          <a:r>
            <a:rPr lang="en-US" sz="5000" kern="1200" dirty="0">
              <a:latin typeface="Roboto Condensed"/>
            </a:rPr>
            <a:t> qua </a:t>
          </a:r>
          <a:r>
            <a:rPr lang="en-US" sz="5000" kern="1200" dirty="0" err="1">
              <a:latin typeface="Roboto Condensed"/>
            </a:rPr>
            <a:t>nó</a:t>
          </a:r>
          <a:r>
            <a:rPr lang="en-US" sz="5000" kern="1200" dirty="0">
              <a:latin typeface="Roboto Condensed"/>
            </a:rPr>
            <a:t>, </a:t>
          </a:r>
          <a:r>
            <a:rPr lang="en-US" sz="5000" kern="1200" dirty="0" err="1">
              <a:latin typeface="Roboto Condensed"/>
            </a:rPr>
            <a:t>hướng</a:t>
          </a:r>
          <a:r>
            <a:rPr lang="en-US" sz="5000" kern="1200" dirty="0">
              <a:latin typeface="Roboto Condensed"/>
            </a:rPr>
            <a:t> </a:t>
          </a:r>
          <a:r>
            <a:rPr lang="en-US" sz="5000" kern="1200" dirty="0" err="1">
              <a:latin typeface="Roboto Condensed"/>
            </a:rPr>
            <a:t>tới</a:t>
          </a:r>
          <a:r>
            <a:rPr lang="en-US" sz="5000" kern="1200" dirty="0">
              <a:latin typeface="Roboto Condensed"/>
            </a:rPr>
            <a:t> </a:t>
          </a:r>
          <a:r>
            <a:rPr lang="en-US" sz="5000" kern="1200" dirty="0" err="1">
              <a:latin typeface="Roboto Condensed"/>
            </a:rPr>
            <a:t>điều</a:t>
          </a:r>
          <a:r>
            <a:rPr lang="en-US" sz="5000" kern="1200" dirty="0">
              <a:latin typeface="Roboto Condensed"/>
            </a:rPr>
            <a:t> </a:t>
          </a:r>
          <a:r>
            <a:rPr lang="en-US" sz="5000" kern="1200" dirty="0" err="1">
              <a:latin typeface="Roboto Condensed"/>
            </a:rPr>
            <a:t>tích</a:t>
          </a:r>
          <a:r>
            <a:rPr lang="en-US" sz="5000" kern="1200" dirty="0">
              <a:latin typeface="Roboto Condensed"/>
            </a:rPr>
            <a:t> </a:t>
          </a:r>
          <a:r>
            <a:rPr lang="en-US" sz="5000" kern="1200" dirty="0" err="1">
              <a:latin typeface="Roboto Condensed"/>
            </a:rPr>
            <a:t>cực</a:t>
          </a:r>
          <a:r>
            <a:rPr lang="en-US" sz="5000" kern="1200" dirty="0">
              <a:latin typeface="Roboto Condensed"/>
            </a:rPr>
            <a:t> </a:t>
          </a:r>
          <a:r>
            <a:rPr lang="en-US" sz="5000" kern="1200" dirty="0" err="1">
              <a:latin typeface="Roboto Condensed"/>
            </a:rPr>
            <a:t>hơn</a:t>
          </a:r>
          <a:endParaRPr lang="en-US" sz="5000" kern="1200" dirty="0">
            <a:latin typeface="Roboto Condensed"/>
          </a:endParaRPr>
        </a:p>
      </dsp:txBody>
      <dsp:txXfrm>
        <a:off x="92884" y="3923885"/>
        <a:ext cx="15493840" cy="171696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996685-45EC-478F-AFCC-EFFB02E8919D}">
      <dsp:nvSpPr>
        <dsp:cNvPr id="0" name=""/>
        <dsp:cNvSpPr/>
      </dsp:nvSpPr>
      <dsp:spPr>
        <a:xfrm>
          <a:off x="1204145" y="1068"/>
          <a:ext cx="4913978" cy="294838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err="1">
              <a:latin typeface="Roboto Condensed"/>
            </a:rPr>
            <a:t>Thực</a:t>
          </a:r>
          <a:r>
            <a:rPr lang="en-US" sz="3800" kern="1200" dirty="0">
              <a:latin typeface="Roboto Condensed"/>
            </a:rPr>
            <a:t> </a:t>
          </a:r>
          <a:r>
            <a:rPr lang="en-US" sz="3800" kern="1200" dirty="0" err="1">
              <a:latin typeface="Roboto Condensed"/>
            </a:rPr>
            <a:t>hiện</a:t>
          </a:r>
          <a:r>
            <a:rPr lang="en-US" sz="3800" kern="1200" dirty="0">
              <a:latin typeface="Roboto Condensed"/>
            </a:rPr>
            <a:t> </a:t>
          </a:r>
          <a:r>
            <a:rPr lang="en-US" sz="3800" kern="1200" dirty="0" err="1">
              <a:latin typeface="Roboto Condensed"/>
            </a:rPr>
            <a:t>sưu</a:t>
          </a:r>
          <a:r>
            <a:rPr lang="en-US" sz="3800" kern="1200" dirty="0">
              <a:latin typeface="Roboto Condensed"/>
            </a:rPr>
            <a:t> </a:t>
          </a:r>
          <a:r>
            <a:rPr lang="en-US" sz="3800" kern="1200" dirty="0" err="1">
              <a:latin typeface="Roboto Condensed"/>
            </a:rPr>
            <a:t>tầm</a:t>
          </a:r>
          <a:r>
            <a:rPr lang="en-US" sz="3800" kern="1200" dirty="0">
              <a:latin typeface="Roboto Condensed"/>
            </a:rPr>
            <a:t> </a:t>
          </a:r>
          <a:r>
            <a:rPr lang="en-US" sz="3800" kern="1200" dirty="0" err="1">
              <a:latin typeface="Roboto Condensed"/>
            </a:rPr>
            <a:t>những</a:t>
          </a:r>
          <a:r>
            <a:rPr lang="en-US" sz="3800" kern="1200" dirty="0">
              <a:latin typeface="Roboto Condensed"/>
            </a:rPr>
            <a:t> </a:t>
          </a:r>
          <a:r>
            <a:rPr lang="en-US" sz="3800" kern="1200" dirty="0" err="1">
              <a:latin typeface="Roboto Condensed"/>
            </a:rPr>
            <a:t>bài</a:t>
          </a:r>
          <a:r>
            <a:rPr lang="en-US" sz="3800" kern="1200" dirty="0">
              <a:latin typeface="Roboto Condensed"/>
            </a:rPr>
            <a:t> </a:t>
          </a:r>
          <a:r>
            <a:rPr lang="en-US" sz="3800" kern="1200" dirty="0" err="1">
              <a:latin typeface="Roboto Condensed"/>
            </a:rPr>
            <a:t>thơ</a:t>
          </a:r>
          <a:r>
            <a:rPr lang="en-US" sz="3800" kern="1200" dirty="0">
              <a:latin typeface="Roboto Condensed"/>
            </a:rPr>
            <a:t> </a:t>
          </a:r>
          <a:r>
            <a:rPr lang="en-US" sz="3800" kern="1200" dirty="0" err="1">
              <a:latin typeface="Roboto Condensed"/>
            </a:rPr>
            <a:t>về</a:t>
          </a:r>
          <a:r>
            <a:rPr lang="en-US" sz="3800" kern="1200" dirty="0">
              <a:latin typeface="Roboto Condensed"/>
            </a:rPr>
            <a:t> </a:t>
          </a:r>
          <a:r>
            <a:rPr lang="en-US" sz="3800" kern="1200" dirty="0" err="1">
              <a:latin typeface="Roboto Condensed"/>
            </a:rPr>
            <a:t>chủ</a:t>
          </a:r>
          <a:r>
            <a:rPr lang="en-US" sz="3800" kern="1200" dirty="0">
              <a:latin typeface="Roboto Condensed"/>
            </a:rPr>
            <a:t> </a:t>
          </a:r>
          <a:r>
            <a:rPr lang="en-US" sz="3800" kern="1200" dirty="0" err="1">
              <a:latin typeface="Roboto Condensed"/>
            </a:rPr>
            <a:t>đề</a:t>
          </a:r>
          <a:r>
            <a:rPr lang="en-US" sz="3800" kern="1200" dirty="0">
              <a:latin typeface="Roboto Condensed"/>
            </a:rPr>
            <a:t> </a:t>
          </a:r>
          <a:r>
            <a:rPr lang="en-US" sz="3800" kern="1200" dirty="0" err="1">
              <a:latin typeface="Roboto Condensed"/>
            </a:rPr>
            <a:t>tình</a:t>
          </a:r>
          <a:r>
            <a:rPr lang="en-US" sz="3800" kern="1200" dirty="0">
              <a:latin typeface="Roboto Condensed"/>
            </a:rPr>
            <a:t> </a:t>
          </a:r>
          <a:r>
            <a:rPr lang="en-US" sz="3800" kern="1200" dirty="0" err="1">
              <a:latin typeface="Roboto Condensed"/>
            </a:rPr>
            <a:t>yêu</a:t>
          </a:r>
          <a:r>
            <a:rPr lang="en-US" sz="3800" kern="1200" dirty="0">
              <a:latin typeface="Roboto Condensed"/>
            </a:rPr>
            <a:t> </a:t>
          </a:r>
          <a:r>
            <a:rPr lang="en-US" sz="3800" kern="1200" dirty="0" err="1">
              <a:latin typeface="Roboto Condensed"/>
            </a:rPr>
            <a:t>thương</a:t>
          </a:r>
          <a:r>
            <a:rPr lang="en-US" sz="3800" kern="1200" dirty="0">
              <a:latin typeface="Roboto Condensed"/>
            </a:rPr>
            <a:t>, </a:t>
          </a:r>
          <a:r>
            <a:rPr lang="en-US" sz="3800" kern="1200" dirty="0" err="1">
              <a:latin typeface="Roboto Condensed"/>
            </a:rPr>
            <a:t>tình</a:t>
          </a:r>
          <a:r>
            <a:rPr lang="en-US" sz="3800" kern="1200" dirty="0">
              <a:latin typeface="Roboto Condensed"/>
            </a:rPr>
            <a:t> </a:t>
          </a:r>
          <a:r>
            <a:rPr lang="en-US" sz="3800" kern="1200" dirty="0" err="1">
              <a:latin typeface="Roboto Condensed"/>
            </a:rPr>
            <a:t>cảm</a:t>
          </a:r>
          <a:r>
            <a:rPr lang="en-US" sz="3800" kern="1200" dirty="0">
              <a:latin typeface="Roboto Condensed"/>
            </a:rPr>
            <a:t> </a:t>
          </a:r>
          <a:r>
            <a:rPr lang="en-US" sz="3800" kern="1200" dirty="0" err="1">
              <a:latin typeface="Roboto Condensed"/>
            </a:rPr>
            <a:t>gia</a:t>
          </a:r>
          <a:r>
            <a:rPr lang="en-US" sz="3800" kern="1200" dirty="0">
              <a:latin typeface="Roboto Condensed"/>
            </a:rPr>
            <a:t> </a:t>
          </a:r>
          <a:r>
            <a:rPr lang="en-US" sz="3800" kern="1200" dirty="0" err="1">
              <a:latin typeface="Roboto Condensed"/>
            </a:rPr>
            <a:t>đình</a:t>
          </a:r>
          <a:r>
            <a:rPr lang="en-US" sz="3800" kern="1200" dirty="0">
              <a:latin typeface="Roboto Condensed"/>
            </a:rPr>
            <a:t>, </a:t>
          </a:r>
          <a:r>
            <a:rPr lang="en-US" sz="3800" kern="1200" dirty="0" err="1">
              <a:latin typeface="Roboto Condensed"/>
            </a:rPr>
            <a:t>tình</a:t>
          </a:r>
          <a:r>
            <a:rPr lang="en-US" sz="3800" kern="1200" dirty="0">
              <a:latin typeface="Roboto Condensed"/>
            </a:rPr>
            <a:t> </a:t>
          </a:r>
          <a:r>
            <a:rPr lang="en-US" sz="3800" kern="1200" dirty="0" err="1">
              <a:latin typeface="Roboto Condensed"/>
            </a:rPr>
            <a:t>bạn</a:t>
          </a:r>
          <a:r>
            <a:rPr lang="en-US" sz="3800" kern="1200" dirty="0">
              <a:latin typeface="Roboto Condensed"/>
            </a:rPr>
            <a:t>, </a:t>
          </a:r>
          <a:r>
            <a:rPr lang="en-US" sz="3800" kern="1200" dirty="0" err="1">
              <a:latin typeface="Roboto Condensed"/>
            </a:rPr>
            <a:t>tình</a:t>
          </a:r>
          <a:r>
            <a:rPr lang="en-US" sz="3800" kern="1200" dirty="0">
              <a:latin typeface="Roboto Condensed"/>
            </a:rPr>
            <a:t> </a:t>
          </a:r>
          <a:r>
            <a:rPr lang="en-US" sz="3800" kern="1200" dirty="0" err="1">
              <a:latin typeface="Roboto Condensed"/>
            </a:rPr>
            <a:t>thầy</a:t>
          </a:r>
          <a:r>
            <a:rPr lang="en-US" sz="3800" kern="1200" dirty="0">
              <a:latin typeface="Roboto Condensed"/>
            </a:rPr>
            <a:t> </a:t>
          </a:r>
          <a:r>
            <a:rPr lang="en-US" sz="3800" kern="1200" dirty="0" err="1">
              <a:latin typeface="Roboto Condensed"/>
            </a:rPr>
            <a:t>trò</a:t>
          </a:r>
          <a:endParaRPr lang="en-US" sz="3800" kern="1200" dirty="0"/>
        </a:p>
      </dsp:txBody>
      <dsp:txXfrm>
        <a:off x="1204145" y="1068"/>
        <a:ext cx="4913978" cy="2948386"/>
      </dsp:txXfrm>
    </dsp:sp>
    <dsp:sp modelId="{7335A962-5C74-4D86-80D7-79831274B962}">
      <dsp:nvSpPr>
        <dsp:cNvPr id="0" name=""/>
        <dsp:cNvSpPr/>
      </dsp:nvSpPr>
      <dsp:spPr>
        <a:xfrm>
          <a:off x="6609521" y="1068"/>
          <a:ext cx="4913978" cy="2948386"/>
        </a:xfrm>
        <a:prstGeom prst="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ts val="0"/>
            </a:spcAft>
          </a:pPr>
          <a:r>
            <a:rPr lang="en-US" sz="3800" kern="1200" dirty="0" err="1">
              <a:latin typeface="Roboto Condensed"/>
            </a:rPr>
            <a:t>Phân</a:t>
          </a:r>
          <a:r>
            <a:rPr lang="en-US" sz="3800" kern="1200" dirty="0">
              <a:latin typeface="Roboto Condensed"/>
            </a:rPr>
            <a:t> </a:t>
          </a:r>
          <a:r>
            <a:rPr lang="en-US" sz="3800" kern="1200" dirty="0" err="1">
              <a:latin typeface="Roboto Condensed"/>
            </a:rPr>
            <a:t>tích</a:t>
          </a:r>
          <a:r>
            <a:rPr lang="en-US" sz="3800" kern="1200" dirty="0">
              <a:latin typeface="Roboto Condensed"/>
            </a:rPr>
            <a:t> </a:t>
          </a:r>
          <a:r>
            <a:rPr lang="en-US" sz="3800" kern="1200" dirty="0" err="1">
              <a:latin typeface="Roboto Condensed"/>
            </a:rPr>
            <a:t>đặc</a:t>
          </a:r>
          <a:r>
            <a:rPr lang="en-US" sz="3800" kern="1200" dirty="0">
              <a:latin typeface="Roboto Condensed"/>
            </a:rPr>
            <a:t> </a:t>
          </a:r>
          <a:r>
            <a:rPr lang="en-US" sz="3800" kern="1200" dirty="0" err="1">
              <a:latin typeface="Roboto Condensed"/>
            </a:rPr>
            <a:t>trưng</a:t>
          </a:r>
          <a:r>
            <a:rPr lang="en-US" sz="3800" kern="1200" dirty="0">
              <a:latin typeface="Roboto Condensed"/>
            </a:rPr>
            <a:t> </a:t>
          </a:r>
        </a:p>
        <a:p>
          <a:pPr lvl="0" algn="ctr" defTabSz="1689100">
            <a:lnSpc>
              <a:spcPct val="90000"/>
            </a:lnSpc>
            <a:spcBef>
              <a:spcPct val="0"/>
            </a:spcBef>
            <a:spcAft>
              <a:spcPts val="0"/>
            </a:spcAft>
          </a:pPr>
          <a:r>
            <a:rPr lang="en-US" sz="3800" kern="1200" dirty="0" err="1">
              <a:latin typeface="Roboto Condensed"/>
            </a:rPr>
            <a:t>thể</a:t>
          </a:r>
          <a:r>
            <a:rPr lang="en-US" sz="3800" kern="1200" dirty="0">
              <a:latin typeface="Roboto Condensed"/>
            </a:rPr>
            <a:t> </a:t>
          </a:r>
          <a:r>
            <a:rPr lang="en-US" sz="3800" kern="1200" dirty="0" err="1">
              <a:latin typeface="Roboto Condensed"/>
            </a:rPr>
            <a:t>loại</a:t>
          </a:r>
          <a:r>
            <a:rPr lang="en-US" sz="3800" kern="1200" dirty="0">
              <a:latin typeface="Roboto Condensed"/>
            </a:rPr>
            <a:t> </a:t>
          </a:r>
          <a:r>
            <a:rPr lang="en-US" sz="3800" kern="1200" dirty="0" err="1">
              <a:latin typeface="Roboto Condensed"/>
            </a:rPr>
            <a:t>thơ</a:t>
          </a:r>
          <a:r>
            <a:rPr lang="en-US" sz="3800" kern="1200" dirty="0">
              <a:latin typeface="Roboto Condensed"/>
            </a:rPr>
            <a:t> </a:t>
          </a:r>
          <a:r>
            <a:rPr lang="en-US" sz="3800" kern="1200" dirty="0" err="1">
              <a:latin typeface="Roboto Condensed"/>
            </a:rPr>
            <a:t>trong</a:t>
          </a:r>
          <a:r>
            <a:rPr lang="en-US" sz="3800" kern="1200" dirty="0">
              <a:latin typeface="Roboto Condensed"/>
            </a:rPr>
            <a:t> </a:t>
          </a:r>
          <a:r>
            <a:rPr lang="en-US" sz="3800" kern="1200" dirty="0" err="1">
              <a:latin typeface="Roboto Condensed"/>
            </a:rPr>
            <a:t>các</a:t>
          </a:r>
          <a:r>
            <a:rPr lang="en-US" sz="3800" kern="1200" dirty="0">
              <a:latin typeface="Roboto Condensed"/>
            </a:rPr>
            <a:t> </a:t>
          </a:r>
          <a:r>
            <a:rPr lang="en-US" sz="3800" kern="1200" dirty="0" err="1">
              <a:latin typeface="Roboto Condensed"/>
            </a:rPr>
            <a:t>tác</a:t>
          </a:r>
          <a:r>
            <a:rPr lang="en-US" sz="3800" kern="1200" dirty="0">
              <a:latin typeface="Roboto Condensed"/>
            </a:rPr>
            <a:t> </a:t>
          </a:r>
          <a:r>
            <a:rPr lang="en-US" sz="3800" kern="1200" dirty="0" err="1">
              <a:latin typeface="Roboto Condensed"/>
            </a:rPr>
            <a:t>phẩm</a:t>
          </a:r>
          <a:r>
            <a:rPr lang="en-US" sz="3800" kern="1200" dirty="0">
              <a:latin typeface="Roboto Condensed"/>
            </a:rPr>
            <a:t> </a:t>
          </a:r>
          <a:r>
            <a:rPr lang="en-US" sz="3800" kern="1200" dirty="0" err="1">
              <a:latin typeface="Roboto Condensed"/>
            </a:rPr>
            <a:t>đó</a:t>
          </a:r>
          <a:r>
            <a:rPr lang="en-US" sz="3800" kern="1200" dirty="0">
              <a:latin typeface="Roboto Condensed"/>
            </a:rPr>
            <a:t> </a:t>
          </a:r>
          <a:r>
            <a:rPr lang="en-US" sz="3800" kern="1200" dirty="0" err="1">
              <a:latin typeface="Roboto Condensed"/>
            </a:rPr>
            <a:t>bằng</a:t>
          </a:r>
          <a:r>
            <a:rPr lang="en-US" sz="3800" kern="1200" dirty="0">
              <a:latin typeface="Roboto Condensed"/>
            </a:rPr>
            <a:t> </a:t>
          </a:r>
          <a:r>
            <a:rPr lang="en-US" sz="3800" kern="1200" dirty="0" err="1">
              <a:latin typeface="Roboto Condensed"/>
            </a:rPr>
            <a:t>sơ</a:t>
          </a:r>
          <a:r>
            <a:rPr lang="en-US" sz="3800" kern="1200" dirty="0">
              <a:latin typeface="Roboto Condensed"/>
            </a:rPr>
            <a:t> </a:t>
          </a:r>
          <a:r>
            <a:rPr lang="en-US" sz="3800" kern="1200" dirty="0" err="1">
              <a:latin typeface="Roboto Condensed"/>
            </a:rPr>
            <a:t>đồ</a:t>
          </a:r>
          <a:r>
            <a:rPr lang="en-US" sz="3800" kern="1200" dirty="0">
              <a:latin typeface="Roboto Condensed"/>
            </a:rPr>
            <a:t> </a:t>
          </a:r>
          <a:r>
            <a:rPr lang="en-US" sz="3800" kern="1200" dirty="0" err="1">
              <a:latin typeface="Roboto Condensed"/>
            </a:rPr>
            <a:t>tư</a:t>
          </a:r>
          <a:r>
            <a:rPr lang="en-US" sz="3800" kern="1200" dirty="0">
              <a:latin typeface="Roboto Condensed"/>
            </a:rPr>
            <a:t> </a:t>
          </a:r>
          <a:r>
            <a:rPr lang="en-US" sz="3800" kern="1200" dirty="0" err="1">
              <a:latin typeface="Roboto Condensed"/>
            </a:rPr>
            <a:t>duy</a:t>
          </a:r>
          <a:r>
            <a:rPr lang="en-US" sz="3800" kern="1200" dirty="0">
              <a:latin typeface="Roboto Condensed"/>
            </a:rPr>
            <a:t>.</a:t>
          </a:r>
        </a:p>
      </dsp:txBody>
      <dsp:txXfrm>
        <a:off x="6609521" y="1068"/>
        <a:ext cx="4913978" cy="2948386"/>
      </dsp:txXfrm>
    </dsp:sp>
    <dsp:sp modelId="{1031BC89-C394-4818-A7BA-1D099D1A28E6}">
      <dsp:nvSpPr>
        <dsp:cNvPr id="0" name=""/>
        <dsp:cNvSpPr/>
      </dsp:nvSpPr>
      <dsp:spPr>
        <a:xfrm>
          <a:off x="12014897" y="1068"/>
          <a:ext cx="4913978" cy="2948386"/>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err="1">
              <a:latin typeface="Roboto Condensed"/>
            </a:rPr>
            <a:t>Cảm</a:t>
          </a:r>
          <a:r>
            <a:rPr lang="en-US" sz="3800" kern="1200" dirty="0">
              <a:latin typeface="Roboto Condensed"/>
            </a:rPr>
            <a:t> </a:t>
          </a:r>
          <a:r>
            <a:rPr lang="en-US" sz="3800" kern="1200" dirty="0" err="1">
              <a:latin typeface="Roboto Condensed"/>
            </a:rPr>
            <a:t>nhận</a:t>
          </a:r>
          <a:r>
            <a:rPr lang="en-US" sz="3800" kern="1200" dirty="0">
              <a:latin typeface="Roboto Condensed"/>
            </a:rPr>
            <a:t>/</a:t>
          </a:r>
          <a:r>
            <a:rPr lang="en-US" sz="3800" kern="1200" dirty="0" err="1">
              <a:latin typeface="Roboto Condensed"/>
            </a:rPr>
            <a:t>Bình</a:t>
          </a:r>
          <a:r>
            <a:rPr lang="en-US" sz="3800" kern="1200" dirty="0">
              <a:latin typeface="Roboto Condensed"/>
            </a:rPr>
            <a:t> </a:t>
          </a:r>
          <a:r>
            <a:rPr lang="en-US" sz="3800" kern="1200" dirty="0" err="1">
              <a:latin typeface="Roboto Condensed"/>
            </a:rPr>
            <a:t>luận</a:t>
          </a:r>
          <a:r>
            <a:rPr lang="en-US" sz="3800" kern="1200" dirty="0">
              <a:latin typeface="Roboto Condensed"/>
            </a:rPr>
            <a:t> </a:t>
          </a:r>
          <a:r>
            <a:rPr lang="en-US" sz="3800" kern="1200" dirty="0" err="1">
              <a:latin typeface="Roboto Condensed"/>
            </a:rPr>
            <a:t>ngắn</a:t>
          </a:r>
          <a:r>
            <a:rPr lang="en-US" sz="3800" kern="1200" dirty="0">
              <a:latin typeface="Roboto Condensed"/>
            </a:rPr>
            <a:t> </a:t>
          </a:r>
          <a:r>
            <a:rPr lang="en-US" sz="3800" kern="1200" dirty="0" err="1">
              <a:latin typeface="Roboto Condensed"/>
            </a:rPr>
            <a:t>khoảng</a:t>
          </a:r>
          <a:r>
            <a:rPr lang="en-US" sz="3800" kern="1200" dirty="0">
              <a:latin typeface="Roboto Condensed"/>
            </a:rPr>
            <a:t> 4-5 </a:t>
          </a:r>
          <a:r>
            <a:rPr lang="en-US" sz="3800" kern="1200" dirty="0" err="1">
              <a:latin typeface="Roboto Condensed"/>
            </a:rPr>
            <a:t>câu</a:t>
          </a:r>
          <a:r>
            <a:rPr lang="en-US" sz="3800" kern="1200" dirty="0">
              <a:latin typeface="Roboto Condensed"/>
            </a:rPr>
            <a:t> </a:t>
          </a:r>
          <a:r>
            <a:rPr lang="en-US" sz="3800" kern="1200" dirty="0" err="1">
              <a:latin typeface="Roboto Condensed"/>
            </a:rPr>
            <a:t>về</a:t>
          </a:r>
          <a:r>
            <a:rPr lang="en-US" sz="3800" kern="1200" dirty="0">
              <a:latin typeface="Roboto Condensed"/>
            </a:rPr>
            <a:t> chi </a:t>
          </a:r>
          <a:r>
            <a:rPr lang="en-US" sz="3800" kern="1200" dirty="0" err="1">
              <a:latin typeface="Roboto Condensed"/>
            </a:rPr>
            <a:t>tiết</a:t>
          </a:r>
          <a:r>
            <a:rPr lang="en-US" sz="3800" kern="1200" dirty="0">
              <a:latin typeface="Roboto Condensed"/>
            </a:rPr>
            <a:t>/</a:t>
          </a:r>
          <a:r>
            <a:rPr lang="en-US" sz="3800" kern="1200" dirty="0" err="1">
              <a:latin typeface="Roboto Condensed"/>
            </a:rPr>
            <a:t>hình</a:t>
          </a:r>
          <a:r>
            <a:rPr lang="en-US" sz="3800" kern="1200" dirty="0">
              <a:latin typeface="Roboto Condensed"/>
            </a:rPr>
            <a:t> </a:t>
          </a:r>
          <a:r>
            <a:rPr lang="en-US" sz="3800" kern="1200" dirty="0" err="1">
              <a:latin typeface="Roboto Condensed"/>
            </a:rPr>
            <a:t>ảnh</a:t>
          </a:r>
          <a:r>
            <a:rPr lang="en-US" sz="3800" kern="1200" dirty="0">
              <a:latin typeface="Roboto Condensed"/>
            </a:rPr>
            <a:t> </a:t>
          </a:r>
          <a:r>
            <a:rPr lang="en-US" sz="3800" kern="1200" dirty="0" err="1">
              <a:latin typeface="Roboto Condensed"/>
            </a:rPr>
            <a:t>em</a:t>
          </a:r>
          <a:r>
            <a:rPr lang="en-US" sz="3800" kern="1200" dirty="0">
              <a:latin typeface="Roboto Condensed"/>
            </a:rPr>
            <a:t> </a:t>
          </a:r>
          <a:r>
            <a:rPr lang="en-US" sz="3800" kern="1200" dirty="0" err="1">
              <a:latin typeface="Roboto Condensed"/>
            </a:rPr>
            <a:t>yêu</a:t>
          </a:r>
          <a:r>
            <a:rPr lang="en-US" sz="3800" kern="1200" dirty="0">
              <a:latin typeface="Roboto Condensed"/>
            </a:rPr>
            <a:t> </a:t>
          </a:r>
          <a:r>
            <a:rPr lang="en-US" sz="3800" kern="1200" dirty="0" err="1">
              <a:latin typeface="Roboto Condensed"/>
            </a:rPr>
            <a:t>thích</a:t>
          </a:r>
          <a:r>
            <a:rPr lang="en-US" sz="3800" kern="1200" dirty="0">
              <a:latin typeface="Roboto Condensed"/>
            </a:rPr>
            <a:t> </a:t>
          </a:r>
          <a:r>
            <a:rPr lang="en-US" sz="3800" kern="1200" dirty="0" err="1">
              <a:latin typeface="Roboto Condensed"/>
            </a:rPr>
            <a:t>trong</a:t>
          </a:r>
          <a:r>
            <a:rPr lang="en-US" sz="3800" kern="1200" dirty="0">
              <a:latin typeface="Roboto Condensed"/>
            </a:rPr>
            <a:t> </a:t>
          </a:r>
          <a:r>
            <a:rPr lang="en-US" sz="3800" kern="1200" dirty="0" err="1">
              <a:latin typeface="Roboto Condensed"/>
            </a:rPr>
            <a:t>bài</a:t>
          </a:r>
          <a:endParaRPr lang="en-US" sz="3800" kern="1200" dirty="0">
            <a:latin typeface="Roboto Condensed"/>
          </a:endParaRPr>
        </a:p>
      </dsp:txBody>
      <dsp:txXfrm>
        <a:off x="12014897" y="1068"/>
        <a:ext cx="4913978" cy="2948386"/>
      </dsp:txXfrm>
    </dsp:sp>
    <dsp:sp modelId="{89A00B21-C6B9-41B3-B3A5-A36581BB4E3A}">
      <dsp:nvSpPr>
        <dsp:cNvPr id="0" name=""/>
        <dsp:cNvSpPr/>
      </dsp:nvSpPr>
      <dsp:spPr>
        <a:xfrm>
          <a:off x="3906833" y="3440853"/>
          <a:ext cx="4913978" cy="2948386"/>
        </a:xfrm>
        <a:prstGeom prst="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err="1">
              <a:latin typeface="Roboto Condensed"/>
            </a:rPr>
            <a:t>Trình</a:t>
          </a:r>
          <a:r>
            <a:rPr lang="en-US" sz="3800" kern="1200" dirty="0">
              <a:latin typeface="Roboto Condensed"/>
            </a:rPr>
            <a:t> </a:t>
          </a:r>
          <a:r>
            <a:rPr lang="en-US" sz="3800" kern="1200" dirty="0" err="1">
              <a:latin typeface="Roboto Condensed"/>
            </a:rPr>
            <a:t>bày</a:t>
          </a:r>
          <a:r>
            <a:rPr lang="en-US" sz="3800" kern="1200" dirty="0">
              <a:latin typeface="Roboto Condensed"/>
            </a:rPr>
            <a:t> </a:t>
          </a:r>
          <a:r>
            <a:rPr lang="en-US" sz="3800" kern="1200" dirty="0" err="1">
              <a:latin typeface="Roboto Condensed"/>
            </a:rPr>
            <a:t>minh</a:t>
          </a:r>
          <a:r>
            <a:rPr lang="en-US" sz="3800" kern="1200" dirty="0">
              <a:latin typeface="Roboto Condensed"/>
            </a:rPr>
            <a:t> </a:t>
          </a:r>
          <a:r>
            <a:rPr lang="en-US" sz="3800" kern="1200" dirty="0" err="1">
              <a:latin typeface="Roboto Condensed"/>
            </a:rPr>
            <a:t>họa</a:t>
          </a:r>
          <a:r>
            <a:rPr lang="en-US" sz="3800" kern="1200" dirty="0">
              <a:latin typeface="Roboto Condensed"/>
            </a:rPr>
            <a:t> </a:t>
          </a:r>
          <a:r>
            <a:rPr lang="en-US" sz="3800" kern="1200" dirty="0" err="1">
              <a:latin typeface="Roboto Condensed"/>
            </a:rPr>
            <a:t>vẽ</a:t>
          </a:r>
          <a:r>
            <a:rPr lang="en-US" sz="3800" kern="1200" dirty="0">
              <a:latin typeface="Roboto Condensed"/>
            </a:rPr>
            <a:t> </a:t>
          </a:r>
          <a:r>
            <a:rPr lang="en-US" sz="3800" kern="1200" dirty="0" err="1">
              <a:latin typeface="Roboto Condensed"/>
            </a:rPr>
            <a:t>tay</a:t>
          </a:r>
          <a:r>
            <a:rPr lang="en-US" sz="3800" kern="1200" dirty="0">
              <a:latin typeface="Roboto Condensed"/>
            </a:rPr>
            <a:t> </a:t>
          </a:r>
          <a:r>
            <a:rPr lang="en-US" sz="3800" kern="1200" dirty="0" err="1">
              <a:latin typeface="Roboto Condensed"/>
            </a:rPr>
            <a:t>hoặc</a:t>
          </a:r>
          <a:r>
            <a:rPr lang="en-US" sz="3800" kern="1200" dirty="0">
              <a:latin typeface="Roboto Condensed"/>
            </a:rPr>
            <a:t> Canva, </a:t>
          </a:r>
          <a:r>
            <a:rPr lang="en-US" sz="3800" kern="1200" dirty="0" err="1">
              <a:latin typeface="Roboto Condensed"/>
            </a:rPr>
            <a:t>đóng</a:t>
          </a:r>
          <a:r>
            <a:rPr lang="en-US" sz="3800" kern="1200" dirty="0">
              <a:latin typeface="Roboto Condensed"/>
            </a:rPr>
            <a:t> </a:t>
          </a:r>
          <a:r>
            <a:rPr lang="en-US" sz="3800" kern="1200" dirty="0" err="1">
              <a:latin typeface="Roboto Condensed"/>
            </a:rPr>
            <a:t>thành</a:t>
          </a:r>
          <a:r>
            <a:rPr lang="en-US" sz="3800" kern="1200" dirty="0">
              <a:latin typeface="Roboto Condensed"/>
            </a:rPr>
            <a:t> </a:t>
          </a:r>
          <a:r>
            <a:rPr lang="en-US" sz="3800" kern="1200" dirty="0" err="1">
              <a:latin typeface="Roboto Condensed"/>
            </a:rPr>
            <a:t>quyển</a:t>
          </a:r>
          <a:r>
            <a:rPr lang="en-US" sz="3800" kern="1200" dirty="0">
              <a:latin typeface="Roboto Condensed"/>
            </a:rPr>
            <a:t>.</a:t>
          </a:r>
        </a:p>
      </dsp:txBody>
      <dsp:txXfrm>
        <a:off x="3906833" y="3440853"/>
        <a:ext cx="4913978" cy="2948386"/>
      </dsp:txXfrm>
    </dsp:sp>
    <dsp:sp modelId="{C50F88D1-8FBC-4300-9C4D-E8331BFDDC10}">
      <dsp:nvSpPr>
        <dsp:cNvPr id="0" name=""/>
        <dsp:cNvSpPr/>
      </dsp:nvSpPr>
      <dsp:spPr>
        <a:xfrm>
          <a:off x="9312209" y="3440853"/>
          <a:ext cx="4913978" cy="2948386"/>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err="1">
              <a:latin typeface="Roboto Condensed"/>
            </a:rPr>
            <a:t>Thời</a:t>
          </a:r>
          <a:r>
            <a:rPr lang="en-US" sz="3800" kern="1200" dirty="0">
              <a:latin typeface="Roboto Condensed"/>
            </a:rPr>
            <a:t> </a:t>
          </a:r>
          <a:r>
            <a:rPr lang="en-US" sz="3800" kern="1200" dirty="0" err="1">
              <a:latin typeface="Roboto Condensed"/>
            </a:rPr>
            <a:t>gian</a:t>
          </a:r>
          <a:r>
            <a:rPr lang="en-US" sz="3800" kern="1200" dirty="0">
              <a:latin typeface="Roboto Condensed"/>
            </a:rPr>
            <a:t> </a:t>
          </a:r>
          <a:r>
            <a:rPr lang="en-US" sz="3800" kern="1200" dirty="0" err="1">
              <a:latin typeface="Roboto Condensed"/>
            </a:rPr>
            <a:t>hoàn</a:t>
          </a:r>
          <a:r>
            <a:rPr lang="en-US" sz="3800" kern="1200" dirty="0">
              <a:latin typeface="Roboto Condensed"/>
            </a:rPr>
            <a:t> </a:t>
          </a:r>
          <a:r>
            <a:rPr lang="en-US" sz="3800" kern="1200" dirty="0" err="1">
              <a:latin typeface="Roboto Condensed"/>
            </a:rPr>
            <a:t>thành</a:t>
          </a:r>
          <a:r>
            <a:rPr lang="en-US" sz="3800" kern="1200" dirty="0">
              <a:latin typeface="Roboto Condensed"/>
            </a:rPr>
            <a:t>: 2 </a:t>
          </a:r>
          <a:r>
            <a:rPr lang="en-US" sz="3800" kern="1200" dirty="0" err="1">
              <a:latin typeface="Roboto Condensed"/>
            </a:rPr>
            <a:t>tuần</a:t>
          </a:r>
          <a:r>
            <a:rPr lang="en-US" sz="3800" kern="1200" dirty="0">
              <a:latin typeface="Roboto Condensed"/>
            </a:rPr>
            <a:t>. HS </a:t>
          </a:r>
          <a:r>
            <a:rPr lang="en-US" sz="3800" kern="1200" dirty="0" err="1">
              <a:latin typeface="Roboto Condensed"/>
            </a:rPr>
            <a:t>nộp</a:t>
          </a:r>
          <a:r>
            <a:rPr lang="en-US" sz="3800" kern="1200" dirty="0">
              <a:latin typeface="Roboto Condensed"/>
            </a:rPr>
            <a:t> </a:t>
          </a:r>
          <a:r>
            <a:rPr lang="en-US" sz="3800" kern="1200" dirty="0" err="1">
              <a:latin typeface="Roboto Condensed"/>
            </a:rPr>
            <a:t>vào</a:t>
          </a:r>
          <a:r>
            <a:rPr lang="en-US" sz="3800" kern="1200" dirty="0">
              <a:latin typeface="Roboto Condensed"/>
            </a:rPr>
            <a:t> </a:t>
          </a:r>
          <a:r>
            <a:rPr lang="en-US" sz="3800" kern="1200" dirty="0" err="1">
              <a:latin typeface="Roboto Condensed"/>
            </a:rPr>
            <a:t>thư</a:t>
          </a:r>
          <a:r>
            <a:rPr lang="en-US" sz="3800" kern="1200" dirty="0">
              <a:latin typeface="Roboto Condensed"/>
            </a:rPr>
            <a:t> </a:t>
          </a:r>
          <a:r>
            <a:rPr lang="en-US" sz="3800" kern="1200" dirty="0" err="1">
              <a:latin typeface="Roboto Condensed"/>
            </a:rPr>
            <a:t>viện</a:t>
          </a:r>
          <a:r>
            <a:rPr lang="en-US" sz="3800" kern="1200" dirty="0">
              <a:latin typeface="Roboto Condensed"/>
            </a:rPr>
            <a:t> </a:t>
          </a:r>
          <a:r>
            <a:rPr lang="en-US" sz="3800" kern="1200" dirty="0" err="1">
              <a:latin typeface="Roboto Condensed"/>
            </a:rPr>
            <a:t>của</a:t>
          </a:r>
          <a:r>
            <a:rPr lang="en-US" sz="3800" kern="1200" dirty="0">
              <a:latin typeface="Roboto Condensed"/>
            </a:rPr>
            <a:t> </a:t>
          </a:r>
          <a:r>
            <a:rPr lang="en-US" sz="3800" kern="1200" dirty="0" err="1">
              <a:latin typeface="Roboto Condensed"/>
            </a:rPr>
            <a:t>lớp</a:t>
          </a:r>
          <a:r>
            <a:rPr lang="en-US" sz="3800" kern="1200" dirty="0">
              <a:latin typeface="Roboto Condensed"/>
            </a:rPr>
            <a:t> </a:t>
          </a:r>
          <a:r>
            <a:rPr lang="en-US" sz="3800" kern="1200" dirty="0" err="1">
              <a:latin typeface="Roboto Condensed"/>
            </a:rPr>
            <a:t>để</a:t>
          </a:r>
          <a:r>
            <a:rPr lang="en-US" sz="3800" kern="1200" dirty="0">
              <a:latin typeface="Roboto Condensed"/>
            </a:rPr>
            <a:t> </a:t>
          </a:r>
          <a:r>
            <a:rPr lang="en-US" sz="3800" kern="1200" dirty="0" err="1">
              <a:latin typeface="Roboto Condensed"/>
            </a:rPr>
            <a:t>cùng</a:t>
          </a:r>
          <a:r>
            <a:rPr lang="en-US" sz="3800" kern="1200" dirty="0">
              <a:latin typeface="Roboto Condensed"/>
            </a:rPr>
            <a:t> </a:t>
          </a:r>
          <a:r>
            <a:rPr lang="en-US" sz="3800" kern="1200" dirty="0" err="1">
              <a:latin typeface="Roboto Condensed"/>
            </a:rPr>
            <a:t>trao</a:t>
          </a:r>
          <a:r>
            <a:rPr lang="en-US" sz="3800" kern="1200" dirty="0">
              <a:latin typeface="Roboto Condensed"/>
            </a:rPr>
            <a:t> </a:t>
          </a:r>
          <a:r>
            <a:rPr lang="en-US" sz="3800" kern="1200" dirty="0" err="1">
              <a:latin typeface="Roboto Condensed"/>
            </a:rPr>
            <a:t>đổi</a:t>
          </a:r>
          <a:r>
            <a:rPr lang="en-US" sz="3800" kern="1200" dirty="0">
              <a:latin typeface="Roboto Condensed"/>
            </a:rPr>
            <a:t>, chia </a:t>
          </a:r>
          <a:r>
            <a:rPr lang="en-US" sz="3800" kern="1200" dirty="0" err="1">
              <a:latin typeface="Roboto Condensed"/>
            </a:rPr>
            <a:t>sẻ</a:t>
          </a:r>
          <a:r>
            <a:rPr lang="en-US" sz="3800" kern="1200" dirty="0">
              <a:latin typeface="Roboto Condensed"/>
            </a:rPr>
            <a:t> </a:t>
          </a:r>
          <a:r>
            <a:rPr lang="en-US" sz="3800" kern="1200" dirty="0" err="1">
              <a:latin typeface="Roboto Condensed"/>
            </a:rPr>
            <a:t>trong</a:t>
          </a:r>
          <a:r>
            <a:rPr lang="en-US" sz="3800" kern="1200" dirty="0">
              <a:latin typeface="Roboto Condensed"/>
            </a:rPr>
            <a:t> </a:t>
          </a:r>
          <a:r>
            <a:rPr lang="en-US" sz="3800" kern="1200" dirty="0" err="1">
              <a:latin typeface="Roboto Condensed"/>
            </a:rPr>
            <a:t>lớp</a:t>
          </a:r>
          <a:r>
            <a:rPr lang="en-US" sz="3800" kern="1200" dirty="0">
              <a:latin typeface="Roboto Condensed"/>
            </a:rPr>
            <a:t> </a:t>
          </a:r>
          <a:r>
            <a:rPr lang="en-US" sz="3800" kern="1200" dirty="0" err="1">
              <a:latin typeface="Roboto Condensed"/>
            </a:rPr>
            <a:t>học</a:t>
          </a:r>
          <a:r>
            <a:rPr lang="en-US" sz="3800" kern="1200" dirty="0">
              <a:latin typeface="Roboto Condensed"/>
            </a:rPr>
            <a:t>.</a:t>
          </a:r>
        </a:p>
      </dsp:txBody>
      <dsp:txXfrm>
        <a:off x="9312209" y="3440853"/>
        <a:ext cx="4913978" cy="294838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2/25/2024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3.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8" Type="http://schemas.openxmlformats.org/officeDocument/2006/relationships/image" Target="../media/image5.svg"/><Relationship Id="rId13" Type="http://schemas.microsoft.com/office/2007/relationships/diagramDrawing" Target="../diagrams/drawing4.xml"/><Relationship Id="rId3" Type="http://schemas.openxmlformats.org/officeDocument/2006/relationships/image" Target="../media/image9.svg"/><Relationship Id="rId7" Type="http://schemas.openxmlformats.org/officeDocument/2006/relationships/image" Target="../media/image3.png"/><Relationship Id="rId12" Type="http://schemas.openxmlformats.org/officeDocument/2006/relationships/diagramColors" Target="../diagrams/colors4.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diagramQuickStyle" Target="../diagrams/quickStyle4.xml"/><Relationship Id="rId5" Type="http://schemas.openxmlformats.org/officeDocument/2006/relationships/image" Target="../media/image7.png"/><Relationship Id="rId10" Type="http://schemas.openxmlformats.org/officeDocument/2006/relationships/diagramLayout" Target="../diagrams/layout4.xml"/><Relationship Id="rId4" Type="http://schemas.openxmlformats.org/officeDocument/2006/relationships/image" Target="../media/image19.png"/><Relationship Id="rId9" Type="http://schemas.openxmlformats.org/officeDocument/2006/relationships/diagramData" Target="../diagrams/data4.xml"/><Relationship Id="rId1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png"/><Relationship Id="rId7" Type="http://schemas.openxmlformats.org/officeDocument/2006/relationships/diagramQuickStyle" Target="../diagrams/quickStyle5.xml"/><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5.svg"/><Relationship Id="rId9" Type="http://schemas.microsoft.com/office/2007/relationships/diagramDrawing" Target="../diagrams/drawing5.xml"/></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1.png"/><Relationship Id="rId7" Type="http://schemas.openxmlformats.org/officeDocument/2006/relationships/image" Target="../media/image15.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5.svg"/><Relationship Id="rId10" Type="http://schemas.openxmlformats.org/officeDocument/2006/relationships/image" Target="../media/image13.png"/><Relationship Id="rId4" Type="http://schemas.openxmlformats.org/officeDocument/2006/relationships/image" Target="../media/image3.png"/><Relationship Id="rId9" Type="http://schemas.openxmlformats.org/officeDocument/2006/relationships/image" Target="../media/image17.svg"/></Relationships>
</file>

<file path=ppt/slides/_rels/slide13.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1.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image" Target="../media/image4.png"/><Relationship Id="rId5" Type="http://schemas.openxmlformats.org/officeDocument/2006/relationships/image" Target="../media/image7.png"/><Relationship Id="rId10" Type="http://schemas.openxmlformats.org/officeDocument/2006/relationships/image" Target="../media/image17.svg"/><Relationship Id="rId4" Type="http://schemas.openxmlformats.org/officeDocument/2006/relationships/image" Target="../media/image9.svg"/><Relationship Id="rId9"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7.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diagramLayout" Target="../diagrams/layout6.xml"/><Relationship Id="rId3" Type="http://schemas.openxmlformats.org/officeDocument/2006/relationships/image" Target="../media/image3.svg"/><Relationship Id="rId7" Type="http://schemas.openxmlformats.org/officeDocument/2006/relationships/image" Target="../media/image5.svg"/><Relationship Id="rId12" Type="http://schemas.openxmlformats.org/officeDocument/2006/relationships/diagramData" Target="../diagrams/data6.xml"/><Relationship Id="rId2" Type="http://schemas.openxmlformats.org/officeDocument/2006/relationships/image" Target="../media/image2.png"/><Relationship Id="rId16" Type="http://schemas.microsoft.com/office/2007/relationships/diagramDrawing" Target="../diagrams/drawing6.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5.svg"/><Relationship Id="rId5" Type="http://schemas.openxmlformats.org/officeDocument/2006/relationships/image" Target="../media/image21.png"/><Relationship Id="rId15" Type="http://schemas.openxmlformats.org/officeDocument/2006/relationships/diagramColors" Target="../diagrams/colors6.xml"/><Relationship Id="rId10" Type="http://schemas.openxmlformats.org/officeDocument/2006/relationships/image" Target="../media/image9.png"/><Relationship Id="rId4" Type="http://schemas.openxmlformats.org/officeDocument/2006/relationships/image" Target="../media/image17.png"/><Relationship Id="rId9" Type="http://schemas.openxmlformats.org/officeDocument/2006/relationships/image" Target="../media/image39.svg"/><Relationship Id="rId1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8.png"/><Relationship Id="rId12" Type="http://schemas.openxmlformats.org/officeDocument/2006/relationships/image" Target="../media/image17.svg"/><Relationship Id="rId2" Type="http://schemas.openxmlformats.org/officeDocument/2006/relationships/image" Target="../media/image5.png"/><Relationship Id="rId16" Type="http://schemas.openxmlformats.org/officeDocument/2006/relationships/image" Target="../media/image21.svg"/><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image" Target="../media/image12.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9.png"/><Relationship Id="rId14" Type="http://schemas.openxmlformats.org/officeDocument/2006/relationships/image" Target="../media/image19.sv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6.png"/><Relationship Id="rId7" Type="http://schemas.openxmlformats.org/officeDocument/2006/relationships/image" Target="../media/image13.png"/><Relationship Id="rId12"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26.svg"/><Relationship Id="rId4" Type="http://schemas.openxmlformats.org/officeDocument/2006/relationships/image" Target="../media/image9.svg"/><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6.png"/><Relationship Id="rId7"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7.png"/><Relationship Id="rId10" Type="http://schemas.openxmlformats.org/officeDocument/2006/relationships/image" Target="../media/image16.png"/><Relationship Id="rId4" Type="http://schemas.openxmlformats.org/officeDocument/2006/relationships/image" Target="../media/image9.svg"/><Relationship Id="rId9" Type="http://schemas.openxmlformats.org/officeDocument/2006/relationships/image" Target="../media/image13.svg"/></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image" Target="../media/image3.png"/><Relationship Id="rId7" Type="http://schemas.openxmlformats.org/officeDocument/2006/relationships/image" Target="../media/image18.png"/><Relationship Id="rId12" Type="http://schemas.microsoft.com/office/2007/relationships/diagramDrawing" Target="../diagrams/drawing1.xml"/><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diagramColors" Target="../diagrams/colors1.xml"/><Relationship Id="rId5" Type="http://schemas.openxmlformats.org/officeDocument/2006/relationships/image" Target="../media/image8.png"/><Relationship Id="rId10" Type="http://schemas.openxmlformats.org/officeDocument/2006/relationships/diagramQuickStyle" Target="../diagrams/quickStyle1.xml"/><Relationship Id="rId4" Type="http://schemas.openxmlformats.org/officeDocument/2006/relationships/image" Target="../media/image5.svg"/><Relationship Id="rId9"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9.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32.svg"/><Relationship Id="rId5" Type="http://schemas.openxmlformats.org/officeDocument/2006/relationships/image" Target="../media/image19.png"/><Relationship Id="rId10"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5.sv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9.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32.svg"/><Relationship Id="rId5" Type="http://schemas.openxmlformats.org/officeDocument/2006/relationships/image" Target="../media/image19.png"/><Relationship Id="rId10"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5.svg"/></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7.png"/><Relationship Id="rId7" Type="http://schemas.openxmlformats.org/officeDocument/2006/relationships/diagramColors" Target="../diagrams/colors2.xml"/><Relationship Id="rId12" Type="http://schemas.openxmlformats.org/officeDocument/2006/relationships/image" Target="../media/image13.sv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8.png"/><Relationship Id="rId5" Type="http://schemas.openxmlformats.org/officeDocument/2006/relationships/diagramLayout" Target="../diagrams/layout2.xml"/><Relationship Id="rId10" Type="http://schemas.openxmlformats.org/officeDocument/2006/relationships/image" Target="../media/image5.svg"/><Relationship Id="rId4" Type="http://schemas.openxmlformats.org/officeDocument/2006/relationships/diagramData" Target="../diagrams/data2.xml"/><Relationship Id="rId9"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diagramQuickStyle" Target="../diagrams/quickStyle3.xml"/><Relationship Id="rId3" Type="http://schemas.openxmlformats.org/officeDocument/2006/relationships/image" Target="../media/image3.png"/><Relationship Id="rId7" Type="http://schemas.openxmlformats.org/officeDocument/2006/relationships/image" Target="../media/image15.png"/><Relationship Id="rId12" Type="http://schemas.openxmlformats.org/officeDocument/2006/relationships/diagramLayout" Target="../diagrams/layout3.xml"/><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35.svg"/><Relationship Id="rId11" Type="http://schemas.openxmlformats.org/officeDocument/2006/relationships/diagramData" Target="../diagrams/data3.xml"/><Relationship Id="rId5" Type="http://schemas.openxmlformats.org/officeDocument/2006/relationships/image" Target="../media/image22.png"/><Relationship Id="rId15" Type="http://schemas.microsoft.com/office/2007/relationships/diagramDrawing" Target="../diagrams/drawing3.xml"/><Relationship Id="rId10" Type="http://schemas.openxmlformats.org/officeDocument/2006/relationships/image" Target="../media/image37.svg"/><Relationship Id="rId4" Type="http://schemas.openxmlformats.org/officeDocument/2006/relationships/image" Target="../media/image5.svg"/><Relationship Id="rId9" Type="http://schemas.openxmlformats.org/officeDocument/2006/relationships/image" Target="../media/image23.png"/><Relationship Id="rId14" Type="http://schemas.openxmlformats.org/officeDocument/2006/relationships/diagramColors" Target="../diagrams/colors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1DAC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0000"/>
          </a:blip>
          <a:srcRect/>
          <a:stretch>
            <a:fillRect/>
          </a:stretch>
        </p:blipFill>
        <p:spPr>
          <a:xfrm rot="-805672">
            <a:off x="-6060203" y="9076007"/>
            <a:ext cx="13483371" cy="8258565"/>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4417944">
            <a:off x="-5196487" y="-2453138"/>
            <a:ext cx="10392975" cy="8041564"/>
          </a:xfrm>
          <a:prstGeom prst="rect">
            <a:avLst/>
          </a:prstGeom>
        </p:spPr>
      </p:pic>
      <p:pic>
        <p:nvPicPr>
          <p:cNvPr id="5" name="Picture 5"/>
          <p:cNvPicPr>
            <a:picLocks noChangeAspect="1"/>
          </p:cNvPicPr>
          <p:nvPr/>
        </p:nvPicPr>
        <p:blipFill>
          <a:blip r:embed="rId2">
            <a:alphaModFix amt="30000"/>
          </a:blip>
          <a:srcRect/>
          <a:stretch>
            <a:fillRect/>
          </a:stretch>
        </p:blipFill>
        <p:spPr>
          <a:xfrm rot="-1309940">
            <a:off x="8663003" y="-5991965"/>
            <a:ext cx="14082697" cy="8625652"/>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3283579" y="0"/>
            <a:ext cx="6490970" cy="3245485"/>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9936342">
            <a:off x="-596432" y="8286363"/>
            <a:ext cx="5150556" cy="2575278"/>
          </a:xfrm>
          <a:prstGeom prst="rect">
            <a:avLst/>
          </a:prstGeom>
        </p:spPr>
      </p:pic>
      <p:pic>
        <p:nvPicPr>
          <p:cNvPr id="8" name="Picture 8"/>
          <p:cNvPicPr>
            <a:picLocks noChangeAspect="1"/>
          </p:cNvPicPr>
          <p:nvPr/>
        </p:nvPicPr>
        <p:blipFill>
          <a:blip r:embed="rId7"/>
          <a:srcRect/>
          <a:stretch>
            <a:fillRect/>
          </a:stretch>
        </p:blipFill>
        <p:spPr>
          <a:xfrm>
            <a:off x="-487817" y="879837"/>
            <a:ext cx="8685594" cy="8229600"/>
          </a:xfrm>
          <a:prstGeom prst="rect">
            <a:avLst/>
          </a:prstGeom>
        </p:spPr>
      </p:pic>
      <p:sp>
        <p:nvSpPr>
          <p:cNvPr id="9" name="TextBox 9"/>
          <p:cNvSpPr txBox="1"/>
          <p:nvPr/>
        </p:nvSpPr>
        <p:spPr>
          <a:xfrm>
            <a:off x="8197777" y="4140292"/>
            <a:ext cx="9232752" cy="5283200"/>
          </a:xfrm>
          <a:prstGeom prst="rect">
            <a:avLst/>
          </a:prstGeom>
        </p:spPr>
        <p:txBody>
          <a:bodyPr lIns="0" tIns="0" rIns="0" bIns="0" rtlCol="0" anchor="t">
            <a:spAutoFit/>
          </a:bodyPr>
          <a:lstStyle/>
          <a:p>
            <a:pPr algn="just">
              <a:lnSpc>
                <a:spcPts val="6999"/>
              </a:lnSpc>
            </a:pPr>
            <a:r>
              <a:rPr lang="en-US" sz="4999" dirty="0">
                <a:solidFill>
                  <a:srgbClr val="000000"/>
                </a:solidFill>
                <a:latin typeface="Roboto Condensed Italics"/>
              </a:rPr>
              <a:t>Ở </a:t>
            </a:r>
            <a:r>
              <a:rPr lang="en-US" sz="4999" dirty="0" err="1">
                <a:solidFill>
                  <a:srgbClr val="000000"/>
                </a:solidFill>
                <a:latin typeface="Roboto Condensed Italics"/>
              </a:rPr>
              <a:t>nhà</a:t>
            </a:r>
            <a:r>
              <a:rPr lang="en-US" sz="4999" dirty="0">
                <a:solidFill>
                  <a:srgbClr val="000000"/>
                </a:solidFill>
                <a:latin typeface="Roboto Condensed Italics"/>
              </a:rPr>
              <a:t>, </a:t>
            </a:r>
            <a:r>
              <a:rPr lang="en-US" sz="4999" dirty="0" err="1">
                <a:solidFill>
                  <a:srgbClr val="000000"/>
                </a:solidFill>
                <a:latin typeface="Roboto Condensed Italics"/>
              </a:rPr>
              <a:t>em</a:t>
            </a:r>
            <a:r>
              <a:rPr lang="en-US" sz="4999" dirty="0">
                <a:solidFill>
                  <a:srgbClr val="000000"/>
                </a:solidFill>
                <a:latin typeface="Roboto Condensed Italics"/>
              </a:rPr>
              <a:t> </a:t>
            </a:r>
            <a:r>
              <a:rPr lang="en-US" sz="4999" dirty="0" err="1">
                <a:solidFill>
                  <a:srgbClr val="000000"/>
                </a:solidFill>
                <a:latin typeface="Roboto Condensed Italics"/>
              </a:rPr>
              <a:t>có</a:t>
            </a:r>
            <a:r>
              <a:rPr lang="en-US" sz="4999" dirty="0">
                <a:solidFill>
                  <a:srgbClr val="000000"/>
                </a:solidFill>
                <a:latin typeface="Roboto Condensed Italics"/>
              </a:rPr>
              <a:t> </a:t>
            </a:r>
            <a:r>
              <a:rPr lang="en-US" sz="4999" dirty="0" err="1">
                <a:solidFill>
                  <a:srgbClr val="000000"/>
                </a:solidFill>
                <a:latin typeface="Roboto Condensed Italics"/>
              </a:rPr>
              <a:t>anh</a:t>
            </a:r>
            <a:r>
              <a:rPr lang="en-US" sz="4999" dirty="0">
                <a:solidFill>
                  <a:srgbClr val="000000"/>
                </a:solidFill>
                <a:latin typeface="Roboto Condensed Italics"/>
              </a:rPr>
              <a:t> </a:t>
            </a:r>
            <a:r>
              <a:rPr lang="en-US" sz="4999" dirty="0" err="1">
                <a:solidFill>
                  <a:srgbClr val="000000"/>
                </a:solidFill>
                <a:latin typeface="Roboto Condensed Italics"/>
              </a:rPr>
              <a:t>chị</a:t>
            </a:r>
            <a:r>
              <a:rPr lang="en-US" sz="4999" dirty="0">
                <a:solidFill>
                  <a:srgbClr val="000000"/>
                </a:solidFill>
                <a:latin typeface="Roboto Condensed Italics"/>
              </a:rPr>
              <a:t> hay </a:t>
            </a:r>
            <a:r>
              <a:rPr lang="en-US" sz="4999" dirty="0" err="1">
                <a:solidFill>
                  <a:srgbClr val="000000"/>
                </a:solidFill>
                <a:latin typeface="Roboto Condensed Italics"/>
              </a:rPr>
              <a:t>có</a:t>
            </a:r>
            <a:r>
              <a:rPr lang="en-US" sz="4999" dirty="0">
                <a:solidFill>
                  <a:srgbClr val="000000"/>
                </a:solidFill>
                <a:latin typeface="Roboto Condensed Italics"/>
              </a:rPr>
              <a:t> </a:t>
            </a:r>
            <a:r>
              <a:rPr lang="en-US" sz="4999" dirty="0" err="1">
                <a:solidFill>
                  <a:srgbClr val="000000"/>
                </a:solidFill>
                <a:latin typeface="Roboto Condensed Italics"/>
              </a:rPr>
              <a:t>em</a:t>
            </a:r>
            <a:r>
              <a:rPr lang="en-US" sz="4999" dirty="0">
                <a:solidFill>
                  <a:srgbClr val="000000"/>
                </a:solidFill>
                <a:latin typeface="Roboto Condensed Italics"/>
              </a:rPr>
              <a:t> </a:t>
            </a:r>
            <a:r>
              <a:rPr lang="en-US" sz="4999" dirty="0" err="1">
                <a:solidFill>
                  <a:srgbClr val="000000"/>
                </a:solidFill>
                <a:latin typeface="Roboto Condensed Italics"/>
              </a:rPr>
              <a:t>trai</a:t>
            </a:r>
            <a:r>
              <a:rPr lang="en-US" sz="4999" dirty="0">
                <a:solidFill>
                  <a:srgbClr val="000000"/>
                </a:solidFill>
                <a:latin typeface="Roboto Condensed Italics"/>
              </a:rPr>
              <a:t>, </a:t>
            </a:r>
            <a:r>
              <a:rPr lang="en-US" sz="4999" dirty="0" err="1">
                <a:solidFill>
                  <a:srgbClr val="000000"/>
                </a:solidFill>
                <a:latin typeface="Roboto Condensed Italics"/>
              </a:rPr>
              <a:t>em</a:t>
            </a:r>
            <a:r>
              <a:rPr lang="en-US" sz="4999" dirty="0">
                <a:solidFill>
                  <a:srgbClr val="000000"/>
                </a:solidFill>
                <a:latin typeface="Roboto Condensed Italics"/>
              </a:rPr>
              <a:t> </a:t>
            </a:r>
            <a:r>
              <a:rPr lang="en-US" sz="4999" dirty="0" err="1">
                <a:solidFill>
                  <a:srgbClr val="000000"/>
                </a:solidFill>
                <a:latin typeface="Roboto Condensed Italics"/>
              </a:rPr>
              <a:t>gái</a:t>
            </a:r>
            <a:r>
              <a:rPr lang="en-US" sz="4999" dirty="0">
                <a:solidFill>
                  <a:srgbClr val="000000"/>
                </a:solidFill>
                <a:latin typeface="Roboto Condensed Italics"/>
              </a:rPr>
              <a:t> </a:t>
            </a:r>
            <a:r>
              <a:rPr lang="en-US" sz="4999" dirty="0" err="1">
                <a:solidFill>
                  <a:srgbClr val="000000"/>
                </a:solidFill>
                <a:latin typeface="Roboto Condensed Italics"/>
              </a:rPr>
              <a:t>không</a:t>
            </a:r>
            <a:r>
              <a:rPr lang="en-US" sz="4999" dirty="0">
                <a:solidFill>
                  <a:srgbClr val="000000"/>
                </a:solidFill>
                <a:latin typeface="Roboto Condensed Italics"/>
              </a:rPr>
              <a:t>? </a:t>
            </a:r>
            <a:r>
              <a:rPr lang="en-US" sz="4999" dirty="0" err="1">
                <a:solidFill>
                  <a:srgbClr val="000000"/>
                </a:solidFill>
                <a:latin typeface="Roboto Condensed Italics"/>
              </a:rPr>
              <a:t>Em</a:t>
            </a:r>
            <a:r>
              <a:rPr lang="en-US" sz="4999" dirty="0">
                <a:solidFill>
                  <a:srgbClr val="000000"/>
                </a:solidFill>
                <a:latin typeface="Roboto Condensed Italics"/>
              </a:rPr>
              <a:t> </a:t>
            </a:r>
            <a:r>
              <a:rPr lang="en-US" sz="4999" dirty="0" err="1">
                <a:solidFill>
                  <a:srgbClr val="000000"/>
                </a:solidFill>
                <a:latin typeface="Roboto Condensed Italics"/>
              </a:rPr>
              <a:t>và</a:t>
            </a:r>
            <a:r>
              <a:rPr lang="en-US" sz="4999" dirty="0">
                <a:solidFill>
                  <a:srgbClr val="000000"/>
                </a:solidFill>
                <a:latin typeface="Roboto Condensed Italics"/>
              </a:rPr>
              <a:t> </a:t>
            </a:r>
            <a:r>
              <a:rPr lang="en-US" sz="4999" dirty="0" err="1">
                <a:solidFill>
                  <a:srgbClr val="000000"/>
                </a:solidFill>
                <a:latin typeface="Roboto Condensed Italics"/>
              </a:rPr>
              <a:t>những</a:t>
            </a:r>
            <a:r>
              <a:rPr lang="en-US" sz="4999" dirty="0">
                <a:solidFill>
                  <a:srgbClr val="000000"/>
                </a:solidFill>
                <a:latin typeface="Roboto Condensed Italics"/>
              </a:rPr>
              <a:t> </a:t>
            </a:r>
            <a:r>
              <a:rPr lang="en-US" sz="4999" dirty="0" err="1">
                <a:solidFill>
                  <a:srgbClr val="000000"/>
                </a:solidFill>
                <a:latin typeface="Roboto Condensed Italics"/>
              </a:rPr>
              <a:t>người</a:t>
            </a:r>
            <a:r>
              <a:rPr lang="en-US" sz="4999" dirty="0">
                <a:solidFill>
                  <a:srgbClr val="000000"/>
                </a:solidFill>
                <a:latin typeface="Roboto Condensed Italics"/>
              </a:rPr>
              <a:t> </a:t>
            </a:r>
            <a:r>
              <a:rPr lang="en-US" sz="4999" dirty="0" err="1">
                <a:solidFill>
                  <a:srgbClr val="000000"/>
                </a:solidFill>
                <a:latin typeface="Roboto Condensed Italics"/>
              </a:rPr>
              <a:t>anh</a:t>
            </a:r>
            <a:r>
              <a:rPr lang="en-US" sz="4999" dirty="0">
                <a:solidFill>
                  <a:srgbClr val="000000"/>
                </a:solidFill>
                <a:latin typeface="Roboto Condensed Italics"/>
              </a:rPr>
              <a:t>, </a:t>
            </a:r>
            <a:r>
              <a:rPr lang="en-US" sz="4999" dirty="0" err="1">
                <a:solidFill>
                  <a:srgbClr val="000000"/>
                </a:solidFill>
                <a:latin typeface="Roboto Condensed Italics"/>
              </a:rPr>
              <a:t>chị</a:t>
            </a:r>
            <a:r>
              <a:rPr lang="en-US" sz="4999" dirty="0">
                <a:solidFill>
                  <a:srgbClr val="000000"/>
                </a:solidFill>
                <a:latin typeface="Roboto Condensed Italics"/>
              </a:rPr>
              <a:t>, </a:t>
            </a:r>
            <a:r>
              <a:rPr lang="en-US" sz="4999" dirty="0" err="1">
                <a:solidFill>
                  <a:srgbClr val="000000"/>
                </a:solidFill>
                <a:latin typeface="Roboto Condensed Italics"/>
              </a:rPr>
              <a:t>em</a:t>
            </a:r>
            <a:r>
              <a:rPr lang="en-US" sz="4999" dirty="0">
                <a:solidFill>
                  <a:srgbClr val="000000"/>
                </a:solidFill>
                <a:latin typeface="Roboto Condensed Italics"/>
              </a:rPr>
              <a:t> </a:t>
            </a:r>
            <a:r>
              <a:rPr lang="en-US" sz="4999" dirty="0" err="1">
                <a:solidFill>
                  <a:srgbClr val="000000"/>
                </a:solidFill>
                <a:latin typeface="Roboto Condensed Italics"/>
              </a:rPr>
              <a:t>của</a:t>
            </a:r>
            <a:r>
              <a:rPr lang="en-US" sz="4999" dirty="0">
                <a:solidFill>
                  <a:srgbClr val="000000"/>
                </a:solidFill>
                <a:latin typeface="Roboto Condensed Italics"/>
              </a:rPr>
              <a:t> </a:t>
            </a:r>
            <a:r>
              <a:rPr lang="en-US" sz="4999" dirty="0" err="1">
                <a:solidFill>
                  <a:srgbClr val="000000"/>
                </a:solidFill>
                <a:latin typeface="Roboto Condensed Italics"/>
              </a:rPr>
              <a:t>mình</a:t>
            </a:r>
            <a:r>
              <a:rPr lang="en-US" sz="4999" dirty="0">
                <a:solidFill>
                  <a:srgbClr val="000000"/>
                </a:solidFill>
                <a:latin typeface="Roboto Condensed Italics"/>
              </a:rPr>
              <a:t> </a:t>
            </a:r>
            <a:r>
              <a:rPr lang="en-US" sz="4999" dirty="0" err="1">
                <a:solidFill>
                  <a:srgbClr val="000000"/>
                </a:solidFill>
                <a:latin typeface="Roboto Condensed Italics"/>
              </a:rPr>
              <a:t>đối</a:t>
            </a:r>
            <a:r>
              <a:rPr lang="en-US" sz="4999" dirty="0">
                <a:solidFill>
                  <a:srgbClr val="000000"/>
                </a:solidFill>
                <a:latin typeface="Roboto Condensed Italics"/>
              </a:rPr>
              <a:t> </a:t>
            </a:r>
            <a:r>
              <a:rPr lang="en-US" sz="4999" dirty="0" err="1">
                <a:solidFill>
                  <a:srgbClr val="000000"/>
                </a:solidFill>
                <a:latin typeface="Roboto Condensed Italics"/>
              </a:rPr>
              <a:t>xử</a:t>
            </a:r>
            <a:r>
              <a:rPr lang="en-US" sz="4999" dirty="0">
                <a:solidFill>
                  <a:srgbClr val="000000"/>
                </a:solidFill>
                <a:latin typeface="Roboto Condensed Italics"/>
              </a:rPr>
              <a:t> </a:t>
            </a:r>
            <a:r>
              <a:rPr lang="en-US" sz="4999" dirty="0" err="1">
                <a:solidFill>
                  <a:srgbClr val="000000"/>
                </a:solidFill>
                <a:latin typeface="Roboto Condensed Italics"/>
              </a:rPr>
              <a:t>với</a:t>
            </a:r>
            <a:r>
              <a:rPr lang="en-US" sz="4999" dirty="0">
                <a:solidFill>
                  <a:srgbClr val="000000"/>
                </a:solidFill>
                <a:latin typeface="Roboto Condensed Italics"/>
              </a:rPr>
              <a:t> </a:t>
            </a:r>
            <a:r>
              <a:rPr lang="en-US" sz="4999" dirty="0" err="1">
                <a:solidFill>
                  <a:srgbClr val="000000"/>
                </a:solidFill>
                <a:latin typeface="Roboto Condensed Italics"/>
              </a:rPr>
              <a:t>nhau</a:t>
            </a:r>
            <a:r>
              <a:rPr lang="en-US" sz="4999" dirty="0">
                <a:solidFill>
                  <a:srgbClr val="000000"/>
                </a:solidFill>
                <a:latin typeface="Roboto Condensed Italics"/>
              </a:rPr>
              <a:t> </a:t>
            </a:r>
            <a:r>
              <a:rPr lang="en-US" sz="4999" dirty="0" err="1">
                <a:solidFill>
                  <a:srgbClr val="000000"/>
                </a:solidFill>
                <a:latin typeface="Roboto Condensed Italics"/>
              </a:rPr>
              <a:t>như</a:t>
            </a:r>
            <a:r>
              <a:rPr lang="en-US" sz="4999" dirty="0">
                <a:solidFill>
                  <a:srgbClr val="000000"/>
                </a:solidFill>
                <a:latin typeface="Roboto Condensed Italics"/>
              </a:rPr>
              <a:t> </a:t>
            </a:r>
            <a:r>
              <a:rPr lang="en-US" sz="4999" dirty="0" err="1">
                <a:solidFill>
                  <a:srgbClr val="000000"/>
                </a:solidFill>
                <a:latin typeface="Roboto Condensed Italics"/>
              </a:rPr>
              <a:t>thế</a:t>
            </a:r>
            <a:r>
              <a:rPr lang="en-US" sz="4999" dirty="0">
                <a:solidFill>
                  <a:srgbClr val="000000"/>
                </a:solidFill>
                <a:latin typeface="Roboto Condensed Italics"/>
              </a:rPr>
              <a:t> </a:t>
            </a:r>
            <a:r>
              <a:rPr lang="en-US" sz="4999" dirty="0" err="1">
                <a:solidFill>
                  <a:srgbClr val="000000"/>
                </a:solidFill>
                <a:latin typeface="Roboto Condensed Italics"/>
              </a:rPr>
              <a:t>nào</a:t>
            </a:r>
            <a:r>
              <a:rPr lang="en-US" sz="4999" dirty="0">
                <a:solidFill>
                  <a:srgbClr val="000000"/>
                </a:solidFill>
                <a:latin typeface="Roboto Condensed Italics"/>
              </a:rPr>
              <a:t>? </a:t>
            </a:r>
            <a:r>
              <a:rPr lang="en-US" sz="4999" dirty="0" err="1">
                <a:solidFill>
                  <a:srgbClr val="000000"/>
                </a:solidFill>
                <a:latin typeface="Roboto Condensed Italics"/>
              </a:rPr>
              <a:t>Đã</a:t>
            </a:r>
            <a:r>
              <a:rPr lang="en-US" sz="4999" dirty="0">
                <a:solidFill>
                  <a:srgbClr val="000000"/>
                </a:solidFill>
                <a:latin typeface="Roboto Condensed Italics"/>
              </a:rPr>
              <a:t> bao </a:t>
            </a:r>
            <a:r>
              <a:rPr lang="en-US" sz="4999" dirty="0" err="1">
                <a:solidFill>
                  <a:srgbClr val="000000"/>
                </a:solidFill>
                <a:latin typeface="Roboto Condensed Italics"/>
              </a:rPr>
              <a:t>giờ</a:t>
            </a:r>
            <a:r>
              <a:rPr lang="en-US" sz="4999" dirty="0">
                <a:solidFill>
                  <a:srgbClr val="000000"/>
                </a:solidFill>
                <a:latin typeface="Roboto Condensed Italics"/>
              </a:rPr>
              <a:t> </a:t>
            </a:r>
            <a:r>
              <a:rPr lang="en-US" sz="4999" dirty="0" err="1">
                <a:solidFill>
                  <a:srgbClr val="000000"/>
                </a:solidFill>
                <a:latin typeface="Roboto Condensed Italics"/>
              </a:rPr>
              <a:t>em</a:t>
            </a:r>
            <a:r>
              <a:rPr lang="en-US" sz="4999" dirty="0">
                <a:solidFill>
                  <a:srgbClr val="000000"/>
                </a:solidFill>
                <a:latin typeface="Roboto Condensed Italics"/>
              </a:rPr>
              <a:t> </a:t>
            </a:r>
            <a:r>
              <a:rPr lang="en-US" sz="4999" dirty="0" err="1">
                <a:solidFill>
                  <a:srgbClr val="000000"/>
                </a:solidFill>
                <a:latin typeface="Roboto Condensed Italics"/>
              </a:rPr>
              <a:t>có</a:t>
            </a:r>
            <a:r>
              <a:rPr lang="en-US" sz="4999" dirty="0">
                <a:solidFill>
                  <a:srgbClr val="000000"/>
                </a:solidFill>
                <a:latin typeface="Roboto Condensed Italics"/>
              </a:rPr>
              <a:t> </a:t>
            </a:r>
            <a:r>
              <a:rPr lang="en-US" sz="4999" dirty="0" err="1">
                <a:solidFill>
                  <a:srgbClr val="000000"/>
                </a:solidFill>
                <a:latin typeface="Roboto Condensed Italics"/>
              </a:rPr>
              <a:t>cảm</a:t>
            </a:r>
            <a:r>
              <a:rPr lang="en-US" sz="4999" dirty="0">
                <a:solidFill>
                  <a:srgbClr val="000000"/>
                </a:solidFill>
                <a:latin typeface="Roboto Condensed Italics"/>
              </a:rPr>
              <a:t> </a:t>
            </a:r>
            <a:r>
              <a:rPr lang="en-US" sz="4999" dirty="0" err="1">
                <a:solidFill>
                  <a:srgbClr val="000000"/>
                </a:solidFill>
                <a:latin typeface="Roboto Condensed Italics"/>
              </a:rPr>
              <a:t>giác</a:t>
            </a:r>
            <a:r>
              <a:rPr lang="en-US" sz="4999" dirty="0">
                <a:solidFill>
                  <a:srgbClr val="000000"/>
                </a:solidFill>
                <a:latin typeface="Roboto Condensed Italics"/>
              </a:rPr>
              <a:t> </a:t>
            </a:r>
            <a:r>
              <a:rPr lang="en-US" sz="4999" dirty="0" err="1">
                <a:solidFill>
                  <a:srgbClr val="000000"/>
                </a:solidFill>
                <a:latin typeface="Roboto Condensed Italics"/>
              </a:rPr>
              <a:t>giận</a:t>
            </a:r>
            <a:r>
              <a:rPr lang="en-US" sz="4999" dirty="0">
                <a:solidFill>
                  <a:srgbClr val="000000"/>
                </a:solidFill>
                <a:latin typeface="Roboto Condensed Italics"/>
              </a:rPr>
              <a:t>, </a:t>
            </a:r>
            <a:r>
              <a:rPr lang="en-US" sz="4999" dirty="0" err="1">
                <a:solidFill>
                  <a:srgbClr val="000000"/>
                </a:solidFill>
                <a:latin typeface="Roboto Condensed Italics"/>
              </a:rPr>
              <a:t>ghét</a:t>
            </a:r>
            <a:r>
              <a:rPr lang="en-US" sz="4999" dirty="0">
                <a:solidFill>
                  <a:srgbClr val="000000"/>
                </a:solidFill>
                <a:latin typeface="Roboto Condensed Italics"/>
              </a:rPr>
              <a:t> </a:t>
            </a:r>
            <a:r>
              <a:rPr lang="en-US" sz="4999" dirty="0" err="1">
                <a:solidFill>
                  <a:srgbClr val="000000"/>
                </a:solidFill>
                <a:latin typeface="Roboto Condensed Italics"/>
              </a:rPr>
              <a:t>bỏ</a:t>
            </a:r>
            <a:r>
              <a:rPr lang="en-US" sz="4999" dirty="0">
                <a:solidFill>
                  <a:srgbClr val="000000"/>
                </a:solidFill>
                <a:latin typeface="Roboto Condensed Italics"/>
              </a:rPr>
              <a:t> </a:t>
            </a:r>
            <a:r>
              <a:rPr lang="en-US" sz="4999" dirty="0" err="1">
                <a:solidFill>
                  <a:srgbClr val="000000"/>
                </a:solidFill>
                <a:latin typeface="Roboto Condensed Italics"/>
              </a:rPr>
              <a:t>người</a:t>
            </a:r>
            <a:r>
              <a:rPr lang="en-US" sz="4999" dirty="0">
                <a:solidFill>
                  <a:srgbClr val="000000"/>
                </a:solidFill>
                <a:latin typeface="Roboto Condensed Italics"/>
              </a:rPr>
              <a:t> </a:t>
            </a:r>
            <a:r>
              <a:rPr lang="en-US" sz="4999" dirty="0" err="1">
                <a:solidFill>
                  <a:srgbClr val="000000"/>
                </a:solidFill>
                <a:latin typeface="Roboto Condensed Italics"/>
              </a:rPr>
              <a:t>anh</a:t>
            </a:r>
            <a:r>
              <a:rPr lang="en-US" sz="4999" dirty="0">
                <a:solidFill>
                  <a:srgbClr val="000000"/>
                </a:solidFill>
                <a:latin typeface="Roboto Condensed Italics"/>
              </a:rPr>
              <a:t>, </a:t>
            </a:r>
            <a:r>
              <a:rPr lang="en-US" sz="4999" dirty="0" err="1">
                <a:solidFill>
                  <a:srgbClr val="000000"/>
                </a:solidFill>
                <a:latin typeface="Roboto Condensed Italics"/>
              </a:rPr>
              <a:t>chị</a:t>
            </a:r>
            <a:r>
              <a:rPr lang="en-US" sz="4999" dirty="0">
                <a:solidFill>
                  <a:srgbClr val="000000"/>
                </a:solidFill>
                <a:latin typeface="Roboto Condensed Italics"/>
              </a:rPr>
              <a:t>, </a:t>
            </a:r>
            <a:r>
              <a:rPr lang="en-US" sz="4999" dirty="0" err="1">
                <a:solidFill>
                  <a:srgbClr val="000000"/>
                </a:solidFill>
                <a:latin typeface="Roboto Condensed Italics"/>
              </a:rPr>
              <a:t>em</a:t>
            </a:r>
            <a:r>
              <a:rPr lang="en-US" sz="4999" dirty="0">
                <a:solidFill>
                  <a:srgbClr val="000000"/>
                </a:solidFill>
                <a:latin typeface="Roboto Condensed Italics"/>
              </a:rPr>
              <a:t> </a:t>
            </a:r>
            <a:r>
              <a:rPr lang="en-US" sz="4999" dirty="0" err="1">
                <a:solidFill>
                  <a:srgbClr val="000000"/>
                </a:solidFill>
                <a:latin typeface="Roboto Condensed Italics"/>
              </a:rPr>
              <a:t>của</a:t>
            </a:r>
            <a:r>
              <a:rPr lang="en-US" sz="4999" dirty="0">
                <a:solidFill>
                  <a:srgbClr val="000000"/>
                </a:solidFill>
                <a:latin typeface="Roboto Condensed Italics"/>
              </a:rPr>
              <a:t> </a:t>
            </a:r>
            <a:r>
              <a:rPr lang="en-US" sz="4999" dirty="0" err="1">
                <a:solidFill>
                  <a:srgbClr val="000000"/>
                </a:solidFill>
                <a:latin typeface="Roboto Condensed Italics"/>
              </a:rPr>
              <a:t>mình</a:t>
            </a:r>
            <a:r>
              <a:rPr lang="en-US" sz="4999" dirty="0">
                <a:solidFill>
                  <a:srgbClr val="000000"/>
                </a:solidFill>
                <a:latin typeface="Roboto Condensed Italics"/>
              </a:rPr>
              <a:t> </a:t>
            </a:r>
            <a:r>
              <a:rPr lang="en-US" sz="4999" dirty="0" err="1">
                <a:solidFill>
                  <a:srgbClr val="000000"/>
                </a:solidFill>
                <a:latin typeface="Roboto Condensed Italics"/>
              </a:rPr>
              <a:t>chưa</a:t>
            </a:r>
            <a:r>
              <a:rPr lang="en-US" sz="4999" dirty="0">
                <a:solidFill>
                  <a:srgbClr val="000000"/>
                </a:solidFill>
                <a:latin typeface="Roboto Condensed Italics"/>
              </a:rPr>
              <a:t>?</a:t>
            </a:r>
          </a:p>
        </p:txBody>
      </p:sp>
      <p:sp>
        <p:nvSpPr>
          <p:cNvPr id="10" name="TextBox 10"/>
          <p:cNvSpPr txBox="1"/>
          <p:nvPr/>
        </p:nvSpPr>
        <p:spPr>
          <a:xfrm>
            <a:off x="8001041" y="1960327"/>
            <a:ext cx="8020133" cy="1679576"/>
          </a:xfrm>
          <a:prstGeom prst="rect">
            <a:avLst/>
          </a:prstGeom>
        </p:spPr>
        <p:txBody>
          <a:bodyPr lIns="0" tIns="0" rIns="0" bIns="0" rtlCol="0" anchor="t">
            <a:spAutoFit/>
          </a:bodyPr>
          <a:lstStyle/>
          <a:p>
            <a:pPr algn="ctr">
              <a:lnSpc>
                <a:spcPts val="13699"/>
              </a:lnSpc>
            </a:pPr>
            <a:r>
              <a:rPr lang="en-US" sz="9999" dirty="0">
                <a:solidFill>
                  <a:srgbClr val="BB4C43"/>
                </a:solidFill>
                <a:latin typeface="Fraunces"/>
              </a:rPr>
              <a:t>KHỞI ĐỘNG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1E5CB"/>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553991">
            <a:off x="-1686220" y="7502604"/>
            <a:ext cx="8877979" cy="6869336"/>
          </a:xfrm>
          <a:prstGeom prst="rect">
            <a:avLst/>
          </a:prstGeom>
        </p:spPr>
      </p:pic>
      <p:pic>
        <p:nvPicPr>
          <p:cNvPr id="4" name="Picture 4"/>
          <p:cNvPicPr>
            <a:picLocks noChangeAspect="1"/>
          </p:cNvPicPr>
          <p:nvPr/>
        </p:nvPicPr>
        <p:blipFill>
          <a:blip r:embed="rId4">
            <a:alphaModFix amt="55000"/>
          </a:blip>
          <a:srcRect/>
          <a:stretch>
            <a:fillRect/>
          </a:stretch>
        </p:blipFill>
        <p:spPr>
          <a:xfrm rot="2193566">
            <a:off x="7935075" y="7547017"/>
            <a:ext cx="12257006" cy="10832129"/>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8100000">
            <a:off x="13105727" y="8510920"/>
            <a:ext cx="5321384" cy="2660692"/>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2700000">
            <a:off x="-1115905" y="-1108686"/>
            <a:ext cx="5635901" cy="2817951"/>
          </a:xfrm>
          <a:prstGeom prst="rect">
            <a:avLst/>
          </a:prstGeom>
        </p:spPr>
      </p:pic>
      <p:sp>
        <p:nvSpPr>
          <p:cNvPr id="10" name="TextBox 10"/>
          <p:cNvSpPr txBox="1"/>
          <p:nvPr/>
        </p:nvSpPr>
        <p:spPr>
          <a:xfrm>
            <a:off x="1465392" y="794898"/>
            <a:ext cx="14620218" cy="1543050"/>
          </a:xfrm>
          <a:prstGeom prst="rect">
            <a:avLst/>
          </a:prstGeom>
        </p:spPr>
        <p:txBody>
          <a:bodyPr lIns="0" tIns="0" rIns="0" bIns="0" rtlCol="0" anchor="t">
            <a:spAutoFit/>
          </a:bodyPr>
          <a:lstStyle/>
          <a:p>
            <a:pPr algn="just">
              <a:lnSpc>
                <a:spcPts val="12299"/>
              </a:lnSpc>
            </a:pPr>
            <a:r>
              <a:rPr lang="en-US" sz="9999" dirty="0">
                <a:solidFill>
                  <a:srgbClr val="A25237"/>
                </a:solidFill>
                <a:latin typeface="Fraunces"/>
              </a:rPr>
              <a:t>I. ĐỌC HIỂU VĂN BẢN</a:t>
            </a:r>
          </a:p>
        </p:txBody>
      </p:sp>
      <p:sp>
        <p:nvSpPr>
          <p:cNvPr id="11" name="TextBox 11"/>
          <p:cNvSpPr txBox="1"/>
          <p:nvPr/>
        </p:nvSpPr>
        <p:spPr>
          <a:xfrm>
            <a:off x="1465392" y="2806597"/>
            <a:ext cx="15120562" cy="866775"/>
          </a:xfrm>
          <a:prstGeom prst="rect">
            <a:avLst/>
          </a:prstGeom>
        </p:spPr>
        <p:txBody>
          <a:bodyPr lIns="0" tIns="0" rIns="0" bIns="0" rtlCol="0" anchor="t">
            <a:spAutoFit/>
          </a:bodyPr>
          <a:lstStyle/>
          <a:p>
            <a:pPr>
              <a:lnSpc>
                <a:spcPts val="7050"/>
              </a:lnSpc>
            </a:pPr>
            <a:r>
              <a:rPr lang="en-US" sz="5000" dirty="0">
                <a:solidFill>
                  <a:schemeClr val="bg2">
                    <a:lumMod val="25000"/>
                  </a:schemeClr>
                </a:solidFill>
                <a:latin typeface="Roboto Condensed Bold"/>
              </a:rPr>
              <a:t>c. </a:t>
            </a:r>
            <a:r>
              <a:rPr lang="en-US" sz="5000" dirty="0" err="1">
                <a:solidFill>
                  <a:schemeClr val="bg2">
                    <a:lumMod val="25000"/>
                  </a:schemeClr>
                </a:solidFill>
                <a:latin typeface="Roboto Condensed Bold"/>
              </a:rPr>
              <a:t>Tìm</a:t>
            </a:r>
            <a:r>
              <a:rPr lang="en-US" sz="5000" dirty="0">
                <a:solidFill>
                  <a:schemeClr val="bg2">
                    <a:lumMod val="25000"/>
                  </a:schemeClr>
                </a:solidFill>
                <a:latin typeface="Roboto Condensed Bold"/>
              </a:rPr>
              <a:t> </a:t>
            </a:r>
            <a:r>
              <a:rPr lang="en-US" sz="5000" dirty="0" err="1">
                <a:solidFill>
                  <a:schemeClr val="bg2">
                    <a:lumMod val="25000"/>
                  </a:schemeClr>
                </a:solidFill>
                <a:latin typeface="Roboto Condensed Bold"/>
              </a:rPr>
              <a:t>hiểu</a:t>
            </a:r>
            <a:r>
              <a:rPr lang="en-US" sz="5000" dirty="0">
                <a:solidFill>
                  <a:schemeClr val="bg2">
                    <a:lumMod val="25000"/>
                  </a:schemeClr>
                </a:solidFill>
                <a:latin typeface="Roboto Condensed Bold"/>
              </a:rPr>
              <a:t> </a:t>
            </a:r>
            <a:r>
              <a:rPr lang="en-US" sz="5000" dirty="0" err="1">
                <a:solidFill>
                  <a:schemeClr val="bg2">
                    <a:lumMod val="25000"/>
                  </a:schemeClr>
                </a:solidFill>
                <a:latin typeface="Roboto Condensed Bold"/>
              </a:rPr>
              <a:t>đề</a:t>
            </a:r>
            <a:r>
              <a:rPr lang="en-US" sz="5000" dirty="0">
                <a:solidFill>
                  <a:schemeClr val="bg2">
                    <a:lumMod val="25000"/>
                  </a:schemeClr>
                </a:solidFill>
                <a:latin typeface="Roboto Condensed Bold"/>
              </a:rPr>
              <a:t> </a:t>
            </a:r>
            <a:r>
              <a:rPr lang="en-US" sz="5000" dirty="0" err="1">
                <a:solidFill>
                  <a:schemeClr val="bg2">
                    <a:lumMod val="25000"/>
                  </a:schemeClr>
                </a:solidFill>
                <a:latin typeface="Roboto Condensed Bold"/>
              </a:rPr>
              <a:t>tài</a:t>
            </a:r>
            <a:r>
              <a:rPr lang="en-US" sz="5000" dirty="0">
                <a:solidFill>
                  <a:schemeClr val="bg2">
                    <a:lumMod val="25000"/>
                  </a:schemeClr>
                </a:solidFill>
                <a:latin typeface="Roboto Condensed Bold"/>
              </a:rPr>
              <a:t>, </a:t>
            </a:r>
            <a:r>
              <a:rPr lang="en-US" sz="5000" dirty="0" err="1">
                <a:solidFill>
                  <a:schemeClr val="bg2">
                    <a:lumMod val="25000"/>
                  </a:schemeClr>
                </a:solidFill>
                <a:latin typeface="Roboto Condensed Bold"/>
              </a:rPr>
              <a:t>chủ</a:t>
            </a:r>
            <a:r>
              <a:rPr lang="en-US" sz="5000" dirty="0">
                <a:solidFill>
                  <a:schemeClr val="bg2">
                    <a:lumMod val="25000"/>
                  </a:schemeClr>
                </a:solidFill>
                <a:latin typeface="Roboto Condensed Bold"/>
              </a:rPr>
              <a:t> </a:t>
            </a:r>
            <a:r>
              <a:rPr lang="en-US" sz="5000" dirty="0" err="1">
                <a:solidFill>
                  <a:schemeClr val="bg2">
                    <a:lumMod val="25000"/>
                  </a:schemeClr>
                </a:solidFill>
                <a:latin typeface="Roboto Condensed Bold"/>
              </a:rPr>
              <a:t>đề</a:t>
            </a:r>
            <a:endParaRPr lang="en-US" sz="5000" dirty="0">
              <a:solidFill>
                <a:schemeClr val="bg2">
                  <a:lumMod val="25000"/>
                </a:schemeClr>
              </a:solidFill>
              <a:latin typeface="Roboto Condensed Bold"/>
            </a:endParaRPr>
          </a:p>
        </p:txBody>
      </p:sp>
      <p:graphicFrame>
        <p:nvGraphicFramePr>
          <p:cNvPr id="12" name="Diagram 11">
            <a:extLst>
              <a:ext uri="{FF2B5EF4-FFF2-40B4-BE49-F238E27FC236}">
                <a16:creationId xmlns:a16="http://schemas.microsoft.com/office/drawing/2014/main" id="{19BC529C-1277-9052-EC4E-A3C140330DE6}"/>
              </a:ext>
            </a:extLst>
          </p:cNvPr>
          <p:cNvGraphicFramePr/>
          <p:nvPr>
            <p:extLst>
              <p:ext uri="{D42A27DB-BD31-4B8C-83A1-F6EECF244321}">
                <p14:modId xmlns:p14="http://schemas.microsoft.com/office/powerpoint/2010/main" val="895653543"/>
              </p:ext>
            </p:extLst>
          </p:nvPr>
        </p:nvGraphicFramePr>
        <p:xfrm>
          <a:off x="1345954" y="4086297"/>
          <a:ext cx="15722846" cy="486151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13" name="Picture 7">
            <a:extLst>
              <a:ext uri="{FF2B5EF4-FFF2-40B4-BE49-F238E27FC236}">
                <a16:creationId xmlns:a16="http://schemas.microsoft.com/office/drawing/2014/main" id="{5769B73D-E45B-8BE1-27A9-EE0C7319ED5E}"/>
              </a:ext>
            </a:extLst>
          </p:cNvPr>
          <p:cNvPicPr>
            <a:picLocks noChangeAspect="1"/>
          </p:cNvPicPr>
          <p:nvPr/>
        </p:nvPicPr>
        <p:blipFill>
          <a:blip r:embed="rId14"/>
          <a:srcRect/>
          <a:stretch>
            <a:fillRect/>
          </a:stretch>
        </p:blipFill>
        <p:spPr>
          <a:xfrm>
            <a:off x="15468600" y="-128863"/>
            <a:ext cx="9064007" cy="31157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graphicEl>
                                              <a:dgm id="{52A3E404-49B4-4718-9466-7AF9FAAF7461}"/>
                                            </p:graphicEl>
                                          </p:spTgt>
                                        </p:tgtEl>
                                        <p:attrNameLst>
                                          <p:attrName>style.visibility</p:attrName>
                                        </p:attrNameLst>
                                      </p:cBhvr>
                                      <p:to>
                                        <p:strVal val="visible"/>
                                      </p:to>
                                    </p:set>
                                    <p:animEffect transition="in" filter="fade">
                                      <p:cBhvr>
                                        <p:cTn id="17" dur="500"/>
                                        <p:tgtEl>
                                          <p:spTgt spid="12">
                                            <p:graphicEl>
                                              <a:dgm id="{52A3E404-49B4-4718-9466-7AF9FAAF7461}"/>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graphicEl>
                                              <a:dgm id="{CF2D1FB3-E1D4-4BD0-92D9-38954B9F6EEA}"/>
                                            </p:graphicEl>
                                          </p:spTgt>
                                        </p:tgtEl>
                                        <p:attrNameLst>
                                          <p:attrName>style.visibility</p:attrName>
                                        </p:attrNameLst>
                                      </p:cBhvr>
                                      <p:to>
                                        <p:strVal val="visible"/>
                                      </p:to>
                                    </p:set>
                                    <p:animEffect transition="in" filter="fade">
                                      <p:cBhvr>
                                        <p:cTn id="22" dur="500"/>
                                        <p:tgtEl>
                                          <p:spTgt spid="12">
                                            <p:graphicEl>
                                              <a:dgm id="{CF2D1FB3-E1D4-4BD0-92D9-38954B9F6EE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Graphic spid="12"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DAC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0000"/>
          </a:blip>
          <a:srcRect/>
          <a:stretch>
            <a:fillRect/>
          </a:stretch>
        </p:blipFill>
        <p:spPr>
          <a:xfrm rot="562026">
            <a:off x="12484760" y="4722270"/>
            <a:ext cx="11606479" cy="7108968"/>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8100000">
            <a:off x="12405659" y="7831005"/>
            <a:ext cx="5709181" cy="2854591"/>
          </a:xfrm>
          <a:prstGeom prst="rect">
            <a:avLst/>
          </a:prstGeom>
        </p:spPr>
      </p:pic>
      <p:sp>
        <p:nvSpPr>
          <p:cNvPr id="5" name="TextBox 5"/>
          <p:cNvSpPr txBox="1"/>
          <p:nvPr/>
        </p:nvSpPr>
        <p:spPr>
          <a:xfrm>
            <a:off x="1465392" y="794898"/>
            <a:ext cx="14620218" cy="1543050"/>
          </a:xfrm>
          <a:prstGeom prst="rect">
            <a:avLst/>
          </a:prstGeom>
        </p:spPr>
        <p:txBody>
          <a:bodyPr lIns="0" tIns="0" rIns="0" bIns="0" rtlCol="0" anchor="t">
            <a:spAutoFit/>
          </a:bodyPr>
          <a:lstStyle/>
          <a:p>
            <a:pPr algn="just">
              <a:lnSpc>
                <a:spcPts val="12299"/>
              </a:lnSpc>
            </a:pPr>
            <a:r>
              <a:rPr lang="en-US" sz="9999" dirty="0">
                <a:solidFill>
                  <a:srgbClr val="A25237"/>
                </a:solidFill>
                <a:latin typeface="Fraunces"/>
              </a:rPr>
              <a:t>I. ĐỌC HIỂU VĂN BẢN</a:t>
            </a:r>
          </a:p>
        </p:txBody>
      </p:sp>
      <p:sp>
        <p:nvSpPr>
          <p:cNvPr id="6" name="TextBox 6"/>
          <p:cNvSpPr txBox="1"/>
          <p:nvPr/>
        </p:nvSpPr>
        <p:spPr>
          <a:xfrm>
            <a:off x="1465392" y="2623044"/>
            <a:ext cx="15120562" cy="866775"/>
          </a:xfrm>
          <a:prstGeom prst="rect">
            <a:avLst/>
          </a:prstGeom>
        </p:spPr>
        <p:txBody>
          <a:bodyPr lIns="0" tIns="0" rIns="0" bIns="0" rtlCol="0" anchor="t">
            <a:spAutoFit/>
          </a:bodyPr>
          <a:lstStyle/>
          <a:p>
            <a:pPr>
              <a:lnSpc>
                <a:spcPts val="7050"/>
              </a:lnSpc>
            </a:pPr>
            <a:r>
              <a:rPr lang="en-US" sz="5000" dirty="0">
                <a:solidFill>
                  <a:schemeClr val="bg2">
                    <a:lumMod val="25000"/>
                  </a:schemeClr>
                </a:solidFill>
                <a:latin typeface="Roboto Condensed Bold"/>
              </a:rPr>
              <a:t>d. Chia </a:t>
            </a:r>
            <a:r>
              <a:rPr lang="en-US" sz="5000" dirty="0" err="1">
                <a:solidFill>
                  <a:schemeClr val="bg2">
                    <a:lumMod val="25000"/>
                  </a:schemeClr>
                </a:solidFill>
                <a:latin typeface="Roboto Condensed Bold"/>
              </a:rPr>
              <a:t>sẻ</a:t>
            </a:r>
            <a:r>
              <a:rPr lang="en-US" sz="5000" dirty="0">
                <a:solidFill>
                  <a:schemeClr val="bg2">
                    <a:lumMod val="25000"/>
                  </a:schemeClr>
                </a:solidFill>
                <a:latin typeface="Roboto Condensed Bold"/>
              </a:rPr>
              <a:t> </a:t>
            </a:r>
            <a:r>
              <a:rPr lang="en-US" sz="5000" dirty="0" err="1">
                <a:solidFill>
                  <a:schemeClr val="bg2">
                    <a:lumMod val="25000"/>
                  </a:schemeClr>
                </a:solidFill>
                <a:latin typeface="Roboto Condensed Bold"/>
              </a:rPr>
              <a:t>bài</a:t>
            </a:r>
            <a:r>
              <a:rPr lang="en-US" sz="5000" dirty="0">
                <a:solidFill>
                  <a:schemeClr val="bg2">
                    <a:lumMod val="25000"/>
                  </a:schemeClr>
                </a:solidFill>
                <a:latin typeface="Roboto Condensed Bold"/>
              </a:rPr>
              <a:t> </a:t>
            </a:r>
            <a:r>
              <a:rPr lang="en-US" sz="5000" dirty="0" err="1">
                <a:solidFill>
                  <a:schemeClr val="bg2">
                    <a:lumMod val="25000"/>
                  </a:schemeClr>
                </a:solidFill>
                <a:latin typeface="Roboto Condensed Bold"/>
              </a:rPr>
              <a:t>học</a:t>
            </a:r>
            <a:r>
              <a:rPr lang="en-US" sz="5000" dirty="0">
                <a:solidFill>
                  <a:schemeClr val="bg2">
                    <a:lumMod val="25000"/>
                  </a:schemeClr>
                </a:solidFill>
                <a:latin typeface="Roboto Condensed Bold"/>
              </a:rPr>
              <a:t> </a:t>
            </a:r>
            <a:r>
              <a:rPr lang="en-US" sz="5000" dirty="0" err="1">
                <a:solidFill>
                  <a:schemeClr val="bg2">
                    <a:lumMod val="25000"/>
                  </a:schemeClr>
                </a:solidFill>
                <a:latin typeface="Roboto Condensed Bold"/>
              </a:rPr>
              <a:t>về</a:t>
            </a:r>
            <a:r>
              <a:rPr lang="en-US" sz="5000" dirty="0">
                <a:solidFill>
                  <a:schemeClr val="bg2">
                    <a:lumMod val="25000"/>
                  </a:schemeClr>
                </a:solidFill>
                <a:latin typeface="Roboto Condensed Bold"/>
              </a:rPr>
              <a:t> </a:t>
            </a:r>
            <a:r>
              <a:rPr lang="en-US" sz="5000" dirty="0" err="1">
                <a:solidFill>
                  <a:schemeClr val="bg2">
                    <a:lumMod val="25000"/>
                  </a:schemeClr>
                </a:solidFill>
                <a:latin typeface="Roboto Condensed Bold"/>
              </a:rPr>
              <a:t>cách</a:t>
            </a:r>
            <a:r>
              <a:rPr lang="en-US" sz="5000" dirty="0">
                <a:solidFill>
                  <a:schemeClr val="bg2">
                    <a:lumMod val="25000"/>
                  </a:schemeClr>
                </a:solidFill>
                <a:latin typeface="Roboto Condensed Bold"/>
              </a:rPr>
              <a:t> </a:t>
            </a:r>
            <a:r>
              <a:rPr lang="en-US" sz="5000" dirty="0" err="1">
                <a:solidFill>
                  <a:schemeClr val="bg2">
                    <a:lumMod val="25000"/>
                  </a:schemeClr>
                </a:solidFill>
                <a:latin typeface="Roboto Condensed Bold"/>
              </a:rPr>
              <a:t>nghĩ</a:t>
            </a:r>
            <a:r>
              <a:rPr lang="en-US" sz="5000" dirty="0">
                <a:solidFill>
                  <a:schemeClr val="bg2">
                    <a:lumMod val="25000"/>
                  </a:schemeClr>
                </a:solidFill>
                <a:latin typeface="Roboto Condensed Bold"/>
              </a:rPr>
              <a:t> </a:t>
            </a:r>
            <a:r>
              <a:rPr lang="en-US" sz="5000" dirty="0" err="1">
                <a:solidFill>
                  <a:schemeClr val="bg2">
                    <a:lumMod val="25000"/>
                  </a:schemeClr>
                </a:solidFill>
                <a:latin typeface="Roboto Condensed Bold"/>
              </a:rPr>
              <a:t>và</a:t>
            </a:r>
            <a:r>
              <a:rPr lang="en-US" sz="5000" dirty="0">
                <a:solidFill>
                  <a:schemeClr val="bg2">
                    <a:lumMod val="25000"/>
                  </a:schemeClr>
                </a:solidFill>
                <a:latin typeface="Roboto Condensed Bold"/>
              </a:rPr>
              <a:t> </a:t>
            </a:r>
            <a:r>
              <a:rPr lang="en-US" sz="5000" dirty="0" err="1">
                <a:solidFill>
                  <a:schemeClr val="bg2">
                    <a:lumMod val="25000"/>
                  </a:schemeClr>
                </a:solidFill>
                <a:latin typeface="Roboto Condensed Bold"/>
              </a:rPr>
              <a:t>ứng</a:t>
            </a:r>
            <a:r>
              <a:rPr lang="en-US" sz="5000" dirty="0">
                <a:solidFill>
                  <a:schemeClr val="bg2">
                    <a:lumMod val="25000"/>
                  </a:schemeClr>
                </a:solidFill>
                <a:latin typeface="Roboto Condensed Bold"/>
              </a:rPr>
              <a:t> </a:t>
            </a:r>
            <a:r>
              <a:rPr lang="en-US" sz="5000" dirty="0" err="1">
                <a:solidFill>
                  <a:schemeClr val="bg2">
                    <a:lumMod val="25000"/>
                  </a:schemeClr>
                </a:solidFill>
                <a:latin typeface="Roboto Condensed Bold"/>
              </a:rPr>
              <a:t>xử</a:t>
            </a:r>
            <a:r>
              <a:rPr lang="en-US" sz="5000" dirty="0">
                <a:solidFill>
                  <a:schemeClr val="bg2">
                    <a:lumMod val="25000"/>
                  </a:schemeClr>
                </a:solidFill>
                <a:latin typeface="Roboto Condensed Bold"/>
              </a:rPr>
              <a:t> </a:t>
            </a:r>
            <a:r>
              <a:rPr lang="en-US" sz="5000" dirty="0" err="1">
                <a:solidFill>
                  <a:schemeClr val="bg2">
                    <a:lumMod val="25000"/>
                  </a:schemeClr>
                </a:solidFill>
                <a:latin typeface="Roboto Condensed Bold"/>
              </a:rPr>
              <a:t>của</a:t>
            </a:r>
            <a:r>
              <a:rPr lang="en-US" sz="5000" dirty="0">
                <a:solidFill>
                  <a:schemeClr val="bg2">
                    <a:lumMod val="25000"/>
                  </a:schemeClr>
                </a:solidFill>
                <a:latin typeface="Roboto Condensed Bold"/>
              </a:rPr>
              <a:t> </a:t>
            </a:r>
            <a:r>
              <a:rPr lang="en-US" sz="5000" dirty="0" err="1">
                <a:solidFill>
                  <a:schemeClr val="bg2">
                    <a:lumMod val="25000"/>
                  </a:schemeClr>
                </a:solidFill>
                <a:latin typeface="Roboto Condensed Bold"/>
              </a:rPr>
              <a:t>cá</a:t>
            </a:r>
            <a:r>
              <a:rPr lang="en-US" sz="5000" dirty="0">
                <a:solidFill>
                  <a:schemeClr val="bg2">
                    <a:lumMod val="25000"/>
                  </a:schemeClr>
                </a:solidFill>
                <a:latin typeface="Roboto Condensed Bold"/>
              </a:rPr>
              <a:t> </a:t>
            </a:r>
            <a:r>
              <a:rPr lang="en-US" sz="5000" dirty="0" err="1">
                <a:solidFill>
                  <a:schemeClr val="bg2">
                    <a:lumMod val="25000"/>
                  </a:schemeClr>
                </a:solidFill>
                <a:latin typeface="Roboto Condensed Bold"/>
              </a:rPr>
              <a:t>nhân</a:t>
            </a:r>
            <a:endParaRPr lang="en-US" sz="5000" dirty="0">
              <a:solidFill>
                <a:schemeClr val="bg2">
                  <a:lumMod val="25000"/>
                </a:schemeClr>
              </a:solidFill>
              <a:latin typeface="Roboto Condensed Bold"/>
            </a:endParaRPr>
          </a:p>
        </p:txBody>
      </p:sp>
      <p:graphicFrame>
        <p:nvGraphicFramePr>
          <p:cNvPr id="9" name="Diagram 8">
            <a:extLst>
              <a:ext uri="{FF2B5EF4-FFF2-40B4-BE49-F238E27FC236}">
                <a16:creationId xmlns:a16="http://schemas.microsoft.com/office/drawing/2014/main" id="{EBE42C0B-4C1A-2A89-B9C6-53BB18020172}"/>
              </a:ext>
            </a:extLst>
          </p:cNvPr>
          <p:cNvGraphicFramePr/>
          <p:nvPr>
            <p:extLst>
              <p:ext uri="{D42A27DB-BD31-4B8C-83A1-F6EECF244321}">
                <p14:modId xmlns:p14="http://schemas.microsoft.com/office/powerpoint/2010/main" val="2018704249"/>
              </p:ext>
            </p:extLst>
          </p:nvPr>
        </p:nvGraphicFramePr>
        <p:xfrm>
          <a:off x="1465392" y="4056450"/>
          <a:ext cx="15679608" cy="57352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graphicEl>
                                              <a:dgm id="{E0F648FE-DFA9-416B-832A-D9785F57FF90}"/>
                                            </p:graphicEl>
                                          </p:spTgt>
                                        </p:tgtEl>
                                        <p:attrNameLst>
                                          <p:attrName>style.visibility</p:attrName>
                                        </p:attrNameLst>
                                      </p:cBhvr>
                                      <p:to>
                                        <p:strVal val="visible"/>
                                      </p:to>
                                    </p:set>
                                    <p:animEffect transition="in" filter="fade">
                                      <p:cBhvr>
                                        <p:cTn id="17" dur="500"/>
                                        <p:tgtEl>
                                          <p:spTgt spid="9">
                                            <p:graphicEl>
                                              <a:dgm id="{E0F648FE-DFA9-416B-832A-D9785F57FF90}"/>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graphicEl>
                                              <a:dgm id="{7904E182-E572-4B4C-A1C6-1404B8DEABF0}"/>
                                            </p:graphicEl>
                                          </p:spTgt>
                                        </p:tgtEl>
                                        <p:attrNameLst>
                                          <p:attrName>style.visibility</p:attrName>
                                        </p:attrNameLst>
                                      </p:cBhvr>
                                      <p:to>
                                        <p:strVal val="visible"/>
                                      </p:to>
                                    </p:set>
                                    <p:animEffect transition="in" filter="fade">
                                      <p:cBhvr>
                                        <p:cTn id="22" dur="500"/>
                                        <p:tgtEl>
                                          <p:spTgt spid="9">
                                            <p:graphicEl>
                                              <a:dgm id="{7904E182-E572-4B4C-A1C6-1404B8DEABF0}"/>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graphicEl>
                                              <a:dgm id="{8AC76A29-1DFC-452F-BB49-4E82FB242E01}"/>
                                            </p:graphicEl>
                                          </p:spTgt>
                                        </p:tgtEl>
                                        <p:attrNameLst>
                                          <p:attrName>style.visibility</p:attrName>
                                        </p:attrNameLst>
                                      </p:cBhvr>
                                      <p:to>
                                        <p:strVal val="visible"/>
                                      </p:to>
                                    </p:set>
                                    <p:animEffect transition="in" filter="fade">
                                      <p:cBhvr>
                                        <p:cTn id="27" dur="500"/>
                                        <p:tgtEl>
                                          <p:spTgt spid="9">
                                            <p:graphicEl>
                                              <a:dgm id="{8AC76A29-1DFC-452F-BB49-4E82FB242E0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Graphic spid="9" grpId="0">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DACB"/>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30000"/>
          </a:blip>
          <a:srcRect/>
          <a:stretch>
            <a:fillRect/>
          </a:stretch>
        </p:blipFill>
        <p:spPr>
          <a:xfrm rot="562026">
            <a:off x="10202742" y="6040636"/>
            <a:ext cx="11606479" cy="7108968"/>
          </a:xfrm>
          <a:prstGeom prst="rect">
            <a:avLst/>
          </a:prstGeom>
        </p:spPr>
      </p:pic>
      <p:pic>
        <p:nvPicPr>
          <p:cNvPr id="4" name="Picture 4"/>
          <p:cNvPicPr>
            <a:picLocks noChangeAspect="1"/>
          </p:cNvPicPr>
          <p:nvPr/>
        </p:nvPicPr>
        <p:blipFill>
          <a:blip r:embed="rId3">
            <a:alphaModFix amt="30000"/>
          </a:blip>
          <a:srcRect/>
          <a:stretch>
            <a:fillRect/>
          </a:stretch>
        </p:blipFill>
        <p:spPr>
          <a:xfrm rot="1385807">
            <a:off x="-6510015" y="-4816535"/>
            <a:ext cx="13370187" cy="8189240"/>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8100000">
            <a:off x="12405659" y="7831005"/>
            <a:ext cx="5709181" cy="2854591"/>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700000">
            <a:off x="346016" y="-627918"/>
            <a:ext cx="5635901" cy="2817951"/>
          </a:xfrm>
          <a:prstGeom prst="rect">
            <a:avLst/>
          </a:prstGeom>
        </p:spPr>
      </p:pic>
      <p:sp>
        <p:nvSpPr>
          <p:cNvPr id="7" name="TextBox 7"/>
          <p:cNvSpPr txBox="1"/>
          <p:nvPr/>
        </p:nvSpPr>
        <p:spPr>
          <a:xfrm>
            <a:off x="1465392" y="783656"/>
            <a:ext cx="14620218" cy="1543050"/>
          </a:xfrm>
          <a:prstGeom prst="rect">
            <a:avLst/>
          </a:prstGeom>
        </p:spPr>
        <p:txBody>
          <a:bodyPr lIns="0" tIns="0" rIns="0" bIns="0" rtlCol="0" anchor="t">
            <a:spAutoFit/>
          </a:bodyPr>
          <a:lstStyle/>
          <a:p>
            <a:pPr algn="just">
              <a:lnSpc>
                <a:spcPts val="12299"/>
              </a:lnSpc>
            </a:pPr>
            <a:r>
              <a:rPr lang="en-US" sz="9999" dirty="0">
                <a:solidFill>
                  <a:schemeClr val="accent2">
                    <a:lumMod val="75000"/>
                  </a:schemeClr>
                </a:solidFill>
                <a:latin typeface="Fraunces"/>
              </a:rPr>
              <a:t>II. LUYỆN TẬP</a:t>
            </a:r>
          </a:p>
        </p:txBody>
      </p:sp>
      <p:sp>
        <p:nvSpPr>
          <p:cNvPr id="8" name="TextBox 8"/>
          <p:cNvSpPr txBox="1"/>
          <p:nvPr/>
        </p:nvSpPr>
        <p:spPr>
          <a:xfrm>
            <a:off x="1677676" y="4365895"/>
            <a:ext cx="15002143" cy="2600325"/>
          </a:xfrm>
          <a:prstGeom prst="rect">
            <a:avLst/>
          </a:prstGeom>
        </p:spPr>
        <p:txBody>
          <a:bodyPr lIns="0" tIns="0" rIns="0" bIns="0" rtlCol="0" anchor="t">
            <a:spAutoFit/>
          </a:bodyPr>
          <a:lstStyle/>
          <a:p>
            <a:pPr algn="just">
              <a:lnSpc>
                <a:spcPts val="6960"/>
              </a:lnSpc>
            </a:pPr>
            <a:r>
              <a:rPr lang="en-US" sz="4800" dirty="0" err="1">
                <a:solidFill>
                  <a:srgbClr val="3E4440"/>
                </a:solidFill>
                <a:latin typeface="Roboto Condensed Bold"/>
              </a:rPr>
              <a:t>Tình</a:t>
            </a:r>
            <a:r>
              <a:rPr lang="en-US" sz="4800" dirty="0">
                <a:solidFill>
                  <a:srgbClr val="3E4440"/>
                </a:solidFill>
                <a:latin typeface="Roboto Condensed Bold"/>
              </a:rPr>
              <a:t> </a:t>
            </a:r>
            <a:r>
              <a:rPr lang="en-US" sz="4800" dirty="0" err="1">
                <a:solidFill>
                  <a:srgbClr val="3E4440"/>
                </a:solidFill>
                <a:latin typeface="Roboto Condensed Bold"/>
              </a:rPr>
              <a:t>huống</a:t>
            </a:r>
            <a:r>
              <a:rPr lang="en-US" sz="4800" dirty="0">
                <a:solidFill>
                  <a:srgbClr val="3E4440"/>
                </a:solidFill>
                <a:latin typeface="Roboto Condensed Bold"/>
              </a:rPr>
              <a:t> 1: </a:t>
            </a:r>
            <a:r>
              <a:rPr lang="en-US" sz="4800" dirty="0" err="1">
                <a:solidFill>
                  <a:srgbClr val="3E4440"/>
                </a:solidFill>
                <a:latin typeface="Roboto Condensed Italics"/>
              </a:rPr>
              <a:t>Nếu</a:t>
            </a:r>
            <a:r>
              <a:rPr lang="en-US" sz="4800" dirty="0">
                <a:solidFill>
                  <a:srgbClr val="3E4440"/>
                </a:solidFill>
                <a:latin typeface="Roboto Condensed Italics"/>
              </a:rPr>
              <a:t> </a:t>
            </a:r>
            <a:r>
              <a:rPr lang="en-US" sz="4800" dirty="0" err="1">
                <a:solidFill>
                  <a:srgbClr val="3E4440"/>
                </a:solidFill>
                <a:latin typeface="Roboto Condensed Italics"/>
              </a:rPr>
              <a:t>em</a:t>
            </a:r>
            <a:r>
              <a:rPr lang="en-US" sz="4800" dirty="0">
                <a:solidFill>
                  <a:srgbClr val="3E4440"/>
                </a:solidFill>
                <a:latin typeface="Roboto Condensed Italics"/>
              </a:rPr>
              <a:t> </a:t>
            </a:r>
            <a:r>
              <a:rPr lang="en-US" sz="4800" dirty="0" err="1">
                <a:solidFill>
                  <a:srgbClr val="3E4440"/>
                </a:solidFill>
                <a:latin typeface="Roboto Condensed Italics"/>
              </a:rPr>
              <a:t>có</a:t>
            </a:r>
            <a:r>
              <a:rPr lang="en-US" sz="4800" dirty="0">
                <a:solidFill>
                  <a:srgbClr val="3E4440"/>
                </a:solidFill>
                <a:latin typeface="Roboto Condensed Italics"/>
              </a:rPr>
              <a:t> </a:t>
            </a:r>
            <a:r>
              <a:rPr lang="en-US" sz="4800" dirty="0" err="1">
                <a:solidFill>
                  <a:srgbClr val="3E4440"/>
                </a:solidFill>
                <a:latin typeface="Roboto Condensed Italics"/>
              </a:rPr>
              <a:t>một</a:t>
            </a:r>
            <a:r>
              <a:rPr lang="en-US" sz="4800" dirty="0">
                <a:solidFill>
                  <a:srgbClr val="3E4440"/>
                </a:solidFill>
                <a:latin typeface="Roboto Condensed Italics"/>
              </a:rPr>
              <a:t> </a:t>
            </a:r>
            <a:r>
              <a:rPr lang="en-US" sz="4800" dirty="0" err="1">
                <a:solidFill>
                  <a:srgbClr val="3E4440"/>
                </a:solidFill>
                <a:latin typeface="Roboto Condensed Italics"/>
              </a:rPr>
              <a:t>khả</a:t>
            </a:r>
            <a:r>
              <a:rPr lang="en-US" sz="4800" dirty="0">
                <a:solidFill>
                  <a:srgbClr val="3E4440"/>
                </a:solidFill>
                <a:latin typeface="Roboto Condensed Italics"/>
              </a:rPr>
              <a:t> </a:t>
            </a:r>
            <a:r>
              <a:rPr lang="en-US" sz="4800" dirty="0" err="1">
                <a:solidFill>
                  <a:srgbClr val="3E4440"/>
                </a:solidFill>
                <a:latin typeface="Roboto Condensed Italics"/>
              </a:rPr>
              <a:t>năng</a:t>
            </a:r>
            <a:r>
              <a:rPr lang="en-US" sz="4800" dirty="0">
                <a:solidFill>
                  <a:srgbClr val="3E4440"/>
                </a:solidFill>
                <a:latin typeface="Roboto Condensed Italics"/>
              </a:rPr>
              <a:t> </a:t>
            </a:r>
            <a:r>
              <a:rPr lang="en-US" sz="4800" dirty="0" err="1">
                <a:solidFill>
                  <a:srgbClr val="3E4440"/>
                </a:solidFill>
                <a:latin typeface="Roboto Condensed Italics"/>
              </a:rPr>
              <a:t>đặc</a:t>
            </a:r>
            <a:r>
              <a:rPr lang="en-US" sz="4800" dirty="0">
                <a:solidFill>
                  <a:srgbClr val="3E4440"/>
                </a:solidFill>
                <a:latin typeface="Roboto Condensed Italics"/>
              </a:rPr>
              <a:t> </a:t>
            </a:r>
            <a:r>
              <a:rPr lang="en-US" sz="4800" dirty="0" err="1">
                <a:solidFill>
                  <a:srgbClr val="3E4440"/>
                </a:solidFill>
                <a:latin typeface="Roboto Condensed Italics"/>
              </a:rPr>
              <a:t>biệt</a:t>
            </a:r>
            <a:r>
              <a:rPr lang="en-US" sz="4800" dirty="0">
                <a:solidFill>
                  <a:srgbClr val="3E4440"/>
                </a:solidFill>
                <a:latin typeface="Roboto Condensed Italics"/>
              </a:rPr>
              <a:t> </a:t>
            </a:r>
            <a:r>
              <a:rPr lang="en-US" sz="4800" dirty="0" err="1">
                <a:solidFill>
                  <a:srgbClr val="3E4440"/>
                </a:solidFill>
                <a:latin typeface="Roboto Condensed Italics"/>
              </a:rPr>
              <a:t>nào</a:t>
            </a:r>
            <a:r>
              <a:rPr lang="en-US" sz="4800" dirty="0">
                <a:solidFill>
                  <a:srgbClr val="3E4440"/>
                </a:solidFill>
                <a:latin typeface="Roboto Condensed Italics"/>
              </a:rPr>
              <a:t> </a:t>
            </a:r>
            <a:r>
              <a:rPr lang="en-US" sz="4800" dirty="0" err="1">
                <a:solidFill>
                  <a:srgbClr val="3E4440"/>
                </a:solidFill>
                <a:latin typeface="Roboto Condensed Italics"/>
              </a:rPr>
              <a:t>đó</a:t>
            </a:r>
            <a:r>
              <a:rPr lang="en-US" sz="4800" dirty="0">
                <a:solidFill>
                  <a:srgbClr val="3E4440"/>
                </a:solidFill>
                <a:latin typeface="Roboto Condensed Italics"/>
              </a:rPr>
              <a:t> so </a:t>
            </a:r>
            <a:r>
              <a:rPr lang="en-US" sz="4800" dirty="0" err="1">
                <a:solidFill>
                  <a:srgbClr val="3E4440"/>
                </a:solidFill>
                <a:latin typeface="Roboto Condensed Italics"/>
              </a:rPr>
              <a:t>với</a:t>
            </a:r>
            <a:r>
              <a:rPr lang="en-US" sz="4800" dirty="0">
                <a:solidFill>
                  <a:srgbClr val="3E4440"/>
                </a:solidFill>
                <a:latin typeface="Roboto Condensed Italics"/>
              </a:rPr>
              <a:t> </a:t>
            </a:r>
            <a:r>
              <a:rPr lang="en-US" sz="4800" dirty="0" err="1">
                <a:solidFill>
                  <a:srgbClr val="3E4440"/>
                </a:solidFill>
                <a:latin typeface="Roboto Condensed Italics"/>
              </a:rPr>
              <a:t>mọi</a:t>
            </a:r>
            <a:r>
              <a:rPr lang="en-US" sz="4800" dirty="0">
                <a:solidFill>
                  <a:srgbClr val="3E4440"/>
                </a:solidFill>
                <a:latin typeface="Roboto Condensed Italics"/>
              </a:rPr>
              <a:t> </a:t>
            </a:r>
            <a:r>
              <a:rPr lang="en-US" sz="4800" dirty="0" err="1">
                <a:solidFill>
                  <a:srgbClr val="3E4440"/>
                </a:solidFill>
                <a:latin typeface="Roboto Condensed Italics"/>
              </a:rPr>
              <a:t>người</a:t>
            </a:r>
            <a:r>
              <a:rPr lang="en-US" sz="4800" dirty="0">
                <a:solidFill>
                  <a:srgbClr val="3E4440"/>
                </a:solidFill>
                <a:latin typeface="Roboto Condensed Italics"/>
              </a:rPr>
              <a:t> </a:t>
            </a:r>
            <a:r>
              <a:rPr lang="en-US" sz="4800" dirty="0" err="1">
                <a:solidFill>
                  <a:srgbClr val="3E4440"/>
                </a:solidFill>
                <a:latin typeface="Roboto Condensed Italics"/>
              </a:rPr>
              <a:t>trong</a:t>
            </a:r>
            <a:r>
              <a:rPr lang="en-US" sz="4800" dirty="0">
                <a:solidFill>
                  <a:srgbClr val="3E4440"/>
                </a:solidFill>
                <a:latin typeface="Roboto Condensed Italics"/>
              </a:rPr>
              <a:t> </a:t>
            </a:r>
            <a:r>
              <a:rPr lang="en-US" sz="4800" dirty="0" err="1">
                <a:solidFill>
                  <a:srgbClr val="3E4440"/>
                </a:solidFill>
                <a:latin typeface="Roboto Condensed Italics"/>
              </a:rPr>
              <a:t>gia</a:t>
            </a:r>
            <a:r>
              <a:rPr lang="en-US" sz="4800" dirty="0">
                <a:solidFill>
                  <a:srgbClr val="3E4440"/>
                </a:solidFill>
                <a:latin typeface="Roboto Condensed Italics"/>
              </a:rPr>
              <a:t> </a:t>
            </a:r>
            <a:r>
              <a:rPr lang="en-US" sz="4800" dirty="0" err="1">
                <a:solidFill>
                  <a:srgbClr val="3E4440"/>
                </a:solidFill>
                <a:latin typeface="Roboto Condensed Italics"/>
              </a:rPr>
              <a:t>đình</a:t>
            </a:r>
            <a:r>
              <a:rPr lang="en-US" sz="4800" dirty="0">
                <a:solidFill>
                  <a:srgbClr val="3E4440"/>
                </a:solidFill>
                <a:latin typeface="Roboto Condensed Italics"/>
              </a:rPr>
              <a:t>, </a:t>
            </a:r>
            <a:r>
              <a:rPr lang="en-US" sz="4800" dirty="0" err="1">
                <a:solidFill>
                  <a:srgbClr val="3E4440"/>
                </a:solidFill>
                <a:latin typeface="Roboto Condensed Italics"/>
              </a:rPr>
              <a:t>mọi</a:t>
            </a:r>
            <a:r>
              <a:rPr lang="en-US" sz="4800" dirty="0">
                <a:solidFill>
                  <a:srgbClr val="3E4440"/>
                </a:solidFill>
                <a:latin typeface="Roboto Condensed Italics"/>
              </a:rPr>
              <a:t> </a:t>
            </a:r>
            <a:r>
              <a:rPr lang="en-US" sz="4800" dirty="0" err="1">
                <a:solidFill>
                  <a:srgbClr val="3E4440"/>
                </a:solidFill>
                <a:latin typeface="Roboto Condensed Italics"/>
              </a:rPr>
              <a:t>người</a:t>
            </a:r>
            <a:r>
              <a:rPr lang="en-US" sz="4800" dirty="0">
                <a:solidFill>
                  <a:srgbClr val="3E4440"/>
                </a:solidFill>
                <a:latin typeface="Roboto Condensed Italics"/>
              </a:rPr>
              <a:t> </a:t>
            </a:r>
            <a:r>
              <a:rPr lang="en-US" sz="4800" dirty="0" err="1">
                <a:solidFill>
                  <a:srgbClr val="3E4440"/>
                </a:solidFill>
                <a:latin typeface="Roboto Condensed Italics"/>
              </a:rPr>
              <a:t>tự</a:t>
            </a:r>
            <a:r>
              <a:rPr lang="en-US" sz="4800" dirty="0">
                <a:solidFill>
                  <a:srgbClr val="3E4440"/>
                </a:solidFill>
                <a:latin typeface="Roboto Condensed Italics"/>
              </a:rPr>
              <a:t> </a:t>
            </a:r>
            <a:r>
              <a:rPr lang="en-US" sz="4800" dirty="0" err="1">
                <a:solidFill>
                  <a:srgbClr val="3E4440"/>
                </a:solidFill>
                <a:latin typeface="Roboto Condensed Italics"/>
              </a:rPr>
              <a:t>ti</a:t>
            </a:r>
            <a:r>
              <a:rPr lang="en-US" sz="4800" dirty="0">
                <a:solidFill>
                  <a:srgbClr val="3E4440"/>
                </a:solidFill>
                <a:latin typeface="Roboto Condensed Italics"/>
              </a:rPr>
              <a:t> </a:t>
            </a:r>
            <a:r>
              <a:rPr lang="en-US" sz="4800" dirty="0" err="1">
                <a:solidFill>
                  <a:srgbClr val="3E4440"/>
                </a:solidFill>
                <a:latin typeface="Roboto Condensed Italics"/>
              </a:rPr>
              <a:t>vì</a:t>
            </a:r>
            <a:r>
              <a:rPr lang="en-US" sz="4800" dirty="0">
                <a:solidFill>
                  <a:srgbClr val="3E4440"/>
                </a:solidFill>
                <a:latin typeface="Roboto Condensed Italics"/>
              </a:rPr>
              <a:t> </a:t>
            </a:r>
            <a:r>
              <a:rPr lang="en-US" sz="4800" dirty="0" err="1">
                <a:solidFill>
                  <a:srgbClr val="3E4440"/>
                </a:solidFill>
                <a:latin typeface="Roboto Condensed Italics"/>
              </a:rPr>
              <a:t>họ</a:t>
            </a:r>
            <a:r>
              <a:rPr lang="en-US" sz="4800" dirty="0">
                <a:solidFill>
                  <a:srgbClr val="3E4440"/>
                </a:solidFill>
                <a:latin typeface="Roboto Condensed Italics"/>
              </a:rPr>
              <a:t> </a:t>
            </a:r>
            <a:r>
              <a:rPr lang="en-US" sz="4800" dirty="0" err="1">
                <a:solidFill>
                  <a:srgbClr val="3E4440"/>
                </a:solidFill>
                <a:latin typeface="Roboto Condensed Italics"/>
              </a:rPr>
              <a:t>không</a:t>
            </a:r>
            <a:r>
              <a:rPr lang="en-US" sz="4800" dirty="0">
                <a:solidFill>
                  <a:srgbClr val="3E4440"/>
                </a:solidFill>
                <a:latin typeface="Roboto Condensed Italics"/>
              </a:rPr>
              <a:t> </a:t>
            </a:r>
            <a:r>
              <a:rPr lang="en-US" sz="4800" dirty="0" err="1">
                <a:solidFill>
                  <a:srgbClr val="3E4440"/>
                </a:solidFill>
                <a:latin typeface="Roboto Condensed Italics"/>
              </a:rPr>
              <a:t>giỏi</a:t>
            </a:r>
            <a:r>
              <a:rPr lang="en-US" sz="4800" dirty="0">
                <a:solidFill>
                  <a:srgbClr val="3E4440"/>
                </a:solidFill>
                <a:latin typeface="Roboto Condensed Italics"/>
              </a:rPr>
              <a:t> </a:t>
            </a:r>
            <a:r>
              <a:rPr lang="en-US" sz="4800" dirty="0" err="1">
                <a:solidFill>
                  <a:srgbClr val="3E4440"/>
                </a:solidFill>
                <a:latin typeface="Roboto Condensed Italics"/>
              </a:rPr>
              <a:t>bằng</a:t>
            </a:r>
            <a:r>
              <a:rPr lang="en-US" sz="4800" dirty="0">
                <a:solidFill>
                  <a:srgbClr val="3E4440"/>
                </a:solidFill>
                <a:latin typeface="Roboto Condensed Italics"/>
              </a:rPr>
              <a:t> </a:t>
            </a:r>
            <a:r>
              <a:rPr lang="en-US" sz="4800" dirty="0" err="1">
                <a:solidFill>
                  <a:srgbClr val="3E4440"/>
                </a:solidFill>
                <a:latin typeface="Roboto Condensed Italics"/>
              </a:rPr>
              <a:t>em</a:t>
            </a:r>
            <a:r>
              <a:rPr lang="en-US" sz="4800" dirty="0">
                <a:solidFill>
                  <a:srgbClr val="3E4440"/>
                </a:solidFill>
                <a:latin typeface="Roboto Condensed Italics"/>
              </a:rPr>
              <a:t> </a:t>
            </a:r>
            <a:r>
              <a:rPr lang="en-US" sz="4800" dirty="0" err="1">
                <a:solidFill>
                  <a:srgbClr val="3E4440"/>
                </a:solidFill>
                <a:latin typeface="Roboto Condensed Italics"/>
              </a:rPr>
              <a:t>và</a:t>
            </a:r>
            <a:r>
              <a:rPr lang="en-US" sz="4800" dirty="0">
                <a:solidFill>
                  <a:srgbClr val="3E4440"/>
                </a:solidFill>
                <a:latin typeface="Roboto Condensed Italics"/>
              </a:rPr>
              <a:t> </a:t>
            </a:r>
            <a:r>
              <a:rPr lang="en-US" sz="4800" dirty="0" err="1">
                <a:solidFill>
                  <a:srgbClr val="3E4440"/>
                </a:solidFill>
                <a:latin typeface="Roboto Condensed Italics"/>
              </a:rPr>
              <a:t>có</a:t>
            </a:r>
            <a:r>
              <a:rPr lang="en-US" sz="4800" dirty="0">
                <a:solidFill>
                  <a:srgbClr val="3E4440"/>
                </a:solidFill>
                <a:latin typeface="Roboto Condensed Italics"/>
              </a:rPr>
              <a:t> </a:t>
            </a:r>
            <a:r>
              <a:rPr lang="en-US" sz="4800" dirty="0" err="1">
                <a:solidFill>
                  <a:srgbClr val="3E4440"/>
                </a:solidFill>
                <a:latin typeface="Roboto Condensed Italics"/>
              </a:rPr>
              <a:t>thái</a:t>
            </a:r>
            <a:r>
              <a:rPr lang="en-US" sz="4800" dirty="0">
                <a:solidFill>
                  <a:srgbClr val="3E4440"/>
                </a:solidFill>
                <a:latin typeface="Roboto Condensed Italics"/>
              </a:rPr>
              <a:t> </a:t>
            </a:r>
            <a:r>
              <a:rPr lang="en-US" sz="4800" dirty="0" err="1">
                <a:solidFill>
                  <a:srgbClr val="3E4440"/>
                </a:solidFill>
                <a:latin typeface="Roboto Condensed Italics"/>
              </a:rPr>
              <a:t>độ</a:t>
            </a:r>
            <a:r>
              <a:rPr lang="en-US" sz="4800" dirty="0">
                <a:solidFill>
                  <a:srgbClr val="3E4440"/>
                </a:solidFill>
                <a:latin typeface="Roboto Condensed Italics"/>
              </a:rPr>
              <a:t> </a:t>
            </a:r>
            <a:r>
              <a:rPr lang="en-US" sz="4800" dirty="0" err="1">
                <a:solidFill>
                  <a:srgbClr val="3E4440"/>
                </a:solidFill>
                <a:latin typeface="Roboto Condensed Italics"/>
              </a:rPr>
              <a:t>đố</a:t>
            </a:r>
            <a:r>
              <a:rPr lang="en-US" sz="4800" dirty="0">
                <a:solidFill>
                  <a:srgbClr val="3E4440"/>
                </a:solidFill>
                <a:latin typeface="Roboto Condensed Italics"/>
              </a:rPr>
              <a:t> </a:t>
            </a:r>
            <a:r>
              <a:rPr lang="en-US" sz="4800" dirty="0" err="1">
                <a:solidFill>
                  <a:srgbClr val="3E4440"/>
                </a:solidFill>
                <a:latin typeface="Roboto Condensed Italics"/>
              </a:rPr>
              <a:t>kỵ</a:t>
            </a:r>
            <a:r>
              <a:rPr lang="en-US" sz="4800" dirty="0">
                <a:solidFill>
                  <a:srgbClr val="3E4440"/>
                </a:solidFill>
                <a:latin typeface="Roboto Condensed Italics"/>
              </a:rPr>
              <a:t>. </a:t>
            </a:r>
            <a:r>
              <a:rPr lang="en-US" sz="4800" dirty="0" err="1">
                <a:solidFill>
                  <a:srgbClr val="3E4440"/>
                </a:solidFill>
                <a:latin typeface="Roboto Condensed Italics"/>
              </a:rPr>
              <a:t>Trong</a:t>
            </a:r>
            <a:r>
              <a:rPr lang="en-US" sz="4800" dirty="0">
                <a:solidFill>
                  <a:srgbClr val="3E4440"/>
                </a:solidFill>
                <a:latin typeface="Roboto Condensed Italics"/>
              </a:rPr>
              <a:t> </a:t>
            </a:r>
            <a:r>
              <a:rPr lang="en-US" sz="4800" dirty="0" err="1">
                <a:solidFill>
                  <a:srgbClr val="3E4440"/>
                </a:solidFill>
                <a:latin typeface="Roboto Condensed Italics"/>
              </a:rPr>
              <a:t>trường</a:t>
            </a:r>
            <a:r>
              <a:rPr lang="en-US" sz="4800" dirty="0">
                <a:solidFill>
                  <a:srgbClr val="3E4440"/>
                </a:solidFill>
                <a:latin typeface="Roboto Condensed Italics"/>
              </a:rPr>
              <a:t> </a:t>
            </a:r>
            <a:r>
              <a:rPr lang="en-US" sz="4800" dirty="0" err="1">
                <a:solidFill>
                  <a:srgbClr val="3E4440"/>
                </a:solidFill>
                <a:latin typeface="Roboto Condensed Italics"/>
              </a:rPr>
              <a:t>hợp</a:t>
            </a:r>
            <a:r>
              <a:rPr lang="en-US" sz="4800" dirty="0">
                <a:solidFill>
                  <a:srgbClr val="3E4440"/>
                </a:solidFill>
                <a:latin typeface="Roboto Condensed Italics"/>
              </a:rPr>
              <a:t> </a:t>
            </a:r>
            <a:r>
              <a:rPr lang="en-US" sz="4800" dirty="0" err="1">
                <a:solidFill>
                  <a:srgbClr val="3E4440"/>
                </a:solidFill>
                <a:latin typeface="Roboto Condensed Italics"/>
              </a:rPr>
              <a:t>đó</a:t>
            </a:r>
            <a:r>
              <a:rPr lang="en-US" sz="4800" dirty="0">
                <a:solidFill>
                  <a:srgbClr val="3E4440"/>
                </a:solidFill>
                <a:latin typeface="Roboto Condensed Italics"/>
              </a:rPr>
              <a:t>, </a:t>
            </a:r>
            <a:r>
              <a:rPr lang="en-US" sz="4800" dirty="0" err="1">
                <a:solidFill>
                  <a:srgbClr val="3E4440"/>
                </a:solidFill>
                <a:latin typeface="Roboto Condensed Italics"/>
              </a:rPr>
              <a:t>em</a:t>
            </a:r>
            <a:r>
              <a:rPr lang="en-US" sz="4800" dirty="0">
                <a:solidFill>
                  <a:srgbClr val="3E4440"/>
                </a:solidFill>
                <a:latin typeface="Roboto Condensed Italics"/>
              </a:rPr>
              <a:t> </a:t>
            </a:r>
            <a:r>
              <a:rPr lang="en-US" sz="4800" dirty="0" err="1">
                <a:solidFill>
                  <a:srgbClr val="3E4440"/>
                </a:solidFill>
                <a:latin typeface="Roboto Condensed Italics"/>
              </a:rPr>
              <a:t>sẽ</a:t>
            </a:r>
            <a:r>
              <a:rPr lang="en-US" sz="4800" dirty="0">
                <a:solidFill>
                  <a:srgbClr val="3E4440"/>
                </a:solidFill>
                <a:latin typeface="Roboto Condensed Italics"/>
              </a:rPr>
              <a:t> </a:t>
            </a:r>
            <a:r>
              <a:rPr lang="en-US" sz="4800" dirty="0" err="1">
                <a:solidFill>
                  <a:srgbClr val="3E4440"/>
                </a:solidFill>
                <a:latin typeface="Roboto Condensed Italics"/>
              </a:rPr>
              <a:t>làm</a:t>
            </a:r>
            <a:r>
              <a:rPr lang="en-US" sz="4800" dirty="0">
                <a:solidFill>
                  <a:srgbClr val="3E4440"/>
                </a:solidFill>
                <a:latin typeface="Roboto Condensed Italics"/>
              </a:rPr>
              <a:t> </a:t>
            </a:r>
            <a:r>
              <a:rPr lang="en-US" sz="4800" dirty="0" err="1">
                <a:solidFill>
                  <a:srgbClr val="3E4440"/>
                </a:solidFill>
                <a:latin typeface="Roboto Condensed Italics"/>
              </a:rPr>
              <a:t>gì</a:t>
            </a:r>
            <a:r>
              <a:rPr lang="en-US" sz="4800" dirty="0">
                <a:solidFill>
                  <a:srgbClr val="3E4440"/>
                </a:solidFill>
                <a:latin typeface="Roboto Condensed Italics"/>
              </a:rPr>
              <a:t>?</a:t>
            </a:r>
          </a:p>
        </p:txBody>
      </p:sp>
      <p:sp>
        <p:nvSpPr>
          <p:cNvPr id="9" name="TextBox 9"/>
          <p:cNvSpPr txBox="1"/>
          <p:nvPr/>
        </p:nvSpPr>
        <p:spPr>
          <a:xfrm>
            <a:off x="4387089" y="2833054"/>
            <a:ext cx="10524380" cy="1047750"/>
          </a:xfrm>
          <a:prstGeom prst="rect">
            <a:avLst/>
          </a:prstGeom>
        </p:spPr>
        <p:txBody>
          <a:bodyPr lIns="0" tIns="0" rIns="0" bIns="0" rtlCol="0" anchor="t">
            <a:spAutoFit/>
          </a:bodyPr>
          <a:lstStyle/>
          <a:p>
            <a:pPr>
              <a:lnSpc>
                <a:spcPts val="8400"/>
              </a:lnSpc>
              <a:spcBef>
                <a:spcPct val="0"/>
              </a:spcBef>
            </a:pPr>
            <a:r>
              <a:rPr lang="en-US" sz="6000" spc="54" dirty="0">
                <a:solidFill>
                  <a:srgbClr val="3E4440"/>
                </a:solidFill>
                <a:latin typeface="Roboto Condensed Bold"/>
              </a:rPr>
              <a:t>ĐÀM THOẠI: ỨNG XỬ VĂN MINH</a:t>
            </a:r>
          </a:p>
        </p:txBody>
      </p:sp>
      <p:pic>
        <p:nvPicPr>
          <p:cNvPr id="11" name="Picture 8">
            <a:extLst>
              <a:ext uri="{FF2B5EF4-FFF2-40B4-BE49-F238E27FC236}">
                <a16:creationId xmlns:a16="http://schemas.microsoft.com/office/drawing/2014/main" id="{956B7077-E17C-C826-3AD0-5C1F73A31DF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t="16150" r="28169"/>
          <a:stretch>
            <a:fillRect/>
          </a:stretch>
        </p:blipFill>
        <p:spPr>
          <a:xfrm rot="842043">
            <a:off x="999908" y="8854577"/>
            <a:ext cx="930966" cy="740346"/>
          </a:xfrm>
          <a:prstGeom prst="rect">
            <a:avLst/>
          </a:prstGeom>
        </p:spPr>
      </p:pic>
      <p:pic>
        <p:nvPicPr>
          <p:cNvPr id="12" name="Picture 9">
            <a:extLst>
              <a:ext uri="{FF2B5EF4-FFF2-40B4-BE49-F238E27FC236}">
                <a16:creationId xmlns:a16="http://schemas.microsoft.com/office/drawing/2014/main" id="{C15CD1CB-C71B-4FEE-FB7B-B2EC624047E6}"/>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916594" y="8752746"/>
            <a:ext cx="6109176" cy="1044114"/>
          </a:xfrm>
          <a:prstGeom prst="rect">
            <a:avLst/>
          </a:prstGeom>
        </p:spPr>
      </p:pic>
      <p:pic>
        <p:nvPicPr>
          <p:cNvPr id="14" name="Picture 7">
            <a:extLst>
              <a:ext uri="{FF2B5EF4-FFF2-40B4-BE49-F238E27FC236}">
                <a16:creationId xmlns:a16="http://schemas.microsoft.com/office/drawing/2014/main" id="{4DFFB26D-0858-4965-3B0E-D16AC795353C}"/>
              </a:ext>
            </a:extLst>
          </p:cNvPr>
          <p:cNvPicPr>
            <a:picLocks noChangeAspect="1"/>
          </p:cNvPicPr>
          <p:nvPr/>
        </p:nvPicPr>
        <p:blipFill>
          <a:blip r:embed="rId10"/>
          <a:srcRect/>
          <a:stretch>
            <a:fillRect/>
          </a:stretch>
        </p:blipFill>
        <p:spPr>
          <a:xfrm>
            <a:off x="11553606" y="-670158"/>
            <a:ext cx="9064007" cy="31157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DAC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6670661">
            <a:off x="-4881568" y="5574338"/>
            <a:ext cx="10392975" cy="8041564"/>
          </a:xfrm>
          <a:prstGeom prst="rect">
            <a:avLst/>
          </a:prstGeom>
        </p:spPr>
      </p:pic>
      <p:pic>
        <p:nvPicPr>
          <p:cNvPr id="3" name="Picture 3"/>
          <p:cNvPicPr>
            <a:picLocks noChangeAspect="1"/>
          </p:cNvPicPr>
          <p:nvPr/>
        </p:nvPicPr>
        <p:blipFill>
          <a:blip r:embed="rId4">
            <a:alphaModFix amt="30000"/>
          </a:blip>
          <a:srcRect/>
          <a:stretch>
            <a:fillRect/>
          </a:stretch>
        </p:blipFill>
        <p:spPr>
          <a:xfrm rot="562026">
            <a:off x="10202742" y="6040636"/>
            <a:ext cx="11606479" cy="7108968"/>
          </a:xfrm>
          <a:prstGeom prst="rect">
            <a:avLst/>
          </a:prstGeom>
        </p:spPr>
      </p:pic>
      <p:pic>
        <p:nvPicPr>
          <p:cNvPr id="4" name="Picture 4"/>
          <p:cNvPicPr>
            <a:picLocks noChangeAspect="1"/>
          </p:cNvPicPr>
          <p:nvPr/>
        </p:nvPicPr>
        <p:blipFill>
          <a:blip r:embed="rId5">
            <a:alphaModFix amt="30000"/>
          </a:blip>
          <a:srcRect/>
          <a:stretch>
            <a:fillRect/>
          </a:stretch>
        </p:blipFill>
        <p:spPr>
          <a:xfrm rot="1385807">
            <a:off x="-6510015" y="-4816535"/>
            <a:ext cx="13370187" cy="8189240"/>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8100000">
            <a:off x="12405659" y="7831005"/>
            <a:ext cx="5709181" cy="2854591"/>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700000">
            <a:off x="346016" y="-627918"/>
            <a:ext cx="5635901" cy="2817951"/>
          </a:xfrm>
          <a:prstGeom prst="rect">
            <a:avLst/>
          </a:prstGeom>
        </p:spPr>
      </p:pic>
      <p:sp>
        <p:nvSpPr>
          <p:cNvPr id="7" name="TextBox 7"/>
          <p:cNvSpPr txBox="1"/>
          <p:nvPr/>
        </p:nvSpPr>
        <p:spPr>
          <a:xfrm>
            <a:off x="1465392" y="783656"/>
            <a:ext cx="14620218" cy="1543050"/>
          </a:xfrm>
          <a:prstGeom prst="rect">
            <a:avLst/>
          </a:prstGeom>
        </p:spPr>
        <p:txBody>
          <a:bodyPr lIns="0" tIns="0" rIns="0" bIns="0" rtlCol="0" anchor="t">
            <a:spAutoFit/>
          </a:bodyPr>
          <a:lstStyle/>
          <a:p>
            <a:pPr algn="just">
              <a:lnSpc>
                <a:spcPts val="12299"/>
              </a:lnSpc>
            </a:pPr>
            <a:r>
              <a:rPr lang="en-US" sz="9999" dirty="0">
                <a:solidFill>
                  <a:schemeClr val="accent2">
                    <a:lumMod val="75000"/>
                  </a:schemeClr>
                </a:solidFill>
                <a:latin typeface="Fraunces"/>
              </a:rPr>
              <a:t>II. LUYỆN TẬP</a:t>
            </a:r>
          </a:p>
        </p:txBody>
      </p:sp>
      <p:sp>
        <p:nvSpPr>
          <p:cNvPr id="8" name="TextBox 8"/>
          <p:cNvSpPr txBox="1"/>
          <p:nvPr/>
        </p:nvSpPr>
        <p:spPr>
          <a:xfrm>
            <a:off x="1677676" y="4365895"/>
            <a:ext cx="15002143" cy="4352925"/>
          </a:xfrm>
          <a:prstGeom prst="rect">
            <a:avLst/>
          </a:prstGeom>
        </p:spPr>
        <p:txBody>
          <a:bodyPr lIns="0" tIns="0" rIns="0" bIns="0" rtlCol="0" anchor="t">
            <a:spAutoFit/>
          </a:bodyPr>
          <a:lstStyle/>
          <a:p>
            <a:pPr algn="just">
              <a:lnSpc>
                <a:spcPts val="6960"/>
              </a:lnSpc>
            </a:pPr>
            <a:r>
              <a:rPr lang="en-US" sz="4800">
                <a:solidFill>
                  <a:srgbClr val="3E4440"/>
                </a:solidFill>
                <a:latin typeface="Roboto Condensed Bold"/>
              </a:rPr>
              <a:t>Tình huống 2: </a:t>
            </a:r>
            <a:r>
              <a:rPr lang="en-US" sz="4800">
                <a:solidFill>
                  <a:srgbClr val="3E4440"/>
                </a:solidFill>
                <a:latin typeface="Roboto Condensed Italics"/>
              </a:rPr>
              <a:t>Nếu em thấy anh/chị/em mình thông minh, giỏi hơn mình và được mọi người công nhận. Em cũng muốn được người khác công nhận mình như thế. Em có buồn vì người đó giỏi hơn mình không? Em sẽ làm gì để em và người đó vẫn thân thiết với nhau? Em sẽ làm gì để mọi người công nhận em?</a:t>
            </a:r>
          </a:p>
        </p:txBody>
      </p:sp>
      <p:sp>
        <p:nvSpPr>
          <p:cNvPr id="9" name="TextBox 9"/>
          <p:cNvSpPr txBox="1"/>
          <p:nvPr/>
        </p:nvSpPr>
        <p:spPr>
          <a:xfrm>
            <a:off x="4387089" y="2833054"/>
            <a:ext cx="10524380" cy="1047750"/>
          </a:xfrm>
          <a:prstGeom prst="rect">
            <a:avLst/>
          </a:prstGeom>
        </p:spPr>
        <p:txBody>
          <a:bodyPr lIns="0" tIns="0" rIns="0" bIns="0" rtlCol="0" anchor="t">
            <a:spAutoFit/>
          </a:bodyPr>
          <a:lstStyle/>
          <a:p>
            <a:pPr>
              <a:lnSpc>
                <a:spcPts val="8400"/>
              </a:lnSpc>
              <a:spcBef>
                <a:spcPct val="0"/>
              </a:spcBef>
            </a:pPr>
            <a:r>
              <a:rPr lang="en-US" sz="6000" spc="54">
                <a:solidFill>
                  <a:srgbClr val="3E4440"/>
                </a:solidFill>
                <a:latin typeface="Roboto Condensed Bold"/>
              </a:rPr>
              <a:t>ĐÀM THOẠI: ỨNG XỬ VĂN MINH</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1E5CB"/>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35000"/>
          </a:blip>
          <a:srcRect/>
          <a:stretch>
            <a:fillRect/>
          </a:stretch>
        </p:blipFill>
        <p:spPr>
          <a:xfrm rot="-1704571">
            <a:off x="8187366" y="-11055958"/>
            <a:ext cx="16379038" cy="14474975"/>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9176756">
            <a:off x="-2398820" y="-3079418"/>
            <a:ext cx="8877979" cy="6869336"/>
          </a:xfrm>
          <a:prstGeom prst="rect">
            <a:avLst/>
          </a:prstGeom>
        </p:spPr>
      </p:pic>
      <p:pic>
        <p:nvPicPr>
          <p:cNvPr id="5" name="Picture 5"/>
          <p:cNvPicPr>
            <a:picLocks noChangeAspect="1"/>
          </p:cNvPicPr>
          <p:nvPr/>
        </p:nvPicPr>
        <p:blipFill>
          <a:blip r:embed="rId2">
            <a:alphaModFix amt="35000"/>
          </a:blip>
          <a:srcRect/>
          <a:stretch>
            <a:fillRect/>
          </a:stretch>
        </p:blipFill>
        <p:spPr>
          <a:xfrm rot="-3381788">
            <a:off x="-8400543" y="6557297"/>
            <a:ext cx="16698929" cy="14757678"/>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2418656" flipH="1">
            <a:off x="13094683" y="-465055"/>
            <a:ext cx="4979181" cy="2489591"/>
          </a:xfrm>
          <a:prstGeom prst="rect">
            <a:avLst/>
          </a:prstGeom>
        </p:spPr>
      </p:pic>
      <p:sp>
        <p:nvSpPr>
          <p:cNvPr id="8" name="TextBox 8"/>
          <p:cNvSpPr txBox="1"/>
          <p:nvPr/>
        </p:nvSpPr>
        <p:spPr>
          <a:xfrm>
            <a:off x="1465392" y="783656"/>
            <a:ext cx="14620218" cy="1543050"/>
          </a:xfrm>
          <a:prstGeom prst="rect">
            <a:avLst/>
          </a:prstGeom>
        </p:spPr>
        <p:txBody>
          <a:bodyPr lIns="0" tIns="0" rIns="0" bIns="0" rtlCol="0" anchor="t">
            <a:spAutoFit/>
          </a:bodyPr>
          <a:lstStyle/>
          <a:p>
            <a:pPr algn="just">
              <a:lnSpc>
                <a:spcPts val="12299"/>
              </a:lnSpc>
            </a:pPr>
            <a:r>
              <a:rPr lang="en-US" sz="9999" dirty="0">
                <a:solidFill>
                  <a:schemeClr val="accent2">
                    <a:lumMod val="75000"/>
                  </a:schemeClr>
                </a:solidFill>
                <a:latin typeface="Fraunces"/>
              </a:rPr>
              <a:t>II. LUYỆN TẬP</a:t>
            </a:r>
          </a:p>
        </p:txBody>
      </p:sp>
      <p:sp>
        <p:nvSpPr>
          <p:cNvPr id="9" name="TextBox 9"/>
          <p:cNvSpPr txBox="1"/>
          <p:nvPr/>
        </p:nvSpPr>
        <p:spPr>
          <a:xfrm>
            <a:off x="1677677" y="4365895"/>
            <a:ext cx="8533123" cy="4417876"/>
          </a:xfrm>
          <a:prstGeom prst="rect">
            <a:avLst/>
          </a:prstGeom>
        </p:spPr>
        <p:txBody>
          <a:bodyPr wrap="square" lIns="0" tIns="0" rIns="0" bIns="0" rtlCol="0" anchor="t">
            <a:spAutoFit/>
          </a:bodyPr>
          <a:lstStyle/>
          <a:p>
            <a:pPr algn="just">
              <a:lnSpc>
                <a:spcPts val="6960"/>
              </a:lnSpc>
            </a:pPr>
            <a:r>
              <a:rPr lang="en-US" sz="4800" dirty="0" err="1">
                <a:solidFill>
                  <a:srgbClr val="3E4440"/>
                </a:solidFill>
                <a:latin typeface="Roboto Condensed Bold"/>
              </a:rPr>
              <a:t>Tình</a:t>
            </a:r>
            <a:r>
              <a:rPr lang="en-US" sz="4800" dirty="0">
                <a:solidFill>
                  <a:srgbClr val="3E4440"/>
                </a:solidFill>
                <a:latin typeface="Roboto Condensed Bold"/>
              </a:rPr>
              <a:t> </a:t>
            </a:r>
            <a:r>
              <a:rPr lang="en-US" sz="4800" dirty="0" err="1">
                <a:solidFill>
                  <a:srgbClr val="3E4440"/>
                </a:solidFill>
                <a:latin typeface="Roboto Condensed Bold"/>
              </a:rPr>
              <a:t>huống</a:t>
            </a:r>
            <a:r>
              <a:rPr lang="en-US" sz="4800" dirty="0">
                <a:solidFill>
                  <a:srgbClr val="3E4440"/>
                </a:solidFill>
                <a:latin typeface="Roboto Condensed Bold"/>
              </a:rPr>
              <a:t> 3: </a:t>
            </a:r>
            <a:r>
              <a:rPr lang="en-US" sz="4800" dirty="0" err="1">
                <a:solidFill>
                  <a:srgbClr val="3E4440"/>
                </a:solidFill>
                <a:latin typeface="Roboto Condensed Italics"/>
              </a:rPr>
              <a:t>Nếu</a:t>
            </a:r>
            <a:r>
              <a:rPr lang="en-US" sz="4800" dirty="0">
                <a:solidFill>
                  <a:srgbClr val="3E4440"/>
                </a:solidFill>
                <a:latin typeface="Roboto Condensed Italics"/>
              </a:rPr>
              <a:t> </a:t>
            </a:r>
            <a:r>
              <a:rPr lang="en-US" sz="4800" dirty="0" err="1">
                <a:solidFill>
                  <a:srgbClr val="3E4440"/>
                </a:solidFill>
                <a:latin typeface="Roboto Condensed Italics"/>
              </a:rPr>
              <a:t>em</a:t>
            </a:r>
            <a:r>
              <a:rPr lang="en-US" sz="4800" dirty="0">
                <a:solidFill>
                  <a:srgbClr val="3E4440"/>
                </a:solidFill>
                <a:latin typeface="Roboto Condensed Italics"/>
              </a:rPr>
              <a:t> </a:t>
            </a:r>
            <a:r>
              <a:rPr lang="en-US" sz="4800" dirty="0" err="1">
                <a:solidFill>
                  <a:srgbClr val="3E4440"/>
                </a:solidFill>
                <a:latin typeface="Roboto Condensed Italics"/>
              </a:rPr>
              <a:t>thấy</a:t>
            </a:r>
            <a:r>
              <a:rPr lang="en-US" sz="4800" dirty="0">
                <a:solidFill>
                  <a:srgbClr val="3E4440"/>
                </a:solidFill>
                <a:latin typeface="Roboto Condensed Italics"/>
              </a:rPr>
              <a:t> </a:t>
            </a:r>
            <a:r>
              <a:rPr lang="en-US" sz="4800" dirty="0" err="1">
                <a:solidFill>
                  <a:srgbClr val="3E4440"/>
                </a:solidFill>
                <a:latin typeface="Roboto Condensed Italics"/>
              </a:rPr>
              <a:t>một</a:t>
            </a:r>
            <a:r>
              <a:rPr lang="en-US" sz="4800" dirty="0">
                <a:solidFill>
                  <a:srgbClr val="3E4440"/>
                </a:solidFill>
                <a:latin typeface="Roboto Condensed Italics"/>
              </a:rPr>
              <a:t> </a:t>
            </a:r>
            <a:r>
              <a:rPr lang="en-US" sz="4800" dirty="0" err="1">
                <a:solidFill>
                  <a:srgbClr val="3E4440"/>
                </a:solidFill>
                <a:latin typeface="Roboto Condensed Italics"/>
              </a:rPr>
              <a:t>người</a:t>
            </a:r>
            <a:r>
              <a:rPr lang="en-US" sz="4800" dirty="0">
                <a:solidFill>
                  <a:srgbClr val="3E4440"/>
                </a:solidFill>
                <a:latin typeface="Roboto Condensed Italics"/>
              </a:rPr>
              <a:t> </a:t>
            </a:r>
            <a:r>
              <a:rPr lang="en-US" sz="4800" dirty="0" err="1">
                <a:solidFill>
                  <a:srgbClr val="3E4440"/>
                </a:solidFill>
                <a:latin typeface="Roboto Condensed Italics"/>
              </a:rPr>
              <a:t>bạn</a:t>
            </a:r>
            <a:r>
              <a:rPr lang="en-US" sz="4800" dirty="0">
                <a:solidFill>
                  <a:srgbClr val="3E4440"/>
                </a:solidFill>
                <a:latin typeface="Roboto Condensed Italics"/>
              </a:rPr>
              <a:t> </a:t>
            </a:r>
            <a:r>
              <a:rPr lang="en-US" sz="4800" dirty="0" err="1">
                <a:solidFill>
                  <a:srgbClr val="3E4440"/>
                </a:solidFill>
                <a:latin typeface="Roboto Condensed Italics"/>
              </a:rPr>
              <a:t>của</a:t>
            </a:r>
            <a:r>
              <a:rPr lang="en-US" sz="4800" dirty="0">
                <a:solidFill>
                  <a:srgbClr val="3E4440"/>
                </a:solidFill>
                <a:latin typeface="Roboto Condensed Italics"/>
              </a:rPr>
              <a:t> </a:t>
            </a:r>
            <a:r>
              <a:rPr lang="en-US" sz="4800" dirty="0" err="1">
                <a:solidFill>
                  <a:srgbClr val="3E4440"/>
                </a:solidFill>
                <a:latin typeface="Roboto Condensed Italics"/>
              </a:rPr>
              <a:t>mình</a:t>
            </a:r>
            <a:r>
              <a:rPr lang="en-US" sz="4800" dirty="0">
                <a:solidFill>
                  <a:srgbClr val="3E4440"/>
                </a:solidFill>
                <a:latin typeface="Roboto Condensed Italics"/>
              </a:rPr>
              <a:t> </a:t>
            </a:r>
            <a:r>
              <a:rPr lang="en-US" sz="4800" dirty="0" err="1">
                <a:solidFill>
                  <a:srgbClr val="3E4440"/>
                </a:solidFill>
                <a:latin typeface="Roboto Condensed Italics"/>
              </a:rPr>
              <a:t>đang</a:t>
            </a:r>
            <a:r>
              <a:rPr lang="en-US" sz="4800" dirty="0">
                <a:solidFill>
                  <a:srgbClr val="3E4440"/>
                </a:solidFill>
                <a:latin typeface="Roboto Condensed Italics"/>
              </a:rPr>
              <a:t> </a:t>
            </a:r>
            <a:r>
              <a:rPr lang="en-US" sz="4800" dirty="0" err="1">
                <a:solidFill>
                  <a:srgbClr val="3E4440"/>
                </a:solidFill>
                <a:latin typeface="Roboto Condensed Italics"/>
              </a:rPr>
              <a:t>tự</a:t>
            </a:r>
            <a:r>
              <a:rPr lang="en-US" sz="4800" dirty="0">
                <a:solidFill>
                  <a:srgbClr val="3E4440"/>
                </a:solidFill>
                <a:latin typeface="Roboto Condensed Italics"/>
              </a:rPr>
              <a:t> </a:t>
            </a:r>
            <a:r>
              <a:rPr lang="en-US" sz="4800" dirty="0" err="1">
                <a:solidFill>
                  <a:srgbClr val="3E4440"/>
                </a:solidFill>
                <a:latin typeface="Roboto Condensed Italics"/>
              </a:rPr>
              <a:t>ti</a:t>
            </a:r>
            <a:r>
              <a:rPr lang="en-US" sz="4800" dirty="0">
                <a:solidFill>
                  <a:srgbClr val="3E4440"/>
                </a:solidFill>
                <a:latin typeface="Roboto Condensed Italics"/>
              </a:rPr>
              <a:t> </a:t>
            </a:r>
            <a:r>
              <a:rPr lang="en-US" sz="4800" dirty="0" err="1">
                <a:solidFill>
                  <a:srgbClr val="3E4440"/>
                </a:solidFill>
                <a:latin typeface="Roboto Condensed Italics"/>
              </a:rPr>
              <a:t>vì</a:t>
            </a:r>
            <a:r>
              <a:rPr lang="en-US" sz="4800" dirty="0">
                <a:solidFill>
                  <a:srgbClr val="3E4440"/>
                </a:solidFill>
                <a:latin typeface="Roboto Condensed Italics"/>
              </a:rPr>
              <a:t> </a:t>
            </a:r>
            <a:r>
              <a:rPr lang="en-US" sz="4800" dirty="0" err="1">
                <a:solidFill>
                  <a:srgbClr val="3E4440"/>
                </a:solidFill>
                <a:latin typeface="Roboto Condensed Italics"/>
              </a:rPr>
              <a:t>bạn</a:t>
            </a:r>
            <a:r>
              <a:rPr lang="en-US" sz="4800" dirty="0">
                <a:solidFill>
                  <a:srgbClr val="3E4440"/>
                </a:solidFill>
                <a:latin typeface="Roboto Condensed Italics"/>
              </a:rPr>
              <a:t> </a:t>
            </a:r>
            <a:r>
              <a:rPr lang="en-US" sz="4800" dirty="0" err="1">
                <a:solidFill>
                  <a:srgbClr val="3E4440"/>
                </a:solidFill>
                <a:latin typeface="Roboto Condensed Italics"/>
              </a:rPr>
              <a:t>ấy</a:t>
            </a:r>
            <a:r>
              <a:rPr lang="en-US" sz="4800" dirty="0">
                <a:solidFill>
                  <a:srgbClr val="3E4440"/>
                </a:solidFill>
                <a:latin typeface="Roboto Condensed Italics"/>
              </a:rPr>
              <a:t> </a:t>
            </a:r>
            <a:r>
              <a:rPr lang="en-US" sz="4800" dirty="0" err="1">
                <a:solidFill>
                  <a:srgbClr val="3E4440"/>
                </a:solidFill>
                <a:latin typeface="Roboto Condensed Italics"/>
              </a:rPr>
              <a:t>không</a:t>
            </a:r>
            <a:r>
              <a:rPr lang="en-US" sz="4800" dirty="0">
                <a:solidFill>
                  <a:srgbClr val="3E4440"/>
                </a:solidFill>
                <a:latin typeface="Roboto Condensed Italics"/>
              </a:rPr>
              <a:t> </a:t>
            </a:r>
            <a:r>
              <a:rPr lang="en-US" sz="4800" dirty="0" err="1">
                <a:solidFill>
                  <a:srgbClr val="3E4440"/>
                </a:solidFill>
                <a:latin typeface="Roboto Condensed Italics"/>
              </a:rPr>
              <a:t>giỏi</a:t>
            </a:r>
            <a:r>
              <a:rPr lang="en-US" sz="4800" dirty="0">
                <a:solidFill>
                  <a:srgbClr val="3E4440"/>
                </a:solidFill>
                <a:latin typeface="Roboto Condensed Italics"/>
              </a:rPr>
              <a:t> </a:t>
            </a:r>
            <a:r>
              <a:rPr lang="en-US" sz="4800" dirty="0" err="1">
                <a:solidFill>
                  <a:srgbClr val="3E4440"/>
                </a:solidFill>
                <a:latin typeface="Roboto Condensed Italics"/>
              </a:rPr>
              <a:t>được</a:t>
            </a:r>
            <a:r>
              <a:rPr lang="en-US" sz="4800" dirty="0">
                <a:solidFill>
                  <a:srgbClr val="3E4440"/>
                </a:solidFill>
                <a:latin typeface="Roboto Condensed Italics"/>
              </a:rPr>
              <a:t> </a:t>
            </a:r>
            <a:r>
              <a:rPr lang="en-US" sz="4800" dirty="0" err="1">
                <a:solidFill>
                  <a:srgbClr val="3E4440"/>
                </a:solidFill>
                <a:latin typeface="Roboto Condensed Italics"/>
              </a:rPr>
              <a:t>như</a:t>
            </a:r>
            <a:r>
              <a:rPr lang="en-US" sz="4800" dirty="0">
                <a:solidFill>
                  <a:srgbClr val="3E4440"/>
                </a:solidFill>
                <a:latin typeface="Roboto Condensed Italics"/>
              </a:rPr>
              <a:t> </a:t>
            </a:r>
            <a:r>
              <a:rPr lang="en-US" sz="4800" dirty="0" err="1">
                <a:solidFill>
                  <a:srgbClr val="3E4440"/>
                </a:solidFill>
                <a:latin typeface="Roboto Condensed Italics"/>
              </a:rPr>
              <a:t>người</a:t>
            </a:r>
            <a:r>
              <a:rPr lang="en-US" sz="4800" dirty="0">
                <a:solidFill>
                  <a:srgbClr val="3E4440"/>
                </a:solidFill>
                <a:latin typeface="Roboto Condensed Italics"/>
              </a:rPr>
              <a:t> </a:t>
            </a:r>
            <a:r>
              <a:rPr lang="en-US" sz="4800" dirty="0" err="1">
                <a:solidFill>
                  <a:srgbClr val="3E4440"/>
                </a:solidFill>
                <a:latin typeface="Roboto Condensed Italics"/>
              </a:rPr>
              <a:t>khác</a:t>
            </a:r>
            <a:r>
              <a:rPr lang="en-US" sz="4800" dirty="0">
                <a:solidFill>
                  <a:srgbClr val="3E4440"/>
                </a:solidFill>
                <a:latin typeface="Roboto Condensed Italics"/>
              </a:rPr>
              <a:t>, </a:t>
            </a:r>
            <a:r>
              <a:rPr lang="en-US" sz="4800" dirty="0" err="1">
                <a:solidFill>
                  <a:srgbClr val="3E4440"/>
                </a:solidFill>
                <a:latin typeface="Roboto Condensed Italics"/>
              </a:rPr>
              <a:t>em</a:t>
            </a:r>
            <a:r>
              <a:rPr lang="en-US" sz="4800" dirty="0">
                <a:solidFill>
                  <a:srgbClr val="3E4440"/>
                </a:solidFill>
                <a:latin typeface="Roboto Condensed Italics"/>
              </a:rPr>
              <a:t> </a:t>
            </a:r>
            <a:r>
              <a:rPr lang="en-US" sz="4800" dirty="0" err="1">
                <a:solidFill>
                  <a:srgbClr val="3E4440"/>
                </a:solidFill>
                <a:latin typeface="Roboto Condensed Italics"/>
              </a:rPr>
              <a:t>sẽ</a:t>
            </a:r>
            <a:r>
              <a:rPr lang="en-US" sz="4800" dirty="0">
                <a:solidFill>
                  <a:srgbClr val="3E4440"/>
                </a:solidFill>
                <a:latin typeface="Roboto Condensed Italics"/>
              </a:rPr>
              <a:t> </a:t>
            </a:r>
            <a:r>
              <a:rPr lang="en-US" sz="4800" dirty="0" err="1">
                <a:solidFill>
                  <a:srgbClr val="3E4440"/>
                </a:solidFill>
                <a:latin typeface="Roboto Condensed Italics"/>
              </a:rPr>
              <a:t>khuyên</a:t>
            </a:r>
            <a:r>
              <a:rPr lang="en-US" sz="4800" dirty="0">
                <a:solidFill>
                  <a:srgbClr val="3E4440"/>
                </a:solidFill>
                <a:latin typeface="Roboto Condensed Italics"/>
              </a:rPr>
              <a:t> </a:t>
            </a:r>
            <a:r>
              <a:rPr lang="en-US" sz="4800" dirty="0" err="1">
                <a:solidFill>
                  <a:srgbClr val="3E4440"/>
                </a:solidFill>
                <a:latin typeface="Roboto Condensed Italics"/>
              </a:rPr>
              <a:t>bạn</a:t>
            </a:r>
            <a:r>
              <a:rPr lang="en-US" sz="4800" dirty="0">
                <a:solidFill>
                  <a:srgbClr val="3E4440"/>
                </a:solidFill>
                <a:latin typeface="Roboto Condensed Italics"/>
              </a:rPr>
              <a:t> </a:t>
            </a:r>
            <a:r>
              <a:rPr lang="en-US" sz="4800" dirty="0" err="1">
                <a:solidFill>
                  <a:srgbClr val="3E4440"/>
                </a:solidFill>
                <a:latin typeface="Roboto Condensed Italics"/>
              </a:rPr>
              <a:t>điều</a:t>
            </a:r>
            <a:r>
              <a:rPr lang="en-US" sz="4800" dirty="0">
                <a:solidFill>
                  <a:srgbClr val="3E4440"/>
                </a:solidFill>
                <a:latin typeface="Roboto Condensed Italics"/>
              </a:rPr>
              <a:t> </a:t>
            </a:r>
            <a:r>
              <a:rPr lang="en-US" sz="4800" dirty="0" err="1">
                <a:solidFill>
                  <a:srgbClr val="3E4440"/>
                </a:solidFill>
                <a:latin typeface="Roboto Condensed Italics"/>
              </a:rPr>
              <a:t>gì</a:t>
            </a:r>
            <a:r>
              <a:rPr lang="en-US" sz="4800" dirty="0">
                <a:solidFill>
                  <a:srgbClr val="3E4440"/>
                </a:solidFill>
                <a:latin typeface="Roboto Condensed Italics"/>
              </a:rPr>
              <a:t>?</a:t>
            </a:r>
          </a:p>
          <a:p>
            <a:pPr algn="just">
              <a:lnSpc>
                <a:spcPts val="6960"/>
              </a:lnSpc>
            </a:pPr>
            <a:endParaRPr lang="en-US" sz="4800" dirty="0">
              <a:solidFill>
                <a:srgbClr val="3E4440"/>
              </a:solidFill>
              <a:latin typeface="Roboto Condensed Italics"/>
            </a:endParaRPr>
          </a:p>
        </p:txBody>
      </p:sp>
      <p:sp>
        <p:nvSpPr>
          <p:cNvPr id="10" name="TextBox 10"/>
          <p:cNvSpPr txBox="1"/>
          <p:nvPr/>
        </p:nvSpPr>
        <p:spPr>
          <a:xfrm>
            <a:off x="4387089" y="2833054"/>
            <a:ext cx="10524380" cy="1047750"/>
          </a:xfrm>
          <a:prstGeom prst="rect">
            <a:avLst/>
          </a:prstGeom>
        </p:spPr>
        <p:txBody>
          <a:bodyPr lIns="0" tIns="0" rIns="0" bIns="0" rtlCol="0" anchor="t">
            <a:spAutoFit/>
          </a:bodyPr>
          <a:lstStyle/>
          <a:p>
            <a:pPr>
              <a:lnSpc>
                <a:spcPts val="8400"/>
              </a:lnSpc>
              <a:spcBef>
                <a:spcPct val="0"/>
              </a:spcBef>
            </a:pPr>
            <a:r>
              <a:rPr lang="en-US" sz="6000" spc="54">
                <a:solidFill>
                  <a:srgbClr val="3E4440"/>
                </a:solidFill>
                <a:latin typeface="Roboto Condensed Bold"/>
              </a:rPr>
              <a:t>ĐÀM THOẠI: ỨNG XỬ VĂN MINH</a:t>
            </a:r>
          </a:p>
        </p:txBody>
      </p:sp>
      <p:pic>
        <p:nvPicPr>
          <p:cNvPr id="11" name="Picture 8">
            <a:extLst>
              <a:ext uri="{FF2B5EF4-FFF2-40B4-BE49-F238E27FC236}">
                <a16:creationId xmlns:a16="http://schemas.microsoft.com/office/drawing/2014/main" id="{4CAD9473-85F0-B04E-A7DB-32E81DBEFEF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t="16150" r="28169"/>
          <a:stretch>
            <a:fillRect/>
          </a:stretch>
        </p:blipFill>
        <p:spPr>
          <a:xfrm rot="842043">
            <a:off x="999908" y="8854577"/>
            <a:ext cx="930966" cy="740346"/>
          </a:xfrm>
          <a:prstGeom prst="rect">
            <a:avLst/>
          </a:prstGeom>
        </p:spPr>
      </p:pic>
      <p:pic>
        <p:nvPicPr>
          <p:cNvPr id="12" name="Picture 9">
            <a:extLst>
              <a:ext uri="{FF2B5EF4-FFF2-40B4-BE49-F238E27FC236}">
                <a16:creationId xmlns:a16="http://schemas.microsoft.com/office/drawing/2014/main" id="{03C78421-4AA1-5CFF-7EC5-7662D123F18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3916594" y="8752746"/>
            <a:ext cx="6109176" cy="1044114"/>
          </a:xfrm>
          <a:prstGeom prst="rect">
            <a:avLst/>
          </a:prstGeom>
        </p:spPr>
      </p:pic>
      <p:pic>
        <p:nvPicPr>
          <p:cNvPr id="14" name="Picture 8">
            <a:extLst>
              <a:ext uri="{FF2B5EF4-FFF2-40B4-BE49-F238E27FC236}">
                <a16:creationId xmlns:a16="http://schemas.microsoft.com/office/drawing/2014/main" id="{2491E38C-85DD-E2CB-7877-F42D9A88882C}"/>
              </a:ext>
            </a:extLst>
          </p:cNvPr>
          <p:cNvPicPr>
            <a:picLocks noChangeAspect="1"/>
          </p:cNvPicPr>
          <p:nvPr/>
        </p:nvPicPr>
        <p:blipFill>
          <a:blip r:embed="rId11"/>
          <a:srcRect/>
          <a:stretch>
            <a:fillRect/>
          </a:stretch>
        </p:blipFill>
        <p:spPr>
          <a:xfrm>
            <a:off x="10776232" y="4423498"/>
            <a:ext cx="8685594" cy="822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1E5C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327473">
            <a:off x="11937896" y="6852332"/>
            <a:ext cx="8877979" cy="6869336"/>
          </a:xfrm>
          <a:prstGeom prst="rect">
            <a:avLst/>
          </a:prstGeom>
        </p:spPr>
      </p:pic>
      <p:pic>
        <p:nvPicPr>
          <p:cNvPr id="3" name="Picture 3"/>
          <p:cNvPicPr>
            <a:picLocks noChangeAspect="1"/>
          </p:cNvPicPr>
          <p:nvPr/>
        </p:nvPicPr>
        <p:blipFill>
          <a:blip r:embed="rId4">
            <a:alphaModFix amt="35000"/>
          </a:blip>
          <a:srcRect/>
          <a:stretch>
            <a:fillRect/>
          </a:stretch>
        </p:blipFill>
        <p:spPr>
          <a:xfrm rot="-1704571">
            <a:off x="8187366" y="-11055958"/>
            <a:ext cx="16379038" cy="14474975"/>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176756">
            <a:off x="-2398820" y="-3079418"/>
            <a:ext cx="8877979" cy="6869336"/>
          </a:xfrm>
          <a:prstGeom prst="rect">
            <a:avLst/>
          </a:prstGeom>
        </p:spPr>
      </p:pic>
      <p:pic>
        <p:nvPicPr>
          <p:cNvPr id="5" name="Picture 5"/>
          <p:cNvPicPr>
            <a:picLocks noChangeAspect="1"/>
          </p:cNvPicPr>
          <p:nvPr/>
        </p:nvPicPr>
        <p:blipFill>
          <a:blip r:embed="rId4">
            <a:alphaModFix amt="35000"/>
          </a:blip>
          <a:srcRect/>
          <a:stretch>
            <a:fillRect/>
          </a:stretch>
        </p:blipFill>
        <p:spPr>
          <a:xfrm rot="-3381788">
            <a:off x="-8400543" y="6557297"/>
            <a:ext cx="16698929" cy="14757678"/>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8496995" flipH="1">
            <a:off x="939944" y="7852116"/>
            <a:ext cx="7161641" cy="3580821"/>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2418656" flipH="1">
            <a:off x="13094683" y="-465055"/>
            <a:ext cx="4979181" cy="2489591"/>
          </a:xfrm>
          <a:prstGeom prst="rect">
            <a:avLst/>
          </a:prstGeom>
        </p:spPr>
      </p:pic>
      <p:sp>
        <p:nvSpPr>
          <p:cNvPr id="8" name="TextBox 8"/>
          <p:cNvSpPr txBox="1"/>
          <p:nvPr/>
        </p:nvSpPr>
        <p:spPr>
          <a:xfrm>
            <a:off x="1465392" y="783656"/>
            <a:ext cx="14620218" cy="1543050"/>
          </a:xfrm>
          <a:prstGeom prst="rect">
            <a:avLst/>
          </a:prstGeom>
        </p:spPr>
        <p:txBody>
          <a:bodyPr lIns="0" tIns="0" rIns="0" bIns="0" rtlCol="0" anchor="t">
            <a:spAutoFit/>
          </a:bodyPr>
          <a:lstStyle/>
          <a:p>
            <a:pPr algn="just">
              <a:lnSpc>
                <a:spcPts val="12299"/>
              </a:lnSpc>
            </a:pPr>
            <a:r>
              <a:rPr lang="en-US" sz="9999" dirty="0">
                <a:solidFill>
                  <a:schemeClr val="accent2">
                    <a:lumMod val="75000"/>
                  </a:schemeClr>
                </a:solidFill>
                <a:latin typeface="Fraunces"/>
              </a:rPr>
              <a:t>II. LUYỆN TẬP</a:t>
            </a:r>
          </a:p>
        </p:txBody>
      </p:sp>
      <p:sp>
        <p:nvSpPr>
          <p:cNvPr id="9" name="TextBox 9"/>
          <p:cNvSpPr txBox="1"/>
          <p:nvPr/>
        </p:nvSpPr>
        <p:spPr>
          <a:xfrm>
            <a:off x="1465393" y="4365895"/>
            <a:ext cx="8974008" cy="3520194"/>
          </a:xfrm>
          <a:prstGeom prst="rect">
            <a:avLst/>
          </a:prstGeom>
        </p:spPr>
        <p:txBody>
          <a:bodyPr wrap="square" lIns="0" tIns="0" rIns="0" bIns="0" rtlCol="0" anchor="t">
            <a:spAutoFit/>
          </a:bodyPr>
          <a:lstStyle/>
          <a:p>
            <a:pPr>
              <a:lnSpc>
                <a:spcPts val="6960"/>
              </a:lnSpc>
            </a:pPr>
            <a:r>
              <a:rPr lang="en-US" sz="4800" dirty="0" err="1">
                <a:solidFill>
                  <a:srgbClr val="3E4440"/>
                </a:solidFill>
                <a:latin typeface="Roboto Condensed Bold"/>
              </a:rPr>
              <a:t>Tình</a:t>
            </a:r>
            <a:r>
              <a:rPr lang="en-US" sz="4800" dirty="0">
                <a:solidFill>
                  <a:srgbClr val="3E4440"/>
                </a:solidFill>
                <a:latin typeface="Roboto Condensed Bold"/>
              </a:rPr>
              <a:t> </a:t>
            </a:r>
            <a:r>
              <a:rPr lang="en-US" sz="4800" dirty="0" err="1">
                <a:solidFill>
                  <a:srgbClr val="3E4440"/>
                </a:solidFill>
                <a:latin typeface="Roboto Condensed Bold"/>
              </a:rPr>
              <a:t>huống</a:t>
            </a:r>
            <a:r>
              <a:rPr lang="en-US" sz="4800" dirty="0">
                <a:solidFill>
                  <a:srgbClr val="3E4440"/>
                </a:solidFill>
                <a:latin typeface="Roboto Condensed Bold"/>
              </a:rPr>
              <a:t> 4: </a:t>
            </a:r>
            <a:r>
              <a:rPr lang="en-US" sz="4800" dirty="0" err="1">
                <a:solidFill>
                  <a:srgbClr val="3E4440"/>
                </a:solidFill>
                <a:latin typeface="Roboto Condensed Italics"/>
              </a:rPr>
              <a:t>Trong</a:t>
            </a:r>
            <a:r>
              <a:rPr lang="en-US" sz="4800" dirty="0">
                <a:solidFill>
                  <a:srgbClr val="3E4440"/>
                </a:solidFill>
                <a:latin typeface="Roboto Condensed Italics"/>
              </a:rPr>
              <a:t> </a:t>
            </a:r>
            <a:r>
              <a:rPr lang="en-US" sz="4800" dirty="0" err="1">
                <a:solidFill>
                  <a:srgbClr val="3E4440"/>
                </a:solidFill>
                <a:latin typeface="Roboto Condensed Italics"/>
              </a:rPr>
              <a:t>câu</a:t>
            </a:r>
            <a:r>
              <a:rPr lang="en-US" sz="4800" dirty="0">
                <a:solidFill>
                  <a:srgbClr val="3E4440"/>
                </a:solidFill>
                <a:latin typeface="Roboto Condensed Italics"/>
              </a:rPr>
              <a:t> </a:t>
            </a:r>
            <a:r>
              <a:rPr lang="en-US" sz="4800" dirty="0" err="1">
                <a:solidFill>
                  <a:srgbClr val="3E4440"/>
                </a:solidFill>
                <a:latin typeface="Roboto Condensed Italics"/>
              </a:rPr>
              <a:t>chuyện</a:t>
            </a:r>
            <a:r>
              <a:rPr lang="en-US" sz="4800" dirty="0">
                <a:solidFill>
                  <a:srgbClr val="3E4440"/>
                </a:solidFill>
                <a:latin typeface="Roboto Condensed Italics"/>
              </a:rPr>
              <a:t>, </a:t>
            </a:r>
            <a:r>
              <a:rPr lang="en-US" sz="4800" dirty="0" err="1">
                <a:solidFill>
                  <a:srgbClr val="3E4440"/>
                </a:solidFill>
                <a:latin typeface="Roboto Condensed Italics"/>
              </a:rPr>
              <a:t>khi</a:t>
            </a:r>
            <a:r>
              <a:rPr lang="en-US" sz="4800" dirty="0">
                <a:solidFill>
                  <a:srgbClr val="3E4440"/>
                </a:solidFill>
                <a:latin typeface="Roboto Condensed Italics"/>
              </a:rPr>
              <a:t> </a:t>
            </a:r>
            <a:r>
              <a:rPr lang="en-US" sz="4800" dirty="0" err="1">
                <a:solidFill>
                  <a:srgbClr val="3E4440"/>
                </a:solidFill>
                <a:latin typeface="Roboto Condensed Italics"/>
              </a:rPr>
              <a:t>bị</a:t>
            </a:r>
            <a:r>
              <a:rPr lang="en-US" sz="4800" dirty="0">
                <a:solidFill>
                  <a:srgbClr val="3E4440"/>
                </a:solidFill>
                <a:latin typeface="Roboto Condensed Italics"/>
              </a:rPr>
              <a:t> </a:t>
            </a:r>
            <a:r>
              <a:rPr lang="en-US" sz="4800" dirty="0" err="1">
                <a:solidFill>
                  <a:srgbClr val="3E4440"/>
                </a:solidFill>
                <a:latin typeface="Roboto Condensed Italics"/>
              </a:rPr>
              <a:t>anh</a:t>
            </a:r>
            <a:r>
              <a:rPr lang="en-US" sz="4800" dirty="0">
                <a:solidFill>
                  <a:srgbClr val="3E4440"/>
                </a:solidFill>
                <a:latin typeface="Roboto Condensed Italics"/>
              </a:rPr>
              <a:t> </a:t>
            </a:r>
            <a:r>
              <a:rPr lang="en-US" sz="4800" dirty="0" err="1">
                <a:solidFill>
                  <a:srgbClr val="3E4440"/>
                </a:solidFill>
                <a:latin typeface="Roboto Condensed Italics"/>
              </a:rPr>
              <a:t>cáu</a:t>
            </a:r>
            <a:r>
              <a:rPr lang="en-US" sz="4800" dirty="0">
                <a:solidFill>
                  <a:srgbClr val="3E4440"/>
                </a:solidFill>
                <a:latin typeface="Roboto Condensed Italics"/>
              </a:rPr>
              <a:t> </a:t>
            </a:r>
            <a:r>
              <a:rPr lang="en-US" sz="4800" dirty="0" err="1">
                <a:solidFill>
                  <a:srgbClr val="3E4440"/>
                </a:solidFill>
                <a:latin typeface="Roboto Condensed Italics"/>
              </a:rPr>
              <a:t>giận</a:t>
            </a:r>
            <a:r>
              <a:rPr lang="en-US" sz="4800" dirty="0">
                <a:solidFill>
                  <a:srgbClr val="3E4440"/>
                </a:solidFill>
                <a:latin typeface="Roboto Condensed Italics"/>
              </a:rPr>
              <a:t>, </a:t>
            </a:r>
            <a:r>
              <a:rPr lang="en-US" sz="4800" dirty="0" err="1">
                <a:solidFill>
                  <a:srgbClr val="3E4440"/>
                </a:solidFill>
                <a:latin typeface="Roboto Condensed Italics"/>
              </a:rPr>
              <a:t>Kiều</a:t>
            </a:r>
            <a:r>
              <a:rPr lang="en-US" sz="4800" dirty="0">
                <a:solidFill>
                  <a:srgbClr val="3E4440"/>
                </a:solidFill>
                <a:latin typeface="Roboto Condensed Italics"/>
              </a:rPr>
              <a:t> Phương </a:t>
            </a:r>
            <a:r>
              <a:rPr lang="en-US" sz="4800" dirty="0" err="1">
                <a:solidFill>
                  <a:srgbClr val="3E4440"/>
                </a:solidFill>
                <a:latin typeface="Roboto Condensed Italics"/>
              </a:rPr>
              <a:t>có</a:t>
            </a:r>
            <a:r>
              <a:rPr lang="en-US" sz="4800" dirty="0">
                <a:solidFill>
                  <a:srgbClr val="3E4440"/>
                </a:solidFill>
                <a:latin typeface="Roboto Condensed Italics"/>
              </a:rPr>
              <a:t> </a:t>
            </a:r>
            <a:r>
              <a:rPr lang="en-US" sz="4800" dirty="0" err="1">
                <a:solidFill>
                  <a:srgbClr val="3E4440"/>
                </a:solidFill>
                <a:latin typeface="Roboto Condensed Italics"/>
              </a:rPr>
              <a:t>bực</a:t>
            </a:r>
            <a:r>
              <a:rPr lang="en-US" sz="4800" dirty="0">
                <a:solidFill>
                  <a:srgbClr val="3E4440"/>
                </a:solidFill>
                <a:latin typeface="Roboto Condensed Italics"/>
              </a:rPr>
              <a:t> </a:t>
            </a:r>
            <a:r>
              <a:rPr lang="en-US" sz="4800" dirty="0" err="1">
                <a:solidFill>
                  <a:srgbClr val="3E4440"/>
                </a:solidFill>
                <a:latin typeface="Roboto Condensed Italics"/>
              </a:rPr>
              <a:t>tức</a:t>
            </a:r>
            <a:r>
              <a:rPr lang="en-US" sz="4800" dirty="0">
                <a:solidFill>
                  <a:srgbClr val="3E4440"/>
                </a:solidFill>
                <a:latin typeface="Roboto Condensed Italics"/>
              </a:rPr>
              <a:t> </a:t>
            </a:r>
            <a:r>
              <a:rPr lang="en-US" sz="4800" dirty="0" err="1">
                <a:solidFill>
                  <a:srgbClr val="3E4440"/>
                </a:solidFill>
                <a:latin typeface="Roboto Condensed Italics"/>
              </a:rPr>
              <a:t>không</a:t>
            </a:r>
            <a:r>
              <a:rPr lang="en-US" sz="4800" dirty="0">
                <a:solidFill>
                  <a:srgbClr val="3E4440"/>
                </a:solidFill>
                <a:latin typeface="Roboto Condensed Italics"/>
              </a:rPr>
              <a:t>? </a:t>
            </a:r>
            <a:r>
              <a:rPr lang="en-US" sz="4800" dirty="0" err="1">
                <a:solidFill>
                  <a:srgbClr val="3E4440"/>
                </a:solidFill>
                <a:latin typeface="Roboto Condensed Italics"/>
              </a:rPr>
              <a:t>Từ</a:t>
            </a:r>
            <a:r>
              <a:rPr lang="en-US" sz="4800" dirty="0">
                <a:solidFill>
                  <a:srgbClr val="3E4440"/>
                </a:solidFill>
                <a:latin typeface="Roboto Condensed Italics"/>
              </a:rPr>
              <a:t> </a:t>
            </a:r>
            <a:r>
              <a:rPr lang="en-US" sz="4800" dirty="0" err="1">
                <a:solidFill>
                  <a:srgbClr val="3E4440"/>
                </a:solidFill>
                <a:latin typeface="Roboto Condensed Italics"/>
              </a:rPr>
              <a:t>đó</a:t>
            </a:r>
            <a:r>
              <a:rPr lang="en-US" sz="4800" dirty="0">
                <a:solidFill>
                  <a:srgbClr val="3E4440"/>
                </a:solidFill>
                <a:latin typeface="Roboto Condensed Italics"/>
              </a:rPr>
              <a:t> </a:t>
            </a:r>
            <a:r>
              <a:rPr lang="en-US" sz="4800" dirty="0" err="1">
                <a:solidFill>
                  <a:srgbClr val="3E4440"/>
                </a:solidFill>
                <a:latin typeface="Roboto Condensed Italics"/>
              </a:rPr>
              <a:t>em</a:t>
            </a:r>
            <a:r>
              <a:rPr lang="en-US" sz="4800" dirty="0">
                <a:solidFill>
                  <a:srgbClr val="3E4440"/>
                </a:solidFill>
                <a:latin typeface="Roboto Condensed Italics"/>
              </a:rPr>
              <a:t> </a:t>
            </a:r>
            <a:r>
              <a:rPr lang="en-US" sz="4800" dirty="0" err="1">
                <a:solidFill>
                  <a:srgbClr val="3E4440"/>
                </a:solidFill>
                <a:latin typeface="Roboto Condensed Italics"/>
              </a:rPr>
              <a:t>hiểu</a:t>
            </a:r>
            <a:r>
              <a:rPr lang="en-US" sz="4800" dirty="0">
                <a:solidFill>
                  <a:srgbClr val="3E4440"/>
                </a:solidFill>
                <a:latin typeface="Roboto Condensed Italics"/>
              </a:rPr>
              <a:t> </a:t>
            </a:r>
            <a:r>
              <a:rPr lang="en-US" sz="4800" dirty="0" err="1">
                <a:solidFill>
                  <a:srgbClr val="3E4440"/>
                </a:solidFill>
                <a:latin typeface="Roboto Condensed Italics"/>
              </a:rPr>
              <a:t>được</a:t>
            </a:r>
            <a:r>
              <a:rPr lang="en-US" sz="4800" dirty="0">
                <a:solidFill>
                  <a:srgbClr val="3E4440"/>
                </a:solidFill>
                <a:latin typeface="Roboto Condensed Italics"/>
              </a:rPr>
              <a:t> </a:t>
            </a:r>
            <a:r>
              <a:rPr lang="en-US" sz="4800" dirty="0" err="1">
                <a:solidFill>
                  <a:srgbClr val="3E4440"/>
                </a:solidFill>
                <a:latin typeface="Roboto Condensed Italics"/>
              </a:rPr>
              <a:t>điều</a:t>
            </a:r>
            <a:r>
              <a:rPr lang="en-US" sz="4800" dirty="0">
                <a:solidFill>
                  <a:srgbClr val="3E4440"/>
                </a:solidFill>
                <a:latin typeface="Roboto Condensed Italics"/>
              </a:rPr>
              <a:t> </a:t>
            </a:r>
            <a:r>
              <a:rPr lang="en-US" sz="4800" dirty="0" err="1">
                <a:solidFill>
                  <a:srgbClr val="3E4440"/>
                </a:solidFill>
                <a:latin typeface="Roboto Condensed Italics"/>
              </a:rPr>
              <a:t>gì</a:t>
            </a:r>
            <a:r>
              <a:rPr lang="en-US" sz="4800" dirty="0">
                <a:solidFill>
                  <a:srgbClr val="3E4440"/>
                </a:solidFill>
                <a:latin typeface="Roboto Condensed Italics"/>
              </a:rPr>
              <a:t> </a:t>
            </a:r>
            <a:r>
              <a:rPr lang="en-US" sz="4800" dirty="0" err="1">
                <a:solidFill>
                  <a:srgbClr val="3E4440"/>
                </a:solidFill>
                <a:latin typeface="Roboto Condensed Italics"/>
              </a:rPr>
              <a:t>về</a:t>
            </a:r>
            <a:r>
              <a:rPr lang="en-US" sz="4800" dirty="0">
                <a:solidFill>
                  <a:srgbClr val="3E4440"/>
                </a:solidFill>
                <a:latin typeface="Roboto Condensed Italics"/>
              </a:rPr>
              <a:t> </a:t>
            </a:r>
            <a:r>
              <a:rPr lang="en-US" sz="4800" dirty="0" err="1">
                <a:solidFill>
                  <a:srgbClr val="3E4440"/>
                </a:solidFill>
                <a:latin typeface="Roboto Condensed Italics"/>
              </a:rPr>
              <a:t>cách</a:t>
            </a:r>
            <a:r>
              <a:rPr lang="en-US" sz="4800" dirty="0">
                <a:solidFill>
                  <a:srgbClr val="3E4440"/>
                </a:solidFill>
                <a:latin typeface="Roboto Condensed Italics"/>
              </a:rPr>
              <a:t> </a:t>
            </a:r>
            <a:r>
              <a:rPr lang="en-US" sz="4800" dirty="0" err="1">
                <a:solidFill>
                  <a:srgbClr val="3E4440"/>
                </a:solidFill>
                <a:latin typeface="Roboto Condensed Italics"/>
              </a:rPr>
              <a:t>ứng</a:t>
            </a:r>
            <a:r>
              <a:rPr lang="en-US" sz="4800" dirty="0">
                <a:solidFill>
                  <a:srgbClr val="3E4440"/>
                </a:solidFill>
                <a:latin typeface="Roboto Condensed Italics"/>
              </a:rPr>
              <a:t> </a:t>
            </a:r>
            <a:r>
              <a:rPr lang="en-US" sz="4800" dirty="0" err="1">
                <a:solidFill>
                  <a:srgbClr val="3E4440"/>
                </a:solidFill>
                <a:latin typeface="Roboto Condensed Italics"/>
              </a:rPr>
              <a:t>xử</a:t>
            </a:r>
            <a:r>
              <a:rPr lang="en-US" sz="4800" dirty="0">
                <a:solidFill>
                  <a:srgbClr val="3E4440"/>
                </a:solidFill>
                <a:latin typeface="Roboto Condensed Italics"/>
              </a:rPr>
              <a:t> </a:t>
            </a:r>
            <a:r>
              <a:rPr lang="en-US" sz="4800" dirty="0" err="1">
                <a:solidFill>
                  <a:srgbClr val="3E4440"/>
                </a:solidFill>
                <a:latin typeface="Roboto Condensed Italics"/>
              </a:rPr>
              <a:t>trong</a:t>
            </a:r>
            <a:r>
              <a:rPr lang="en-US" sz="4800" dirty="0">
                <a:solidFill>
                  <a:srgbClr val="3E4440"/>
                </a:solidFill>
                <a:latin typeface="Roboto Condensed Italics"/>
              </a:rPr>
              <a:t> </a:t>
            </a:r>
            <a:r>
              <a:rPr lang="en-US" sz="4800" dirty="0" err="1">
                <a:solidFill>
                  <a:srgbClr val="3E4440"/>
                </a:solidFill>
                <a:latin typeface="Roboto Condensed Italics"/>
              </a:rPr>
              <a:t>gia</a:t>
            </a:r>
            <a:r>
              <a:rPr lang="en-US" sz="4800" dirty="0">
                <a:solidFill>
                  <a:srgbClr val="3E4440"/>
                </a:solidFill>
                <a:latin typeface="Roboto Condensed Italics"/>
              </a:rPr>
              <a:t> </a:t>
            </a:r>
            <a:r>
              <a:rPr lang="en-US" sz="4800" dirty="0" err="1">
                <a:solidFill>
                  <a:srgbClr val="3E4440"/>
                </a:solidFill>
                <a:latin typeface="Roboto Condensed Italics"/>
              </a:rPr>
              <a:t>đình</a:t>
            </a:r>
            <a:r>
              <a:rPr lang="en-US" sz="4800" dirty="0">
                <a:solidFill>
                  <a:srgbClr val="3E4440"/>
                </a:solidFill>
                <a:latin typeface="Roboto Condensed Italics"/>
              </a:rPr>
              <a:t>?</a:t>
            </a:r>
          </a:p>
        </p:txBody>
      </p:sp>
      <p:sp>
        <p:nvSpPr>
          <p:cNvPr id="10" name="TextBox 10"/>
          <p:cNvSpPr txBox="1"/>
          <p:nvPr/>
        </p:nvSpPr>
        <p:spPr>
          <a:xfrm>
            <a:off x="4387089" y="2833054"/>
            <a:ext cx="10524380" cy="1047750"/>
          </a:xfrm>
          <a:prstGeom prst="rect">
            <a:avLst/>
          </a:prstGeom>
        </p:spPr>
        <p:txBody>
          <a:bodyPr lIns="0" tIns="0" rIns="0" bIns="0" rtlCol="0" anchor="t">
            <a:spAutoFit/>
          </a:bodyPr>
          <a:lstStyle/>
          <a:p>
            <a:pPr>
              <a:lnSpc>
                <a:spcPts val="8400"/>
              </a:lnSpc>
              <a:spcBef>
                <a:spcPct val="0"/>
              </a:spcBef>
            </a:pPr>
            <a:r>
              <a:rPr lang="en-US" sz="6000" spc="54">
                <a:solidFill>
                  <a:srgbClr val="3E4440"/>
                </a:solidFill>
                <a:latin typeface="Roboto Condensed Bold"/>
              </a:rPr>
              <a:t>ĐÀM THOẠI: ỨNG XỬ VĂN MINH</a:t>
            </a:r>
          </a:p>
        </p:txBody>
      </p:sp>
      <p:pic>
        <p:nvPicPr>
          <p:cNvPr id="15" name="Picture 8">
            <a:extLst>
              <a:ext uri="{FF2B5EF4-FFF2-40B4-BE49-F238E27FC236}">
                <a16:creationId xmlns:a16="http://schemas.microsoft.com/office/drawing/2014/main" id="{B023147E-B69C-FF64-E05F-4A15383FC5C0}"/>
              </a:ext>
            </a:extLst>
          </p:cNvPr>
          <p:cNvPicPr>
            <a:picLocks noChangeAspect="1"/>
          </p:cNvPicPr>
          <p:nvPr/>
        </p:nvPicPr>
        <p:blipFill>
          <a:blip r:embed="rId7"/>
          <a:srcRect/>
          <a:stretch>
            <a:fillRect/>
          </a:stretch>
        </p:blipFill>
        <p:spPr>
          <a:xfrm>
            <a:off x="10776232" y="4423498"/>
            <a:ext cx="8685594" cy="822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1DAC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647565">
            <a:off x="13013244" y="-3698292"/>
            <a:ext cx="10392975" cy="8041564"/>
          </a:xfrm>
          <a:prstGeom prst="rect">
            <a:avLst/>
          </a:prstGeom>
        </p:spPr>
      </p:pic>
      <p:pic>
        <p:nvPicPr>
          <p:cNvPr id="3" name="Picture 3"/>
          <p:cNvPicPr>
            <a:picLocks noChangeAspect="1"/>
          </p:cNvPicPr>
          <p:nvPr/>
        </p:nvPicPr>
        <p:blipFill>
          <a:blip r:embed="rId4">
            <a:alphaModFix amt="30000"/>
          </a:blip>
          <a:srcRect/>
          <a:stretch>
            <a:fillRect/>
          </a:stretch>
        </p:blipFill>
        <p:spPr>
          <a:xfrm rot="562026">
            <a:off x="10202742" y="6040636"/>
            <a:ext cx="11606479" cy="7108968"/>
          </a:xfrm>
          <a:prstGeom prst="rect">
            <a:avLst/>
          </a:prstGeom>
        </p:spPr>
      </p:pic>
      <p:pic>
        <p:nvPicPr>
          <p:cNvPr id="4" name="Picture 4"/>
          <p:cNvPicPr>
            <a:picLocks noChangeAspect="1"/>
          </p:cNvPicPr>
          <p:nvPr/>
        </p:nvPicPr>
        <p:blipFill>
          <a:blip r:embed="rId5">
            <a:alphaModFix amt="30000"/>
          </a:blip>
          <a:srcRect/>
          <a:stretch>
            <a:fillRect/>
          </a:stretch>
        </p:blipFill>
        <p:spPr>
          <a:xfrm rot="1385807">
            <a:off x="-6506678" y="-4809382"/>
            <a:ext cx="13411870" cy="8214770"/>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8100000">
            <a:off x="12405659" y="7831005"/>
            <a:ext cx="5709181" cy="2854591"/>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700000">
            <a:off x="-173598" y="-646391"/>
            <a:ext cx="6181774" cy="3090887"/>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785038" y="4177434"/>
            <a:ext cx="10171105" cy="6649360"/>
          </a:xfrm>
          <a:prstGeom prst="rect">
            <a:avLst/>
          </a:prstGeom>
        </p:spPr>
      </p:pic>
      <p:sp>
        <p:nvSpPr>
          <p:cNvPr id="8" name="TextBox 8"/>
          <p:cNvSpPr txBox="1"/>
          <p:nvPr/>
        </p:nvSpPr>
        <p:spPr>
          <a:xfrm>
            <a:off x="1465392" y="480791"/>
            <a:ext cx="9548899" cy="1543050"/>
          </a:xfrm>
          <a:prstGeom prst="rect">
            <a:avLst/>
          </a:prstGeom>
        </p:spPr>
        <p:txBody>
          <a:bodyPr lIns="0" tIns="0" rIns="0" bIns="0" rtlCol="0" anchor="t">
            <a:spAutoFit/>
          </a:bodyPr>
          <a:lstStyle/>
          <a:p>
            <a:pPr algn="just">
              <a:lnSpc>
                <a:spcPts val="12299"/>
              </a:lnSpc>
            </a:pPr>
            <a:r>
              <a:rPr lang="en-US" sz="9999" dirty="0">
                <a:solidFill>
                  <a:schemeClr val="accent2">
                    <a:lumMod val="75000"/>
                  </a:schemeClr>
                </a:solidFill>
                <a:latin typeface="Fraunces"/>
              </a:rPr>
              <a:t>III. VẬN DỤNG</a:t>
            </a:r>
          </a:p>
        </p:txBody>
      </p:sp>
      <p:sp>
        <p:nvSpPr>
          <p:cNvPr id="10" name="TextBox 10"/>
          <p:cNvSpPr txBox="1"/>
          <p:nvPr/>
        </p:nvSpPr>
        <p:spPr>
          <a:xfrm>
            <a:off x="5795484" y="2212365"/>
            <a:ext cx="6697032" cy="1000274"/>
          </a:xfrm>
          <a:prstGeom prst="rect">
            <a:avLst/>
          </a:prstGeom>
        </p:spPr>
        <p:txBody>
          <a:bodyPr lIns="0" tIns="0" rIns="0" bIns="0" rtlCol="0" anchor="t">
            <a:spAutoFit/>
          </a:bodyPr>
          <a:lstStyle/>
          <a:p>
            <a:pPr algn="ctr">
              <a:lnSpc>
                <a:spcPts val="8400"/>
              </a:lnSpc>
              <a:spcBef>
                <a:spcPct val="0"/>
              </a:spcBef>
            </a:pPr>
            <a:r>
              <a:rPr lang="en-US" sz="6000" b="1" spc="54" dirty="0">
                <a:solidFill>
                  <a:schemeClr val="accent2">
                    <a:lumMod val="75000"/>
                  </a:schemeClr>
                </a:solidFill>
                <a:latin typeface="Roboto Condensed" panose="02000000000000000000" pitchFamily="2" charset="0"/>
                <a:ea typeface="Roboto Condensed" panose="02000000000000000000" pitchFamily="2" charset="0"/>
              </a:rPr>
              <a:t>GÕ CỬA TRÁI TIM</a:t>
            </a:r>
          </a:p>
        </p:txBody>
      </p:sp>
      <p:pic>
        <p:nvPicPr>
          <p:cNvPr id="12" name="Picture 8">
            <a:extLst>
              <a:ext uri="{FF2B5EF4-FFF2-40B4-BE49-F238E27FC236}">
                <a16:creationId xmlns:a16="http://schemas.microsoft.com/office/drawing/2014/main" id="{96ADFFB6-215E-D951-99C9-44181FDEC13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t="16150" r="28169"/>
          <a:stretch>
            <a:fillRect/>
          </a:stretch>
        </p:blipFill>
        <p:spPr>
          <a:xfrm rot="842043">
            <a:off x="14491594" y="687121"/>
            <a:ext cx="1923238" cy="1529445"/>
          </a:xfrm>
          <a:prstGeom prst="rect">
            <a:avLst/>
          </a:prstGeom>
        </p:spPr>
      </p:pic>
      <p:graphicFrame>
        <p:nvGraphicFramePr>
          <p:cNvPr id="13" name="Diagram 12">
            <a:extLst>
              <a:ext uri="{FF2B5EF4-FFF2-40B4-BE49-F238E27FC236}">
                <a16:creationId xmlns:a16="http://schemas.microsoft.com/office/drawing/2014/main" id="{C4A7BF43-0960-4CFC-17CF-B57623DFD16C}"/>
              </a:ext>
            </a:extLst>
          </p:cNvPr>
          <p:cNvGraphicFramePr/>
          <p:nvPr>
            <p:extLst>
              <p:ext uri="{D42A27DB-BD31-4B8C-83A1-F6EECF244321}">
                <p14:modId xmlns:p14="http://schemas.microsoft.com/office/powerpoint/2010/main" val="651985067"/>
              </p:ext>
            </p:extLst>
          </p:nvPr>
        </p:nvGraphicFramePr>
        <p:xfrm>
          <a:off x="-361091" y="3476436"/>
          <a:ext cx="18133022" cy="639030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Graphic spid="13"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E5C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5000"/>
          </a:blip>
          <a:srcRect/>
          <a:stretch>
            <a:fillRect/>
          </a:stretch>
        </p:blipFill>
        <p:spPr>
          <a:xfrm rot="-3323234">
            <a:off x="4187086" y="-11640995"/>
            <a:ext cx="16379038" cy="14474975"/>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9553991">
            <a:off x="942932" y="-3876704"/>
            <a:ext cx="8877979" cy="6869336"/>
          </a:xfrm>
          <a:prstGeom prst="rect">
            <a:avLst/>
          </a:prstGeom>
        </p:spPr>
      </p:pic>
      <p:pic>
        <p:nvPicPr>
          <p:cNvPr id="4" name="Picture 4"/>
          <p:cNvPicPr>
            <a:picLocks noChangeAspect="1"/>
          </p:cNvPicPr>
          <p:nvPr/>
        </p:nvPicPr>
        <p:blipFill>
          <a:blip r:embed="rId2">
            <a:alphaModFix amt="25000"/>
          </a:blip>
          <a:srcRect/>
          <a:stretch>
            <a:fillRect/>
          </a:stretch>
        </p:blipFill>
        <p:spPr>
          <a:xfrm rot="-2006728">
            <a:off x="-5387929" y="8076403"/>
            <a:ext cx="16137164" cy="14261219"/>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8777399">
            <a:off x="13141739" y="8614880"/>
            <a:ext cx="5361307" cy="2680654"/>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694811">
            <a:off x="11664267" y="-429781"/>
            <a:ext cx="6490970" cy="3245485"/>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t="16150" r="28169"/>
          <a:stretch>
            <a:fillRect/>
          </a:stretch>
        </p:blipFill>
        <p:spPr>
          <a:xfrm rot="-469870">
            <a:off x="16066517" y="2500732"/>
            <a:ext cx="1172406" cy="932350"/>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t="16150" r="28169"/>
          <a:stretch>
            <a:fillRect/>
          </a:stretch>
        </p:blipFill>
        <p:spPr>
          <a:xfrm rot="842043">
            <a:off x="563217" y="7454341"/>
            <a:ext cx="930966" cy="740346"/>
          </a:xfrm>
          <a:prstGeom prst="rect">
            <a:avLst/>
          </a:prstGeom>
        </p:spPr>
      </p:pic>
      <p:pic>
        <p:nvPicPr>
          <p:cNvPr id="9" name="Picture 9"/>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3710660" y="7774460"/>
            <a:ext cx="6109176" cy="1044114"/>
          </a:xfrm>
          <a:prstGeom prst="rect">
            <a:avLst/>
          </a:prstGeom>
        </p:spPr>
      </p:pic>
      <p:pic>
        <p:nvPicPr>
          <p:cNvPr id="10" name="Picture 1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1569819" y="5143500"/>
            <a:ext cx="7911378" cy="7925788"/>
          </a:xfrm>
          <a:prstGeom prst="rect">
            <a:avLst/>
          </a:prstGeom>
        </p:spPr>
      </p:pic>
      <p:sp>
        <p:nvSpPr>
          <p:cNvPr id="11" name="TextBox 11"/>
          <p:cNvSpPr txBox="1"/>
          <p:nvPr/>
        </p:nvSpPr>
        <p:spPr>
          <a:xfrm>
            <a:off x="1621851" y="3508608"/>
            <a:ext cx="11433895" cy="3665784"/>
          </a:xfrm>
          <a:prstGeom prst="rect">
            <a:avLst/>
          </a:prstGeom>
        </p:spPr>
        <p:txBody>
          <a:bodyPr lIns="0" tIns="0" rIns="0" bIns="0" rtlCol="0" anchor="t">
            <a:spAutoFit/>
          </a:bodyPr>
          <a:lstStyle/>
          <a:p>
            <a:pPr algn="ctr">
              <a:lnSpc>
                <a:spcPts val="14773"/>
              </a:lnSpc>
            </a:pPr>
            <a:r>
              <a:rPr lang="en-US" sz="10552" b="1" spc="42" dirty="0">
                <a:solidFill>
                  <a:srgbClr val="944A39"/>
                </a:solidFill>
                <a:latin typeface="Fraunces"/>
              </a:rPr>
              <a:t>BỨC TRANH </a:t>
            </a:r>
          </a:p>
          <a:p>
            <a:pPr algn="ctr">
              <a:lnSpc>
                <a:spcPts val="14773"/>
              </a:lnSpc>
            </a:pPr>
            <a:r>
              <a:rPr lang="en-US" sz="10552" b="1" spc="42" dirty="0">
                <a:solidFill>
                  <a:srgbClr val="944A39"/>
                </a:solidFill>
                <a:latin typeface="Fraunces"/>
              </a:rPr>
              <a:t>CỦA EM GÁI TÔI</a:t>
            </a:r>
          </a:p>
        </p:txBody>
      </p:sp>
      <p:pic>
        <p:nvPicPr>
          <p:cNvPr id="12" name="Picture 12"/>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4880504" y="-3545950"/>
            <a:ext cx="10112760" cy="9965665"/>
          </a:xfrm>
          <a:prstGeom prst="rect">
            <a:avLst/>
          </a:prstGeom>
        </p:spPr>
      </p:pic>
      <p:sp>
        <p:nvSpPr>
          <p:cNvPr id="14" name="TextBox 14"/>
          <p:cNvSpPr txBox="1"/>
          <p:nvPr/>
        </p:nvSpPr>
        <p:spPr>
          <a:xfrm>
            <a:off x="3427053" y="2269371"/>
            <a:ext cx="9077976" cy="807337"/>
          </a:xfrm>
          <a:prstGeom prst="rect">
            <a:avLst/>
          </a:prstGeom>
        </p:spPr>
        <p:txBody>
          <a:bodyPr wrap="square" lIns="0" tIns="0" rIns="0" bIns="0" rtlCol="0" anchor="t">
            <a:spAutoFit/>
          </a:bodyPr>
          <a:lstStyle/>
          <a:p>
            <a:pPr algn="ctr">
              <a:lnSpc>
                <a:spcPts val="6754"/>
              </a:lnSpc>
              <a:spcBef>
                <a:spcPct val="0"/>
              </a:spcBef>
            </a:pPr>
            <a:r>
              <a:rPr lang="en-US" sz="4824" b="1" spc="241" dirty="0">
                <a:solidFill>
                  <a:srgbClr val="443E3E"/>
                </a:solidFill>
                <a:latin typeface="Fraunces"/>
              </a:rPr>
              <a:t>BÀI 2: GÕ CỬA TRÁI TIM</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1E5C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5000"/>
          </a:blip>
          <a:srcRect/>
          <a:stretch>
            <a:fillRect/>
          </a:stretch>
        </p:blipFill>
        <p:spPr>
          <a:xfrm rot="-3323234">
            <a:off x="4187086" y="-11640995"/>
            <a:ext cx="16379038" cy="14474975"/>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9553991">
            <a:off x="942932" y="-3876704"/>
            <a:ext cx="8877979" cy="6869336"/>
          </a:xfrm>
          <a:prstGeom prst="rect">
            <a:avLst/>
          </a:prstGeom>
        </p:spPr>
      </p:pic>
      <p:pic>
        <p:nvPicPr>
          <p:cNvPr id="4" name="Picture 4"/>
          <p:cNvPicPr>
            <a:picLocks noChangeAspect="1"/>
          </p:cNvPicPr>
          <p:nvPr/>
        </p:nvPicPr>
        <p:blipFill>
          <a:blip r:embed="rId2">
            <a:alphaModFix amt="25000"/>
          </a:blip>
          <a:srcRect/>
          <a:stretch>
            <a:fillRect/>
          </a:stretch>
        </p:blipFill>
        <p:spPr>
          <a:xfrm rot="-2006728">
            <a:off x="-5387929" y="8076403"/>
            <a:ext cx="16137164" cy="14261219"/>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8777399">
            <a:off x="13141739" y="8614880"/>
            <a:ext cx="5361307" cy="2680654"/>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694811">
            <a:off x="11664267" y="-429781"/>
            <a:ext cx="6490970" cy="3245485"/>
          </a:xfrm>
          <a:prstGeom prst="rect">
            <a:avLst/>
          </a:prstGeom>
        </p:spPr>
      </p:pic>
      <p:pic>
        <p:nvPicPr>
          <p:cNvPr id="7" name="Picture 7"/>
          <p:cNvPicPr>
            <a:picLocks noChangeAspect="1"/>
          </p:cNvPicPr>
          <p:nvPr/>
        </p:nvPicPr>
        <p:blipFill>
          <a:blip r:embed="rId7"/>
          <a:srcRect/>
          <a:stretch>
            <a:fillRect/>
          </a:stretch>
        </p:blipFill>
        <p:spPr>
          <a:xfrm>
            <a:off x="-2286579" y="-529176"/>
            <a:ext cx="9064007" cy="3115752"/>
          </a:xfrm>
          <a:prstGeom prst="rect">
            <a:avLst/>
          </a:prstGeom>
        </p:spPr>
      </p:pic>
      <p:pic>
        <p:nvPicPr>
          <p:cNvPr id="8" name="Picture 8"/>
          <p:cNvPicPr>
            <a:picLocks noChangeAspect="1"/>
          </p:cNvPicPr>
          <p:nvPr/>
        </p:nvPicPr>
        <p:blipFill>
          <a:blip r:embed="rId8"/>
          <a:srcRect l="9489" r="66851"/>
          <a:stretch>
            <a:fillRect/>
          </a:stretch>
        </p:blipFill>
        <p:spPr>
          <a:xfrm>
            <a:off x="-1901869" y="6858560"/>
            <a:ext cx="5861138" cy="3716149"/>
          </a:xfrm>
          <a:prstGeom prst="rect">
            <a:avLst/>
          </a:prstGeom>
        </p:spPr>
      </p:pic>
      <p:pic>
        <p:nvPicPr>
          <p:cNvPr id="9" name="Picture 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316957">
            <a:off x="1319213" y="3179001"/>
            <a:ext cx="4908895" cy="6537269"/>
          </a:xfrm>
          <a:prstGeom prst="rect">
            <a:avLst/>
          </a:prstGeom>
        </p:spPr>
      </p:pic>
      <p:pic>
        <p:nvPicPr>
          <p:cNvPr id="10" name="Picture 10"/>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t="16150" r="28169"/>
          <a:stretch>
            <a:fillRect/>
          </a:stretch>
        </p:blipFill>
        <p:spPr>
          <a:xfrm rot="-469870">
            <a:off x="16066517" y="2500732"/>
            <a:ext cx="1172406" cy="932350"/>
          </a:xfrm>
          <a:prstGeom prst="rect">
            <a:avLst/>
          </a:prstGeom>
        </p:spPr>
      </p:pic>
      <p:sp>
        <p:nvSpPr>
          <p:cNvPr id="11" name="TextBox 11"/>
          <p:cNvSpPr txBox="1"/>
          <p:nvPr/>
        </p:nvSpPr>
        <p:spPr>
          <a:xfrm>
            <a:off x="7781442" y="6358238"/>
            <a:ext cx="7300516" cy="1749425"/>
          </a:xfrm>
          <a:prstGeom prst="rect">
            <a:avLst/>
          </a:prstGeom>
        </p:spPr>
        <p:txBody>
          <a:bodyPr lIns="0" tIns="0" rIns="0" bIns="0" rtlCol="0" anchor="t">
            <a:spAutoFit/>
          </a:bodyPr>
          <a:lstStyle/>
          <a:p>
            <a:pPr algn="just">
              <a:lnSpc>
                <a:spcPts val="7000"/>
              </a:lnSpc>
            </a:pPr>
            <a:r>
              <a:rPr lang="en-US" sz="5000" dirty="0" err="1">
                <a:solidFill>
                  <a:srgbClr val="443E3E"/>
                </a:solidFill>
                <a:latin typeface="Roboto Condensed Italics"/>
              </a:rPr>
              <a:t>Nhóm</a:t>
            </a:r>
            <a:r>
              <a:rPr lang="en-US" sz="5000" dirty="0">
                <a:solidFill>
                  <a:srgbClr val="443E3E"/>
                </a:solidFill>
                <a:latin typeface="Roboto Condensed Italics"/>
              </a:rPr>
              <a:t> 1 </a:t>
            </a:r>
            <a:r>
              <a:rPr lang="en-US" sz="5000" dirty="0" err="1">
                <a:solidFill>
                  <a:srgbClr val="443E3E"/>
                </a:solidFill>
                <a:latin typeface="Roboto Condensed Italics"/>
              </a:rPr>
              <a:t>sân</a:t>
            </a:r>
            <a:r>
              <a:rPr lang="en-US" sz="5000" dirty="0">
                <a:solidFill>
                  <a:srgbClr val="443E3E"/>
                </a:solidFill>
                <a:latin typeface="Roboto Condensed Italics"/>
              </a:rPr>
              <a:t> </a:t>
            </a:r>
            <a:r>
              <a:rPr lang="en-US" sz="5000" dirty="0" err="1">
                <a:solidFill>
                  <a:srgbClr val="443E3E"/>
                </a:solidFill>
                <a:latin typeface="Roboto Condensed Italics"/>
              </a:rPr>
              <a:t>khấu</a:t>
            </a:r>
            <a:r>
              <a:rPr lang="en-US" sz="5000" dirty="0">
                <a:solidFill>
                  <a:srgbClr val="443E3E"/>
                </a:solidFill>
                <a:latin typeface="Roboto Condensed Italics"/>
              </a:rPr>
              <a:t> </a:t>
            </a:r>
            <a:r>
              <a:rPr lang="en-US" sz="5000" dirty="0" err="1">
                <a:solidFill>
                  <a:srgbClr val="443E3E"/>
                </a:solidFill>
                <a:latin typeface="Roboto Condensed Italics"/>
              </a:rPr>
              <a:t>hóa</a:t>
            </a:r>
            <a:r>
              <a:rPr lang="en-US" sz="5000" dirty="0">
                <a:solidFill>
                  <a:srgbClr val="443E3E"/>
                </a:solidFill>
                <a:latin typeface="Roboto Condensed Italics"/>
              </a:rPr>
              <a:t> </a:t>
            </a:r>
            <a:r>
              <a:rPr lang="en-US" sz="5000" dirty="0" err="1">
                <a:solidFill>
                  <a:srgbClr val="443E3E"/>
                </a:solidFill>
                <a:latin typeface="Roboto Condensed Italics"/>
              </a:rPr>
              <a:t>truyện</a:t>
            </a:r>
            <a:r>
              <a:rPr lang="en-US" sz="5000" dirty="0">
                <a:solidFill>
                  <a:srgbClr val="443E3E"/>
                </a:solidFill>
                <a:latin typeface="Roboto Condensed Italics"/>
              </a:rPr>
              <a:t> </a:t>
            </a:r>
            <a:r>
              <a:rPr lang="en-US" sz="5000" dirty="0" err="1">
                <a:solidFill>
                  <a:srgbClr val="443E3E"/>
                </a:solidFill>
                <a:latin typeface="Roboto Condensed Bold Italics"/>
              </a:rPr>
              <a:t>Bức</a:t>
            </a:r>
            <a:r>
              <a:rPr lang="en-US" sz="5000" dirty="0">
                <a:solidFill>
                  <a:srgbClr val="443E3E"/>
                </a:solidFill>
                <a:latin typeface="Roboto Condensed Bold Italics"/>
              </a:rPr>
              <a:t> </a:t>
            </a:r>
            <a:r>
              <a:rPr lang="en-US" sz="5000" dirty="0" err="1">
                <a:solidFill>
                  <a:srgbClr val="443E3E"/>
                </a:solidFill>
                <a:latin typeface="Roboto Condensed Bold Italics"/>
              </a:rPr>
              <a:t>tranh</a:t>
            </a:r>
            <a:r>
              <a:rPr lang="en-US" sz="5000" dirty="0">
                <a:solidFill>
                  <a:srgbClr val="443E3E"/>
                </a:solidFill>
                <a:latin typeface="Roboto Condensed Bold Italics"/>
              </a:rPr>
              <a:t> </a:t>
            </a:r>
            <a:r>
              <a:rPr lang="en-US" sz="5000" dirty="0" err="1">
                <a:solidFill>
                  <a:srgbClr val="443E3E"/>
                </a:solidFill>
                <a:latin typeface="Roboto Condensed Bold Italics"/>
              </a:rPr>
              <a:t>của</a:t>
            </a:r>
            <a:r>
              <a:rPr lang="en-US" sz="5000" dirty="0">
                <a:solidFill>
                  <a:srgbClr val="443E3E"/>
                </a:solidFill>
                <a:latin typeface="Roboto Condensed Bold Italics"/>
              </a:rPr>
              <a:t> </a:t>
            </a:r>
            <a:r>
              <a:rPr lang="en-US" sz="5000" dirty="0" err="1">
                <a:solidFill>
                  <a:srgbClr val="443E3E"/>
                </a:solidFill>
                <a:latin typeface="Roboto Condensed Bold Italics"/>
              </a:rPr>
              <a:t>em</a:t>
            </a:r>
            <a:r>
              <a:rPr lang="en-US" sz="5000" dirty="0">
                <a:solidFill>
                  <a:srgbClr val="443E3E"/>
                </a:solidFill>
                <a:latin typeface="Roboto Condensed Bold Italics"/>
              </a:rPr>
              <a:t> </a:t>
            </a:r>
            <a:r>
              <a:rPr lang="en-US" sz="5000" dirty="0" err="1">
                <a:solidFill>
                  <a:srgbClr val="443E3E"/>
                </a:solidFill>
                <a:latin typeface="Roboto Condensed Bold Italics"/>
              </a:rPr>
              <a:t>gái</a:t>
            </a:r>
            <a:r>
              <a:rPr lang="en-US" sz="5000" dirty="0">
                <a:solidFill>
                  <a:srgbClr val="443E3E"/>
                </a:solidFill>
                <a:latin typeface="Roboto Condensed Bold Italics"/>
              </a:rPr>
              <a:t> </a:t>
            </a:r>
            <a:r>
              <a:rPr lang="en-US" sz="5000" dirty="0" err="1">
                <a:solidFill>
                  <a:srgbClr val="443E3E"/>
                </a:solidFill>
                <a:latin typeface="Roboto Condensed Bold Italics"/>
              </a:rPr>
              <a:t>tôi</a:t>
            </a:r>
            <a:r>
              <a:rPr lang="en-US" sz="5000" dirty="0">
                <a:solidFill>
                  <a:srgbClr val="443E3E"/>
                </a:solidFill>
                <a:latin typeface="Roboto Condensed Bold Italics"/>
              </a:rPr>
              <a:t>.</a:t>
            </a:r>
          </a:p>
        </p:txBody>
      </p:sp>
      <p:sp>
        <p:nvSpPr>
          <p:cNvPr id="12" name="TextBox 12"/>
          <p:cNvSpPr txBox="1"/>
          <p:nvPr/>
        </p:nvSpPr>
        <p:spPr>
          <a:xfrm>
            <a:off x="7636354" y="4314823"/>
            <a:ext cx="9622947" cy="1543050"/>
          </a:xfrm>
          <a:prstGeom prst="rect">
            <a:avLst/>
          </a:prstGeom>
        </p:spPr>
        <p:txBody>
          <a:bodyPr wrap="square" lIns="0" tIns="0" rIns="0" bIns="0" rtlCol="0" anchor="t">
            <a:spAutoFit/>
          </a:bodyPr>
          <a:lstStyle/>
          <a:p>
            <a:pPr algn="just">
              <a:lnSpc>
                <a:spcPts val="12299"/>
              </a:lnSpc>
            </a:pPr>
            <a:r>
              <a:rPr lang="en-US" sz="9999" dirty="0">
                <a:solidFill>
                  <a:srgbClr val="BB4C43"/>
                </a:solidFill>
                <a:latin typeface="Fraunces"/>
              </a:rPr>
              <a:t>ĐỌC VĂN BẢN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1E5C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5000"/>
          </a:blip>
          <a:srcRect/>
          <a:stretch>
            <a:fillRect/>
          </a:stretch>
        </p:blipFill>
        <p:spPr>
          <a:xfrm rot="-3323234">
            <a:off x="4187086" y="-11640995"/>
            <a:ext cx="16379038" cy="14474975"/>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9553991">
            <a:off x="942932" y="-3876704"/>
            <a:ext cx="8877979" cy="6869336"/>
          </a:xfrm>
          <a:prstGeom prst="rect">
            <a:avLst/>
          </a:prstGeom>
        </p:spPr>
      </p:pic>
      <p:pic>
        <p:nvPicPr>
          <p:cNvPr id="4" name="Picture 4"/>
          <p:cNvPicPr>
            <a:picLocks noChangeAspect="1"/>
          </p:cNvPicPr>
          <p:nvPr/>
        </p:nvPicPr>
        <p:blipFill>
          <a:blip r:embed="rId2">
            <a:alphaModFix amt="25000"/>
          </a:blip>
          <a:srcRect/>
          <a:stretch>
            <a:fillRect/>
          </a:stretch>
        </p:blipFill>
        <p:spPr>
          <a:xfrm rot="-2006728">
            <a:off x="-5387929" y="8076403"/>
            <a:ext cx="16137164" cy="14261219"/>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8777399">
            <a:off x="13141739" y="8614880"/>
            <a:ext cx="5361307" cy="2680654"/>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694811">
            <a:off x="11664267" y="-429781"/>
            <a:ext cx="6490970" cy="3245485"/>
          </a:xfrm>
          <a:prstGeom prst="rect">
            <a:avLst/>
          </a:prstGeom>
        </p:spPr>
      </p:pic>
      <p:pic>
        <p:nvPicPr>
          <p:cNvPr id="8" name="Picture 8"/>
          <p:cNvPicPr>
            <a:picLocks noChangeAspect="1"/>
          </p:cNvPicPr>
          <p:nvPr/>
        </p:nvPicPr>
        <p:blipFill>
          <a:blip r:embed="rId7"/>
          <a:srcRect l="9489" r="66851"/>
          <a:stretch>
            <a:fillRect/>
          </a:stretch>
        </p:blipFill>
        <p:spPr>
          <a:xfrm>
            <a:off x="-1901869" y="6858560"/>
            <a:ext cx="5861138" cy="3716149"/>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t="16150" r="28169"/>
          <a:stretch>
            <a:fillRect/>
          </a:stretch>
        </p:blipFill>
        <p:spPr>
          <a:xfrm rot="-469870">
            <a:off x="16066517" y="2500732"/>
            <a:ext cx="1172406" cy="932350"/>
          </a:xfrm>
          <a:prstGeom prst="rect">
            <a:avLst/>
          </a:prstGeom>
        </p:spPr>
      </p:pic>
      <p:sp>
        <p:nvSpPr>
          <p:cNvPr id="11" name="TextBox 11"/>
          <p:cNvSpPr txBox="1"/>
          <p:nvPr/>
        </p:nvSpPr>
        <p:spPr>
          <a:xfrm>
            <a:off x="680845" y="3028936"/>
            <a:ext cx="5396446" cy="2628925"/>
          </a:xfrm>
          <a:prstGeom prst="rect">
            <a:avLst/>
          </a:prstGeom>
        </p:spPr>
        <p:txBody>
          <a:bodyPr wrap="square" lIns="0" tIns="0" rIns="0" bIns="0" rtlCol="0" anchor="t">
            <a:spAutoFit/>
          </a:bodyPr>
          <a:lstStyle/>
          <a:p>
            <a:pPr algn="just">
              <a:lnSpc>
                <a:spcPts val="7000"/>
              </a:lnSpc>
            </a:pPr>
            <a:r>
              <a:rPr lang="en-US" sz="5000" dirty="0" err="1">
                <a:solidFill>
                  <a:srgbClr val="443E3E"/>
                </a:solidFill>
                <a:latin typeface="Roboto Condensed Italics"/>
              </a:rPr>
              <a:t>Nhóm</a:t>
            </a:r>
            <a:r>
              <a:rPr lang="en-US" sz="5000" dirty="0">
                <a:solidFill>
                  <a:srgbClr val="443E3E"/>
                </a:solidFill>
                <a:latin typeface="Roboto Condensed Italics"/>
              </a:rPr>
              <a:t> 1 </a:t>
            </a:r>
            <a:r>
              <a:rPr lang="en-US" sz="5000" dirty="0" err="1">
                <a:solidFill>
                  <a:srgbClr val="443E3E"/>
                </a:solidFill>
                <a:latin typeface="Roboto Condensed Italics"/>
              </a:rPr>
              <a:t>sân</a:t>
            </a:r>
            <a:r>
              <a:rPr lang="en-US" sz="5000" dirty="0">
                <a:solidFill>
                  <a:srgbClr val="443E3E"/>
                </a:solidFill>
                <a:latin typeface="Roboto Condensed Italics"/>
              </a:rPr>
              <a:t> </a:t>
            </a:r>
            <a:r>
              <a:rPr lang="en-US" sz="5000" dirty="0" err="1">
                <a:solidFill>
                  <a:srgbClr val="443E3E"/>
                </a:solidFill>
                <a:latin typeface="Roboto Condensed Italics"/>
              </a:rPr>
              <a:t>khấu</a:t>
            </a:r>
            <a:r>
              <a:rPr lang="en-US" sz="5000" dirty="0">
                <a:solidFill>
                  <a:srgbClr val="443E3E"/>
                </a:solidFill>
                <a:latin typeface="Roboto Condensed Italics"/>
              </a:rPr>
              <a:t> </a:t>
            </a:r>
            <a:r>
              <a:rPr lang="en-US" sz="5000" dirty="0" err="1">
                <a:solidFill>
                  <a:srgbClr val="443E3E"/>
                </a:solidFill>
                <a:latin typeface="Roboto Condensed Italics"/>
              </a:rPr>
              <a:t>hóa</a:t>
            </a:r>
            <a:r>
              <a:rPr lang="en-US" sz="5000" dirty="0">
                <a:solidFill>
                  <a:srgbClr val="443E3E"/>
                </a:solidFill>
                <a:latin typeface="Roboto Condensed Italics"/>
              </a:rPr>
              <a:t> </a:t>
            </a:r>
            <a:r>
              <a:rPr lang="en-US" sz="5000" dirty="0" err="1">
                <a:solidFill>
                  <a:srgbClr val="443E3E"/>
                </a:solidFill>
                <a:latin typeface="Roboto Condensed Italics"/>
              </a:rPr>
              <a:t>truyện</a:t>
            </a:r>
            <a:r>
              <a:rPr lang="en-US" sz="5000" dirty="0">
                <a:solidFill>
                  <a:srgbClr val="443E3E"/>
                </a:solidFill>
                <a:latin typeface="Roboto Condensed Italics"/>
              </a:rPr>
              <a:t> </a:t>
            </a:r>
            <a:r>
              <a:rPr lang="en-US" sz="5000" dirty="0" err="1">
                <a:solidFill>
                  <a:srgbClr val="443E3E"/>
                </a:solidFill>
                <a:latin typeface="Roboto Condensed Bold Italics"/>
              </a:rPr>
              <a:t>Bức</a:t>
            </a:r>
            <a:r>
              <a:rPr lang="en-US" sz="5000" dirty="0">
                <a:solidFill>
                  <a:srgbClr val="443E3E"/>
                </a:solidFill>
                <a:latin typeface="Roboto Condensed Bold Italics"/>
              </a:rPr>
              <a:t> </a:t>
            </a:r>
            <a:r>
              <a:rPr lang="en-US" sz="5000" dirty="0" err="1">
                <a:solidFill>
                  <a:srgbClr val="443E3E"/>
                </a:solidFill>
                <a:latin typeface="Roboto Condensed Bold Italics"/>
              </a:rPr>
              <a:t>tranh</a:t>
            </a:r>
            <a:r>
              <a:rPr lang="en-US" sz="5000" dirty="0">
                <a:solidFill>
                  <a:srgbClr val="443E3E"/>
                </a:solidFill>
                <a:latin typeface="Roboto Condensed Bold Italics"/>
              </a:rPr>
              <a:t> </a:t>
            </a:r>
            <a:r>
              <a:rPr lang="en-US" sz="5000" dirty="0" err="1">
                <a:solidFill>
                  <a:srgbClr val="443E3E"/>
                </a:solidFill>
                <a:latin typeface="Roboto Condensed Bold Italics"/>
              </a:rPr>
              <a:t>của</a:t>
            </a:r>
            <a:r>
              <a:rPr lang="en-US" sz="5000" dirty="0">
                <a:solidFill>
                  <a:srgbClr val="443E3E"/>
                </a:solidFill>
                <a:latin typeface="Roboto Condensed Bold Italics"/>
              </a:rPr>
              <a:t> </a:t>
            </a:r>
            <a:r>
              <a:rPr lang="en-US" sz="5000" dirty="0" err="1">
                <a:solidFill>
                  <a:srgbClr val="443E3E"/>
                </a:solidFill>
                <a:latin typeface="Roboto Condensed Bold Italics"/>
              </a:rPr>
              <a:t>em</a:t>
            </a:r>
            <a:r>
              <a:rPr lang="en-US" sz="5000" dirty="0">
                <a:solidFill>
                  <a:srgbClr val="443E3E"/>
                </a:solidFill>
                <a:latin typeface="Roboto Condensed Bold Italics"/>
              </a:rPr>
              <a:t> </a:t>
            </a:r>
            <a:r>
              <a:rPr lang="en-US" sz="5000" dirty="0" err="1">
                <a:solidFill>
                  <a:srgbClr val="443E3E"/>
                </a:solidFill>
                <a:latin typeface="Roboto Condensed Bold Italics"/>
              </a:rPr>
              <a:t>gái</a:t>
            </a:r>
            <a:r>
              <a:rPr lang="en-US" sz="5000" dirty="0">
                <a:solidFill>
                  <a:srgbClr val="443E3E"/>
                </a:solidFill>
                <a:latin typeface="Roboto Condensed Bold Italics"/>
              </a:rPr>
              <a:t> </a:t>
            </a:r>
            <a:r>
              <a:rPr lang="en-US" sz="5000" dirty="0" err="1">
                <a:solidFill>
                  <a:srgbClr val="443E3E"/>
                </a:solidFill>
                <a:latin typeface="Roboto Condensed Bold Italics"/>
              </a:rPr>
              <a:t>tôi</a:t>
            </a:r>
            <a:r>
              <a:rPr lang="en-US" sz="5000" dirty="0">
                <a:solidFill>
                  <a:srgbClr val="443E3E"/>
                </a:solidFill>
                <a:latin typeface="Roboto Condensed Bold Italics"/>
              </a:rPr>
              <a:t>.</a:t>
            </a:r>
          </a:p>
        </p:txBody>
      </p:sp>
      <p:sp>
        <p:nvSpPr>
          <p:cNvPr id="12" name="TextBox 12"/>
          <p:cNvSpPr txBox="1"/>
          <p:nvPr/>
        </p:nvSpPr>
        <p:spPr>
          <a:xfrm>
            <a:off x="241198" y="684454"/>
            <a:ext cx="9622947" cy="1462644"/>
          </a:xfrm>
          <a:prstGeom prst="rect">
            <a:avLst/>
          </a:prstGeom>
        </p:spPr>
        <p:txBody>
          <a:bodyPr wrap="square" lIns="0" tIns="0" rIns="0" bIns="0" rtlCol="0" anchor="t">
            <a:spAutoFit/>
          </a:bodyPr>
          <a:lstStyle/>
          <a:p>
            <a:pPr algn="just">
              <a:lnSpc>
                <a:spcPts val="12299"/>
              </a:lnSpc>
            </a:pPr>
            <a:r>
              <a:rPr lang="en-US" sz="7200" dirty="0">
                <a:solidFill>
                  <a:srgbClr val="BB4C43"/>
                </a:solidFill>
                <a:latin typeface="Fraunces"/>
              </a:rPr>
              <a:t>ĐỌC VĂN BẢN</a:t>
            </a:r>
          </a:p>
        </p:txBody>
      </p:sp>
      <p:pic>
        <p:nvPicPr>
          <p:cNvPr id="14" name="Hình ảnh 13">
            <a:extLst>
              <a:ext uri="{FF2B5EF4-FFF2-40B4-BE49-F238E27FC236}">
                <a16:creationId xmlns:a16="http://schemas.microsoft.com/office/drawing/2014/main" id="{4D2BE952-FE92-C6F9-6B09-007B381EDA2C}"/>
              </a:ext>
            </a:extLst>
          </p:cNvPr>
          <p:cNvPicPr>
            <a:picLocks noChangeAspect="1"/>
          </p:cNvPicPr>
          <p:nvPr/>
        </p:nvPicPr>
        <p:blipFill>
          <a:blip r:embed="rId10"/>
          <a:stretch>
            <a:fillRect/>
          </a:stretch>
        </p:blipFill>
        <p:spPr>
          <a:xfrm>
            <a:off x="7040141" y="636392"/>
            <a:ext cx="11123934" cy="9204788"/>
          </a:xfrm>
          <a:prstGeom prst="rect">
            <a:avLst/>
          </a:prstGeom>
        </p:spPr>
      </p:pic>
    </p:spTree>
    <p:extLst>
      <p:ext uri="{BB962C8B-B14F-4D97-AF65-F5344CB8AC3E}">
        <p14:creationId xmlns:p14="http://schemas.microsoft.com/office/powerpoint/2010/main" val="86302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1DACB"/>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30000"/>
          </a:blip>
          <a:srcRect/>
          <a:stretch>
            <a:fillRect/>
          </a:stretch>
        </p:blipFill>
        <p:spPr>
          <a:xfrm rot="562026">
            <a:off x="13584485" y="745373"/>
            <a:ext cx="11606479" cy="7108968"/>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3148100">
            <a:off x="14577822" y="1734115"/>
            <a:ext cx="6124957" cy="3062478"/>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8630352">
            <a:off x="-1073658" y="6937045"/>
            <a:ext cx="4204717" cy="2102358"/>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t="16150" r="28169"/>
          <a:stretch>
            <a:fillRect/>
          </a:stretch>
        </p:blipFill>
        <p:spPr>
          <a:xfrm rot="-469870">
            <a:off x="9961359" y="864801"/>
            <a:ext cx="1172406" cy="932350"/>
          </a:xfrm>
          <a:prstGeom prst="rect">
            <a:avLst/>
          </a:prstGeom>
        </p:spPr>
      </p:pic>
      <p:pic>
        <p:nvPicPr>
          <p:cNvPr id="7" name="Picture 7"/>
          <p:cNvPicPr>
            <a:picLocks noChangeAspect="1"/>
          </p:cNvPicPr>
          <p:nvPr/>
        </p:nvPicPr>
        <p:blipFill>
          <a:blip r:embed="rId7"/>
          <a:srcRect b="1841"/>
          <a:stretch>
            <a:fillRect/>
          </a:stretch>
        </p:blipFill>
        <p:spPr>
          <a:xfrm rot="391392">
            <a:off x="11340511" y="975635"/>
            <a:ext cx="5529593" cy="7677180"/>
          </a:xfrm>
          <a:prstGeom prst="rect">
            <a:avLst/>
          </a:prstGeom>
        </p:spPr>
      </p:pic>
      <p:sp>
        <p:nvSpPr>
          <p:cNvPr id="8" name="TextBox 8"/>
          <p:cNvSpPr txBox="1"/>
          <p:nvPr/>
        </p:nvSpPr>
        <p:spPr>
          <a:xfrm>
            <a:off x="1196457" y="625655"/>
            <a:ext cx="7807564" cy="705321"/>
          </a:xfrm>
          <a:prstGeom prst="rect">
            <a:avLst/>
          </a:prstGeom>
        </p:spPr>
        <p:txBody>
          <a:bodyPr lIns="0" tIns="0" rIns="0" bIns="0" rtlCol="0" anchor="t">
            <a:spAutoFit/>
          </a:bodyPr>
          <a:lstStyle/>
          <a:p>
            <a:pPr>
              <a:lnSpc>
                <a:spcPts val="5525"/>
              </a:lnSpc>
              <a:spcBef>
                <a:spcPct val="0"/>
              </a:spcBef>
            </a:pPr>
            <a:r>
              <a:rPr lang="en-US" sz="5000" b="1" dirty="0" err="1">
                <a:solidFill>
                  <a:srgbClr val="000000"/>
                </a:solidFill>
                <a:latin typeface="Roboto Condensed"/>
              </a:rPr>
              <a:t>Nhiệm</a:t>
            </a:r>
            <a:r>
              <a:rPr lang="en-US" sz="5000" b="1" dirty="0">
                <a:solidFill>
                  <a:srgbClr val="000000"/>
                </a:solidFill>
                <a:latin typeface="Roboto Condensed"/>
              </a:rPr>
              <a:t> </a:t>
            </a:r>
            <a:r>
              <a:rPr lang="en-US" sz="5000" b="1" dirty="0" err="1">
                <a:solidFill>
                  <a:srgbClr val="000000"/>
                </a:solidFill>
                <a:latin typeface="Roboto Condensed"/>
              </a:rPr>
              <a:t>vụ</a:t>
            </a:r>
            <a:r>
              <a:rPr lang="en-US" sz="5000" b="1" dirty="0">
                <a:solidFill>
                  <a:srgbClr val="000000"/>
                </a:solidFill>
                <a:latin typeface="Roboto Condensed"/>
              </a:rPr>
              <a:t> </a:t>
            </a:r>
            <a:r>
              <a:rPr lang="en-US" sz="5000" b="1" dirty="0" err="1">
                <a:solidFill>
                  <a:srgbClr val="000000"/>
                </a:solidFill>
                <a:latin typeface="Roboto Condensed"/>
              </a:rPr>
              <a:t>các</a:t>
            </a:r>
            <a:r>
              <a:rPr lang="en-US" sz="5000" b="1" dirty="0">
                <a:solidFill>
                  <a:srgbClr val="000000"/>
                </a:solidFill>
                <a:latin typeface="Roboto Condensed"/>
              </a:rPr>
              <a:t> </a:t>
            </a:r>
            <a:r>
              <a:rPr lang="en-US" sz="5000" b="1" dirty="0" err="1">
                <a:solidFill>
                  <a:srgbClr val="000000"/>
                </a:solidFill>
                <a:latin typeface="Roboto Condensed"/>
              </a:rPr>
              <a:t>nhóm</a:t>
            </a:r>
            <a:endParaRPr lang="en-US" sz="5000" b="1" dirty="0">
              <a:solidFill>
                <a:srgbClr val="000000"/>
              </a:solidFill>
              <a:latin typeface="Roboto Condensed"/>
            </a:endParaRPr>
          </a:p>
        </p:txBody>
      </p:sp>
      <p:graphicFrame>
        <p:nvGraphicFramePr>
          <p:cNvPr id="10" name="Diagram 9">
            <a:extLst>
              <a:ext uri="{FF2B5EF4-FFF2-40B4-BE49-F238E27FC236}">
                <a16:creationId xmlns:a16="http://schemas.microsoft.com/office/drawing/2014/main" id="{AD1D16A7-EA93-FB93-7F97-E63E222AB909}"/>
              </a:ext>
            </a:extLst>
          </p:cNvPr>
          <p:cNvGraphicFramePr/>
          <p:nvPr>
            <p:extLst>
              <p:ext uri="{D42A27DB-BD31-4B8C-83A1-F6EECF244321}">
                <p14:modId xmlns:p14="http://schemas.microsoft.com/office/powerpoint/2010/main" val="4027138427"/>
              </p:ext>
            </p:extLst>
          </p:nvPr>
        </p:nvGraphicFramePr>
        <p:xfrm>
          <a:off x="1139755" y="1647398"/>
          <a:ext cx="8597223" cy="718749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1" name="TextBox 8">
            <a:extLst>
              <a:ext uri="{FF2B5EF4-FFF2-40B4-BE49-F238E27FC236}">
                <a16:creationId xmlns:a16="http://schemas.microsoft.com/office/drawing/2014/main" id="{AC4798EC-A275-4A3B-329E-8B7AE38080A1}"/>
              </a:ext>
            </a:extLst>
          </p:cNvPr>
          <p:cNvSpPr txBox="1"/>
          <p:nvPr/>
        </p:nvSpPr>
        <p:spPr>
          <a:xfrm>
            <a:off x="1139755" y="9116771"/>
            <a:ext cx="15312161" cy="705321"/>
          </a:xfrm>
          <a:prstGeom prst="rect">
            <a:avLst/>
          </a:prstGeom>
        </p:spPr>
        <p:txBody>
          <a:bodyPr wrap="square" lIns="0" tIns="0" rIns="0" bIns="0" rtlCol="0" anchor="t">
            <a:spAutoFit/>
          </a:bodyPr>
          <a:lstStyle/>
          <a:p>
            <a:pPr>
              <a:lnSpc>
                <a:spcPts val="5525"/>
              </a:lnSpc>
              <a:spcBef>
                <a:spcPct val="0"/>
              </a:spcBef>
            </a:pPr>
            <a:r>
              <a:rPr lang="en-US" sz="5000" dirty="0" err="1">
                <a:solidFill>
                  <a:srgbClr val="000000"/>
                </a:solidFill>
                <a:latin typeface="Roboto Condensed"/>
              </a:rPr>
              <a:t>Thời</a:t>
            </a:r>
            <a:r>
              <a:rPr lang="en-US" sz="5000" dirty="0">
                <a:solidFill>
                  <a:srgbClr val="000000"/>
                </a:solidFill>
                <a:latin typeface="Roboto Condensed"/>
              </a:rPr>
              <a:t> </a:t>
            </a:r>
            <a:r>
              <a:rPr lang="en-US" sz="5000" dirty="0" err="1">
                <a:solidFill>
                  <a:srgbClr val="000000"/>
                </a:solidFill>
                <a:latin typeface="Roboto Condensed"/>
              </a:rPr>
              <a:t>gian</a:t>
            </a:r>
            <a:r>
              <a:rPr lang="en-US" sz="5000" dirty="0">
                <a:solidFill>
                  <a:srgbClr val="000000"/>
                </a:solidFill>
                <a:latin typeface="Roboto Condensed"/>
              </a:rPr>
              <a:t> </a:t>
            </a:r>
            <a:r>
              <a:rPr lang="en-US" sz="5000" dirty="0" err="1">
                <a:solidFill>
                  <a:srgbClr val="000000"/>
                </a:solidFill>
                <a:latin typeface="Roboto Condensed"/>
              </a:rPr>
              <a:t>trình</a:t>
            </a:r>
            <a:r>
              <a:rPr lang="en-US" sz="5000" dirty="0">
                <a:solidFill>
                  <a:srgbClr val="000000"/>
                </a:solidFill>
                <a:latin typeface="Roboto Condensed"/>
              </a:rPr>
              <a:t> </a:t>
            </a:r>
            <a:r>
              <a:rPr lang="en-US" sz="5000" dirty="0" err="1">
                <a:solidFill>
                  <a:srgbClr val="000000"/>
                </a:solidFill>
                <a:latin typeface="Roboto Condensed"/>
              </a:rPr>
              <a:t>bày</a:t>
            </a:r>
            <a:r>
              <a:rPr lang="en-US" sz="5000" dirty="0">
                <a:solidFill>
                  <a:srgbClr val="000000"/>
                </a:solidFill>
                <a:latin typeface="Roboto Condensed"/>
              </a:rPr>
              <a:t> </a:t>
            </a:r>
            <a:r>
              <a:rPr lang="en-US" sz="5000" dirty="0" err="1">
                <a:solidFill>
                  <a:srgbClr val="000000"/>
                </a:solidFill>
                <a:latin typeface="Roboto Condensed"/>
              </a:rPr>
              <a:t>sản</a:t>
            </a:r>
            <a:r>
              <a:rPr lang="en-US" sz="5000" dirty="0">
                <a:solidFill>
                  <a:srgbClr val="000000"/>
                </a:solidFill>
                <a:latin typeface="Roboto Condensed"/>
              </a:rPr>
              <a:t> </a:t>
            </a:r>
            <a:r>
              <a:rPr lang="en-US" sz="5000" dirty="0" err="1">
                <a:solidFill>
                  <a:srgbClr val="000000"/>
                </a:solidFill>
                <a:latin typeface="Roboto Condensed"/>
              </a:rPr>
              <a:t>phẩm</a:t>
            </a:r>
            <a:r>
              <a:rPr lang="en-US" sz="5000" dirty="0">
                <a:solidFill>
                  <a:srgbClr val="000000"/>
                </a:solidFill>
                <a:latin typeface="Roboto Condensed"/>
              </a:rPr>
              <a:t> </a:t>
            </a:r>
            <a:r>
              <a:rPr lang="en-US" sz="5000" dirty="0" err="1">
                <a:solidFill>
                  <a:srgbClr val="000000"/>
                </a:solidFill>
                <a:latin typeface="Roboto Condensed"/>
              </a:rPr>
              <a:t>của</a:t>
            </a:r>
            <a:r>
              <a:rPr lang="en-US" sz="5000" dirty="0">
                <a:solidFill>
                  <a:srgbClr val="000000"/>
                </a:solidFill>
                <a:latin typeface="Roboto Condensed"/>
              </a:rPr>
              <a:t> </a:t>
            </a:r>
            <a:r>
              <a:rPr lang="en-US" sz="5000" dirty="0" err="1">
                <a:solidFill>
                  <a:srgbClr val="000000"/>
                </a:solidFill>
                <a:latin typeface="Roboto Condensed"/>
              </a:rPr>
              <a:t>mỗi</a:t>
            </a:r>
            <a:r>
              <a:rPr lang="en-US" sz="5000" dirty="0">
                <a:solidFill>
                  <a:srgbClr val="000000"/>
                </a:solidFill>
                <a:latin typeface="Roboto Condensed"/>
              </a:rPr>
              <a:t> </a:t>
            </a:r>
            <a:r>
              <a:rPr lang="en-US" sz="5000" dirty="0" err="1">
                <a:solidFill>
                  <a:srgbClr val="000000"/>
                </a:solidFill>
                <a:latin typeface="Roboto Condensed"/>
              </a:rPr>
              <a:t>nhóm</a:t>
            </a:r>
            <a:r>
              <a:rPr lang="en-US" sz="5000" dirty="0">
                <a:solidFill>
                  <a:srgbClr val="000000"/>
                </a:solidFill>
                <a:latin typeface="Roboto Condensed"/>
              </a:rPr>
              <a:t>: 4 </a:t>
            </a:r>
            <a:r>
              <a:rPr lang="en-US" sz="5000" dirty="0" err="1">
                <a:solidFill>
                  <a:srgbClr val="000000"/>
                </a:solidFill>
                <a:latin typeface="Roboto Condensed"/>
              </a:rPr>
              <a:t>phút</a:t>
            </a:r>
            <a:endParaRPr lang="en-US" sz="5000" dirty="0">
              <a:solidFill>
                <a:srgbClr val="000000"/>
              </a:solidFill>
              <a:latin typeface="Roboto Condense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graphicEl>
                                              <a:dgm id="{E0F648FE-DFA9-416B-832A-D9785F57FF90}"/>
                                            </p:graphicEl>
                                          </p:spTgt>
                                        </p:tgtEl>
                                        <p:attrNameLst>
                                          <p:attrName>style.visibility</p:attrName>
                                        </p:attrNameLst>
                                      </p:cBhvr>
                                      <p:to>
                                        <p:strVal val="visible"/>
                                      </p:to>
                                    </p:set>
                                    <p:animEffect transition="in" filter="fade">
                                      <p:cBhvr>
                                        <p:cTn id="12" dur="500"/>
                                        <p:tgtEl>
                                          <p:spTgt spid="10">
                                            <p:graphicEl>
                                              <a:dgm id="{E0F648FE-DFA9-416B-832A-D9785F57FF90}"/>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graphicEl>
                                              <a:dgm id="{3875D75E-6E3E-4E8A-90D6-8382E747118A}"/>
                                            </p:graphicEl>
                                          </p:spTgt>
                                        </p:tgtEl>
                                        <p:attrNameLst>
                                          <p:attrName>style.visibility</p:attrName>
                                        </p:attrNameLst>
                                      </p:cBhvr>
                                      <p:to>
                                        <p:strVal val="visible"/>
                                      </p:to>
                                    </p:set>
                                    <p:animEffect transition="in" filter="fade">
                                      <p:cBhvr>
                                        <p:cTn id="17" dur="500"/>
                                        <p:tgtEl>
                                          <p:spTgt spid="10">
                                            <p:graphicEl>
                                              <a:dgm id="{3875D75E-6E3E-4E8A-90D6-8382E747118A}"/>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graphicEl>
                                              <a:dgm id="{7905D9CD-2B0A-45E4-8E22-9F2E8D959434}"/>
                                            </p:graphicEl>
                                          </p:spTgt>
                                        </p:tgtEl>
                                        <p:attrNameLst>
                                          <p:attrName>style.visibility</p:attrName>
                                        </p:attrNameLst>
                                      </p:cBhvr>
                                      <p:to>
                                        <p:strVal val="visible"/>
                                      </p:to>
                                    </p:set>
                                    <p:animEffect transition="in" filter="fade">
                                      <p:cBhvr>
                                        <p:cTn id="22" dur="500"/>
                                        <p:tgtEl>
                                          <p:spTgt spid="10">
                                            <p:graphicEl>
                                              <a:dgm id="{7905D9CD-2B0A-45E4-8E22-9F2E8D959434}"/>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graphicEl>
                                              <a:dgm id="{B891B3A4-8BD7-43A6-8F7E-66B2E6373593}"/>
                                            </p:graphicEl>
                                          </p:spTgt>
                                        </p:tgtEl>
                                        <p:attrNameLst>
                                          <p:attrName>style.visibility</p:attrName>
                                        </p:attrNameLst>
                                      </p:cBhvr>
                                      <p:to>
                                        <p:strVal val="visible"/>
                                      </p:to>
                                    </p:set>
                                    <p:animEffect transition="in" filter="fade">
                                      <p:cBhvr>
                                        <p:cTn id="27" dur="500"/>
                                        <p:tgtEl>
                                          <p:spTgt spid="10">
                                            <p:graphicEl>
                                              <a:dgm id="{B891B3A4-8BD7-43A6-8F7E-66B2E6373593}"/>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Graphic spid="10" grpId="0">
        <p:bldSub>
          <a:bldDgm bld="one"/>
        </p:bldSub>
      </p:bldGraphic>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1E5C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553991">
            <a:off x="9245208" y="-4012153"/>
            <a:ext cx="9454816" cy="7315664"/>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553991">
            <a:off x="-2189221" y="10696830"/>
            <a:ext cx="9454816" cy="7315664"/>
          </a:xfrm>
          <a:prstGeom prst="rect">
            <a:avLst/>
          </a:prstGeom>
        </p:spPr>
      </p:pic>
      <p:pic>
        <p:nvPicPr>
          <p:cNvPr id="4" name="Picture 4"/>
          <p:cNvPicPr>
            <a:picLocks noChangeAspect="1"/>
          </p:cNvPicPr>
          <p:nvPr/>
        </p:nvPicPr>
        <p:blipFill>
          <a:blip r:embed="rId4">
            <a:alphaModFix amt="55000"/>
          </a:blip>
          <a:srcRect/>
          <a:stretch>
            <a:fillRect/>
          </a:stretch>
        </p:blipFill>
        <p:spPr>
          <a:xfrm>
            <a:off x="-7249112" y="-9815152"/>
            <a:ext cx="16137164" cy="14261219"/>
          </a:xfrm>
          <a:prstGeom prst="rect">
            <a:avLst/>
          </a:prstGeom>
        </p:spPr>
      </p:pic>
      <p:pic>
        <p:nvPicPr>
          <p:cNvPr id="5" name="Picture 5"/>
          <p:cNvPicPr>
            <a:picLocks noChangeAspect="1"/>
          </p:cNvPicPr>
          <p:nvPr/>
        </p:nvPicPr>
        <p:blipFill>
          <a:blip r:embed="rId5">
            <a:alphaModFix amt="55000"/>
          </a:blip>
          <a:srcRect/>
          <a:stretch>
            <a:fillRect/>
          </a:stretch>
        </p:blipFill>
        <p:spPr>
          <a:xfrm>
            <a:off x="9561892" y="6219246"/>
            <a:ext cx="13150238" cy="11621523"/>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8100000">
            <a:off x="12405659" y="7831005"/>
            <a:ext cx="5709181" cy="2854591"/>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700000">
            <a:off x="196872" y="-323058"/>
            <a:ext cx="6490970" cy="3245485"/>
          </a:xfrm>
          <a:prstGeom prst="rect">
            <a:avLst/>
          </a:prstGeom>
        </p:spPr>
      </p:pic>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553991">
            <a:off x="-532114" y="7570012"/>
            <a:ext cx="8877979" cy="6869336"/>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t="16150" r="28169"/>
          <a:stretch>
            <a:fillRect/>
          </a:stretch>
        </p:blipFill>
        <p:spPr>
          <a:xfrm rot="-1997892">
            <a:off x="16203846" y="1104573"/>
            <a:ext cx="490694" cy="390222"/>
          </a:xfrm>
          <a:prstGeom prst="rect">
            <a:avLst/>
          </a:prstGeom>
        </p:spPr>
      </p:pic>
      <p:sp>
        <p:nvSpPr>
          <p:cNvPr id="10" name="TextBox 10"/>
          <p:cNvSpPr txBox="1"/>
          <p:nvPr/>
        </p:nvSpPr>
        <p:spPr>
          <a:xfrm>
            <a:off x="1465392" y="3322824"/>
            <a:ext cx="8937165" cy="2699457"/>
          </a:xfrm>
          <a:prstGeom prst="rect">
            <a:avLst/>
          </a:prstGeom>
        </p:spPr>
        <p:txBody>
          <a:bodyPr lIns="0" tIns="0" rIns="0" bIns="0" rtlCol="0" anchor="t">
            <a:spAutoFit/>
          </a:bodyPr>
          <a:lstStyle/>
          <a:p>
            <a:pPr algn="just">
              <a:lnSpc>
                <a:spcPct val="120000"/>
              </a:lnSpc>
              <a:spcBef>
                <a:spcPts val="200"/>
              </a:spcBef>
              <a:spcAft>
                <a:spcPts val="200"/>
              </a:spcAft>
            </a:pPr>
            <a:r>
              <a:rPr lang="en-US" sz="5000" dirty="0" err="1">
                <a:solidFill>
                  <a:srgbClr val="443E3E"/>
                </a:solidFill>
                <a:latin typeface="Roboto Condensed Italics"/>
              </a:rPr>
              <a:t>Từ</a:t>
            </a:r>
            <a:r>
              <a:rPr lang="en-US" sz="5000" dirty="0">
                <a:solidFill>
                  <a:srgbClr val="443E3E"/>
                </a:solidFill>
                <a:latin typeface="Roboto Condensed Italics"/>
              </a:rPr>
              <a:t> </a:t>
            </a:r>
            <a:r>
              <a:rPr lang="en-US" sz="5000" dirty="0" err="1">
                <a:solidFill>
                  <a:srgbClr val="443E3E"/>
                </a:solidFill>
                <a:latin typeface="Roboto Condensed Italics"/>
              </a:rPr>
              <a:t>phần</a:t>
            </a:r>
            <a:r>
              <a:rPr lang="en-US" sz="5000" dirty="0">
                <a:solidFill>
                  <a:srgbClr val="443E3E"/>
                </a:solidFill>
                <a:latin typeface="Roboto Condensed Italics"/>
              </a:rPr>
              <a:t> </a:t>
            </a:r>
            <a:r>
              <a:rPr lang="en-US" sz="5000" dirty="0" err="1">
                <a:solidFill>
                  <a:srgbClr val="443E3E"/>
                </a:solidFill>
                <a:latin typeface="Roboto Condensed Italics"/>
              </a:rPr>
              <a:t>sân</a:t>
            </a:r>
            <a:r>
              <a:rPr lang="en-US" sz="5000" dirty="0">
                <a:solidFill>
                  <a:srgbClr val="443E3E"/>
                </a:solidFill>
                <a:latin typeface="Roboto Condensed Italics"/>
              </a:rPr>
              <a:t> </a:t>
            </a:r>
            <a:r>
              <a:rPr lang="en-US" sz="5000" dirty="0" err="1">
                <a:solidFill>
                  <a:srgbClr val="443E3E"/>
                </a:solidFill>
                <a:latin typeface="Roboto Condensed Italics"/>
              </a:rPr>
              <a:t>khấu</a:t>
            </a:r>
            <a:r>
              <a:rPr lang="en-US" sz="5000" dirty="0">
                <a:solidFill>
                  <a:srgbClr val="443E3E"/>
                </a:solidFill>
                <a:latin typeface="Roboto Condensed Italics"/>
              </a:rPr>
              <a:t> </a:t>
            </a:r>
            <a:r>
              <a:rPr lang="en-US" sz="5000" dirty="0" err="1">
                <a:solidFill>
                  <a:srgbClr val="443E3E"/>
                </a:solidFill>
                <a:latin typeface="Roboto Condensed Italics"/>
              </a:rPr>
              <a:t>hóa</a:t>
            </a:r>
            <a:r>
              <a:rPr lang="en-US" sz="5000" dirty="0">
                <a:solidFill>
                  <a:srgbClr val="443E3E"/>
                </a:solidFill>
                <a:latin typeface="Roboto Condensed Italics"/>
              </a:rPr>
              <a:t> </a:t>
            </a:r>
            <a:r>
              <a:rPr lang="en-US" sz="5000" dirty="0" err="1">
                <a:solidFill>
                  <a:srgbClr val="443E3E"/>
                </a:solidFill>
                <a:latin typeface="Roboto Condensed Italics"/>
              </a:rPr>
              <a:t>của</a:t>
            </a:r>
            <a:r>
              <a:rPr lang="en-US" sz="5000" dirty="0">
                <a:solidFill>
                  <a:srgbClr val="443E3E"/>
                </a:solidFill>
                <a:latin typeface="Roboto Condensed Italics"/>
              </a:rPr>
              <a:t> </a:t>
            </a:r>
            <a:r>
              <a:rPr lang="en-US" sz="5000" dirty="0" err="1">
                <a:solidFill>
                  <a:srgbClr val="443E3E"/>
                </a:solidFill>
                <a:latin typeface="Roboto Condensed Italics"/>
              </a:rPr>
              <a:t>Nhóm</a:t>
            </a:r>
            <a:r>
              <a:rPr lang="en-US" sz="5000" dirty="0">
                <a:solidFill>
                  <a:srgbClr val="443E3E"/>
                </a:solidFill>
                <a:latin typeface="Roboto Condensed Italics"/>
              </a:rPr>
              <a:t> 1, </a:t>
            </a:r>
            <a:r>
              <a:rPr lang="en-US" sz="5000" dirty="0" err="1">
                <a:solidFill>
                  <a:srgbClr val="443E3E"/>
                </a:solidFill>
                <a:latin typeface="Roboto Condensed Italics"/>
              </a:rPr>
              <a:t>hãy</a:t>
            </a:r>
            <a:r>
              <a:rPr lang="en-US" sz="5000" dirty="0">
                <a:solidFill>
                  <a:srgbClr val="443E3E"/>
                </a:solidFill>
                <a:latin typeface="Roboto Condensed Italics"/>
              </a:rPr>
              <a:t> </a:t>
            </a:r>
            <a:r>
              <a:rPr lang="en-US" sz="5000" dirty="0" err="1">
                <a:solidFill>
                  <a:srgbClr val="443E3E"/>
                </a:solidFill>
                <a:latin typeface="Roboto Condensed Italics"/>
              </a:rPr>
              <a:t>tóm</a:t>
            </a:r>
            <a:r>
              <a:rPr lang="en-US" sz="5000" dirty="0">
                <a:solidFill>
                  <a:srgbClr val="443E3E"/>
                </a:solidFill>
                <a:latin typeface="Roboto Condensed Italics"/>
              </a:rPr>
              <a:t> </a:t>
            </a:r>
            <a:r>
              <a:rPr lang="en-US" sz="5000" dirty="0" err="1">
                <a:solidFill>
                  <a:srgbClr val="443E3E"/>
                </a:solidFill>
                <a:latin typeface="Roboto Condensed Italics"/>
              </a:rPr>
              <a:t>tắt</a:t>
            </a:r>
            <a:r>
              <a:rPr lang="en-US" sz="5000" dirty="0">
                <a:solidFill>
                  <a:srgbClr val="443E3E"/>
                </a:solidFill>
                <a:latin typeface="Roboto Condensed Italics"/>
              </a:rPr>
              <a:t> </a:t>
            </a:r>
            <a:r>
              <a:rPr lang="en-US" sz="5000" dirty="0" err="1">
                <a:solidFill>
                  <a:srgbClr val="443E3E"/>
                </a:solidFill>
                <a:latin typeface="Roboto Condensed Italics"/>
              </a:rPr>
              <a:t>sự</a:t>
            </a:r>
            <a:r>
              <a:rPr lang="en-US" sz="5000" dirty="0">
                <a:solidFill>
                  <a:srgbClr val="443E3E"/>
                </a:solidFill>
                <a:latin typeface="Roboto Condensed Italics"/>
              </a:rPr>
              <a:t> </a:t>
            </a:r>
            <a:r>
              <a:rPr lang="en-US" sz="5000" dirty="0" err="1">
                <a:solidFill>
                  <a:srgbClr val="443E3E"/>
                </a:solidFill>
                <a:latin typeface="Roboto Condensed Italics"/>
              </a:rPr>
              <a:t>việc</a:t>
            </a:r>
            <a:r>
              <a:rPr lang="en-US" sz="5000" dirty="0">
                <a:solidFill>
                  <a:srgbClr val="443E3E"/>
                </a:solidFill>
                <a:latin typeface="Roboto Condensed Italics"/>
              </a:rPr>
              <a:t> </a:t>
            </a:r>
            <a:r>
              <a:rPr lang="en-US" sz="5000" dirty="0" err="1">
                <a:solidFill>
                  <a:srgbClr val="443E3E"/>
                </a:solidFill>
                <a:latin typeface="Roboto Condensed Italics"/>
              </a:rPr>
              <a:t>chính</a:t>
            </a:r>
            <a:r>
              <a:rPr lang="en-US" sz="5000" dirty="0">
                <a:solidFill>
                  <a:srgbClr val="443E3E"/>
                </a:solidFill>
                <a:latin typeface="Roboto Condensed Italics"/>
              </a:rPr>
              <a:t>. </a:t>
            </a:r>
            <a:r>
              <a:rPr lang="en-US" sz="5000" dirty="0" err="1">
                <a:solidFill>
                  <a:srgbClr val="443E3E"/>
                </a:solidFill>
                <a:latin typeface="Roboto Condensed Italics"/>
              </a:rPr>
              <a:t>Các</a:t>
            </a:r>
            <a:r>
              <a:rPr lang="en-US" sz="5000" dirty="0">
                <a:solidFill>
                  <a:srgbClr val="443E3E"/>
                </a:solidFill>
                <a:latin typeface="Roboto Condensed Italics"/>
              </a:rPr>
              <a:t> </a:t>
            </a:r>
            <a:r>
              <a:rPr lang="en-US" sz="5000" dirty="0" err="1">
                <a:solidFill>
                  <a:srgbClr val="443E3E"/>
                </a:solidFill>
                <a:latin typeface="Roboto Condensed Italics"/>
              </a:rPr>
              <a:t>sự</a:t>
            </a:r>
            <a:r>
              <a:rPr lang="en-US" sz="5000" dirty="0">
                <a:solidFill>
                  <a:srgbClr val="443E3E"/>
                </a:solidFill>
                <a:latin typeface="Roboto Condensed Italics"/>
              </a:rPr>
              <a:t> </a:t>
            </a:r>
            <a:r>
              <a:rPr lang="en-US" sz="5000" dirty="0" err="1">
                <a:solidFill>
                  <a:srgbClr val="443E3E"/>
                </a:solidFill>
                <a:latin typeface="Roboto Condensed Italics"/>
              </a:rPr>
              <a:t>việc</a:t>
            </a:r>
            <a:r>
              <a:rPr lang="en-US" sz="5000" dirty="0">
                <a:solidFill>
                  <a:srgbClr val="443E3E"/>
                </a:solidFill>
                <a:latin typeface="Roboto Condensed Italics"/>
              </a:rPr>
              <a:t> </a:t>
            </a:r>
            <a:r>
              <a:rPr lang="en-US" sz="5000" dirty="0" err="1">
                <a:solidFill>
                  <a:srgbClr val="443E3E"/>
                </a:solidFill>
                <a:latin typeface="Roboto Condensed Italics"/>
              </a:rPr>
              <a:t>diễn</a:t>
            </a:r>
            <a:r>
              <a:rPr lang="en-US" sz="5000" dirty="0">
                <a:solidFill>
                  <a:srgbClr val="443E3E"/>
                </a:solidFill>
                <a:latin typeface="Roboto Condensed Italics"/>
              </a:rPr>
              <a:t> </a:t>
            </a:r>
            <a:r>
              <a:rPr lang="en-US" sz="5000" dirty="0" err="1">
                <a:solidFill>
                  <a:srgbClr val="443E3E"/>
                </a:solidFill>
                <a:latin typeface="Roboto Condensed Italics"/>
              </a:rPr>
              <a:t>ra</a:t>
            </a:r>
            <a:r>
              <a:rPr lang="en-US" sz="5000" dirty="0">
                <a:solidFill>
                  <a:srgbClr val="443E3E"/>
                </a:solidFill>
                <a:latin typeface="Roboto Condensed Italics"/>
              </a:rPr>
              <a:t> </a:t>
            </a:r>
            <a:r>
              <a:rPr lang="en-US" sz="5000" dirty="0" err="1">
                <a:solidFill>
                  <a:srgbClr val="443E3E"/>
                </a:solidFill>
                <a:latin typeface="Roboto Condensed Italics"/>
              </a:rPr>
              <a:t>theo</a:t>
            </a:r>
            <a:r>
              <a:rPr lang="en-US" sz="5000" dirty="0">
                <a:solidFill>
                  <a:srgbClr val="443E3E"/>
                </a:solidFill>
                <a:latin typeface="Roboto Condensed Italics"/>
              </a:rPr>
              <a:t> </a:t>
            </a:r>
            <a:r>
              <a:rPr lang="en-US" sz="5000" dirty="0" err="1">
                <a:solidFill>
                  <a:srgbClr val="443E3E"/>
                </a:solidFill>
                <a:latin typeface="Roboto Condensed Italics"/>
              </a:rPr>
              <a:t>trình</a:t>
            </a:r>
            <a:r>
              <a:rPr lang="en-US" sz="5000" dirty="0">
                <a:solidFill>
                  <a:srgbClr val="443E3E"/>
                </a:solidFill>
                <a:latin typeface="Roboto Condensed Italics"/>
              </a:rPr>
              <a:t> </a:t>
            </a:r>
            <a:r>
              <a:rPr lang="en-US" sz="5000" dirty="0" err="1">
                <a:solidFill>
                  <a:srgbClr val="443E3E"/>
                </a:solidFill>
                <a:latin typeface="Roboto Condensed Italics"/>
              </a:rPr>
              <a:t>tự</a:t>
            </a:r>
            <a:r>
              <a:rPr lang="en-US" sz="5000" dirty="0">
                <a:solidFill>
                  <a:srgbClr val="443E3E"/>
                </a:solidFill>
                <a:latin typeface="Roboto Condensed Italics"/>
              </a:rPr>
              <a:t> </a:t>
            </a:r>
            <a:r>
              <a:rPr lang="en-US" sz="5000" dirty="0" err="1">
                <a:solidFill>
                  <a:srgbClr val="443E3E"/>
                </a:solidFill>
                <a:latin typeface="Roboto Condensed Italics"/>
              </a:rPr>
              <a:t>nào</a:t>
            </a:r>
            <a:r>
              <a:rPr lang="en-US" sz="5000" dirty="0">
                <a:solidFill>
                  <a:srgbClr val="443E3E"/>
                </a:solidFill>
                <a:latin typeface="Roboto Condensed Italics"/>
              </a:rPr>
              <a:t>?</a:t>
            </a:r>
          </a:p>
        </p:txBody>
      </p:sp>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1030002" y="2717683"/>
            <a:ext cx="6626613" cy="6774419"/>
          </a:xfrm>
          <a:prstGeom prst="rect">
            <a:avLst/>
          </a:prstGeom>
        </p:spPr>
      </p:pic>
      <p:sp>
        <p:nvSpPr>
          <p:cNvPr id="12" name="TextBox 12"/>
          <p:cNvSpPr txBox="1"/>
          <p:nvPr/>
        </p:nvSpPr>
        <p:spPr>
          <a:xfrm>
            <a:off x="1465392" y="794898"/>
            <a:ext cx="14620218" cy="1543050"/>
          </a:xfrm>
          <a:prstGeom prst="rect">
            <a:avLst/>
          </a:prstGeom>
        </p:spPr>
        <p:txBody>
          <a:bodyPr lIns="0" tIns="0" rIns="0" bIns="0" rtlCol="0" anchor="t">
            <a:spAutoFit/>
          </a:bodyPr>
          <a:lstStyle/>
          <a:p>
            <a:pPr algn="just">
              <a:lnSpc>
                <a:spcPts val="12299"/>
              </a:lnSpc>
            </a:pPr>
            <a:r>
              <a:rPr lang="en-US" sz="9999" dirty="0">
                <a:solidFill>
                  <a:schemeClr val="accent2">
                    <a:lumMod val="75000"/>
                  </a:schemeClr>
                </a:solidFill>
                <a:latin typeface="Fraunces"/>
              </a:rPr>
              <a:t>I. ĐỌC HIỂU VĂN BẢN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1E5C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553991">
            <a:off x="9245208" y="-4012153"/>
            <a:ext cx="9454816" cy="7315664"/>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553991">
            <a:off x="-2189221" y="10696830"/>
            <a:ext cx="9454816" cy="7315664"/>
          </a:xfrm>
          <a:prstGeom prst="rect">
            <a:avLst/>
          </a:prstGeom>
        </p:spPr>
      </p:pic>
      <p:pic>
        <p:nvPicPr>
          <p:cNvPr id="4" name="Picture 4"/>
          <p:cNvPicPr>
            <a:picLocks noChangeAspect="1"/>
          </p:cNvPicPr>
          <p:nvPr/>
        </p:nvPicPr>
        <p:blipFill>
          <a:blip r:embed="rId4">
            <a:alphaModFix amt="55000"/>
          </a:blip>
          <a:srcRect/>
          <a:stretch>
            <a:fillRect/>
          </a:stretch>
        </p:blipFill>
        <p:spPr>
          <a:xfrm>
            <a:off x="-7249112" y="-9815152"/>
            <a:ext cx="16137164" cy="14261219"/>
          </a:xfrm>
          <a:prstGeom prst="rect">
            <a:avLst/>
          </a:prstGeom>
        </p:spPr>
      </p:pic>
      <p:pic>
        <p:nvPicPr>
          <p:cNvPr id="5" name="Picture 5"/>
          <p:cNvPicPr>
            <a:picLocks noChangeAspect="1"/>
          </p:cNvPicPr>
          <p:nvPr/>
        </p:nvPicPr>
        <p:blipFill>
          <a:blip r:embed="rId5">
            <a:alphaModFix amt="55000"/>
          </a:blip>
          <a:srcRect/>
          <a:stretch>
            <a:fillRect/>
          </a:stretch>
        </p:blipFill>
        <p:spPr>
          <a:xfrm>
            <a:off x="9561892" y="6219246"/>
            <a:ext cx="13150238" cy="11621523"/>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8100000">
            <a:off x="12405659" y="7831005"/>
            <a:ext cx="5709181" cy="2854591"/>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700000">
            <a:off x="196872" y="-323058"/>
            <a:ext cx="6490970" cy="3245485"/>
          </a:xfrm>
          <a:prstGeom prst="rect">
            <a:avLst/>
          </a:prstGeom>
        </p:spPr>
      </p:pic>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553991">
            <a:off x="-532114" y="7570012"/>
            <a:ext cx="8877979" cy="6869336"/>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t="16150" r="28169"/>
          <a:stretch>
            <a:fillRect/>
          </a:stretch>
        </p:blipFill>
        <p:spPr>
          <a:xfrm rot="-1997892">
            <a:off x="16203846" y="1104573"/>
            <a:ext cx="490694" cy="390222"/>
          </a:xfrm>
          <a:prstGeom prst="rect">
            <a:avLst/>
          </a:prstGeom>
        </p:spPr>
      </p:pic>
      <p:sp>
        <p:nvSpPr>
          <p:cNvPr id="10" name="TextBox 10"/>
          <p:cNvSpPr txBox="1"/>
          <p:nvPr/>
        </p:nvSpPr>
        <p:spPr>
          <a:xfrm>
            <a:off x="1505904" y="3815151"/>
            <a:ext cx="8937165" cy="2591479"/>
          </a:xfrm>
          <a:prstGeom prst="rect">
            <a:avLst/>
          </a:prstGeom>
        </p:spPr>
        <p:txBody>
          <a:bodyPr lIns="0" tIns="0" rIns="0" bIns="0" rtlCol="0" anchor="t">
            <a:spAutoFit/>
          </a:bodyPr>
          <a:lstStyle/>
          <a:p>
            <a:pPr algn="just">
              <a:lnSpc>
                <a:spcPct val="120000"/>
              </a:lnSpc>
              <a:spcBef>
                <a:spcPts val="200"/>
              </a:spcBef>
              <a:spcAft>
                <a:spcPts val="200"/>
              </a:spcAft>
            </a:pPr>
            <a:r>
              <a:rPr lang="en-US" sz="4800" dirty="0" err="1">
                <a:solidFill>
                  <a:srgbClr val="443E3E"/>
                </a:solidFill>
                <a:latin typeface="Roboto Condensed Italics"/>
              </a:rPr>
              <a:t>Thể</a:t>
            </a:r>
            <a:r>
              <a:rPr lang="en-US" sz="4800" dirty="0">
                <a:solidFill>
                  <a:srgbClr val="443E3E"/>
                </a:solidFill>
                <a:latin typeface="Roboto Condensed Italics"/>
              </a:rPr>
              <a:t> </a:t>
            </a:r>
            <a:r>
              <a:rPr lang="en-US" sz="4800" dirty="0" err="1">
                <a:solidFill>
                  <a:srgbClr val="443E3E"/>
                </a:solidFill>
                <a:latin typeface="Roboto Condensed Italics"/>
              </a:rPr>
              <a:t>loại</a:t>
            </a:r>
            <a:r>
              <a:rPr lang="en-US" sz="4800" dirty="0">
                <a:solidFill>
                  <a:srgbClr val="443E3E"/>
                </a:solidFill>
                <a:latin typeface="Roboto Condensed Italics"/>
              </a:rPr>
              <a:t> </a:t>
            </a:r>
            <a:r>
              <a:rPr lang="en-US" sz="4800" dirty="0" err="1">
                <a:solidFill>
                  <a:srgbClr val="443E3E"/>
                </a:solidFill>
                <a:latin typeface="Roboto Condensed Italics"/>
              </a:rPr>
              <a:t>của</a:t>
            </a:r>
            <a:r>
              <a:rPr lang="en-US" sz="4800" dirty="0">
                <a:solidFill>
                  <a:srgbClr val="443E3E"/>
                </a:solidFill>
                <a:latin typeface="Roboto Condensed Italics"/>
              </a:rPr>
              <a:t> </a:t>
            </a:r>
            <a:r>
              <a:rPr lang="en-US" sz="4800" dirty="0" err="1">
                <a:solidFill>
                  <a:srgbClr val="443E3E"/>
                </a:solidFill>
                <a:latin typeface="Roboto Condensed Italics"/>
              </a:rPr>
              <a:t>văn</a:t>
            </a:r>
            <a:r>
              <a:rPr lang="en-US" sz="4800" dirty="0">
                <a:solidFill>
                  <a:srgbClr val="443E3E"/>
                </a:solidFill>
                <a:latin typeface="Roboto Condensed Italics"/>
              </a:rPr>
              <a:t> </a:t>
            </a:r>
            <a:r>
              <a:rPr lang="en-US" sz="4800" dirty="0" err="1">
                <a:solidFill>
                  <a:srgbClr val="443E3E"/>
                </a:solidFill>
                <a:latin typeface="Roboto Condensed Italics"/>
              </a:rPr>
              <a:t>bản</a:t>
            </a:r>
            <a:r>
              <a:rPr lang="en-US" sz="4800" dirty="0">
                <a:solidFill>
                  <a:srgbClr val="443E3E"/>
                </a:solidFill>
                <a:latin typeface="Roboto Condensed Italics"/>
              </a:rPr>
              <a:t> </a:t>
            </a:r>
            <a:r>
              <a:rPr lang="en-US" sz="4800" dirty="0" err="1">
                <a:solidFill>
                  <a:srgbClr val="443E3E"/>
                </a:solidFill>
                <a:latin typeface="Roboto Condensed Italics"/>
              </a:rPr>
              <a:t>này</a:t>
            </a:r>
            <a:r>
              <a:rPr lang="en-US" sz="4800" dirty="0">
                <a:solidFill>
                  <a:srgbClr val="443E3E"/>
                </a:solidFill>
                <a:latin typeface="Roboto Condensed Italics"/>
              </a:rPr>
              <a:t> </a:t>
            </a:r>
            <a:r>
              <a:rPr lang="en-US" sz="4800" dirty="0" err="1">
                <a:solidFill>
                  <a:srgbClr val="443E3E"/>
                </a:solidFill>
                <a:latin typeface="Roboto Condensed Italics"/>
              </a:rPr>
              <a:t>có</a:t>
            </a:r>
            <a:r>
              <a:rPr lang="en-US" sz="4800" dirty="0">
                <a:solidFill>
                  <a:srgbClr val="443E3E"/>
                </a:solidFill>
                <a:latin typeface="Roboto Condensed Italics"/>
              </a:rPr>
              <a:t> </a:t>
            </a:r>
            <a:r>
              <a:rPr lang="en-US" sz="4800" dirty="0" err="1">
                <a:solidFill>
                  <a:srgbClr val="443E3E"/>
                </a:solidFill>
                <a:latin typeface="Roboto Condensed Italics"/>
              </a:rPr>
              <a:t>gì</a:t>
            </a:r>
            <a:r>
              <a:rPr lang="en-US" sz="4800" dirty="0">
                <a:solidFill>
                  <a:srgbClr val="443E3E"/>
                </a:solidFill>
                <a:latin typeface="Roboto Condensed Italics"/>
              </a:rPr>
              <a:t> </a:t>
            </a:r>
            <a:r>
              <a:rPr lang="en-US" sz="4800" dirty="0" err="1">
                <a:solidFill>
                  <a:srgbClr val="443E3E"/>
                </a:solidFill>
                <a:latin typeface="Roboto Condensed Italics"/>
              </a:rPr>
              <a:t>khác</a:t>
            </a:r>
            <a:r>
              <a:rPr lang="en-US" sz="4800" dirty="0">
                <a:solidFill>
                  <a:srgbClr val="443E3E"/>
                </a:solidFill>
                <a:latin typeface="Roboto Condensed Italics"/>
              </a:rPr>
              <a:t> so </a:t>
            </a:r>
            <a:r>
              <a:rPr lang="en-US" sz="4800" dirty="0" err="1">
                <a:solidFill>
                  <a:srgbClr val="443E3E"/>
                </a:solidFill>
                <a:latin typeface="Roboto Condensed Italics"/>
              </a:rPr>
              <a:t>với</a:t>
            </a:r>
            <a:r>
              <a:rPr lang="en-US" sz="4800" dirty="0">
                <a:solidFill>
                  <a:srgbClr val="443E3E"/>
                </a:solidFill>
                <a:latin typeface="Roboto Condensed Italics"/>
              </a:rPr>
              <a:t> </a:t>
            </a:r>
            <a:r>
              <a:rPr lang="en-US" sz="4800" dirty="0" err="1">
                <a:solidFill>
                  <a:srgbClr val="443E3E"/>
                </a:solidFill>
                <a:latin typeface="Roboto Condensed Italics"/>
              </a:rPr>
              <a:t>hai</a:t>
            </a:r>
            <a:r>
              <a:rPr lang="en-US" sz="4800" dirty="0">
                <a:solidFill>
                  <a:srgbClr val="443E3E"/>
                </a:solidFill>
                <a:latin typeface="Roboto Condensed Italics"/>
              </a:rPr>
              <a:t> </a:t>
            </a:r>
            <a:r>
              <a:rPr lang="en-US" sz="4800" dirty="0" err="1">
                <a:solidFill>
                  <a:srgbClr val="443E3E"/>
                </a:solidFill>
                <a:latin typeface="Roboto Condensed Italics"/>
              </a:rPr>
              <a:t>văn</a:t>
            </a:r>
            <a:r>
              <a:rPr lang="en-US" sz="4800" dirty="0">
                <a:solidFill>
                  <a:srgbClr val="443E3E"/>
                </a:solidFill>
                <a:latin typeface="Roboto Condensed Italics"/>
              </a:rPr>
              <a:t> </a:t>
            </a:r>
            <a:r>
              <a:rPr lang="en-US" sz="4800" dirty="0" err="1">
                <a:solidFill>
                  <a:srgbClr val="443E3E"/>
                </a:solidFill>
                <a:latin typeface="Roboto Condensed Italics"/>
              </a:rPr>
              <a:t>bản</a:t>
            </a:r>
            <a:r>
              <a:rPr lang="en-US" sz="4800" dirty="0">
                <a:solidFill>
                  <a:srgbClr val="443E3E"/>
                </a:solidFill>
                <a:latin typeface="Roboto Condensed Italics"/>
              </a:rPr>
              <a:t> </a:t>
            </a:r>
            <a:r>
              <a:rPr lang="en-US" sz="4800" b="1" dirty="0" err="1">
                <a:solidFill>
                  <a:srgbClr val="443E3E"/>
                </a:solidFill>
                <a:latin typeface="Roboto Condensed Italics"/>
              </a:rPr>
              <a:t>Chuyện</a:t>
            </a:r>
            <a:r>
              <a:rPr lang="en-US" sz="4800" b="1" dirty="0">
                <a:solidFill>
                  <a:srgbClr val="443E3E"/>
                </a:solidFill>
                <a:latin typeface="Roboto Condensed Italics"/>
              </a:rPr>
              <a:t> </a:t>
            </a:r>
            <a:r>
              <a:rPr lang="en-US" sz="4800" b="1" dirty="0" err="1">
                <a:solidFill>
                  <a:srgbClr val="443E3E"/>
                </a:solidFill>
                <a:latin typeface="Roboto Condensed Italics"/>
              </a:rPr>
              <a:t>cổ</a:t>
            </a:r>
            <a:r>
              <a:rPr lang="en-US" sz="4800" b="1" dirty="0">
                <a:solidFill>
                  <a:srgbClr val="443E3E"/>
                </a:solidFill>
                <a:latin typeface="Roboto Condensed Italics"/>
              </a:rPr>
              <a:t> </a:t>
            </a:r>
            <a:r>
              <a:rPr lang="en-US" sz="4800" b="1" dirty="0" err="1">
                <a:solidFill>
                  <a:srgbClr val="443E3E"/>
                </a:solidFill>
                <a:latin typeface="Roboto Condensed Italics"/>
              </a:rPr>
              <a:t>tích</a:t>
            </a:r>
            <a:r>
              <a:rPr lang="en-US" sz="4800" b="1" dirty="0">
                <a:solidFill>
                  <a:srgbClr val="443E3E"/>
                </a:solidFill>
                <a:latin typeface="Roboto Condensed Italics"/>
              </a:rPr>
              <a:t> </a:t>
            </a:r>
            <a:r>
              <a:rPr lang="en-US" sz="4800" b="1" dirty="0" err="1">
                <a:solidFill>
                  <a:srgbClr val="443E3E"/>
                </a:solidFill>
                <a:latin typeface="Roboto Condensed Italics"/>
              </a:rPr>
              <a:t>về</a:t>
            </a:r>
            <a:r>
              <a:rPr lang="en-US" sz="4800" b="1" dirty="0">
                <a:solidFill>
                  <a:srgbClr val="443E3E"/>
                </a:solidFill>
                <a:latin typeface="Roboto Condensed Italics"/>
              </a:rPr>
              <a:t> </a:t>
            </a:r>
            <a:r>
              <a:rPr lang="en-US" sz="4800" b="1" dirty="0" err="1">
                <a:solidFill>
                  <a:srgbClr val="443E3E"/>
                </a:solidFill>
                <a:latin typeface="Roboto Condensed Italics"/>
              </a:rPr>
              <a:t>loài</a:t>
            </a:r>
            <a:r>
              <a:rPr lang="en-US" sz="4800" b="1" dirty="0">
                <a:solidFill>
                  <a:srgbClr val="443E3E"/>
                </a:solidFill>
                <a:latin typeface="Roboto Condensed Italics"/>
              </a:rPr>
              <a:t> </a:t>
            </a:r>
            <a:r>
              <a:rPr lang="en-US" sz="4800" b="1" dirty="0" err="1">
                <a:solidFill>
                  <a:srgbClr val="443E3E"/>
                </a:solidFill>
                <a:latin typeface="Roboto Condensed Italics"/>
              </a:rPr>
              <a:t>người</a:t>
            </a:r>
            <a:r>
              <a:rPr lang="en-US" sz="4800" b="1" dirty="0">
                <a:solidFill>
                  <a:srgbClr val="443E3E"/>
                </a:solidFill>
                <a:latin typeface="Roboto Condensed Italics"/>
              </a:rPr>
              <a:t> </a:t>
            </a:r>
            <a:r>
              <a:rPr lang="en-US" sz="4800" dirty="0" err="1">
                <a:solidFill>
                  <a:srgbClr val="443E3E"/>
                </a:solidFill>
                <a:latin typeface="Roboto Condensed Italics"/>
              </a:rPr>
              <a:t>và</a:t>
            </a:r>
            <a:r>
              <a:rPr lang="en-US" sz="4800" dirty="0">
                <a:solidFill>
                  <a:srgbClr val="443E3E"/>
                </a:solidFill>
                <a:latin typeface="Roboto Condensed Italics"/>
              </a:rPr>
              <a:t> </a:t>
            </a:r>
            <a:r>
              <a:rPr lang="en-US" sz="4800" b="1" dirty="0" err="1">
                <a:solidFill>
                  <a:srgbClr val="443E3E"/>
                </a:solidFill>
                <a:latin typeface="Roboto Condensed Italics"/>
              </a:rPr>
              <a:t>Mây</a:t>
            </a:r>
            <a:r>
              <a:rPr lang="en-US" sz="4800" b="1" dirty="0">
                <a:solidFill>
                  <a:srgbClr val="443E3E"/>
                </a:solidFill>
                <a:latin typeface="Roboto Condensed Italics"/>
              </a:rPr>
              <a:t> </a:t>
            </a:r>
            <a:r>
              <a:rPr lang="en-US" sz="4800" b="1" dirty="0" err="1">
                <a:solidFill>
                  <a:srgbClr val="443E3E"/>
                </a:solidFill>
                <a:latin typeface="Roboto Condensed Italics"/>
              </a:rPr>
              <a:t>và</a:t>
            </a:r>
            <a:r>
              <a:rPr lang="en-US" sz="4800" b="1" dirty="0">
                <a:solidFill>
                  <a:srgbClr val="443E3E"/>
                </a:solidFill>
                <a:latin typeface="Roboto Condensed Italics"/>
              </a:rPr>
              <a:t> </a:t>
            </a:r>
            <a:r>
              <a:rPr lang="en-US" sz="4800" b="1" dirty="0" err="1">
                <a:solidFill>
                  <a:srgbClr val="443E3E"/>
                </a:solidFill>
                <a:latin typeface="Roboto Condensed Italics"/>
              </a:rPr>
              <a:t>sóng</a:t>
            </a:r>
            <a:r>
              <a:rPr lang="en-US" sz="4800" dirty="0">
                <a:solidFill>
                  <a:srgbClr val="443E3E"/>
                </a:solidFill>
                <a:latin typeface="Roboto Condensed Italics"/>
              </a:rPr>
              <a:t>?</a:t>
            </a:r>
          </a:p>
        </p:txBody>
      </p:sp>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1030002" y="2717683"/>
            <a:ext cx="6626613" cy="6774419"/>
          </a:xfrm>
          <a:prstGeom prst="rect">
            <a:avLst/>
          </a:prstGeom>
        </p:spPr>
      </p:pic>
      <p:sp>
        <p:nvSpPr>
          <p:cNvPr id="12" name="TextBox 12"/>
          <p:cNvSpPr txBox="1"/>
          <p:nvPr/>
        </p:nvSpPr>
        <p:spPr>
          <a:xfrm>
            <a:off x="1465392" y="794898"/>
            <a:ext cx="14620218" cy="1543050"/>
          </a:xfrm>
          <a:prstGeom prst="rect">
            <a:avLst/>
          </a:prstGeom>
        </p:spPr>
        <p:txBody>
          <a:bodyPr lIns="0" tIns="0" rIns="0" bIns="0" rtlCol="0" anchor="t">
            <a:spAutoFit/>
          </a:bodyPr>
          <a:lstStyle/>
          <a:p>
            <a:pPr algn="just">
              <a:lnSpc>
                <a:spcPts val="12299"/>
              </a:lnSpc>
            </a:pPr>
            <a:r>
              <a:rPr lang="en-US" sz="9999" dirty="0">
                <a:solidFill>
                  <a:schemeClr val="accent2">
                    <a:lumMod val="75000"/>
                  </a:schemeClr>
                </a:solidFill>
                <a:latin typeface="Fraunces"/>
              </a:rPr>
              <a:t>I. ĐỌC HIỂU VĂN BẢN</a:t>
            </a:r>
          </a:p>
        </p:txBody>
      </p:sp>
    </p:spTree>
    <p:extLst>
      <p:ext uri="{BB962C8B-B14F-4D97-AF65-F5344CB8AC3E}">
        <p14:creationId xmlns:p14="http://schemas.microsoft.com/office/powerpoint/2010/main" val="3854604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1DACB"/>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alphaModFix amt="30000"/>
          </a:blip>
          <a:srcRect/>
          <a:stretch>
            <a:fillRect/>
          </a:stretch>
        </p:blipFill>
        <p:spPr>
          <a:xfrm rot="1385807">
            <a:off x="-6192216" y="-3013142"/>
            <a:ext cx="14082697" cy="8625652"/>
          </a:xfrm>
          <a:prstGeom prst="rect">
            <a:avLst/>
          </a:prstGeom>
        </p:spPr>
      </p:pic>
      <p:pic>
        <p:nvPicPr>
          <p:cNvPr id="2" name="Picture 2"/>
          <p:cNvPicPr>
            <a:picLocks noChangeAspect="1"/>
          </p:cNvPicPr>
          <p:nvPr/>
        </p:nvPicPr>
        <p:blipFill>
          <a:blip r:embed="rId3">
            <a:alphaModFix amt="30000"/>
          </a:blip>
          <a:srcRect/>
          <a:stretch>
            <a:fillRect/>
          </a:stretch>
        </p:blipFill>
        <p:spPr>
          <a:xfrm rot="562026">
            <a:off x="12484760" y="5733660"/>
            <a:ext cx="11606479" cy="7108968"/>
          </a:xfrm>
          <a:prstGeom prst="rect">
            <a:avLst/>
          </a:prstGeom>
        </p:spPr>
      </p:pic>
      <p:graphicFrame>
        <p:nvGraphicFramePr>
          <p:cNvPr id="13" name="Diagram 12">
            <a:extLst>
              <a:ext uri="{FF2B5EF4-FFF2-40B4-BE49-F238E27FC236}">
                <a16:creationId xmlns:a16="http://schemas.microsoft.com/office/drawing/2014/main" id="{DC03E61A-AD2A-CC1E-533C-F623A5D67BEF}"/>
              </a:ext>
            </a:extLst>
          </p:cNvPr>
          <p:cNvGraphicFramePr/>
          <p:nvPr>
            <p:extLst>
              <p:ext uri="{D42A27DB-BD31-4B8C-83A1-F6EECF244321}">
                <p14:modId xmlns:p14="http://schemas.microsoft.com/office/powerpoint/2010/main" val="1532822890"/>
              </p:ext>
            </p:extLst>
          </p:nvPr>
        </p:nvGraphicFramePr>
        <p:xfrm>
          <a:off x="123904" y="2334548"/>
          <a:ext cx="18040192" cy="769354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8100000">
            <a:off x="12405659" y="7831005"/>
            <a:ext cx="5709181" cy="2854591"/>
          </a:xfrm>
          <a:prstGeom prst="rect">
            <a:avLst/>
          </a:prstGeom>
        </p:spPr>
      </p:pic>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2700000">
            <a:off x="1442267" y="-1622743"/>
            <a:ext cx="6490970" cy="3245485"/>
          </a:xfrm>
          <a:prstGeom prst="rect">
            <a:avLst/>
          </a:prstGeom>
        </p:spPr>
      </p:pic>
      <p:pic>
        <p:nvPicPr>
          <p:cNvPr id="8" name="Picture 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t="16150" r="28169"/>
          <a:stretch>
            <a:fillRect/>
          </a:stretch>
        </p:blipFill>
        <p:spPr>
          <a:xfrm rot="842043">
            <a:off x="16120470" y="1210538"/>
            <a:ext cx="930966" cy="740346"/>
          </a:xfrm>
          <a:prstGeom prst="rect">
            <a:avLst/>
          </a:prstGeom>
        </p:spPr>
      </p:pic>
      <p:sp>
        <p:nvSpPr>
          <p:cNvPr id="9" name="TextBox 9"/>
          <p:cNvSpPr txBox="1"/>
          <p:nvPr/>
        </p:nvSpPr>
        <p:spPr>
          <a:xfrm>
            <a:off x="1465392" y="794898"/>
            <a:ext cx="14620218" cy="1543050"/>
          </a:xfrm>
          <a:prstGeom prst="rect">
            <a:avLst/>
          </a:prstGeom>
        </p:spPr>
        <p:txBody>
          <a:bodyPr lIns="0" tIns="0" rIns="0" bIns="0" rtlCol="0" anchor="t">
            <a:spAutoFit/>
          </a:bodyPr>
          <a:lstStyle/>
          <a:p>
            <a:pPr algn="just">
              <a:lnSpc>
                <a:spcPts val="12299"/>
              </a:lnSpc>
            </a:pPr>
            <a:r>
              <a:rPr lang="en-US" sz="9999" dirty="0">
                <a:solidFill>
                  <a:srgbClr val="A25237"/>
                </a:solidFill>
                <a:latin typeface="Fraunces"/>
              </a:rPr>
              <a:t>I. ĐỌC HIỂU VĂN BẢN</a:t>
            </a:r>
          </a:p>
        </p:txBody>
      </p:sp>
      <p:sp>
        <p:nvSpPr>
          <p:cNvPr id="11" name="TextBox 11"/>
          <p:cNvSpPr txBox="1"/>
          <p:nvPr/>
        </p:nvSpPr>
        <p:spPr>
          <a:xfrm>
            <a:off x="1465392" y="2806597"/>
            <a:ext cx="15120562" cy="866775"/>
          </a:xfrm>
          <a:prstGeom prst="rect">
            <a:avLst/>
          </a:prstGeom>
        </p:spPr>
        <p:txBody>
          <a:bodyPr lIns="0" tIns="0" rIns="0" bIns="0" rtlCol="0" anchor="t">
            <a:spAutoFit/>
          </a:bodyPr>
          <a:lstStyle/>
          <a:p>
            <a:pPr>
              <a:lnSpc>
                <a:spcPts val="7050"/>
              </a:lnSpc>
            </a:pPr>
            <a:r>
              <a:rPr lang="en-US" sz="5000" dirty="0">
                <a:solidFill>
                  <a:schemeClr val="accent6">
                    <a:lumMod val="50000"/>
                  </a:schemeClr>
                </a:solidFill>
                <a:latin typeface="Roboto Condensed Bold"/>
              </a:rPr>
              <a:t>a. </a:t>
            </a:r>
            <a:r>
              <a:rPr lang="en-US" sz="5000" dirty="0" err="1">
                <a:solidFill>
                  <a:schemeClr val="accent6">
                    <a:lumMod val="50000"/>
                  </a:schemeClr>
                </a:solidFill>
                <a:latin typeface="Roboto Condensed Bold"/>
              </a:rPr>
              <a:t>Tìm</a:t>
            </a:r>
            <a:r>
              <a:rPr lang="en-US" sz="5000" dirty="0">
                <a:solidFill>
                  <a:schemeClr val="accent6">
                    <a:lumMod val="50000"/>
                  </a:schemeClr>
                </a:solidFill>
                <a:latin typeface="Roboto Condensed Bold"/>
              </a:rPr>
              <a:t> </a:t>
            </a:r>
            <a:r>
              <a:rPr lang="en-US" sz="5000" dirty="0" err="1">
                <a:solidFill>
                  <a:schemeClr val="accent6">
                    <a:lumMod val="50000"/>
                  </a:schemeClr>
                </a:solidFill>
                <a:latin typeface="Roboto Condensed Bold"/>
              </a:rPr>
              <a:t>hiểu</a:t>
            </a:r>
            <a:r>
              <a:rPr lang="en-US" sz="5000" dirty="0">
                <a:solidFill>
                  <a:schemeClr val="accent6">
                    <a:lumMod val="50000"/>
                  </a:schemeClr>
                </a:solidFill>
                <a:latin typeface="Roboto Condensed Bold"/>
              </a:rPr>
              <a:t> </a:t>
            </a:r>
            <a:r>
              <a:rPr lang="en-US" sz="5000" dirty="0" err="1">
                <a:solidFill>
                  <a:schemeClr val="accent6">
                    <a:lumMod val="50000"/>
                  </a:schemeClr>
                </a:solidFill>
                <a:latin typeface="Roboto Condensed Bold"/>
              </a:rPr>
              <a:t>cốt</a:t>
            </a:r>
            <a:r>
              <a:rPr lang="en-US" sz="5000" dirty="0">
                <a:solidFill>
                  <a:schemeClr val="accent6">
                    <a:lumMod val="50000"/>
                  </a:schemeClr>
                </a:solidFill>
                <a:latin typeface="Roboto Condensed Bold"/>
              </a:rPr>
              <a:t> </a:t>
            </a:r>
            <a:r>
              <a:rPr lang="en-US" sz="5000" dirty="0" err="1">
                <a:solidFill>
                  <a:schemeClr val="accent6">
                    <a:lumMod val="50000"/>
                  </a:schemeClr>
                </a:solidFill>
                <a:latin typeface="Roboto Condensed Bold"/>
              </a:rPr>
              <a:t>truyện</a:t>
            </a:r>
            <a:endParaRPr lang="en-US" sz="5000" dirty="0">
              <a:solidFill>
                <a:schemeClr val="accent6">
                  <a:lumMod val="50000"/>
                </a:schemeClr>
              </a:solidFill>
              <a:latin typeface="Roboto Condensed Bold"/>
            </a:endParaRPr>
          </a:p>
        </p:txBody>
      </p:sp>
      <p:sp>
        <p:nvSpPr>
          <p:cNvPr id="12" name="TextBox 12"/>
          <p:cNvSpPr txBox="1"/>
          <p:nvPr/>
        </p:nvSpPr>
        <p:spPr>
          <a:xfrm>
            <a:off x="1465392" y="8767482"/>
            <a:ext cx="10803989" cy="781050"/>
          </a:xfrm>
          <a:prstGeom prst="rect">
            <a:avLst/>
          </a:prstGeom>
        </p:spPr>
        <p:txBody>
          <a:bodyPr lIns="0" tIns="0" rIns="0" bIns="0" rtlCol="0" anchor="t">
            <a:spAutoFit/>
          </a:bodyPr>
          <a:lstStyle/>
          <a:p>
            <a:pPr>
              <a:lnSpc>
                <a:spcPts val="6150"/>
              </a:lnSpc>
              <a:spcBef>
                <a:spcPct val="0"/>
              </a:spcBef>
            </a:pPr>
            <a:r>
              <a:rPr lang="en-US" sz="5000" dirty="0">
                <a:solidFill>
                  <a:schemeClr val="bg2">
                    <a:lumMod val="25000"/>
                  </a:schemeClr>
                </a:solidFill>
                <a:latin typeface="Roboto Condensed Bold"/>
                <a:sym typeface="Wingdings" panose="05000000000000000000" pitchFamily="2" charset="2"/>
              </a:rPr>
              <a:t></a:t>
            </a:r>
            <a:r>
              <a:rPr lang="en-US" sz="5000" dirty="0">
                <a:solidFill>
                  <a:schemeClr val="bg2">
                    <a:lumMod val="25000"/>
                  </a:schemeClr>
                </a:solidFill>
                <a:latin typeface="Roboto Condensed Bold"/>
              </a:rPr>
              <a:t> </a:t>
            </a:r>
            <a:r>
              <a:rPr lang="en-US" sz="5000" dirty="0" err="1">
                <a:solidFill>
                  <a:schemeClr val="bg2">
                    <a:lumMod val="25000"/>
                  </a:schemeClr>
                </a:solidFill>
                <a:latin typeface="Roboto Condensed Bold"/>
              </a:rPr>
              <a:t>Trình</a:t>
            </a:r>
            <a:r>
              <a:rPr lang="en-US" sz="5000" dirty="0">
                <a:solidFill>
                  <a:schemeClr val="bg2">
                    <a:lumMod val="25000"/>
                  </a:schemeClr>
                </a:solidFill>
                <a:latin typeface="Roboto Condensed Bold"/>
              </a:rPr>
              <a:t> </a:t>
            </a:r>
            <a:r>
              <a:rPr lang="en-US" sz="5000" dirty="0" err="1">
                <a:solidFill>
                  <a:schemeClr val="bg2">
                    <a:lumMod val="25000"/>
                  </a:schemeClr>
                </a:solidFill>
                <a:latin typeface="Roboto Condensed Bold"/>
              </a:rPr>
              <a:t>tự</a:t>
            </a:r>
            <a:r>
              <a:rPr lang="en-US" sz="5000" dirty="0">
                <a:solidFill>
                  <a:schemeClr val="bg2">
                    <a:lumMod val="25000"/>
                  </a:schemeClr>
                </a:solidFill>
                <a:latin typeface="Roboto Condensed Bold"/>
              </a:rPr>
              <a:t> </a:t>
            </a:r>
            <a:r>
              <a:rPr lang="en-US" sz="5000" dirty="0" err="1">
                <a:solidFill>
                  <a:schemeClr val="bg2">
                    <a:lumMod val="25000"/>
                  </a:schemeClr>
                </a:solidFill>
                <a:latin typeface="Roboto Condensed Bold"/>
              </a:rPr>
              <a:t>thời</a:t>
            </a:r>
            <a:r>
              <a:rPr lang="en-US" sz="5000" dirty="0">
                <a:solidFill>
                  <a:schemeClr val="bg2">
                    <a:lumMod val="25000"/>
                  </a:schemeClr>
                </a:solidFill>
                <a:latin typeface="Roboto Condensed Bold"/>
              </a:rPr>
              <a:t> </a:t>
            </a:r>
            <a:r>
              <a:rPr lang="en-US" sz="5000" dirty="0" err="1">
                <a:solidFill>
                  <a:schemeClr val="bg2">
                    <a:lumMod val="25000"/>
                  </a:schemeClr>
                </a:solidFill>
                <a:latin typeface="Roboto Condensed Bold"/>
              </a:rPr>
              <a:t>gian</a:t>
            </a:r>
            <a:r>
              <a:rPr lang="en-US" sz="5000" dirty="0">
                <a:solidFill>
                  <a:schemeClr val="bg2">
                    <a:lumMod val="25000"/>
                  </a:schemeClr>
                </a:solidFill>
                <a:latin typeface="Roboto Condensed Bold"/>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graphicEl>
                                              <a:dgm id="{A0A06A51-29ED-4BAE-8694-8ECF93F0125B}"/>
                                            </p:graphicEl>
                                          </p:spTgt>
                                        </p:tgtEl>
                                        <p:attrNameLst>
                                          <p:attrName>style.visibility</p:attrName>
                                        </p:attrNameLst>
                                      </p:cBhvr>
                                      <p:to>
                                        <p:strVal val="visible"/>
                                      </p:to>
                                    </p:set>
                                    <p:animEffect transition="in" filter="fade">
                                      <p:cBhvr>
                                        <p:cTn id="17" dur="500"/>
                                        <p:tgtEl>
                                          <p:spTgt spid="13">
                                            <p:graphicEl>
                                              <a:dgm id="{A0A06A51-29ED-4BAE-8694-8ECF93F0125B}"/>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graphicEl>
                                              <a:dgm id="{9C30BC61-FEF5-4A70-B29F-8593E084D068}"/>
                                            </p:graphicEl>
                                          </p:spTgt>
                                        </p:tgtEl>
                                        <p:attrNameLst>
                                          <p:attrName>style.visibility</p:attrName>
                                        </p:attrNameLst>
                                      </p:cBhvr>
                                      <p:to>
                                        <p:strVal val="visible"/>
                                      </p:to>
                                    </p:set>
                                    <p:animEffect transition="in" filter="fade">
                                      <p:cBhvr>
                                        <p:cTn id="22" dur="500"/>
                                        <p:tgtEl>
                                          <p:spTgt spid="13">
                                            <p:graphicEl>
                                              <a:dgm id="{9C30BC61-FEF5-4A70-B29F-8593E084D068}"/>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graphicEl>
                                              <a:dgm id="{CE06B9B3-BECD-4839-BF0B-581AC8247E8D}"/>
                                            </p:graphicEl>
                                          </p:spTgt>
                                        </p:tgtEl>
                                        <p:attrNameLst>
                                          <p:attrName>style.visibility</p:attrName>
                                        </p:attrNameLst>
                                      </p:cBhvr>
                                      <p:to>
                                        <p:strVal val="visible"/>
                                      </p:to>
                                    </p:set>
                                    <p:animEffect transition="in" filter="fade">
                                      <p:cBhvr>
                                        <p:cTn id="27" dur="500"/>
                                        <p:tgtEl>
                                          <p:spTgt spid="13">
                                            <p:graphicEl>
                                              <a:dgm id="{CE06B9B3-BECD-4839-BF0B-581AC8247E8D}"/>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graphicEl>
                                              <a:dgm id="{10FB05CA-532B-49C4-A844-ED37A33532B2}"/>
                                            </p:graphicEl>
                                          </p:spTgt>
                                        </p:tgtEl>
                                        <p:attrNameLst>
                                          <p:attrName>style.visibility</p:attrName>
                                        </p:attrNameLst>
                                      </p:cBhvr>
                                      <p:to>
                                        <p:strVal val="visible"/>
                                      </p:to>
                                    </p:set>
                                    <p:animEffect transition="in" filter="fade">
                                      <p:cBhvr>
                                        <p:cTn id="32" dur="500"/>
                                        <p:tgtEl>
                                          <p:spTgt spid="13">
                                            <p:graphicEl>
                                              <a:dgm id="{10FB05CA-532B-49C4-A844-ED37A33532B2}"/>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graphicEl>
                                              <a:dgm id="{972FB193-995E-4FA0-8AE6-BECAEF56B748}"/>
                                            </p:graphicEl>
                                          </p:spTgt>
                                        </p:tgtEl>
                                        <p:attrNameLst>
                                          <p:attrName>style.visibility</p:attrName>
                                        </p:attrNameLst>
                                      </p:cBhvr>
                                      <p:to>
                                        <p:strVal val="visible"/>
                                      </p:to>
                                    </p:set>
                                    <p:animEffect transition="in" filter="fade">
                                      <p:cBhvr>
                                        <p:cTn id="37" dur="500"/>
                                        <p:tgtEl>
                                          <p:spTgt spid="13">
                                            <p:graphicEl>
                                              <a:dgm id="{972FB193-995E-4FA0-8AE6-BECAEF56B748}"/>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Sub>
          <a:bldDgm bld="one"/>
        </p:bldSub>
      </p:bldGraphic>
      <p:bldP spid="9" grpId="0"/>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1DAC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0000"/>
          </a:blip>
          <a:srcRect/>
          <a:stretch>
            <a:fillRect/>
          </a:stretch>
        </p:blipFill>
        <p:spPr>
          <a:xfrm rot="1385807">
            <a:off x="-6192216" y="-3013142"/>
            <a:ext cx="14082697" cy="8625652"/>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2700000">
            <a:off x="1442267" y="-1622743"/>
            <a:ext cx="6490970" cy="3245485"/>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t="16150" r="28169"/>
          <a:stretch>
            <a:fillRect/>
          </a:stretch>
        </p:blipFill>
        <p:spPr>
          <a:xfrm rot="-1997892">
            <a:off x="291603" y="5246162"/>
            <a:ext cx="490694" cy="390222"/>
          </a:xfrm>
          <a:prstGeom prst="rect">
            <a:avLst/>
          </a:prstGeom>
        </p:spPr>
      </p:pic>
      <p:sp>
        <p:nvSpPr>
          <p:cNvPr id="6" name="TextBox 6"/>
          <p:cNvSpPr txBox="1"/>
          <p:nvPr/>
        </p:nvSpPr>
        <p:spPr>
          <a:xfrm>
            <a:off x="1465392" y="609206"/>
            <a:ext cx="14620218" cy="1543050"/>
          </a:xfrm>
          <a:prstGeom prst="rect">
            <a:avLst/>
          </a:prstGeom>
        </p:spPr>
        <p:txBody>
          <a:bodyPr lIns="0" tIns="0" rIns="0" bIns="0" rtlCol="0" anchor="t">
            <a:spAutoFit/>
          </a:bodyPr>
          <a:lstStyle/>
          <a:p>
            <a:pPr algn="just">
              <a:lnSpc>
                <a:spcPts val="12299"/>
              </a:lnSpc>
            </a:pPr>
            <a:r>
              <a:rPr lang="en-US" sz="9999" dirty="0">
                <a:solidFill>
                  <a:srgbClr val="A25237"/>
                </a:solidFill>
                <a:latin typeface="Fraunces"/>
              </a:rPr>
              <a:t>I. ĐỌC HIỂU VĂN BẢN</a:t>
            </a:r>
          </a:p>
        </p:txBody>
      </p:sp>
      <p:sp>
        <p:nvSpPr>
          <p:cNvPr id="7" name="TextBox 7"/>
          <p:cNvSpPr txBox="1"/>
          <p:nvPr/>
        </p:nvSpPr>
        <p:spPr>
          <a:xfrm>
            <a:off x="1465392" y="2237853"/>
            <a:ext cx="15120562" cy="866775"/>
          </a:xfrm>
          <a:prstGeom prst="rect">
            <a:avLst/>
          </a:prstGeom>
        </p:spPr>
        <p:txBody>
          <a:bodyPr lIns="0" tIns="0" rIns="0" bIns="0" rtlCol="0" anchor="t">
            <a:spAutoFit/>
          </a:bodyPr>
          <a:lstStyle/>
          <a:p>
            <a:pPr>
              <a:lnSpc>
                <a:spcPts val="7050"/>
              </a:lnSpc>
            </a:pPr>
            <a:r>
              <a:rPr lang="en-US" sz="5000" dirty="0">
                <a:solidFill>
                  <a:schemeClr val="bg2">
                    <a:lumMod val="25000"/>
                  </a:schemeClr>
                </a:solidFill>
                <a:latin typeface="Roboto Condensed Bold"/>
              </a:rPr>
              <a:t>b. </a:t>
            </a:r>
            <a:r>
              <a:rPr lang="en-US" sz="5000" dirty="0" err="1">
                <a:solidFill>
                  <a:schemeClr val="bg2">
                    <a:lumMod val="25000"/>
                  </a:schemeClr>
                </a:solidFill>
                <a:latin typeface="Roboto Condensed Bold"/>
              </a:rPr>
              <a:t>Tìm</a:t>
            </a:r>
            <a:r>
              <a:rPr lang="en-US" sz="5000" dirty="0">
                <a:solidFill>
                  <a:schemeClr val="bg2">
                    <a:lumMod val="25000"/>
                  </a:schemeClr>
                </a:solidFill>
                <a:latin typeface="Roboto Condensed Bold"/>
              </a:rPr>
              <a:t> </a:t>
            </a:r>
            <a:r>
              <a:rPr lang="en-US" sz="5000" dirty="0" err="1">
                <a:solidFill>
                  <a:schemeClr val="bg2">
                    <a:lumMod val="25000"/>
                  </a:schemeClr>
                </a:solidFill>
                <a:latin typeface="Roboto Condensed Bold"/>
              </a:rPr>
              <a:t>hiểu</a:t>
            </a:r>
            <a:r>
              <a:rPr lang="en-US" sz="5000" dirty="0">
                <a:solidFill>
                  <a:schemeClr val="bg2">
                    <a:lumMod val="25000"/>
                  </a:schemeClr>
                </a:solidFill>
                <a:latin typeface="Roboto Condensed Bold"/>
              </a:rPr>
              <a:t> </a:t>
            </a:r>
            <a:r>
              <a:rPr lang="en-US" sz="5000" dirty="0" err="1">
                <a:solidFill>
                  <a:schemeClr val="bg2">
                    <a:lumMod val="25000"/>
                  </a:schemeClr>
                </a:solidFill>
                <a:latin typeface="Roboto Condensed Bold"/>
              </a:rPr>
              <a:t>nhân</a:t>
            </a:r>
            <a:r>
              <a:rPr lang="en-US" sz="5000" dirty="0">
                <a:solidFill>
                  <a:schemeClr val="bg2">
                    <a:lumMod val="25000"/>
                  </a:schemeClr>
                </a:solidFill>
                <a:latin typeface="Roboto Condensed Bold"/>
              </a:rPr>
              <a:t> </a:t>
            </a:r>
            <a:r>
              <a:rPr lang="en-US" sz="5000" dirty="0" err="1">
                <a:solidFill>
                  <a:schemeClr val="bg2">
                    <a:lumMod val="25000"/>
                  </a:schemeClr>
                </a:solidFill>
                <a:latin typeface="Roboto Condensed Bold"/>
              </a:rPr>
              <a:t>vật</a:t>
            </a:r>
            <a:endParaRPr lang="en-US" sz="5000" dirty="0">
              <a:solidFill>
                <a:schemeClr val="bg2">
                  <a:lumMod val="25000"/>
                </a:schemeClr>
              </a:solidFill>
              <a:latin typeface="Roboto Condensed Bold"/>
            </a:endParaRPr>
          </a:p>
        </p:txBody>
      </p:sp>
      <p:pic>
        <p:nvPicPr>
          <p:cNvPr id="8" name="Picture 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316957">
            <a:off x="14293842" y="2627937"/>
            <a:ext cx="3547711" cy="4724555"/>
          </a:xfrm>
          <a:prstGeom prst="rect">
            <a:avLst/>
          </a:prstGeom>
        </p:spPr>
      </p:pic>
      <p:pic>
        <p:nvPicPr>
          <p:cNvPr id="9" name="Picture 9"/>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484233">
            <a:off x="-497782" y="5226798"/>
            <a:ext cx="3926347" cy="4798868"/>
          </a:xfrm>
          <a:prstGeom prst="rect">
            <a:avLst/>
          </a:prstGeom>
        </p:spPr>
      </p:pic>
      <p:graphicFrame>
        <p:nvGraphicFramePr>
          <p:cNvPr id="10" name="Diagram 9">
            <a:extLst>
              <a:ext uri="{FF2B5EF4-FFF2-40B4-BE49-F238E27FC236}">
                <a16:creationId xmlns:a16="http://schemas.microsoft.com/office/drawing/2014/main" id="{649D59F8-88C4-BA52-DF16-45705B8F1B66}"/>
              </a:ext>
            </a:extLst>
          </p:cNvPr>
          <p:cNvGraphicFramePr/>
          <p:nvPr>
            <p:extLst>
              <p:ext uri="{D42A27DB-BD31-4B8C-83A1-F6EECF244321}">
                <p14:modId xmlns:p14="http://schemas.microsoft.com/office/powerpoint/2010/main" val="3972131112"/>
              </p:ext>
            </p:extLst>
          </p:nvPr>
        </p:nvGraphicFramePr>
        <p:xfrm>
          <a:off x="2731975" y="2691755"/>
          <a:ext cx="12587396" cy="7430585"/>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graphicEl>
                                              <a:dgm id="{F47301C0-D2B9-48EC-912E-79A3BC95FAC9}"/>
                                            </p:graphicEl>
                                          </p:spTgt>
                                        </p:tgtEl>
                                        <p:attrNameLst>
                                          <p:attrName>style.visibility</p:attrName>
                                        </p:attrNameLst>
                                      </p:cBhvr>
                                      <p:to>
                                        <p:strVal val="visible"/>
                                      </p:to>
                                    </p:set>
                                    <p:animEffect transition="in" filter="fade">
                                      <p:cBhvr>
                                        <p:cTn id="13" dur="500"/>
                                        <p:tgtEl>
                                          <p:spTgt spid="10">
                                            <p:graphicEl>
                                              <a:dgm id="{F47301C0-D2B9-48EC-912E-79A3BC95FAC9}"/>
                                            </p:graphic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graphicEl>
                                              <a:dgm id="{CBC81660-7B7F-4BBB-A777-21EB07A4F753}"/>
                                            </p:graphicEl>
                                          </p:spTgt>
                                        </p:tgtEl>
                                        <p:attrNameLst>
                                          <p:attrName>style.visibility</p:attrName>
                                        </p:attrNameLst>
                                      </p:cBhvr>
                                      <p:to>
                                        <p:strVal val="visible"/>
                                      </p:to>
                                    </p:set>
                                    <p:animEffect transition="in" filter="fade">
                                      <p:cBhvr>
                                        <p:cTn id="18" dur="500"/>
                                        <p:tgtEl>
                                          <p:spTgt spid="10">
                                            <p:graphicEl>
                                              <a:dgm id="{CBC81660-7B7F-4BBB-A777-21EB07A4F75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Graphic spid="10" grpId="0">
        <p:bldSub>
          <a:bldDgm bld="one"/>
        </p:bldSub>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TotalTime>
  <Words>837</Words>
  <Application>Microsoft Office PowerPoint</Application>
  <PresentationFormat>Custom</PresentationFormat>
  <Paragraphs>60</Paragraphs>
  <Slides>16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Wingdings</vt:lpstr>
      <vt:lpstr>Calibri</vt:lpstr>
      <vt:lpstr>Roboto Condensed Bold Italics</vt:lpstr>
      <vt:lpstr>Arial</vt:lpstr>
      <vt:lpstr>Roboto Condensed</vt:lpstr>
      <vt:lpstr>Roboto Condensed Italics</vt:lpstr>
      <vt:lpstr>Fraunces</vt:lpstr>
      <vt:lpstr>Roboto Condensed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6KN - B2 - Bức tranh của em gái tôi</dc:title>
  <cp:lastModifiedBy>Windows User</cp:lastModifiedBy>
  <cp:revision>2</cp:revision>
  <dcterms:created xsi:type="dcterms:W3CDTF">2006-08-16T00:00:00Z</dcterms:created>
  <dcterms:modified xsi:type="dcterms:W3CDTF">2024-02-25T15:24:58Z</dcterms:modified>
  <dc:identifier>DAFKDkC8dRY</dc:identifier>
</cp:coreProperties>
</file>