
<file path=[Content_Types].xml><?xml version="1.0" encoding="utf-8"?>
<Types xmlns="http://schemas.openxmlformats.org/package/2006/content-types">
  <Default Extension="mp3" ContentType="audio/unknown"/>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 id="2147483660" r:id="rId2"/>
    <p:sldMasterId id="2147483672" r:id="rId3"/>
    <p:sldMasterId id="2147483696" r:id="rId4"/>
    <p:sldMasterId id="2147483708" r:id="rId5"/>
  </p:sldMasterIdLst>
  <p:notesMasterIdLst>
    <p:notesMasterId r:id="rId54"/>
  </p:notesMasterIdLst>
  <p:sldIdLst>
    <p:sldId id="271" r:id="rId6"/>
    <p:sldId id="272" r:id="rId7"/>
    <p:sldId id="270" r:id="rId8"/>
    <p:sldId id="330" r:id="rId9"/>
    <p:sldId id="279" r:id="rId10"/>
    <p:sldId id="280" r:id="rId11"/>
    <p:sldId id="281" r:id="rId12"/>
    <p:sldId id="275" r:id="rId13"/>
    <p:sldId id="286" r:id="rId14"/>
    <p:sldId id="287" r:id="rId15"/>
    <p:sldId id="289" r:id="rId16"/>
    <p:sldId id="291" r:id="rId17"/>
    <p:sldId id="290" r:id="rId18"/>
    <p:sldId id="292" r:id="rId19"/>
    <p:sldId id="293" r:id="rId20"/>
    <p:sldId id="294" r:id="rId21"/>
    <p:sldId id="295" r:id="rId22"/>
    <p:sldId id="302" r:id="rId23"/>
    <p:sldId id="299" r:id="rId24"/>
    <p:sldId id="301" r:id="rId25"/>
    <p:sldId id="303" r:id="rId26"/>
    <p:sldId id="305" r:id="rId27"/>
    <p:sldId id="304" r:id="rId28"/>
    <p:sldId id="306" r:id="rId29"/>
    <p:sldId id="307" r:id="rId30"/>
    <p:sldId id="308" r:id="rId31"/>
    <p:sldId id="310" r:id="rId32"/>
    <p:sldId id="311" r:id="rId33"/>
    <p:sldId id="315" r:id="rId34"/>
    <p:sldId id="317" r:id="rId35"/>
    <p:sldId id="319" r:id="rId36"/>
    <p:sldId id="321" r:id="rId37"/>
    <p:sldId id="322" r:id="rId38"/>
    <p:sldId id="331" r:id="rId39"/>
    <p:sldId id="324" r:id="rId40"/>
    <p:sldId id="326" r:id="rId41"/>
    <p:sldId id="332" r:id="rId42"/>
    <p:sldId id="263" r:id="rId43"/>
    <p:sldId id="256" r:id="rId44"/>
    <p:sldId id="257" r:id="rId45"/>
    <p:sldId id="258" r:id="rId46"/>
    <p:sldId id="262" r:id="rId47"/>
    <p:sldId id="261" r:id="rId48"/>
    <p:sldId id="259" r:id="rId49"/>
    <p:sldId id="267" r:id="rId50"/>
    <p:sldId id="327" r:id="rId51"/>
    <p:sldId id="328" r:id="rId52"/>
    <p:sldId id="329" r:id="rId53"/>
  </p:sldIdLst>
  <p:sldSz cx="9144000" cy="6858000" type="screen4x3"/>
  <p:notesSz cx="6858000" cy="91440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69" d="100"/>
          <a:sy n="69" d="100"/>
        </p:scale>
        <p:origin x="-660" y="-72"/>
      </p:cViewPr>
      <p:guideLst>
        <p:guide orient="horz" pos="2160"/>
        <p:guide pos="2880"/>
      </p:guideLst>
    </p:cSldViewPr>
  </p:slideViewPr>
  <p:notesTextViewPr>
    <p:cViewPr>
      <p:scale>
        <a:sx n="1" d="1"/>
        <a:sy n="1" d="1"/>
      </p:scale>
      <p:origin x="0" y="0"/>
    </p:cViewPr>
  </p:notesTextViewPr>
  <p:notesViewPr>
    <p:cSldViewPr showGuides="1">
      <p:cViewPr varScale="1">
        <p:scale>
          <a:sx n="57" d="100"/>
          <a:sy n="57" d="100"/>
        </p:scale>
        <p:origin x="275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89EF38-4BF1-4658-8081-3A699AB3DB73}" type="datetimeFigureOut">
              <a:rPr lang="en-US" smtClean="0"/>
              <a:t>10/16/2023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E22CC3-EED5-4FA2-A12D-AB3D4642B4D0}" type="slidenum">
              <a:rPr lang="en-US" smtClean="0"/>
              <a:t>‹#›</a:t>
            </a:fld>
            <a:endParaRPr lang="en-US"/>
          </a:p>
        </p:txBody>
      </p:sp>
    </p:spTree>
    <p:extLst>
      <p:ext uri="{BB962C8B-B14F-4D97-AF65-F5344CB8AC3E}">
        <p14:creationId xmlns:p14="http://schemas.microsoft.com/office/powerpoint/2010/main" val="1066785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294850EC-756B-4722-B3FE-79F884148530}" type="slidenum">
              <a:rPr lang="en-US" altLang="en-US" u="none">
                <a:latin typeface="Arial" panose="020B0604020202020204" pitchFamily="34" charset="0"/>
              </a:rPr>
              <a:pPr eaLnBrk="1" hangingPunct="1"/>
              <a:t>11</a:t>
            </a:fld>
            <a:endParaRPr lang="en-US" altLang="en-US" u="none">
              <a:latin typeface="Arial" panose="020B0604020202020204"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97051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FF045EB5-9FD3-464D-879E-79542C9C091B}" type="slidenum">
              <a:rPr lang="en-US" altLang="en-US" u="none">
                <a:latin typeface="Arial" panose="020B0604020202020204" pitchFamily="34" charset="0"/>
              </a:rPr>
              <a:pPr eaLnBrk="1" hangingPunct="1"/>
              <a:t>23</a:t>
            </a:fld>
            <a:endParaRPr lang="en-US" altLang="en-US" u="none">
              <a:latin typeface="Arial" panose="020B0604020202020204"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6778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C6AC4805-8F12-42EC-BF31-E59232648E85}" type="slidenum">
              <a:rPr lang="en-US" altLang="en-US" u="none">
                <a:latin typeface="Arial" panose="020B0604020202020204" pitchFamily="34" charset="0"/>
              </a:rPr>
              <a:pPr eaLnBrk="1" hangingPunct="1"/>
              <a:t>25</a:t>
            </a:fld>
            <a:endParaRPr lang="en-US" altLang="en-US" u="none">
              <a:latin typeface="Arial" panose="020B0604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483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ECDD8ACF-CF73-45F1-8CCE-5CD968803F02}" type="slidenum">
              <a:rPr lang="en-US" altLang="en-US" u="none">
                <a:latin typeface="Arial" panose="020B0604020202020204" pitchFamily="34" charset="0"/>
              </a:rPr>
              <a:pPr eaLnBrk="1" hangingPunct="1"/>
              <a:t>26</a:t>
            </a:fld>
            <a:endParaRPr lang="en-US" altLang="en-US" u="none">
              <a:latin typeface="Arial" panose="020B0604020202020204"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7620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DDAF3DA5-08F7-49D0-95A5-8A87B622FA5B}" type="slidenum">
              <a:rPr lang="en-US" altLang="en-US" u="none">
                <a:latin typeface="Arial" panose="020B0604020202020204" pitchFamily="34" charset="0"/>
              </a:rPr>
              <a:pPr eaLnBrk="1" hangingPunct="1"/>
              <a:t>27</a:t>
            </a:fld>
            <a:endParaRPr lang="en-US" altLang="en-US" u="none">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7649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418BFED8-10D1-415F-82A0-7C51F46CF8FC}" type="slidenum">
              <a:rPr lang="en-US" altLang="en-US" u="none">
                <a:latin typeface="Arial" panose="020B0604020202020204" pitchFamily="34" charset="0"/>
              </a:rPr>
              <a:pPr eaLnBrk="1" hangingPunct="1"/>
              <a:t>28</a:t>
            </a:fld>
            <a:endParaRPr lang="en-US" altLang="en-US" u="none">
              <a:latin typeface="Arial" panose="020B0604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6502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80DF3C09-2B44-4A4C-96A8-5AA8142FB5C7}" type="slidenum">
              <a:rPr lang="en-US" altLang="en-US" u="none">
                <a:latin typeface="Arial" panose="020B0604020202020204" pitchFamily="34" charset="0"/>
              </a:rPr>
              <a:pPr eaLnBrk="1" hangingPunct="1"/>
              <a:t>13</a:t>
            </a:fld>
            <a:endParaRPr lang="en-US" altLang="en-US" u="none">
              <a:latin typeface="Arial" panose="020B0604020202020204"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60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D6CDB41E-30A6-4675-B6A1-E7D68FF8F1FB}" type="slidenum">
              <a:rPr lang="en-US" altLang="en-US" u="none">
                <a:latin typeface="Arial" panose="020B0604020202020204" pitchFamily="34" charset="0"/>
              </a:rPr>
              <a:pPr eaLnBrk="1" hangingPunct="1"/>
              <a:t>14</a:t>
            </a:fld>
            <a:endParaRPr lang="en-US" altLang="en-US" u="none">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4580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39481143-1988-4F78-9889-CFF16F9BD158}" type="slidenum">
              <a:rPr lang="en-US" altLang="en-US" u="none">
                <a:latin typeface="Arial" panose="020B0604020202020204" pitchFamily="34" charset="0"/>
              </a:rPr>
              <a:pPr eaLnBrk="1" hangingPunct="1"/>
              <a:t>15</a:t>
            </a:fld>
            <a:endParaRPr lang="en-US" altLang="en-US" u="none">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7265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C57D9108-C132-458D-AAC0-3287B11FDA39}" type="slidenum">
              <a:rPr lang="en-US" altLang="en-US" u="none">
                <a:latin typeface="Arial" panose="020B0604020202020204" pitchFamily="34" charset="0"/>
              </a:rPr>
              <a:pPr eaLnBrk="1" hangingPunct="1"/>
              <a:t>16</a:t>
            </a:fld>
            <a:endParaRPr lang="en-US" altLang="en-US" u="none">
              <a:latin typeface="Arial" panose="020B0604020202020204"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3934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38D74A1F-3B55-4F23-B9BA-515DEED8FD72}" type="slidenum">
              <a:rPr lang="en-US" altLang="en-US" u="none">
                <a:latin typeface="Arial" panose="020B0604020202020204" pitchFamily="34" charset="0"/>
              </a:rPr>
              <a:pPr eaLnBrk="1" hangingPunct="1"/>
              <a:t>17</a:t>
            </a:fld>
            <a:endParaRPr lang="en-US" altLang="en-US" u="none">
              <a:latin typeface="Arial" panose="020B0604020202020204"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6976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4ECFBF4B-B0C6-4E0B-9D0A-BF45EC8A8DE4}" type="slidenum">
              <a:rPr lang="en-US" altLang="en-US" u="none">
                <a:latin typeface="Arial" panose="020B0604020202020204" pitchFamily="34" charset="0"/>
              </a:rPr>
              <a:pPr eaLnBrk="1" hangingPunct="1"/>
              <a:t>19</a:t>
            </a:fld>
            <a:endParaRPr lang="en-US" altLang="en-US" u="none">
              <a:latin typeface="Arial" panose="020B0604020202020204" pitchFamily="34"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4404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8AA0635B-0348-4522-AE82-4BD8754F5292}" type="slidenum">
              <a:rPr lang="en-US" altLang="en-US" u="none">
                <a:latin typeface="Arial" panose="020B0604020202020204" pitchFamily="34" charset="0"/>
              </a:rPr>
              <a:pPr eaLnBrk="1" hangingPunct="1"/>
              <a:t>20</a:t>
            </a:fld>
            <a:endParaRPr lang="en-US" altLang="en-US" u="none">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7208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fld id="{700F8325-EBA0-4961-B9EE-ABD192B07A13}" type="slidenum">
              <a:rPr lang="en-US" altLang="en-US" u="none">
                <a:latin typeface="Arial" panose="020B0604020202020204" pitchFamily="34" charset="0"/>
              </a:rPr>
              <a:pPr eaLnBrk="1" hangingPunct="1"/>
              <a:t>21</a:t>
            </a:fld>
            <a:endParaRPr lang="en-US" altLang="en-US" u="none">
              <a:latin typeface="Arial" panose="020B0604020202020204"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7936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4532659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610834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886985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457200" y="6356350"/>
            <a:ext cx="2133600" cy="365125"/>
          </a:xfrm>
          <a:prstGeom prst="rect">
            <a:avLst/>
          </a:prstGeom>
          <a:ln/>
        </p:spPr>
        <p:txBody>
          <a:bodyPr/>
          <a:lstStyle>
            <a:lvl1pPr>
              <a:defRPr/>
            </a:lvl1pPr>
          </a:lstStyle>
          <a:p>
            <a:pPr>
              <a:defRPr/>
            </a:pPr>
            <a:endParaRPr lang="en-US"/>
          </a:p>
        </p:txBody>
      </p:sp>
      <p:sp>
        <p:nvSpPr>
          <p:cNvPr id="8" name="Rectangle 5"/>
          <p:cNvSpPr>
            <a:spLocks noGrp="1" noChangeArrowheads="1"/>
          </p:cNvSpPr>
          <p:nvPr>
            <p:ph type="ftr" sz="quarter" idx="11"/>
          </p:nvPr>
        </p:nvSpPr>
        <p:spPr>
          <a:xfrm>
            <a:off x="3124200" y="6356350"/>
            <a:ext cx="2895600" cy="365125"/>
          </a:xfrm>
          <a:prstGeom prst="rect">
            <a:avLst/>
          </a:prstGeom>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xfrm>
            <a:off x="6553200" y="6356350"/>
            <a:ext cx="2133600" cy="365125"/>
          </a:xfrm>
          <a:prstGeom prst="rect">
            <a:avLst/>
          </a:prstGeom>
          <a:ln/>
        </p:spPr>
        <p:txBody>
          <a:bodyPr/>
          <a:lstStyle>
            <a:lvl1pPr>
              <a:defRPr/>
            </a:lvl1pPr>
          </a:lstStyle>
          <a:p>
            <a:fld id="{8B308FAE-C6CB-4EC4-B297-17CBF76E0C9D}" type="slidenum">
              <a:rPr lang="en-US" altLang="en-US"/>
              <a:pPr/>
              <a:t>‹#›</a:t>
            </a:fld>
            <a:endParaRPr lang="en-US" altLang="en-US"/>
          </a:p>
        </p:txBody>
      </p:sp>
    </p:spTree>
    <p:extLst>
      <p:ext uri="{BB962C8B-B14F-4D97-AF65-F5344CB8AC3E}">
        <p14:creationId xmlns:p14="http://schemas.microsoft.com/office/powerpoint/2010/main" val="3141634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457200" y="6356350"/>
            <a:ext cx="2133600" cy="365125"/>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356350"/>
            <a:ext cx="2895600" cy="365125"/>
          </a:xfrm>
          <a:prstGeom prst="rect">
            <a:avLst/>
          </a:prstGeom>
          <a:ln/>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6356350"/>
            <a:ext cx="2133600" cy="365125"/>
          </a:xfrm>
          <a:prstGeom prst="rect">
            <a:avLst/>
          </a:prstGeom>
          <a:ln/>
        </p:spPr>
        <p:txBody>
          <a:bodyPr/>
          <a:lstStyle>
            <a:lvl1pPr>
              <a:defRPr/>
            </a:lvl1pPr>
          </a:lstStyle>
          <a:p>
            <a:fld id="{E596941A-AB24-417B-856D-FA86182990B2}" type="slidenum">
              <a:rPr lang="en-US" altLang="en-US"/>
              <a:pPr/>
              <a:t>‹#›</a:t>
            </a:fld>
            <a:endParaRPr lang="en-US" altLang="en-US"/>
          </a:p>
        </p:txBody>
      </p:sp>
    </p:spTree>
    <p:extLst>
      <p:ext uri="{BB962C8B-B14F-4D97-AF65-F5344CB8AC3E}">
        <p14:creationId xmlns:p14="http://schemas.microsoft.com/office/powerpoint/2010/main" val="1811351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749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39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492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0466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7193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285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4585788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7569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95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00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4079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5611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749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39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492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046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7193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29275719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2857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7569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956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00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4079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561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7490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398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492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046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600854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7193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2857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7569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956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00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4079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5611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27490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1398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49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3764607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60466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71936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62857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87569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9566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2600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74079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2561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407491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Thư viện stem-steam</a:t>
            </a:r>
            <a:endParaRPr lang="en-US"/>
          </a:p>
        </p:txBody>
      </p:sp>
    </p:spTree>
    <p:extLst>
      <p:ext uri="{BB962C8B-B14F-4D97-AF65-F5344CB8AC3E}">
        <p14:creationId xmlns:p14="http://schemas.microsoft.com/office/powerpoint/2010/main" val="325799683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199053626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733514A-4128-4BA6-9904-602923891FA1}" type="datetimeFigureOut">
              <a:rPr lang="en-US" smtClean="0"/>
              <a:t>10/16/2023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56496AB4-F776-4346-9DBA-6BB7CBA5724F}" type="slidenum">
              <a:rPr lang="en-US" smtClean="0"/>
              <a:t>‹#›</a:t>
            </a:fld>
            <a:endParaRPr lang="en-US"/>
          </a:p>
        </p:txBody>
      </p:sp>
    </p:spTree>
    <p:extLst>
      <p:ext uri="{BB962C8B-B14F-4D97-AF65-F5344CB8AC3E}">
        <p14:creationId xmlns:p14="http://schemas.microsoft.com/office/powerpoint/2010/main" val="6380776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p:cNvSpPr txBox="1"/>
          <p:nvPr userDrawn="1"/>
        </p:nvSpPr>
        <p:spPr>
          <a:xfrm>
            <a:off x="3200400" y="6457890"/>
            <a:ext cx="5105400" cy="400110"/>
          </a:xfrm>
          <a:prstGeom prst="rect">
            <a:avLst/>
          </a:prstGeom>
          <a:noFill/>
        </p:spPr>
        <p:txBody>
          <a:bodyPr wrap="square" rtlCol="0">
            <a:spAutoFit/>
          </a:bodyPr>
          <a:lstStyle/>
          <a:p>
            <a:r>
              <a:rPr lang="en-US" sz="2000" b="0" cap="none" spc="0" smtClean="0">
                <a:ln w="0"/>
                <a:gradFill>
                  <a:gsLst>
                    <a:gs pos="21000">
                      <a:srgbClr val="53575C"/>
                    </a:gs>
                    <a:gs pos="88000">
                      <a:srgbClr val="C5C7CA"/>
                    </a:gs>
                  </a:gsLst>
                  <a:lin ang="5400000"/>
                </a:gradFill>
                <a:effectLst/>
              </a:rPr>
              <a:t>Thư</a:t>
            </a:r>
            <a:r>
              <a:rPr lang="en-US" sz="2000" b="0" cap="none" spc="0" baseline="0" smtClean="0">
                <a:ln w="0"/>
                <a:gradFill>
                  <a:gsLst>
                    <a:gs pos="21000">
                      <a:srgbClr val="53575C"/>
                    </a:gs>
                    <a:gs pos="88000">
                      <a:srgbClr val="C5C7CA"/>
                    </a:gs>
                  </a:gsLst>
                  <a:lin ang="5400000"/>
                </a:gradFill>
                <a:effectLst/>
              </a:rPr>
              <a:t> viện stem-steam</a:t>
            </a:r>
            <a:endParaRPr lang="en-US" sz="2000" b="0" cap="none" spc="0">
              <a:ln w="0"/>
              <a:gradFill>
                <a:gsLst>
                  <a:gs pos="21000">
                    <a:srgbClr val="53575C"/>
                  </a:gs>
                  <a:gs pos="88000">
                    <a:srgbClr val="C5C7CA"/>
                  </a:gs>
                </a:gsLst>
                <a:lin ang="5400000"/>
              </a:gradFill>
              <a:effectLst/>
            </a:endParaRPr>
          </a:p>
        </p:txBody>
      </p:sp>
    </p:spTree>
    <p:extLst>
      <p:ext uri="{BB962C8B-B14F-4D97-AF65-F5344CB8AC3E}">
        <p14:creationId xmlns:p14="http://schemas.microsoft.com/office/powerpoint/2010/main" val="2800661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20" r:id="rId12"/>
    <p:sldLayoutId id="2147483721" r:id="rId13"/>
  </p:sldLayoutIdLst>
  <p:timing>
    <p:tnLst>
      <p:par>
        <p:cTn id="1" dur="indefinite" restart="never" nodeType="tmRoot"/>
      </p:par>
    </p:tnLst>
  </p:timing>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067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0676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06767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33514A-4128-4BA6-9904-602923891FA1}" type="datetimeFigureOut">
              <a:rPr lang="en-US">
                <a:solidFill>
                  <a:prstClr val="black">
                    <a:tint val="75000"/>
                  </a:prstClr>
                </a:solidFill>
              </a:rPr>
              <a:pPr/>
              <a:t>10/16/2023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496AB4-F776-4346-9DBA-6BB7CBA5724F}"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06767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57.png"/><Relationship Id="rId4" Type="http://schemas.openxmlformats.org/officeDocument/2006/relationships/image" Target="../media/image56.jpg"/></Relationships>
</file>

<file path=ppt/slides/_rels/slide39.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3.wdp"/><Relationship Id="rId3" Type="http://schemas.openxmlformats.org/officeDocument/2006/relationships/slide" Target="slide40.xml"/><Relationship Id="rId7" Type="http://schemas.openxmlformats.org/officeDocument/2006/relationships/image" Target="../media/image60.png"/><Relationship Id="rId12" Type="http://schemas.openxmlformats.org/officeDocument/2006/relationships/image" Target="../media/image62.png"/><Relationship Id="rId2" Type="http://schemas.openxmlformats.org/officeDocument/2006/relationships/image" Target="../media/image58.jpg"/><Relationship Id="rId1" Type="http://schemas.openxmlformats.org/officeDocument/2006/relationships/slideLayout" Target="../slideLayouts/slideLayout1.xml"/><Relationship Id="rId6" Type="http://schemas.openxmlformats.org/officeDocument/2006/relationships/slide" Target="slide41.xml"/><Relationship Id="rId11" Type="http://schemas.openxmlformats.org/officeDocument/2006/relationships/slide" Target="slide43.xml"/><Relationship Id="rId5" Type="http://schemas.microsoft.com/office/2007/relationships/hdphoto" Target="../media/hdphoto1.wdp"/><Relationship Id="rId15" Type="http://schemas.openxmlformats.org/officeDocument/2006/relationships/image" Target="../media/image63.jpg"/><Relationship Id="rId10" Type="http://schemas.openxmlformats.org/officeDocument/2006/relationships/image" Target="../media/image61.jpg"/><Relationship Id="rId4" Type="http://schemas.openxmlformats.org/officeDocument/2006/relationships/image" Target="../media/image59.png"/><Relationship Id="rId9" Type="http://schemas.openxmlformats.org/officeDocument/2006/relationships/slide" Target="slide42.xml"/><Relationship Id="rId14" Type="http://schemas.openxmlformats.org/officeDocument/2006/relationships/slide" Target="slide4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slide" Target="slide39.xml"/><Relationship Id="rId13" Type="http://schemas.openxmlformats.org/officeDocument/2006/relationships/image" Target="../media/image67.png"/><Relationship Id="rId3" Type="http://schemas.microsoft.com/office/2007/relationships/media" Target="../media/media5.mp3"/><Relationship Id="rId7" Type="http://schemas.openxmlformats.org/officeDocument/2006/relationships/image" Target="../media/image64.jpg"/><Relationship Id="rId12" Type="http://schemas.openxmlformats.org/officeDocument/2006/relationships/image" Target="../media/image57.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audio1.wav"/><Relationship Id="rId11" Type="http://schemas.openxmlformats.org/officeDocument/2006/relationships/image" Target="../media/image66.png"/><Relationship Id="rId5" Type="http://schemas.openxmlformats.org/officeDocument/2006/relationships/slideLayout" Target="../slideLayouts/slideLayout7.xml"/><Relationship Id="rId15" Type="http://schemas.openxmlformats.org/officeDocument/2006/relationships/image" Target="../media/image68.png"/><Relationship Id="rId10" Type="http://schemas.microsoft.com/office/2007/relationships/hdphoto" Target="../media/hdphoto4.wdp"/><Relationship Id="rId4" Type="http://schemas.openxmlformats.org/officeDocument/2006/relationships/audio" Target="../media/media5.mp3"/><Relationship Id="rId9" Type="http://schemas.openxmlformats.org/officeDocument/2006/relationships/image" Target="../media/image65.png"/><Relationship Id="rId14" Type="http://schemas.microsoft.com/office/2007/relationships/hdphoto" Target="../media/hdphoto5.wdp"/></Relationships>
</file>

<file path=ppt/slides/_rels/slide4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0.png"/><Relationship Id="rId3" Type="http://schemas.microsoft.com/office/2007/relationships/media" Target="../media/media5.mp3"/><Relationship Id="rId7" Type="http://schemas.openxmlformats.org/officeDocument/2006/relationships/image" Target="../media/image69.jpg"/><Relationship Id="rId12" Type="http://schemas.openxmlformats.org/officeDocument/2006/relationships/slide" Target="slide39.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audio1.wav"/><Relationship Id="rId11" Type="http://schemas.microsoft.com/office/2007/relationships/hdphoto" Target="../media/hdphoto5.wdp"/><Relationship Id="rId5" Type="http://schemas.openxmlformats.org/officeDocument/2006/relationships/slideLayout" Target="../slideLayouts/slideLayout20.xml"/><Relationship Id="rId15" Type="http://schemas.openxmlformats.org/officeDocument/2006/relationships/image" Target="../media/image68.png"/><Relationship Id="rId10" Type="http://schemas.openxmlformats.org/officeDocument/2006/relationships/image" Target="../media/image67.png"/><Relationship Id="rId4" Type="http://schemas.openxmlformats.org/officeDocument/2006/relationships/audio" Target="../media/media5.mp3"/><Relationship Id="rId9" Type="http://schemas.openxmlformats.org/officeDocument/2006/relationships/image" Target="../media/image57.png"/><Relationship Id="rId14" Type="http://schemas.microsoft.com/office/2007/relationships/hdphoto" Target="../media/hdphoto6.wdp"/></Relationships>
</file>

<file path=ppt/slides/_rels/slide42.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72.jpeg"/><Relationship Id="rId3" Type="http://schemas.microsoft.com/office/2007/relationships/media" Target="../media/media5.mp3"/><Relationship Id="rId7" Type="http://schemas.openxmlformats.org/officeDocument/2006/relationships/image" Target="../media/image71.jpg"/><Relationship Id="rId12" Type="http://schemas.openxmlformats.org/officeDocument/2006/relationships/slide" Target="slide39.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audio1.wav"/><Relationship Id="rId11" Type="http://schemas.microsoft.com/office/2007/relationships/hdphoto" Target="../media/hdphoto5.wdp"/><Relationship Id="rId5" Type="http://schemas.openxmlformats.org/officeDocument/2006/relationships/slideLayout" Target="../slideLayouts/slideLayout53.xml"/><Relationship Id="rId10" Type="http://schemas.openxmlformats.org/officeDocument/2006/relationships/image" Target="../media/image67.png"/><Relationship Id="rId4" Type="http://schemas.openxmlformats.org/officeDocument/2006/relationships/audio" Target="../media/media5.mp3"/><Relationship Id="rId9" Type="http://schemas.openxmlformats.org/officeDocument/2006/relationships/image" Target="../media/image57.png"/><Relationship Id="rId14" Type="http://schemas.openxmlformats.org/officeDocument/2006/relationships/image" Target="../media/image68.png"/></Relationships>
</file>

<file path=ppt/slides/_rels/slide43.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68.png"/><Relationship Id="rId3" Type="http://schemas.microsoft.com/office/2007/relationships/media" Target="../media/media5.mp3"/><Relationship Id="rId7" Type="http://schemas.openxmlformats.org/officeDocument/2006/relationships/image" Target="../media/image73.jpg"/><Relationship Id="rId12" Type="http://schemas.microsoft.com/office/2007/relationships/hdphoto" Target="../media/hdphoto7.wdp"/><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audio1.wav"/><Relationship Id="rId11" Type="http://schemas.openxmlformats.org/officeDocument/2006/relationships/image" Target="../media/image74.png"/><Relationship Id="rId5" Type="http://schemas.openxmlformats.org/officeDocument/2006/relationships/slideLayout" Target="../slideLayouts/slideLayout42.xml"/><Relationship Id="rId10" Type="http://schemas.openxmlformats.org/officeDocument/2006/relationships/slide" Target="slide39.xml"/><Relationship Id="rId4" Type="http://schemas.openxmlformats.org/officeDocument/2006/relationships/audio" Target="../media/media5.mp3"/><Relationship Id="rId9" Type="http://schemas.openxmlformats.org/officeDocument/2006/relationships/image" Target="../media/image57.png"/></Relationships>
</file>

<file path=ppt/slides/_rels/slide44.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63.jpg"/><Relationship Id="rId3" Type="http://schemas.microsoft.com/office/2007/relationships/media" Target="../media/media5.mp3"/><Relationship Id="rId7" Type="http://schemas.openxmlformats.org/officeDocument/2006/relationships/image" Target="../media/image75.jpg"/><Relationship Id="rId12" Type="http://schemas.openxmlformats.org/officeDocument/2006/relationships/slide" Target="slide39.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audio1.wav"/><Relationship Id="rId11" Type="http://schemas.microsoft.com/office/2007/relationships/hdphoto" Target="../media/hdphoto5.wdp"/><Relationship Id="rId5" Type="http://schemas.openxmlformats.org/officeDocument/2006/relationships/slideLayout" Target="../slideLayouts/slideLayout31.xml"/><Relationship Id="rId10" Type="http://schemas.openxmlformats.org/officeDocument/2006/relationships/image" Target="../media/image67.png"/><Relationship Id="rId4" Type="http://schemas.openxmlformats.org/officeDocument/2006/relationships/audio" Target="../media/media5.mp3"/><Relationship Id="rId9" Type="http://schemas.openxmlformats.org/officeDocument/2006/relationships/image" Target="../media/image57.png"/><Relationship Id="rId14" Type="http://schemas.openxmlformats.org/officeDocument/2006/relationships/image" Target="../media/image68.png"/></Relationships>
</file>

<file path=ppt/slides/_rels/slide45.xml.rels><?xml version="1.0" encoding="UTF-8" standalone="yes"?>
<Relationships xmlns="http://schemas.openxmlformats.org/package/2006/relationships"><Relationship Id="rId3" Type="http://schemas.openxmlformats.org/officeDocument/2006/relationships/hyperlink" Target="https://blogtailieu.com/bo-60-tro-choi-power-point/" TargetMode="External"/><Relationship Id="rId2" Type="http://schemas.openxmlformats.org/officeDocument/2006/relationships/slideLayout" Target="../slideLayouts/slideLayout26.xml"/><Relationship Id="rId1" Type="http://schemas.openxmlformats.org/officeDocument/2006/relationships/tags" Target="../tags/tag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5.xml"/><Relationship Id="rId5" Type="http://schemas.openxmlformats.org/officeDocument/2006/relationships/image" Target="../media/image79.png"/><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microsoft.com/office/2007/relationships/media" Target="../media/media1.mp3"/><Relationship Id="rId7" Type="http://schemas.openxmlformats.org/officeDocument/2006/relationships/image" Target="../media/image6.jpeg"/><Relationship Id="rId2" Type="http://schemas.openxmlformats.org/officeDocument/2006/relationships/audio" Target="NULL" TargetMode="External"/><Relationship Id="rId1" Type="http://schemas.openxmlformats.org/officeDocument/2006/relationships/tags" Target="../tags/tag3.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hlinkClick r:id="" action="ppaction://hlinkshowjump?jump=nextslide"/>
          </p:cNvPr>
          <p:cNvSpPr/>
          <p:nvPr/>
        </p:nvSpPr>
        <p:spPr>
          <a:xfrm>
            <a:off x="76200" y="1909618"/>
            <a:ext cx="8991600" cy="3200400"/>
          </a:xfrm>
          <a:prstGeom prst="roundRect">
            <a:avLst/>
          </a:prstGeom>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sz="4800" dirty="0" smtClean="0">
                <a:solidFill>
                  <a:srgbClr val="FF0000"/>
                </a:solidFill>
                <a:latin typeface="Times New Roman" pitchFamily="18" charset="0"/>
                <a:cs typeface="Times New Roman" pitchFamily="18" charset="0"/>
              </a:rPr>
              <a:t>TIẾT 4+ 5, </a:t>
            </a:r>
            <a:r>
              <a:rPr lang="en-US" sz="4800" dirty="0" err="1" smtClean="0">
                <a:solidFill>
                  <a:srgbClr val="FF0000"/>
                </a:solidFill>
                <a:latin typeface="Times New Roman" pitchFamily="18" charset="0"/>
                <a:cs typeface="Times New Roman" pitchFamily="18" charset="0"/>
              </a:rPr>
              <a:t>Bài</a:t>
            </a:r>
            <a:r>
              <a:rPr lang="en-US" sz="4800" dirty="0" smtClean="0">
                <a:solidFill>
                  <a:srgbClr val="FF0000"/>
                </a:solidFill>
                <a:latin typeface="Times New Roman" pitchFamily="18" charset="0"/>
                <a:cs typeface="Times New Roman" pitchFamily="18" charset="0"/>
              </a:rPr>
              <a:t> 3: GIEO TRỒNG, CHĂM SÓC VÀ PHÒNG TRỪ SÂU, BỆNH CHO CÂY TRỒNG</a:t>
            </a:r>
            <a:endParaRPr lang="en-US" sz="4800" dirty="0">
              <a:solidFill>
                <a:srgbClr val="FF0000"/>
              </a:solidFill>
              <a:latin typeface="Times New Roman" pitchFamily="18" charset="0"/>
              <a:cs typeface="Times New Roman" pitchFamily="18" charset="0"/>
            </a:endParaRPr>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Shape 93"/>
          <p:cNvSpPr txBox="1"/>
          <p:nvPr/>
        </p:nvSpPr>
        <p:spPr>
          <a:xfrm>
            <a:off x="562610" y="748030"/>
            <a:ext cx="290195" cy="633095"/>
          </a:xfrm>
          <a:prstGeom prst="rect">
            <a:avLst/>
          </a:prstGeom>
          <a:noFill/>
        </p:spPr>
        <p:txBody>
          <a:bodyPr lIns="0" tIns="0" rIns="0" bIns="0"/>
          <a:lstStyle/>
          <a:p>
            <a:pPr marL="101600">
              <a:lnSpc>
                <a:spcPct val="115000"/>
              </a:lnSpc>
              <a:spcAft>
                <a:spcPts val="0"/>
              </a:spcAft>
            </a:pPr>
            <a:r>
              <a:rPr lang="vi-VN" sz="1200">
                <a:solidFill>
                  <a:srgbClr val="FFFFFF"/>
                </a:solidFill>
                <a:effectLst/>
                <a:latin typeface="Arial" panose="020B0604020202020204" pitchFamily="34" charset="0"/>
                <a:ea typeface="Arial" panose="020B0604020202020204" pitchFamily="34" charset="0"/>
              </a:rPr>
              <a:t>Bài</a:t>
            </a:r>
            <a:endParaRPr lang="en-US" sz="1000">
              <a:effectLst/>
              <a:latin typeface="Arial" panose="020B0604020202020204" pitchFamily="34" charset="0"/>
              <a:ea typeface="Arial" panose="020B0604020202020204" pitchFamily="34" charset="0"/>
            </a:endParaRPr>
          </a:p>
          <a:p>
            <a:pPr marL="101600" algn="just">
              <a:lnSpc>
                <a:spcPct val="75000"/>
              </a:lnSpc>
              <a:spcAft>
                <a:spcPts val="0"/>
              </a:spcAft>
            </a:pPr>
            <a:r>
              <a:rPr lang="vi-VN" sz="3500">
                <a:solidFill>
                  <a:srgbClr val="FFFFFF"/>
                </a:solidFill>
                <a:effectLst/>
                <a:latin typeface="Palatino Linotype" panose="02040502050505030304" pitchFamily="18" charset="0"/>
                <a:ea typeface="Palatino Linotype" panose="02040502050505030304" pitchFamily="18" charset="0"/>
                <a:cs typeface="Palatino Linotype" panose="02040502050505030304" pitchFamily="18" charset="0"/>
              </a:rPr>
              <a:t>3</a:t>
            </a:r>
            <a:endParaRPr lang="en-US" sz="100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1579937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274639"/>
            <a:ext cx="8077200" cy="4830762"/>
          </a:xfrm>
        </p:spPr>
      </p:pic>
      <p:sp>
        <p:nvSpPr>
          <p:cNvPr id="5" name="Rectangle 4"/>
          <p:cNvSpPr/>
          <p:nvPr/>
        </p:nvSpPr>
        <p:spPr>
          <a:xfrm>
            <a:off x="2971800" y="5257800"/>
            <a:ext cx="3441968" cy="584775"/>
          </a:xfrm>
          <a:prstGeom prst="rect">
            <a:avLst/>
          </a:prstGeom>
        </p:spPr>
        <p:txBody>
          <a:bodyPr wrap="none">
            <a:spAutoFit/>
          </a:bodyPr>
          <a:lstStyle/>
          <a:p>
            <a:r>
              <a:rPr lang="en-GB" sz="3200" dirty="0" err="1" smtClean="0">
                <a:solidFill>
                  <a:srgbClr val="0070C0"/>
                </a:solidFill>
                <a:latin typeface="Times New Roman" panose="02020603050405020304" pitchFamily="18" charset="0"/>
                <a:cs typeface="Times New Roman" panose="02020603050405020304" pitchFamily="18" charset="0"/>
              </a:rPr>
              <a:t>Trồng</a:t>
            </a:r>
            <a:r>
              <a:rPr lang="en-GB" sz="3200" dirty="0" smtClean="0">
                <a:solidFill>
                  <a:srgbClr val="0070C0"/>
                </a:solidFill>
                <a:latin typeface="Times New Roman" panose="02020603050405020304" pitchFamily="18" charset="0"/>
                <a:cs typeface="Times New Roman" panose="02020603050405020304" pitchFamily="18" charset="0"/>
              </a:rPr>
              <a:t> </a:t>
            </a:r>
            <a:r>
              <a:rPr lang="en-GB" sz="3200" dirty="0" err="1">
                <a:solidFill>
                  <a:srgbClr val="0070C0"/>
                </a:solidFill>
                <a:latin typeface="Times New Roman" panose="02020603050405020304" pitchFamily="18" charset="0"/>
                <a:cs typeface="Times New Roman" panose="02020603050405020304" pitchFamily="18" charset="0"/>
              </a:rPr>
              <a:t>bằng</a:t>
            </a:r>
            <a:r>
              <a:rPr lang="en-GB" sz="3200" dirty="0">
                <a:solidFill>
                  <a:srgbClr val="0070C0"/>
                </a:solidFill>
                <a:latin typeface="Times New Roman" panose="02020603050405020304" pitchFamily="18" charset="0"/>
                <a:cs typeface="Times New Roman" panose="02020603050405020304" pitchFamily="18" charset="0"/>
              </a:rPr>
              <a:t> </a:t>
            </a:r>
            <a:r>
              <a:rPr lang="en-GB" sz="3200" dirty="0" err="1">
                <a:solidFill>
                  <a:srgbClr val="0070C0"/>
                </a:solidFill>
                <a:latin typeface="Times New Roman" panose="02020603050405020304" pitchFamily="18" charset="0"/>
                <a:cs typeface="Times New Roman" panose="02020603050405020304" pitchFamily="18" charset="0"/>
              </a:rPr>
              <a:t>cây</a:t>
            </a:r>
            <a:r>
              <a:rPr lang="en-GB" sz="3200" dirty="0">
                <a:solidFill>
                  <a:srgbClr val="0070C0"/>
                </a:solidFill>
                <a:latin typeface="Times New Roman" panose="02020603050405020304" pitchFamily="18" charset="0"/>
                <a:cs typeface="Times New Roman" panose="02020603050405020304" pitchFamily="18" charset="0"/>
              </a:rPr>
              <a:t> con</a:t>
            </a:r>
            <a:endParaRPr lang="en-US" sz="3200" dirty="0"/>
          </a:p>
        </p:txBody>
      </p:sp>
    </p:spTree>
    <p:extLst>
      <p:ext uri="{BB962C8B-B14F-4D97-AF65-F5344CB8AC3E}">
        <p14:creationId xmlns:p14="http://schemas.microsoft.com/office/powerpoint/2010/main" val="2409882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5" name="Picture 5" descr="Kết quả hình ảnh cho hinh anh bac ho cham soc c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52400"/>
            <a:ext cx="8382000"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1333966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2200" y="1371600"/>
            <a:ext cx="4187365" cy="584775"/>
          </a:xfrm>
          <a:prstGeom prst="rect">
            <a:avLst/>
          </a:prstGeom>
        </p:spPr>
        <p:txBody>
          <a:bodyPr wrap="none">
            <a:spAutoFit/>
          </a:bodyPr>
          <a:lstStyle/>
          <a:p>
            <a:r>
              <a:rPr lang="en-US" sz="32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II. </a:t>
            </a:r>
            <a:r>
              <a:rPr lang="vi-VN" sz="32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Ch</a:t>
            </a:r>
            <a:r>
              <a:rPr lang="en-US" sz="32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ă</a:t>
            </a:r>
            <a:r>
              <a:rPr lang="vi-VN" sz="3200" b="1" dirty="0" smtClean="0">
                <a:solidFill>
                  <a:srgbClr val="0070C0"/>
                </a:solidFill>
                <a:latin typeface="Times New Roman" panose="02020603050405020304" pitchFamily="18" charset="0"/>
                <a:ea typeface="Tahoma" panose="020B0604030504040204" pitchFamily="34" charset="0"/>
                <a:cs typeface="Times New Roman" panose="02020603050405020304" pitchFamily="18" charset="0"/>
              </a:rPr>
              <a:t>m </a:t>
            </a:r>
            <a:r>
              <a:rPr lang="vi-VN" sz="3200" b="1" dirty="0">
                <a:solidFill>
                  <a:srgbClr val="0070C0"/>
                </a:solidFill>
                <a:latin typeface="Times New Roman" panose="02020603050405020304" pitchFamily="18" charset="0"/>
                <a:ea typeface="Tahoma" panose="020B0604030504040204" pitchFamily="34" charset="0"/>
                <a:cs typeface="Times New Roman" panose="02020603050405020304" pitchFamily="18" charset="0"/>
              </a:rPr>
              <a:t>sóc cây trồng</a:t>
            </a:r>
            <a:endParaRPr lang="en-US" sz="32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6901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sz="quarter"/>
          </p:nvPr>
        </p:nvSpPr>
        <p:spPr>
          <a:xfrm>
            <a:off x="457200" y="-76200"/>
            <a:ext cx="8229600" cy="609600"/>
          </a:xfrm>
        </p:spPr>
        <p:txBody>
          <a:bodyPr/>
          <a:lstStyle/>
          <a:p>
            <a:pPr eaLnBrk="1" hangingPunct="1"/>
            <a:r>
              <a:rPr lang="en-US" altLang="en-US" sz="2800" b="1" smtClean="0">
                <a:solidFill>
                  <a:srgbClr val="FF0000"/>
                </a:solidFill>
                <a:latin typeface="Times New Roman" panose="02020603050405020304" pitchFamily="18" charset="0"/>
              </a:rPr>
              <a:t>Quan sát và cho biết nội dung tranh?</a:t>
            </a:r>
          </a:p>
        </p:txBody>
      </p:sp>
      <p:pic>
        <p:nvPicPr>
          <p:cNvPr id="175107" name="Picture 3" descr="gao%20dien%20bien"/>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0" y="3810000"/>
            <a:ext cx="4572000" cy="2971800"/>
          </a:xfrm>
          <a:noFill/>
        </p:spPr>
      </p:pic>
      <p:pic>
        <p:nvPicPr>
          <p:cNvPr id="175110" name="Picture 6" descr="scan0139"/>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a:xfrm>
            <a:off x="4648200" y="3810000"/>
            <a:ext cx="4495800" cy="2919413"/>
          </a:xfrm>
          <a:noFill/>
        </p:spPr>
      </p:pic>
      <p:sp>
        <p:nvSpPr>
          <p:cNvPr id="175111" name="Oval 7"/>
          <p:cNvSpPr>
            <a:spLocks noChangeArrowheads="1"/>
          </p:cNvSpPr>
          <p:nvPr/>
        </p:nvSpPr>
        <p:spPr bwMode="auto">
          <a:xfrm>
            <a:off x="0" y="3810000"/>
            <a:ext cx="5334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C</a:t>
            </a:r>
          </a:p>
        </p:txBody>
      </p:sp>
      <p:sp>
        <p:nvSpPr>
          <p:cNvPr id="175112" name="Oval 8"/>
          <p:cNvSpPr>
            <a:spLocks noChangeArrowheads="1"/>
          </p:cNvSpPr>
          <p:nvPr/>
        </p:nvSpPr>
        <p:spPr bwMode="auto">
          <a:xfrm>
            <a:off x="4648200" y="3886200"/>
            <a:ext cx="5334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D</a:t>
            </a:r>
          </a:p>
        </p:txBody>
      </p:sp>
      <p:sp>
        <p:nvSpPr>
          <p:cNvPr id="5127" name="Rectangle 9"/>
          <p:cNvSpPr>
            <a:spLocks noChangeArrowheads="1"/>
          </p:cNvSpPr>
          <p:nvPr/>
        </p:nvSpPr>
        <p:spPr bwMode="auto">
          <a:xfrm>
            <a:off x="609600" y="1676400"/>
            <a:ext cx="1676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endParaRPr lang="en-US" altLang="en-US" sz="2800" b="1" u="none">
              <a:solidFill>
                <a:srgbClr val="FF0000"/>
              </a:solidFill>
            </a:endParaRPr>
          </a:p>
        </p:txBody>
      </p:sp>
      <p:sp>
        <p:nvSpPr>
          <p:cNvPr id="175116" name="Rectangle 12"/>
          <p:cNvSpPr>
            <a:spLocks noChangeArrowheads="1"/>
          </p:cNvSpPr>
          <p:nvPr/>
        </p:nvSpPr>
        <p:spPr bwMode="auto">
          <a:xfrm>
            <a:off x="0" y="6172200"/>
            <a:ext cx="1676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rgbClr val="FF0000"/>
                </a:solidFill>
              </a:rPr>
              <a:t>Dặm cây</a:t>
            </a:r>
          </a:p>
        </p:txBody>
      </p:sp>
      <p:sp>
        <p:nvSpPr>
          <p:cNvPr id="175117" name="Rectangle 13"/>
          <p:cNvSpPr>
            <a:spLocks noChangeArrowheads="1"/>
          </p:cNvSpPr>
          <p:nvPr/>
        </p:nvSpPr>
        <p:spPr bwMode="auto">
          <a:xfrm>
            <a:off x="4648200" y="6172200"/>
            <a:ext cx="16764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rgbClr val="FF0000"/>
                </a:solidFill>
              </a:rPr>
              <a:t>Tưới</a:t>
            </a:r>
          </a:p>
        </p:txBody>
      </p:sp>
      <p:pic>
        <p:nvPicPr>
          <p:cNvPr id="175122" name="Picture 18" descr="tatnuo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558800"/>
            <a:ext cx="44958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29" name="Rectangle 25"/>
          <p:cNvSpPr>
            <a:spLocks noChangeArrowheads="1"/>
          </p:cNvSpPr>
          <p:nvPr/>
        </p:nvSpPr>
        <p:spPr bwMode="auto">
          <a:xfrm>
            <a:off x="3810000" y="2895600"/>
            <a:ext cx="3200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Tiêu nước</a:t>
            </a:r>
          </a:p>
        </p:txBody>
      </p:sp>
      <p:sp>
        <p:nvSpPr>
          <p:cNvPr id="5132" name="Content Placeholder 27"/>
          <p:cNvSpPr>
            <a:spLocks noGrp="1"/>
          </p:cNvSpPr>
          <p:nvPr>
            <p:ph sz="quarter" idx="2"/>
          </p:nvPr>
        </p:nvSpPr>
        <p:spPr>
          <a:xfrm>
            <a:off x="9144000" y="2209800"/>
            <a:ext cx="4038600" cy="2185988"/>
          </a:xfrm>
        </p:spPr>
        <p:txBody>
          <a:bodyPr/>
          <a:lstStyle/>
          <a:p>
            <a:endParaRPr lang="en-US" altLang="en-US" smtClean="0"/>
          </a:p>
        </p:txBody>
      </p:sp>
      <p:pic>
        <p:nvPicPr>
          <p:cNvPr id="5149" name="Picture 29" descr="Kết quả hình ảnh cho LAM CO VUN GO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533400"/>
            <a:ext cx="441960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18" name="Oval 14"/>
          <p:cNvSpPr>
            <a:spLocks noChangeArrowheads="1"/>
          </p:cNvSpPr>
          <p:nvPr/>
        </p:nvSpPr>
        <p:spPr bwMode="auto">
          <a:xfrm>
            <a:off x="0" y="533400"/>
            <a:ext cx="457200" cy="6858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3200" b="1" u="none">
                <a:solidFill>
                  <a:srgbClr val="FF0000"/>
                </a:solidFill>
              </a:rPr>
              <a:t>A</a:t>
            </a:r>
          </a:p>
        </p:txBody>
      </p:sp>
      <p:sp>
        <p:nvSpPr>
          <p:cNvPr id="175119" name="Oval 15"/>
          <p:cNvSpPr>
            <a:spLocks noChangeArrowheads="1"/>
          </p:cNvSpPr>
          <p:nvPr/>
        </p:nvSpPr>
        <p:spPr bwMode="auto">
          <a:xfrm>
            <a:off x="4800600" y="457200"/>
            <a:ext cx="457200" cy="6858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3200" b="1" u="none">
                <a:solidFill>
                  <a:srgbClr val="FF0000"/>
                </a:solidFill>
              </a:rPr>
              <a:t>B</a:t>
            </a:r>
          </a:p>
        </p:txBody>
      </p:sp>
      <p:sp>
        <p:nvSpPr>
          <p:cNvPr id="175114" name="Rectangle 10"/>
          <p:cNvSpPr>
            <a:spLocks noChangeArrowheads="1"/>
          </p:cNvSpPr>
          <p:nvPr/>
        </p:nvSpPr>
        <p:spPr bwMode="auto">
          <a:xfrm>
            <a:off x="685800" y="30480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rgbClr val="FF0000"/>
                </a:solidFill>
              </a:rPr>
              <a:t>Làm cỏ</a:t>
            </a:r>
          </a:p>
        </p:txBody>
      </p:sp>
    </p:spTree>
    <p:extLst>
      <p:ext uri="{BB962C8B-B14F-4D97-AF65-F5344CB8AC3E}">
        <p14:creationId xmlns:p14="http://schemas.microsoft.com/office/powerpoint/2010/main" val="4733099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175107"/>
                                        </p:tgtEl>
                                        <p:attrNameLst>
                                          <p:attrName>style.visibility</p:attrName>
                                        </p:attrNameLst>
                                      </p:cBhvr>
                                      <p:to>
                                        <p:strVal val="visible"/>
                                      </p:to>
                                    </p:set>
                                    <p:animEffect transition="in" filter="box(in)">
                                      <p:cBhvr>
                                        <p:cTn id="7" dur="500"/>
                                        <p:tgtEl>
                                          <p:spTgt spid="175107"/>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175110"/>
                                        </p:tgtEl>
                                        <p:attrNameLst>
                                          <p:attrName>style.visibility</p:attrName>
                                        </p:attrNameLst>
                                      </p:cBhvr>
                                      <p:to>
                                        <p:strVal val="visible"/>
                                      </p:to>
                                    </p:set>
                                    <p:animEffect transition="in" filter="box(in)">
                                      <p:cBhvr>
                                        <p:cTn id="11" dur="500"/>
                                        <p:tgtEl>
                                          <p:spTgt spid="17511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5149"/>
                                        </p:tgtEl>
                                        <p:attrNameLst>
                                          <p:attrName>style.visibility</p:attrName>
                                        </p:attrNameLst>
                                      </p:cBhvr>
                                      <p:to>
                                        <p:strVal val="visible"/>
                                      </p:to>
                                    </p:set>
                                    <p:animEffect transition="in" filter="blinds(horizontal)">
                                      <p:cBhvr>
                                        <p:cTn id="16" dur="500"/>
                                        <p:tgtEl>
                                          <p:spTgt spid="5149"/>
                                        </p:tgtEl>
                                      </p:cBhvr>
                                    </p:animEffect>
                                  </p:childTnLst>
                                </p:cTn>
                              </p:par>
                            </p:childTnLst>
                          </p:cTn>
                        </p:par>
                        <p:par>
                          <p:cTn id="17" fill="hold" nodeType="afterGroup">
                            <p:stCondLst>
                              <p:cond delay="500"/>
                            </p:stCondLst>
                            <p:childTnLst>
                              <p:par>
                                <p:cTn id="18" presetID="5" presetClass="entr" presetSubtype="10" fill="hold" nodeType="afterEffect">
                                  <p:stCondLst>
                                    <p:cond delay="0"/>
                                  </p:stCondLst>
                                  <p:childTnLst>
                                    <p:set>
                                      <p:cBhvr>
                                        <p:cTn id="19" dur="1" fill="hold">
                                          <p:stCondLst>
                                            <p:cond delay="0"/>
                                          </p:stCondLst>
                                        </p:cTn>
                                        <p:tgtEl>
                                          <p:spTgt spid="175122"/>
                                        </p:tgtEl>
                                        <p:attrNameLst>
                                          <p:attrName>style.visibility</p:attrName>
                                        </p:attrNameLst>
                                      </p:cBhvr>
                                      <p:to>
                                        <p:strVal val="visible"/>
                                      </p:to>
                                    </p:set>
                                    <p:animEffect transition="in" filter="checkerboard(across)">
                                      <p:cBhvr>
                                        <p:cTn id="20" dur="500"/>
                                        <p:tgtEl>
                                          <p:spTgt spid="175122"/>
                                        </p:tgtEl>
                                      </p:cBhvr>
                                    </p:animEffect>
                                  </p:childTnLst>
                                </p:cTn>
                              </p:par>
                            </p:childTnLst>
                          </p:cTn>
                        </p:par>
                        <p:par>
                          <p:cTn id="21" fill="hold" nodeType="afterGroup">
                            <p:stCondLst>
                              <p:cond delay="1000"/>
                            </p:stCondLst>
                            <p:childTnLst>
                              <p:par>
                                <p:cTn id="22" presetID="4" presetClass="entr" presetSubtype="16" fill="hold" grpId="0" nodeType="afterEffect">
                                  <p:stCondLst>
                                    <p:cond delay="0"/>
                                  </p:stCondLst>
                                  <p:childTnLst>
                                    <p:set>
                                      <p:cBhvr>
                                        <p:cTn id="23" dur="1" fill="hold">
                                          <p:stCondLst>
                                            <p:cond delay="0"/>
                                          </p:stCondLst>
                                        </p:cTn>
                                        <p:tgtEl>
                                          <p:spTgt spid="175118"/>
                                        </p:tgtEl>
                                        <p:attrNameLst>
                                          <p:attrName>style.visibility</p:attrName>
                                        </p:attrNameLst>
                                      </p:cBhvr>
                                      <p:to>
                                        <p:strVal val="visible"/>
                                      </p:to>
                                    </p:set>
                                    <p:animEffect transition="in" filter="box(in)">
                                      <p:cBhvr>
                                        <p:cTn id="24" dur="500"/>
                                        <p:tgtEl>
                                          <p:spTgt spid="175118"/>
                                        </p:tgtEl>
                                      </p:cBhvr>
                                    </p:animEffect>
                                  </p:childTnLst>
                                </p:cTn>
                              </p:par>
                            </p:childTnLst>
                          </p:cTn>
                        </p:par>
                        <p:par>
                          <p:cTn id="25" fill="hold" nodeType="afterGroup">
                            <p:stCondLst>
                              <p:cond delay="1500"/>
                            </p:stCondLst>
                            <p:childTnLst>
                              <p:par>
                                <p:cTn id="26" presetID="4" presetClass="entr" presetSubtype="16" fill="hold" grpId="0" nodeType="afterEffect">
                                  <p:stCondLst>
                                    <p:cond delay="0"/>
                                  </p:stCondLst>
                                  <p:childTnLst>
                                    <p:set>
                                      <p:cBhvr>
                                        <p:cTn id="27" dur="1" fill="hold">
                                          <p:stCondLst>
                                            <p:cond delay="0"/>
                                          </p:stCondLst>
                                        </p:cTn>
                                        <p:tgtEl>
                                          <p:spTgt spid="175119"/>
                                        </p:tgtEl>
                                        <p:attrNameLst>
                                          <p:attrName>style.visibility</p:attrName>
                                        </p:attrNameLst>
                                      </p:cBhvr>
                                      <p:to>
                                        <p:strVal val="visible"/>
                                      </p:to>
                                    </p:set>
                                    <p:animEffect transition="in" filter="box(in)">
                                      <p:cBhvr>
                                        <p:cTn id="28" dur="500"/>
                                        <p:tgtEl>
                                          <p:spTgt spid="175119"/>
                                        </p:tgtEl>
                                      </p:cBhvr>
                                    </p:animEffect>
                                  </p:childTnLst>
                                </p:cTn>
                              </p:par>
                            </p:childTnLst>
                          </p:cTn>
                        </p:par>
                        <p:par>
                          <p:cTn id="29" fill="hold" nodeType="afterGroup">
                            <p:stCondLst>
                              <p:cond delay="2000"/>
                            </p:stCondLst>
                            <p:childTnLst>
                              <p:par>
                                <p:cTn id="30" presetID="4" presetClass="entr" presetSubtype="16" fill="hold" grpId="0" nodeType="afterEffect">
                                  <p:stCondLst>
                                    <p:cond delay="0"/>
                                  </p:stCondLst>
                                  <p:childTnLst>
                                    <p:set>
                                      <p:cBhvr>
                                        <p:cTn id="31" dur="1" fill="hold">
                                          <p:stCondLst>
                                            <p:cond delay="0"/>
                                          </p:stCondLst>
                                        </p:cTn>
                                        <p:tgtEl>
                                          <p:spTgt spid="175111"/>
                                        </p:tgtEl>
                                        <p:attrNameLst>
                                          <p:attrName>style.visibility</p:attrName>
                                        </p:attrNameLst>
                                      </p:cBhvr>
                                      <p:to>
                                        <p:strVal val="visible"/>
                                      </p:to>
                                    </p:set>
                                    <p:animEffect transition="in" filter="box(in)">
                                      <p:cBhvr>
                                        <p:cTn id="32" dur="500"/>
                                        <p:tgtEl>
                                          <p:spTgt spid="175111"/>
                                        </p:tgtEl>
                                      </p:cBhvr>
                                    </p:animEffect>
                                  </p:childTnLst>
                                </p:cTn>
                              </p:par>
                            </p:childTnLst>
                          </p:cTn>
                        </p:par>
                        <p:par>
                          <p:cTn id="33" fill="hold" nodeType="afterGroup">
                            <p:stCondLst>
                              <p:cond delay="2500"/>
                            </p:stCondLst>
                            <p:childTnLst>
                              <p:par>
                                <p:cTn id="34" presetID="4" presetClass="entr" presetSubtype="16" fill="hold" grpId="0" nodeType="afterEffect">
                                  <p:stCondLst>
                                    <p:cond delay="0"/>
                                  </p:stCondLst>
                                  <p:childTnLst>
                                    <p:set>
                                      <p:cBhvr>
                                        <p:cTn id="35" dur="1" fill="hold">
                                          <p:stCondLst>
                                            <p:cond delay="0"/>
                                          </p:stCondLst>
                                        </p:cTn>
                                        <p:tgtEl>
                                          <p:spTgt spid="175112"/>
                                        </p:tgtEl>
                                        <p:attrNameLst>
                                          <p:attrName>style.visibility</p:attrName>
                                        </p:attrNameLst>
                                      </p:cBhvr>
                                      <p:to>
                                        <p:strVal val="visible"/>
                                      </p:to>
                                    </p:set>
                                    <p:animEffect transition="in" filter="box(in)">
                                      <p:cBhvr>
                                        <p:cTn id="36" dur="500"/>
                                        <p:tgtEl>
                                          <p:spTgt spid="175112"/>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175114"/>
                                        </p:tgtEl>
                                        <p:attrNameLst>
                                          <p:attrName>style.visibility</p:attrName>
                                        </p:attrNameLst>
                                      </p:cBhvr>
                                      <p:to>
                                        <p:strVal val="visible"/>
                                      </p:to>
                                    </p:set>
                                    <p:animEffect transition="in" filter="checkerboard(across)">
                                      <p:cBhvr>
                                        <p:cTn id="41" dur="500"/>
                                        <p:tgtEl>
                                          <p:spTgt spid="175114"/>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175129"/>
                                        </p:tgtEl>
                                        <p:attrNameLst>
                                          <p:attrName>style.visibility</p:attrName>
                                        </p:attrNameLst>
                                      </p:cBhvr>
                                      <p:to>
                                        <p:strVal val="visible"/>
                                      </p:to>
                                    </p:set>
                                    <p:animEffect transition="in" filter="box(in)">
                                      <p:cBhvr>
                                        <p:cTn id="46" dur="500"/>
                                        <p:tgtEl>
                                          <p:spTgt spid="17512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175116"/>
                                        </p:tgtEl>
                                        <p:attrNameLst>
                                          <p:attrName>style.visibility</p:attrName>
                                        </p:attrNameLst>
                                      </p:cBhvr>
                                      <p:to>
                                        <p:strVal val="visible"/>
                                      </p:to>
                                    </p:set>
                                    <p:animEffect transition="in" filter="box(in)">
                                      <p:cBhvr>
                                        <p:cTn id="51" dur="500"/>
                                        <p:tgtEl>
                                          <p:spTgt spid="17511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4" presetClass="entr" presetSubtype="16" fill="hold" grpId="0" nodeType="clickEffect">
                                  <p:stCondLst>
                                    <p:cond delay="0"/>
                                  </p:stCondLst>
                                  <p:childTnLst>
                                    <p:set>
                                      <p:cBhvr>
                                        <p:cTn id="55" dur="1" fill="hold">
                                          <p:stCondLst>
                                            <p:cond delay="0"/>
                                          </p:stCondLst>
                                        </p:cTn>
                                        <p:tgtEl>
                                          <p:spTgt spid="175117"/>
                                        </p:tgtEl>
                                        <p:attrNameLst>
                                          <p:attrName>style.visibility</p:attrName>
                                        </p:attrNameLst>
                                      </p:cBhvr>
                                      <p:to>
                                        <p:strVal val="visible"/>
                                      </p:to>
                                    </p:set>
                                    <p:animEffect transition="in" filter="box(in)">
                                      <p:cBhvr>
                                        <p:cTn id="56" dur="500"/>
                                        <p:tgtEl>
                                          <p:spTgt spid="175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11" grpId="0" animBg="1" autoUpdateAnimBg="0"/>
      <p:bldP spid="175112" grpId="0" animBg="1" autoUpdateAnimBg="0"/>
      <p:bldP spid="175116" grpId="0"/>
      <p:bldP spid="175117" grpId="0"/>
      <p:bldP spid="175129" grpId="0"/>
      <p:bldP spid="175118" grpId="0" animBg="1" autoUpdateAnimBg="0"/>
      <p:bldP spid="175119" grpId="0" animBg="1" autoUpdateAnimBg="0"/>
      <p:bldP spid="175114"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sz="quarter"/>
          </p:nvPr>
        </p:nvSpPr>
        <p:spPr>
          <a:xfrm>
            <a:off x="457200" y="-76200"/>
            <a:ext cx="8229600" cy="609600"/>
          </a:xfrm>
        </p:spPr>
        <p:txBody>
          <a:bodyPr/>
          <a:lstStyle/>
          <a:p>
            <a:pPr eaLnBrk="1" hangingPunct="1"/>
            <a:r>
              <a:rPr lang="en-US" altLang="en-US" sz="2800" b="1" smtClean="0">
                <a:solidFill>
                  <a:srgbClr val="FF0000"/>
                </a:solidFill>
                <a:latin typeface="Times New Roman" panose="02020603050405020304" pitchFamily="18" charset="0"/>
              </a:rPr>
              <a:t>Quan sát và cho biết nội dung tranh?</a:t>
            </a:r>
          </a:p>
        </p:txBody>
      </p:sp>
      <p:sp>
        <p:nvSpPr>
          <p:cNvPr id="6147" name="Rectangle 9"/>
          <p:cNvSpPr>
            <a:spLocks noChangeArrowheads="1"/>
          </p:cNvSpPr>
          <p:nvPr/>
        </p:nvSpPr>
        <p:spPr bwMode="auto">
          <a:xfrm>
            <a:off x="609600" y="1676400"/>
            <a:ext cx="1676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endParaRPr lang="en-US" altLang="en-US" sz="2800" b="1" u="none">
              <a:solidFill>
                <a:srgbClr val="FF0000"/>
              </a:solidFill>
            </a:endParaRPr>
          </a:p>
        </p:txBody>
      </p:sp>
      <p:pic>
        <p:nvPicPr>
          <p:cNvPr id="6174" name="Picture 30" descr="Kết quả hình ảnh cho tỉa và dặm câ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9838" y="3962400"/>
            <a:ext cx="4652962"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25" name="Oval 21"/>
          <p:cNvSpPr>
            <a:spLocks noChangeArrowheads="1"/>
          </p:cNvSpPr>
          <p:nvPr/>
        </p:nvSpPr>
        <p:spPr bwMode="auto">
          <a:xfrm>
            <a:off x="2438400" y="3886200"/>
            <a:ext cx="685800" cy="7620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latin typeface="Arial" panose="020B0604020202020204" pitchFamily="34" charset="0"/>
              </a:rPr>
              <a:t>G</a:t>
            </a:r>
          </a:p>
        </p:txBody>
      </p:sp>
      <p:sp>
        <p:nvSpPr>
          <p:cNvPr id="175130" name="Rectangle 26"/>
          <p:cNvSpPr>
            <a:spLocks noChangeArrowheads="1"/>
          </p:cNvSpPr>
          <p:nvPr/>
        </p:nvSpPr>
        <p:spPr bwMode="auto">
          <a:xfrm>
            <a:off x="5562600" y="3886200"/>
            <a:ext cx="1828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Tỉa cây</a:t>
            </a:r>
          </a:p>
        </p:txBody>
      </p:sp>
      <p:pic>
        <p:nvPicPr>
          <p:cNvPr id="175120" name="Picture 16" descr="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21" name="Oval 17"/>
          <p:cNvSpPr>
            <a:spLocks noChangeArrowheads="1"/>
          </p:cNvSpPr>
          <p:nvPr/>
        </p:nvSpPr>
        <p:spPr bwMode="auto">
          <a:xfrm>
            <a:off x="0" y="609600"/>
            <a:ext cx="5334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E</a:t>
            </a:r>
          </a:p>
        </p:txBody>
      </p:sp>
      <p:pic>
        <p:nvPicPr>
          <p:cNvPr id="5151" name="Picture 31" descr="Kết quả hình ảnh cho LAM CO VUN GO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457200"/>
            <a:ext cx="4191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24" name="Oval 20"/>
          <p:cNvSpPr>
            <a:spLocks noChangeArrowheads="1"/>
          </p:cNvSpPr>
          <p:nvPr/>
        </p:nvSpPr>
        <p:spPr bwMode="auto">
          <a:xfrm>
            <a:off x="4876800" y="609600"/>
            <a:ext cx="5334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latin typeface="Arial" panose="020B0604020202020204" pitchFamily="34" charset="0"/>
              </a:rPr>
              <a:t>F</a:t>
            </a:r>
          </a:p>
        </p:txBody>
      </p:sp>
      <p:sp>
        <p:nvSpPr>
          <p:cNvPr id="175115" name="Rectangle 11"/>
          <p:cNvSpPr>
            <a:spLocks noChangeArrowheads="1"/>
          </p:cNvSpPr>
          <p:nvPr/>
        </p:nvSpPr>
        <p:spPr bwMode="auto">
          <a:xfrm>
            <a:off x="7239000" y="6858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a:solidFill>
                  <a:srgbClr val="FF0000"/>
                </a:solidFill>
              </a:rPr>
              <a:t>Vun xới</a:t>
            </a:r>
          </a:p>
        </p:txBody>
      </p:sp>
      <p:sp>
        <p:nvSpPr>
          <p:cNvPr id="175128" name="Rectangle 24"/>
          <p:cNvSpPr>
            <a:spLocks noChangeArrowheads="1"/>
          </p:cNvSpPr>
          <p:nvPr/>
        </p:nvSpPr>
        <p:spPr bwMode="auto">
          <a:xfrm>
            <a:off x="457200" y="2514600"/>
            <a:ext cx="32004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800" b="1" u="none">
                <a:solidFill>
                  <a:srgbClr val="FF0000"/>
                </a:solidFill>
              </a:rPr>
              <a:t>Bón phân</a:t>
            </a:r>
          </a:p>
        </p:txBody>
      </p:sp>
    </p:spTree>
    <p:extLst>
      <p:ext uri="{BB962C8B-B14F-4D97-AF65-F5344CB8AC3E}">
        <p14:creationId xmlns:p14="http://schemas.microsoft.com/office/powerpoint/2010/main" val="19929638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75120"/>
                                        </p:tgtEl>
                                        <p:attrNameLst>
                                          <p:attrName>style.visibility</p:attrName>
                                        </p:attrNameLst>
                                      </p:cBhvr>
                                      <p:to>
                                        <p:strVal val="visible"/>
                                      </p:to>
                                    </p:set>
                                    <p:animEffect transition="in" filter="checkerboard(across)">
                                      <p:cBhvr>
                                        <p:cTn id="7" dur="500"/>
                                        <p:tgtEl>
                                          <p:spTgt spid="1751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6174"/>
                                        </p:tgtEl>
                                        <p:attrNameLst>
                                          <p:attrName>style.visibility</p:attrName>
                                        </p:attrNameLst>
                                      </p:cBhvr>
                                      <p:to>
                                        <p:strVal val="visible"/>
                                      </p:to>
                                    </p:set>
                                    <p:animEffect transition="in" filter="box(in)">
                                      <p:cBhvr>
                                        <p:cTn id="12" dur="500"/>
                                        <p:tgtEl>
                                          <p:spTgt spid="61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5151"/>
                                        </p:tgtEl>
                                        <p:attrNameLst>
                                          <p:attrName>style.visibility</p:attrName>
                                        </p:attrNameLst>
                                      </p:cBhvr>
                                      <p:to>
                                        <p:strVal val="visible"/>
                                      </p:to>
                                    </p:set>
                                    <p:animEffect transition="in" filter="box(in)">
                                      <p:cBhvr>
                                        <p:cTn id="17" dur="500"/>
                                        <p:tgtEl>
                                          <p:spTgt spid="515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75121"/>
                                        </p:tgtEl>
                                        <p:attrNameLst>
                                          <p:attrName>style.visibility</p:attrName>
                                        </p:attrNameLst>
                                      </p:cBhvr>
                                      <p:to>
                                        <p:strVal val="visible"/>
                                      </p:to>
                                    </p:set>
                                    <p:animEffect transition="in" filter="checkerboard(across)">
                                      <p:cBhvr>
                                        <p:cTn id="22" dur="500"/>
                                        <p:tgtEl>
                                          <p:spTgt spid="175121"/>
                                        </p:tgtEl>
                                      </p:cBhvr>
                                    </p:animEffect>
                                  </p:childTnLst>
                                </p:cTn>
                              </p:par>
                            </p:childTnLst>
                          </p:cTn>
                        </p:par>
                        <p:par>
                          <p:cTn id="23" fill="hold" nodeType="afterGroup">
                            <p:stCondLst>
                              <p:cond delay="500"/>
                            </p:stCondLst>
                            <p:childTnLst>
                              <p:par>
                                <p:cTn id="24" presetID="5" presetClass="entr" presetSubtype="10" fill="hold" grpId="0" nodeType="afterEffect">
                                  <p:stCondLst>
                                    <p:cond delay="0"/>
                                  </p:stCondLst>
                                  <p:childTnLst>
                                    <p:set>
                                      <p:cBhvr>
                                        <p:cTn id="25" dur="1" fill="hold">
                                          <p:stCondLst>
                                            <p:cond delay="0"/>
                                          </p:stCondLst>
                                        </p:cTn>
                                        <p:tgtEl>
                                          <p:spTgt spid="175124"/>
                                        </p:tgtEl>
                                        <p:attrNameLst>
                                          <p:attrName>style.visibility</p:attrName>
                                        </p:attrNameLst>
                                      </p:cBhvr>
                                      <p:to>
                                        <p:strVal val="visible"/>
                                      </p:to>
                                    </p:set>
                                    <p:animEffect transition="in" filter="checkerboard(across)">
                                      <p:cBhvr>
                                        <p:cTn id="26" dur="500"/>
                                        <p:tgtEl>
                                          <p:spTgt spid="175124"/>
                                        </p:tgtEl>
                                      </p:cBhvr>
                                    </p:animEffect>
                                  </p:childTnLst>
                                </p:cTn>
                              </p:par>
                            </p:childTnLst>
                          </p:cTn>
                        </p:par>
                        <p:par>
                          <p:cTn id="27" fill="hold" nodeType="afterGroup">
                            <p:stCondLst>
                              <p:cond delay="1000"/>
                            </p:stCondLst>
                            <p:childTnLst>
                              <p:par>
                                <p:cTn id="28" presetID="5" presetClass="entr" presetSubtype="10" fill="hold" grpId="0" nodeType="afterEffect">
                                  <p:stCondLst>
                                    <p:cond delay="0"/>
                                  </p:stCondLst>
                                  <p:childTnLst>
                                    <p:set>
                                      <p:cBhvr>
                                        <p:cTn id="29" dur="1" fill="hold">
                                          <p:stCondLst>
                                            <p:cond delay="0"/>
                                          </p:stCondLst>
                                        </p:cTn>
                                        <p:tgtEl>
                                          <p:spTgt spid="175125"/>
                                        </p:tgtEl>
                                        <p:attrNameLst>
                                          <p:attrName>style.visibility</p:attrName>
                                        </p:attrNameLst>
                                      </p:cBhvr>
                                      <p:to>
                                        <p:strVal val="visible"/>
                                      </p:to>
                                    </p:set>
                                    <p:animEffect transition="in" filter="checkerboard(across)">
                                      <p:cBhvr>
                                        <p:cTn id="30" dur="500"/>
                                        <p:tgtEl>
                                          <p:spTgt spid="17512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75128"/>
                                        </p:tgtEl>
                                        <p:attrNameLst>
                                          <p:attrName>style.visibility</p:attrName>
                                        </p:attrNameLst>
                                      </p:cBhvr>
                                      <p:to>
                                        <p:strVal val="visible"/>
                                      </p:to>
                                    </p:set>
                                    <p:anim calcmode="lin" valueType="num">
                                      <p:cBhvr additive="base">
                                        <p:cTn id="35" dur="500" fill="hold"/>
                                        <p:tgtEl>
                                          <p:spTgt spid="175128"/>
                                        </p:tgtEl>
                                        <p:attrNameLst>
                                          <p:attrName>ppt_x</p:attrName>
                                        </p:attrNameLst>
                                      </p:cBhvr>
                                      <p:tavLst>
                                        <p:tav tm="0">
                                          <p:val>
                                            <p:strVal val="#ppt_x"/>
                                          </p:val>
                                        </p:tav>
                                        <p:tav tm="100000">
                                          <p:val>
                                            <p:strVal val="#ppt_x"/>
                                          </p:val>
                                        </p:tav>
                                      </p:tavLst>
                                    </p:anim>
                                    <p:anim calcmode="lin" valueType="num">
                                      <p:cBhvr additive="base">
                                        <p:cTn id="36" dur="500" fill="hold"/>
                                        <p:tgtEl>
                                          <p:spTgt spid="175128"/>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175115"/>
                                        </p:tgtEl>
                                        <p:attrNameLst>
                                          <p:attrName>style.visibility</p:attrName>
                                        </p:attrNameLst>
                                      </p:cBhvr>
                                      <p:to>
                                        <p:strVal val="visible"/>
                                      </p:to>
                                    </p:set>
                                    <p:animEffect transition="in" filter="checkerboard(across)">
                                      <p:cBhvr>
                                        <p:cTn id="41" dur="500"/>
                                        <p:tgtEl>
                                          <p:spTgt spid="17511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175130"/>
                                        </p:tgtEl>
                                        <p:attrNameLst>
                                          <p:attrName>style.visibility</p:attrName>
                                        </p:attrNameLst>
                                      </p:cBhvr>
                                      <p:to>
                                        <p:strVal val="visible"/>
                                      </p:to>
                                    </p:set>
                                    <p:animEffect transition="in" filter="checkerboard(across)">
                                      <p:cBhvr>
                                        <p:cTn id="46" dur="500"/>
                                        <p:tgtEl>
                                          <p:spTgt spid="17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25" grpId="0" animBg="1" autoUpdateAnimBg="0"/>
      <p:bldP spid="175130" grpId="0"/>
      <p:bldP spid="175121" grpId="0" animBg="1" autoUpdateAnimBg="0"/>
      <p:bldP spid="175124" grpId="0" animBg="1" autoUpdateAnimBg="0"/>
      <p:bldP spid="175115" grpId="0"/>
      <p:bldP spid="175128"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Text Box 6"/>
          <p:cNvSpPr txBox="1">
            <a:spLocks noChangeArrowheads="1"/>
          </p:cNvSpPr>
          <p:nvPr/>
        </p:nvSpPr>
        <p:spPr bwMode="auto">
          <a:xfrm>
            <a:off x="228600" y="1219200"/>
            <a:ext cx="3505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marL="0" indent="0" eaLnBrk="1" hangingPunct="1">
              <a:spcBef>
                <a:spcPct val="50000"/>
              </a:spcBef>
            </a:pPr>
            <a:r>
              <a:rPr lang="en-US" altLang="en-US" sz="2400" b="1" u="none" dirty="0" smtClean="0">
                <a:solidFill>
                  <a:srgbClr val="0000FF"/>
                </a:solidFill>
              </a:rPr>
              <a:t>1. TỈA </a:t>
            </a:r>
            <a:r>
              <a:rPr lang="en-US" altLang="en-US" sz="2400" b="1" u="none" dirty="0">
                <a:solidFill>
                  <a:srgbClr val="0000FF"/>
                </a:solidFill>
              </a:rPr>
              <a:t>,DẶM CÂY</a:t>
            </a:r>
          </a:p>
          <a:p>
            <a:pPr eaLnBrk="1" hangingPunct="1">
              <a:spcBef>
                <a:spcPct val="50000"/>
              </a:spcBef>
            </a:pPr>
            <a:r>
              <a:rPr lang="en-US" altLang="en-US" sz="2400" b="1" u="none" dirty="0" smtClean="0">
                <a:solidFill>
                  <a:srgbClr val="0000FF"/>
                </a:solidFill>
              </a:rPr>
              <a:t>a. </a:t>
            </a:r>
            <a:r>
              <a:rPr lang="en-US" altLang="en-US" sz="2400" b="1" u="none" dirty="0" err="1">
                <a:solidFill>
                  <a:srgbClr val="0000FF"/>
                </a:solidFill>
              </a:rPr>
              <a:t>Tỉa</a:t>
            </a:r>
            <a:r>
              <a:rPr lang="en-US" altLang="en-US" sz="2400" b="1" u="none" dirty="0">
                <a:solidFill>
                  <a:srgbClr val="0000FF"/>
                </a:solidFill>
              </a:rPr>
              <a:t> </a:t>
            </a:r>
            <a:r>
              <a:rPr lang="en-US" altLang="en-US" sz="2400" b="1" u="none" dirty="0" err="1">
                <a:solidFill>
                  <a:srgbClr val="0000FF"/>
                </a:solidFill>
              </a:rPr>
              <a:t>cây</a:t>
            </a:r>
            <a:endParaRPr lang="en-US" altLang="en-US" sz="2400" b="1" u="none" dirty="0">
              <a:solidFill>
                <a:srgbClr val="0000FF"/>
              </a:solidFill>
            </a:endParaRPr>
          </a:p>
        </p:txBody>
      </p:sp>
      <p:sp>
        <p:nvSpPr>
          <p:cNvPr id="7171" name="Rectangle 7"/>
          <p:cNvSpPr>
            <a:spLocks noChangeArrowheads="1"/>
          </p:cNvSpPr>
          <p:nvPr/>
        </p:nvSpPr>
        <p:spPr bwMode="auto">
          <a:xfrm>
            <a:off x="4114800" y="2209800"/>
            <a:ext cx="3530600" cy="175260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endParaRPr lang="en-US" altLang="en-US" u="none"/>
          </a:p>
        </p:txBody>
      </p:sp>
      <p:grpSp>
        <p:nvGrpSpPr>
          <p:cNvPr id="2" name="Group 15"/>
          <p:cNvGrpSpPr>
            <a:grpSpLocks/>
          </p:cNvGrpSpPr>
          <p:nvPr/>
        </p:nvGrpSpPr>
        <p:grpSpPr bwMode="auto">
          <a:xfrm>
            <a:off x="6019800" y="3416300"/>
            <a:ext cx="304800" cy="381000"/>
            <a:chOff x="4080" y="1728"/>
            <a:chExt cx="192" cy="288"/>
          </a:xfrm>
        </p:grpSpPr>
        <p:sp>
          <p:nvSpPr>
            <p:cNvPr id="7302" name="Line 10"/>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3" name="Line 11"/>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4" name="Line 12"/>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5" name="Line 13"/>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6" name="Line 14"/>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 name="Group 16"/>
          <p:cNvGrpSpPr>
            <a:grpSpLocks/>
          </p:cNvGrpSpPr>
          <p:nvPr/>
        </p:nvGrpSpPr>
        <p:grpSpPr bwMode="auto">
          <a:xfrm>
            <a:off x="7162800" y="2819400"/>
            <a:ext cx="228600" cy="381000"/>
            <a:chOff x="4080" y="1728"/>
            <a:chExt cx="192" cy="288"/>
          </a:xfrm>
        </p:grpSpPr>
        <p:sp>
          <p:nvSpPr>
            <p:cNvPr id="7297" name="Line 1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8" name="Line 1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9" name="Line 1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0" name="Line 2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301" name="Line 2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 name="Group 22"/>
          <p:cNvGrpSpPr>
            <a:grpSpLocks/>
          </p:cNvGrpSpPr>
          <p:nvPr/>
        </p:nvGrpSpPr>
        <p:grpSpPr bwMode="auto">
          <a:xfrm>
            <a:off x="4724400" y="3352800"/>
            <a:ext cx="228600" cy="304800"/>
            <a:chOff x="4080" y="1728"/>
            <a:chExt cx="192" cy="288"/>
          </a:xfrm>
        </p:grpSpPr>
        <p:sp>
          <p:nvSpPr>
            <p:cNvPr id="7292" name="Line 23"/>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3" name="Line 24"/>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4" name="Line 25"/>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5" name="Line 26"/>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6" name="Line 27"/>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 name="Group 28"/>
          <p:cNvGrpSpPr>
            <a:grpSpLocks/>
          </p:cNvGrpSpPr>
          <p:nvPr/>
        </p:nvGrpSpPr>
        <p:grpSpPr bwMode="auto">
          <a:xfrm>
            <a:off x="5105400" y="3505200"/>
            <a:ext cx="381000" cy="304800"/>
            <a:chOff x="4080" y="1728"/>
            <a:chExt cx="192" cy="288"/>
          </a:xfrm>
        </p:grpSpPr>
        <p:sp>
          <p:nvSpPr>
            <p:cNvPr id="7287" name="Line 2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8" name="Line 3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9" name="Line 3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0" name="Line 3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91" name="Line 3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 name="Group 34"/>
          <p:cNvGrpSpPr>
            <a:grpSpLocks/>
          </p:cNvGrpSpPr>
          <p:nvPr/>
        </p:nvGrpSpPr>
        <p:grpSpPr bwMode="auto">
          <a:xfrm>
            <a:off x="6096000" y="2286000"/>
            <a:ext cx="228600" cy="381000"/>
            <a:chOff x="4080" y="1728"/>
            <a:chExt cx="192" cy="288"/>
          </a:xfrm>
        </p:grpSpPr>
        <p:sp>
          <p:nvSpPr>
            <p:cNvPr id="7282" name="Line 3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3" name="Line 3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4" name="Line 3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5" name="Line 3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6" name="Line 3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 name="Group 40"/>
          <p:cNvGrpSpPr>
            <a:grpSpLocks/>
          </p:cNvGrpSpPr>
          <p:nvPr/>
        </p:nvGrpSpPr>
        <p:grpSpPr bwMode="auto">
          <a:xfrm>
            <a:off x="6477000" y="2362200"/>
            <a:ext cx="228600" cy="304800"/>
            <a:chOff x="4080" y="1728"/>
            <a:chExt cx="192" cy="288"/>
          </a:xfrm>
        </p:grpSpPr>
        <p:sp>
          <p:nvSpPr>
            <p:cNvPr id="7277" name="Line 41"/>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8" name="Line 42"/>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9" name="Line 43"/>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0" name="Line 44"/>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81" name="Line 45"/>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8" name="Group 46"/>
          <p:cNvGrpSpPr>
            <a:grpSpLocks/>
          </p:cNvGrpSpPr>
          <p:nvPr/>
        </p:nvGrpSpPr>
        <p:grpSpPr bwMode="auto">
          <a:xfrm>
            <a:off x="5562600" y="2362200"/>
            <a:ext cx="304800" cy="304800"/>
            <a:chOff x="4080" y="1728"/>
            <a:chExt cx="192" cy="288"/>
          </a:xfrm>
        </p:grpSpPr>
        <p:sp>
          <p:nvSpPr>
            <p:cNvPr id="7272" name="Line 4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3" name="Line 4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4" name="Line 4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5" name="Line 5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6" name="Line 5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52"/>
          <p:cNvGrpSpPr>
            <a:grpSpLocks/>
          </p:cNvGrpSpPr>
          <p:nvPr/>
        </p:nvGrpSpPr>
        <p:grpSpPr bwMode="auto">
          <a:xfrm>
            <a:off x="5257800" y="2895600"/>
            <a:ext cx="304800" cy="381000"/>
            <a:chOff x="4080" y="1728"/>
            <a:chExt cx="192" cy="288"/>
          </a:xfrm>
        </p:grpSpPr>
        <p:sp>
          <p:nvSpPr>
            <p:cNvPr id="7267" name="Line 53"/>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8" name="Line 54"/>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9" name="Line 55"/>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0" name="Line 56"/>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71" name="Line 57"/>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58"/>
          <p:cNvGrpSpPr>
            <a:grpSpLocks/>
          </p:cNvGrpSpPr>
          <p:nvPr/>
        </p:nvGrpSpPr>
        <p:grpSpPr bwMode="auto">
          <a:xfrm>
            <a:off x="5715000" y="3200400"/>
            <a:ext cx="228600" cy="381000"/>
            <a:chOff x="4080" y="1728"/>
            <a:chExt cx="192" cy="288"/>
          </a:xfrm>
        </p:grpSpPr>
        <p:sp>
          <p:nvSpPr>
            <p:cNvPr id="7262" name="Line 59"/>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3" name="Line 60"/>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4" name="Line 61"/>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5" name="Line 62"/>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6" name="Line 63"/>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 name="Group 64"/>
          <p:cNvGrpSpPr>
            <a:grpSpLocks/>
          </p:cNvGrpSpPr>
          <p:nvPr/>
        </p:nvGrpSpPr>
        <p:grpSpPr bwMode="auto">
          <a:xfrm>
            <a:off x="5054600" y="2286000"/>
            <a:ext cx="228600" cy="381000"/>
            <a:chOff x="4080" y="1728"/>
            <a:chExt cx="192" cy="288"/>
          </a:xfrm>
        </p:grpSpPr>
        <p:sp>
          <p:nvSpPr>
            <p:cNvPr id="7257" name="Line 6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8" name="Line 6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9" name="Line 6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0" name="Line 6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61" name="Line 6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 name="Group 70"/>
          <p:cNvGrpSpPr>
            <a:grpSpLocks/>
          </p:cNvGrpSpPr>
          <p:nvPr/>
        </p:nvGrpSpPr>
        <p:grpSpPr bwMode="auto">
          <a:xfrm>
            <a:off x="4267200" y="2971800"/>
            <a:ext cx="228600" cy="304800"/>
            <a:chOff x="4080" y="1728"/>
            <a:chExt cx="192" cy="288"/>
          </a:xfrm>
        </p:grpSpPr>
        <p:sp>
          <p:nvSpPr>
            <p:cNvPr id="7252" name="Line 71"/>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3" name="Line 72"/>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4" name="Line 73"/>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5" name="Line 74"/>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6" name="Line 75"/>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 name="Group 76"/>
          <p:cNvGrpSpPr>
            <a:grpSpLocks/>
          </p:cNvGrpSpPr>
          <p:nvPr/>
        </p:nvGrpSpPr>
        <p:grpSpPr bwMode="auto">
          <a:xfrm>
            <a:off x="4724400" y="2667000"/>
            <a:ext cx="304800" cy="381000"/>
            <a:chOff x="4080" y="1728"/>
            <a:chExt cx="192" cy="288"/>
          </a:xfrm>
        </p:grpSpPr>
        <p:sp>
          <p:nvSpPr>
            <p:cNvPr id="7247" name="Line 7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8" name="Line 7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9" name="Line 7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0" name="Line 8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51" name="Line 8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 name="Group 82"/>
          <p:cNvGrpSpPr>
            <a:grpSpLocks/>
          </p:cNvGrpSpPr>
          <p:nvPr/>
        </p:nvGrpSpPr>
        <p:grpSpPr bwMode="auto">
          <a:xfrm>
            <a:off x="6553200" y="2819400"/>
            <a:ext cx="228600" cy="304800"/>
            <a:chOff x="4080" y="1728"/>
            <a:chExt cx="192" cy="288"/>
          </a:xfrm>
        </p:grpSpPr>
        <p:sp>
          <p:nvSpPr>
            <p:cNvPr id="7242" name="Line 83"/>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3" name="Line 84"/>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4" name="Line 85"/>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5" name="Line 86"/>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6" name="Line 87"/>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 name="Group 88"/>
          <p:cNvGrpSpPr>
            <a:grpSpLocks/>
          </p:cNvGrpSpPr>
          <p:nvPr/>
        </p:nvGrpSpPr>
        <p:grpSpPr bwMode="auto">
          <a:xfrm>
            <a:off x="4343400" y="3352800"/>
            <a:ext cx="304800" cy="457200"/>
            <a:chOff x="4080" y="1728"/>
            <a:chExt cx="192" cy="288"/>
          </a:xfrm>
        </p:grpSpPr>
        <p:sp>
          <p:nvSpPr>
            <p:cNvPr id="7237" name="Line 8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8" name="Line 9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9" name="Line 9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0" name="Line 9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41" name="Line 9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 name="Group 94"/>
          <p:cNvGrpSpPr>
            <a:grpSpLocks/>
          </p:cNvGrpSpPr>
          <p:nvPr/>
        </p:nvGrpSpPr>
        <p:grpSpPr bwMode="auto">
          <a:xfrm>
            <a:off x="5715000" y="2743200"/>
            <a:ext cx="228600" cy="304800"/>
            <a:chOff x="4080" y="1728"/>
            <a:chExt cx="192" cy="288"/>
          </a:xfrm>
        </p:grpSpPr>
        <p:sp>
          <p:nvSpPr>
            <p:cNvPr id="7232" name="Line 95"/>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3" name="Line 96"/>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4" name="Line 97"/>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5" name="Line 98"/>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6" name="Line 99"/>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 name="Group 100"/>
          <p:cNvGrpSpPr>
            <a:grpSpLocks/>
          </p:cNvGrpSpPr>
          <p:nvPr/>
        </p:nvGrpSpPr>
        <p:grpSpPr bwMode="auto">
          <a:xfrm>
            <a:off x="4267200" y="2438400"/>
            <a:ext cx="304800" cy="304800"/>
            <a:chOff x="4080" y="1728"/>
            <a:chExt cx="192" cy="288"/>
          </a:xfrm>
        </p:grpSpPr>
        <p:sp>
          <p:nvSpPr>
            <p:cNvPr id="7227" name="Line 101"/>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8" name="Line 102"/>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9" name="Line 103"/>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0" name="Line 104"/>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31" name="Line 105"/>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8" name="Group 106"/>
          <p:cNvGrpSpPr>
            <a:grpSpLocks/>
          </p:cNvGrpSpPr>
          <p:nvPr/>
        </p:nvGrpSpPr>
        <p:grpSpPr bwMode="auto">
          <a:xfrm>
            <a:off x="7162800" y="2362200"/>
            <a:ext cx="228600" cy="304800"/>
            <a:chOff x="4080" y="1728"/>
            <a:chExt cx="192" cy="288"/>
          </a:xfrm>
        </p:grpSpPr>
        <p:sp>
          <p:nvSpPr>
            <p:cNvPr id="7222" name="Line 107"/>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3" name="Line 108"/>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4" name="Line 109"/>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5" name="Line 110"/>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6" name="Line 111"/>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9" name="Group 112"/>
          <p:cNvGrpSpPr>
            <a:grpSpLocks/>
          </p:cNvGrpSpPr>
          <p:nvPr/>
        </p:nvGrpSpPr>
        <p:grpSpPr bwMode="auto">
          <a:xfrm>
            <a:off x="6172200" y="2895600"/>
            <a:ext cx="228600" cy="381000"/>
            <a:chOff x="4080" y="1728"/>
            <a:chExt cx="192" cy="288"/>
          </a:xfrm>
        </p:grpSpPr>
        <p:sp>
          <p:nvSpPr>
            <p:cNvPr id="7217" name="Line 113"/>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8" name="Line 114"/>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9" name="Line 115"/>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0" name="Line 116"/>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21" name="Line 117"/>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0" name="Group 118"/>
          <p:cNvGrpSpPr>
            <a:grpSpLocks/>
          </p:cNvGrpSpPr>
          <p:nvPr/>
        </p:nvGrpSpPr>
        <p:grpSpPr bwMode="auto">
          <a:xfrm>
            <a:off x="6629400" y="3429000"/>
            <a:ext cx="228600" cy="381000"/>
            <a:chOff x="4080" y="1728"/>
            <a:chExt cx="192" cy="288"/>
          </a:xfrm>
        </p:grpSpPr>
        <p:sp>
          <p:nvSpPr>
            <p:cNvPr id="7212" name="Line 11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3" name="Line 12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4" name="Line 12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5" name="Line 12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6" name="Line 12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1" name="Group 124"/>
          <p:cNvGrpSpPr>
            <a:grpSpLocks/>
          </p:cNvGrpSpPr>
          <p:nvPr/>
        </p:nvGrpSpPr>
        <p:grpSpPr bwMode="auto">
          <a:xfrm>
            <a:off x="7239000" y="3429000"/>
            <a:ext cx="228600" cy="381000"/>
            <a:chOff x="4080" y="1728"/>
            <a:chExt cx="192" cy="288"/>
          </a:xfrm>
        </p:grpSpPr>
        <p:sp>
          <p:nvSpPr>
            <p:cNvPr id="7207" name="Line 12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8" name="Line 12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9" name="Line 12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0" name="Line 12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11" name="Line 12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2" name="Group 130"/>
          <p:cNvGrpSpPr>
            <a:grpSpLocks/>
          </p:cNvGrpSpPr>
          <p:nvPr/>
        </p:nvGrpSpPr>
        <p:grpSpPr bwMode="auto">
          <a:xfrm>
            <a:off x="6858000" y="2362200"/>
            <a:ext cx="228600" cy="381000"/>
            <a:chOff x="4080" y="1728"/>
            <a:chExt cx="192" cy="288"/>
          </a:xfrm>
        </p:grpSpPr>
        <p:sp>
          <p:nvSpPr>
            <p:cNvPr id="7202" name="Line 131"/>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3" name="Line 132"/>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4" name="Line 133"/>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5" name="Line 134"/>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206" name="Line 135"/>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4234" name="Line 138"/>
          <p:cNvSpPr>
            <a:spLocks noChangeShapeType="1"/>
          </p:cNvSpPr>
          <p:nvPr/>
        </p:nvSpPr>
        <p:spPr bwMode="auto">
          <a:xfrm flipH="1">
            <a:off x="7391400" y="2590800"/>
            <a:ext cx="457200" cy="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235" name="Text Box 139"/>
          <p:cNvSpPr txBox="1">
            <a:spLocks noChangeArrowheads="1"/>
          </p:cNvSpPr>
          <p:nvPr/>
        </p:nvSpPr>
        <p:spPr bwMode="auto">
          <a:xfrm>
            <a:off x="7772400" y="2311400"/>
            <a:ext cx="152400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200" b="1" u="none" dirty="0" err="1">
                <a:latin typeface="Arial" panose="020B0604020202020204" pitchFamily="34" charset="0"/>
              </a:rPr>
              <a:t>Cây</a:t>
            </a:r>
            <a:r>
              <a:rPr lang="en-US" altLang="en-US" sz="2200" b="1" u="none" dirty="0">
                <a:latin typeface="Arial" panose="020B0604020202020204" pitchFamily="34" charset="0"/>
              </a:rPr>
              <a:t> </a:t>
            </a:r>
            <a:r>
              <a:rPr lang="en-US" altLang="en-US" sz="2200" b="1" u="none" dirty="0" err="1">
                <a:latin typeface="Arial" panose="020B0604020202020204" pitchFamily="34" charset="0"/>
              </a:rPr>
              <a:t>yếu</a:t>
            </a:r>
            <a:r>
              <a:rPr lang="en-US" altLang="en-US" sz="2200" b="1" u="none" dirty="0">
                <a:latin typeface="Arial" panose="020B0604020202020204" pitchFamily="34" charset="0"/>
              </a:rPr>
              <a:t> </a:t>
            </a:r>
          </a:p>
          <a:p>
            <a:pPr eaLnBrk="1" hangingPunct="1">
              <a:spcBef>
                <a:spcPct val="50000"/>
              </a:spcBef>
            </a:pPr>
            <a:r>
              <a:rPr lang="en-US" altLang="en-US" sz="2200" b="1" u="none" dirty="0" err="1">
                <a:latin typeface="Arial" panose="020B0604020202020204" pitchFamily="34" charset="0"/>
              </a:rPr>
              <a:t>và</a:t>
            </a:r>
            <a:r>
              <a:rPr lang="en-US" altLang="en-US" sz="2200" b="1" u="none" dirty="0">
                <a:latin typeface="Arial" panose="020B0604020202020204" pitchFamily="34" charset="0"/>
              </a:rPr>
              <a:t> </a:t>
            </a:r>
            <a:r>
              <a:rPr lang="en-US" altLang="en-US" sz="2200" b="1" u="none" dirty="0" err="1">
                <a:latin typeface="Arial" panose="020B0604020202020204" pitchFamily="34" charset="0"/>
              </a:rPr>
              <a:t>bị</a:t>
            </a:r>
            <a:r>
              <a:rPr lang="en-US" altLang="en-US" sz="2200" b="1" u="none" dirty="0">
                <a:latin typeface="Arial" panose="020B0604020202020204" pitchFamily="34" charset="0"/>
              </a:rPr>
              <a:t> </a:t>
            </a:r>
            <a:r>
              <a:rPr lang="en-US" altLang="en-US" sz="2200" b="1" u="none" dirty="0" err="1">
                <a:latin typeface="Arial" panose="020B0604020202020204" pitchFamily="34" charset="0"/>
              </a:rPr>
              <a:t>sâu</a:t>
            </a:r>
            <a:endParaRPr lang="en-US" altLang="en-US" sz="2200" b="1" u="none" dirty="0">
              <a:latin typeface="Arial" panose="020B0604020202020204" pitchFamily="34" charset="0"/>
            </a:endParaRPr>
          </a:p>
        </p:txBody>
      </p:sp>
      <p:sp>
        <p:nvSpPr>
          <p:cNvPr id="7196" name="Line 141"/>
          <p:cNvSpPr>
            <a:spLocks noChangeShapeType="1"/>
          </p:cNvSpPr>
          <p:nvPr/>
        </p:nvSpPr>
        <p:spPr bwMode="auto">
          <a:xfrm>
            <a:off x="4038600" y="0"/>
            <a:ext cx="0" cy="6858000"/>
          </a:xfrm>
          <a:prstGeom prst="line">
            <a:avLst/>
          </a:prstGeom>
          <a:noFill/>
          <a:ln w="38100" cmpd="dbl">
            <a:solidFill>
              <a:srgbClr val="0033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97" name="Text Box 143"/>
          <p:cNvSpPr txBox="1">
            <a:spLocks noChangeArrowheads="1"/>
          </p:cNvSpPr>
          <p:nvPr/>
        </p:nvSpPr>
        <p:spPr bwMode="auto">
          <a:xfrm>
            <a:off x="-28989" y="192385"/>
            <a:ext cx="4343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FF3300"/>
                </a:solidFill>
                <a:latin typeface="Arial" panose="020B0604020202020204" pitchFamily="34" charset="0"/>
              </a:rPr>
              <a:t>II. CHĂM </a:t>
            </a:r>
            <a:r>
              <a:rPr lang="en-US" altLang="en-US" sz="2400" b="1" u="none" dirty="0">
                <a:solidFill>
                  <a:srgbClr val="FF3300"/>
                </a:solidFill>
                <a:latin typeface="Arial" panose="020B0604020202020204" pitchFamily="34" charset="0"/>
              </a:rPr>
              <a:t>SÓC CÂY TRỒNG</a:t>
            </a:r>
          </a:p>
        </p:txBody>
      </p:sp>
      <p:sp>
        <p:nvSpPr>
          <p:cNvPr id="7198" name="Text Box 144"/>
          <p:cNvSpPr txBox="1">
            <a:spLocks noChangeArrowheads="1"/>
          </p:cNvSpPr>
          <p:nvPr/>
        </p:nvSpPr>
        <p:spPr bwMode="auto">
          <a:xfrm>
            <a:off x="5181600" y="41148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a:t>Tỉa cây</a:t>
            </a:r>
          </a:p>
        </p:txBody>
      </p:sp>
      <p:sp>
        <p:nvSpPr>
          <p:cNvPr id="139" name="Text Box 290"/>
          <p:cNvSpPr txBox="1">
            <a:spLocks noChangeArrowheads="1"/>
          </p:cNvSpPr>
          <p:nvPr/>
        </p:nvSpPr>
        <p:spPr bwMode="auto">
          <a:xfrm>
            <a:off x="76200" y="2197100"/>
            <a:ext cx="36576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a:t>-</a:t>
            </a:r>
            <a:r>
              <a:rPr lang="en-US" altLang="en-US" sz="2400" u="none" dirty="0" err="1"/>
              <a:t>Bỏ</a:t>
            </a:r>
            <a:r>
              <a:rPr lang="en-US" altLang="en-US" sz="2400" u="none" dirty="0"/>
              <a:t> </a:t>
            </a:r>
            <a:r>
              <a:rPr lang="en-US" altLang="en-US" sz="2400" u="none" dirty="0" err="1"/>
              <a:t>các</a:t>
            </a:r>
            <a:r>
              <a:rPr lang="en-US" altLang="en-US" sz="2400" u="none" dirty="0"/>
              <a:t> </a:t>
            </a:r>
            <a:r>
              <a:rPr lang="en-US" altLang="en-US" sz="2400" u="none" dirty="0" err="1"/>
              <a:t>cây</a:t>
            </a:r>
            <a:r>
              <a:rPr lang="en-US" altLang="en-US" sz="2400" u="none" dirty="0"/>
              <a:t> </a:t>
            </a:r>
            <a:r>
              <a:rPr lang="en-US" altLang="en-US" sz="2400" u="none" dirty="0" err="1"/>
              <a:t>yếu</a:t>
            </a:r>
            <a:r>
              <a:rPr lang="en-US" altLang="en-US" sz="2400" u="none" dirty="0"/>
              <a:t>, </a:t>
            </a:r>
            <a:r>
              <a:rPr lang="en-US" altLang="en-US" sz="2400" u="none" dirty="0" err="1"/>
              <a:t>sâu</a:t>
            </a:r>
            <a:r>
              <a:rPr lang="en-US" altLang="en-US" sz="2400" u="none" dirty="0"/>
              <a:t>, </a:t>
            </a:r>
            <a:r>
              <a:rPr lang="en-US" altLang="en-US" sz="2400" u="none" dirty="0" err="1" smtClean="0"/>
              <a:t>bệnh</a:t>
            </a:r>
            <a:r>
              <a:rPr lang="en-US" altLang="en-US" sz="2400" u="none" dirty="0" smtClean="0"/>
              <a:t>, </a:t>
            </a:r>
            <a:r>
              <a:rPr lang="en-US" altLang="en-US" sz="2400" u="none" dirty="0" err="1" smtClean="0"/>
              <a:t>chỗ</a:t>
            </a:r>
            <a:r>
              <a:rPr lang="en-US" altLang="en-US" sz="2400" u="none" dirty="0" smtClean="0"/>
              <a:t> </a:t>
            </a:r>
            <a:r>
              <a:rPr lang="en-US" altLang="en-US" sz="2400" u="none" dirty="0" err="1" smtClean="0"/>
              <a:t>có</a:t>
            </a:r>
            <a:r>
              <a:rPr lang="en-US" altLang="en-US" sz="2400" u="none" dirty="0" smtClean="0"/>
              <a:t> </a:t>
            </a:r>
            <a:r>
              <a:rPr lang="en-US" altLang="en-US" sz="2400" u="none" dirty="0" err="1" smtClean="0"/>
              <a:t>cây</a:t>
            </a:r>
            <a:r>
              <a:rPr lang="en-US" altLang="en-US" sz="2400" u="none" dirty="0" smtClean="0"/>
              <a:t> </a:t>
            </a:r>
            <a:r>
              <a:rPr lang="en-US" altLang="en-US" sz="2400" u="none" dirty="0" err="1" smtClean="0"/>
              <a:t>mọc</a:t>
            </a:r>
            <a:r>
              <a:rPr lang="en-US" altLang="en-US" sz="2400" u="none" dirty="0" smtClean="0"/>
              <a:t> </a:t>
            </a:r>
            <a:r>
              <a:rPr lang="en-US" altLang="en-US" sz="2400" u="none" dirty="0" err="1" smtClean="0"/>
              <a:t>dày</a:t>
            </a:r>
            <a:r>
              <a:rPr lang="en-US" altLang="en-US" sz="2400" u="none" dirty="0" smtClean="0"/>
              <a:t>.</a:t>
            </a:r>
            <a:endParaRPr lang="en-US" altLang="en-US" sz="2400" u="none" dirty="0"/>
          </a:p>
          <a:p>
            <a:pPr eaLnBrk="1" hangingPunct="1">
              <a:spcBef>
                <a:spcPct val="50000"/>
              </a:spcBef>
            </a:pPr>
            <a:r>
              <a:rPr lang="en-US" altLang="en-US" sz="2400" u="none" dirty="0">
                <a:sym typeface="Webdings" panose="05030102010509060703" pitchFamily="18" charset="2"/>
              </a:rPr>
              <a:t></a:t>
            </a:r>
            <a:r>
              <a:rPr lang="en-US" altLang="en-US" sz="2400" u="none" dirty="0" err="1">
                <a:sym typeface="Webdings" panose="05030102010509060703" pitchFamily="18" charset="2"/>
              </a:rPr>
              <a:t>Loại</a:t>
            </a:r>
            <a:r>
              <a:rPr lang="en-US" altLang="en-US" sz="2400" u="none" dirty="0">
                <a:sym typeface="Webdings" panose="05030102010509060703" pitchFamily="18" charset="2"/>
              </a:rPr>
              <a:t> </a:t>
            </a:r>
            <a:r>
              <a:rPr lang="en-US" altLang="en-US" sz="2400" u="none" dirty="0" err="1">
                <a:sym typeface="Webdings" panose="05030102010509060703" pitchFamily="18" charset="2"/>
              </a:rPr>
              <a:t>bỏ</a:t>
            </a:r>
            <a:r>
              <a:rPr lang="en-US" altLang="en-US" sz="2400" u="none" dirty="0">
                <a:sym typeface="Webdings" panose="05030102010509060703" pitchFamily="18" charset="2"/>
              </a:rPr>
              <a:t> </a:t>
            </a:r>
            <a:r>
              <a:rPr lang="en-US" altLang="en-US" sz="2400" u="none" dirty="0" err="1">
                <a:sym typeface="Webdings" panose="05030102010509060703" pitchFamily="18" charset="2"/>
              </a:rPr>
              <a:t>cây</a:t>
            </a:r>
            <a:r>
              <a:rPr lang="en-US" altLang="en-US" sz="2400" u="none" dirty="0">
                <a:sym typeface="Webdings" panose="05030102010509060703" pitchFamily="18" charset="2"/>
              </a:rPr>
              <a:t> </a:t>
            </a:r>
            <a:r>
              <a:rPr lang="en-US" altLang="en-US" sz="2400" u="none" dirty="0" err="1">
                <a:sym typeface="Webdings" panose="05030102010509060703" pitchFamily="18" charset="2"/>
              </a:rPr>
              <a:t>bệnh</a:t>
            </a:r>
            <a:r>
              <a:rPr lang="en-US" altLang="en-US" sz="2400" u="none" dirty="0">
                <a:sym typeface="Webdings" panose="05030102010509060703" pitchFamily="18" charset="2"/>
              </a:rPr>
              <a:t>, </a:t>
            </a:r>
            <a:r>
              <a:rPr lang="en-US" altLang="en-US" sz="2400" u="none" dirty="0" err="1">
                <a:sym typeface="Webdings" panose="05030102010509060703" pitchFamily="18" charset="2"/>
              </a:rPr>
              <a:t>đảm</a:t>
            </a:r>
            <a:r>
              <a:rPr lang="en-US" altLang="en-US" sz="2400" u="none" dirty="0">
                <a:sym typeface="Webdings" panose="05030102010509060703" pitchFamily="18" charset="2"/>
              </a:rPr>
              <a:t> </a:t>
            </a:r>
            <a:r>
              <a:rPr lang="en-US" altLang="en-US" sz="2400" u="none" dirty="0" err="1">
                <a:sym typeface="Webdings" panose="05030102010509060703" pitchFamily="18" charset="2"/>
              </a:rPr>
              <a:t>bảo</a:t>
            </a:r>
            <a:r>
              <a:rPr lang="en-US" altLang="en-US" sz="2400" u="none" dirty="0">
                <a:sym typeface="Webdings" panose="05030102010509060703" pitchFamily="18" charset="2"/>
              </a:rPr>
              <a:t> </a:t>
            </a:r>
            <a:r>
              <a:rPr lang="en-US" altLang="en-US" sz="2400" u="none" dirty="0" err="1">
                <a:sym typeface="Webdings" panose="05030102010509060703" pitchFamily="18" charset="2"/>
              </a:rPr>
              <a:t>mật</a:t>
            </a:r>
            <a:r>
              <a:rPr lang="en-US" altLang="en-US" sz="2400" u="none" dirty="0">
                <a:sym typeface="Webdings" panose="05030102010509060703" pitchFamily="18" charset="2"/>
              </a:rPr>
              <a:t> </a:t>
            </a:r>
            <a:r>
              <a:rPr lang="en-US" altLang="en-US" sz="2400" u="none" dirty="0" err="1" smtClean="0">
                <a:sym typeface="Webdings" panose="05030102010509060703" pitchFamily="18" charset="2"/>
              </a:rPr>
              <a:t>độ</a:t>
            </a:r>
            <a:r>
              <a:rPr lang="en-US" altLang="en-US" sz="2400" u="none" dirty="0" smtClean="0">
                <a:sym typeface="Webdings" panose="05030102010509060703" pitchFamily="18" charset="2"/>
              </a:rPr>
              <a:t>, </a:t>
            </a:r>
            <a:r>
              <a:rPr lang="en-US" altLang="en-US" sz="2400" u="none" dirty="0" err="1" smtClean="0">
                <a:sym typeface="Webdings" panose="05030102010509060703" pitchFamily="18" charset="2"/>
              </a:rPr>
              <a:t>khoảng</a:t>
            </a:r>
            <a:r>
              <a:rPr lang="en-US" altLang="en-US" sz="2400" u="none" dirty="0" smtClean="0">
                <a:sym typeface="Webdings" panose="05030102010509060703" pitchFamily="18" charset="2"/>
              </a:rPr>
              <a:t> </a:t>
            </a:r>
            <a:r>
              <a:rPr lang="en-US" altLang="en-US" sz="2400" u="none" dirty="0" err="1" smtClean="0">
                <a:sym typeface="Webdings" panose="05030102010509060703" pitchFamily="18" charset="2"/>
              </a:rPr>
              <a:t>cách</a:t>
            </a:r>
            <a:r>
              <a:rPr lang="en-US" altLang="en-US" sz="2400" u="none" dirty="0" smtClean="0">
                <a:sym typeface="Webdings" panose="05030102010509060703" pitchFamily="18" charset="2"/>
              </a:rPr>
              <a:t>.</a:t>
            </a:r>
            <a:endParaRPr lang="en-US" altLang="en-US" sz="2400" u="none" dirty="0">
              <a:sym typeface="Webdings" panose="05030102010509060703" pitchFamily="18" charset="2"/>
            </a:endParaRPr>
          </a:p>
        </p:txBody>
      </p:sp>
    </p:spTree>
    <p:extLst>
      <p:ext uri="{BB962C8B-B14F-4D97-AF65-F5344CB8AC3E}">
        <p14:creationId xmlns:p14="http://schemas.microsoft.com/office/powerpoint/2010/main" val="29534112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blinds(horizontal)">
                                      <p:cBhvr>
                                        <p:cTn id="7" dur="500"/>
                                        <p:tgtEl>
                                          <p:spTgt spid="4102"/>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par>
                                <p:cTn id="11" presetID="3"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linds(horizontal)">
                                      <p:cBhvr>
                                        <p:cTn id="13" dur="500"/>
                                        <p:tgtEl>
                                          <p:spTgt spid="3"/>
                                        </p:tgtEl>
                                      </p:cBhvr>
                                    </p:animEffect>
                                  </p:childTnLst>
                                </p:cTn>
                              </p:par>
                              <p:par>
                                <p:cTn id="14" presetID="3" presetClass="entr" presetSubtype="1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par>
                                <p:cTn id="17" presetID="3"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par>
                                <p:cTn id="20" presetID="3" presetClass="entr" presetSubtype="1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par>
                                <p:cTn id="23" presetID="3"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par>
                                <p:cTn id="26" presetID="3" presetClass="entr" presetSubtype="1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linds(horizontal)">
                                      <p:cBhvr>
                                        <p:cTn id="28" dur="500"/>
                                        <p:tgtEl>
                                          <p:spTgt spid="8"/>
                                        </p:tgtEl>
                                      </p:cBhvr>
                                    </p:animEffect>
                                  </p:childTnLst>
                                </p:cTn>
                              </p:par>
                              <p:par>
                                <p:cTn id="29" presetID="3" presetClass="entr" presetSubtype="1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linds(horizontal)">
                                      <p:cBhvr>
                                        <p:cTn id="31" dur="500"/>
                                        <p:tgtEl>
                                          <p:spTgt spid="9"/>
                                        </p:tgtEl>
                                      </p:cBhvr>
                                    </p:animEffect>
                                  </p:childTnLst>
                                </p:cTn>
                              </p:par>
                              <p:par>
                                <p:cTn id="32" presetID="3" presetClass="entr" presetSubtype="1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linds(horizontal)">
                                      <p:cBhvr>
                                        <p:cTn id="34" dur="500"/>
                                        <p:tgtEl>
                                          <p:spTgt spid="10"/>
                                        </p:tgtEl>
                                      </p:cBhvr>
                                    </p:animEffect>
                                  </p:childTnLst>
                                </p:cTn>
                              </p:par>
                              <p:par>
                                <p:cTn id="35" presetID="3" presetClass="entr" presetSubtype="1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par>
                                <p:cTn id="38" presetID="3" presetClass="entr" presetSubtype="1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linds(horizontal)">
                                      <p:cBhvr>
                                        <p:cTn id="40" dur="500"/>
                                        <p:tgtEl>
                                          <p:spTgt spid="12"/>
                                        </p:tgtEl>
                                      </p:cBhvr>
                                    </p:animEffect>
                                  </p:childTnLst>
                                </p:cTn>
                              </p:par>
                              <p:par>
                                <p:cTn id="41" presetID="3" presetClass="entr" presetSubtype="1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linds(horizontal)">
                                      <p:cBhvr>
                                        <p:cTn id="43" dur="500"/>
                                        <p:tgtEl>
                                          <p:spTgt spid="13"/>
                                        </p:tgtEl>
                                      </p:cBhvr>
                                    </p:animEffect>
                                  </p:childTnLst>
                                </p:cTn>
                              </p:par>
                              <p:par>
                                <p:cTn id="44" presetID="3" presetClass="entr" presetSubtype="1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blinds(horizontal)">
                                      <p:cBhvr>
                                        <p:cTn id="46" dur="500"/>
                                        <p:tgtEl>
                                          <p:spTgt spid="14"/>
                                        </p:tgtEl>
                                      </p:cBhvr>
                                    </p:animEffect>
                                  </p:childTnLst>
                                </p:cTn>
                              </p:par>
                              <p:par>
                                <p:cTn id="47" presetID="3" presetClass="entr" presetSubtype="1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linds(horizontal)">
                                      <p:cBhvr>
                                        <p:cTn id="49" dur="500"/>
                                        <p:tgtEl>
                                          <p:spTgt spid="15"/>
                                        </p:tgtEl>
                                      </p:cBhvr>
                                    </p:animEffect>
                                  </p:childTnLst>
                                </p:cTn>
                              </p:par>
                              <p:par>
                                <p:cTn id="50" presetID="3" presetClass="entr" presetSubtype="1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blinds(horizontal)">
                                      <p:cBhvr>
                                        <p:cTn id="52" dur="500"/>
                                        <p:tgtEl>
                                          <p:spTgt spid="16"/>
                                        </p:tgtEl>
                                      </p:cBhvr>
                                    </p:animEffect>
                                  </p:childTnLst>
                                </p:cTn>
                              </p:par>
                              <p:par>
                                <p:cTn id="53" presetID="3" presetClass="entr" presetSubtype="1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linds(horizontal)">
                                      <p:cBhvr>
                                        <p:cTn id="55" dur="500"/>
                                        <p:tgtEl>
                                          <p:spTgt spid="17"/>
                                        </p:tgtEl>
                                      </p:cBhvr>
                                    </p:animEffect>
                                  </p:childTnLst>
                                </p:cTn>
                              </p:par>
                              <p:par>
                                <p:cTn id="56" presetID="3" presetClass="entr" presetSubtype="10" fill="hold"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blinds(horizontal)">
                                      <p:cBhvr>
                                        <p:cTn id="58" dur="500"/>
                                        <p:tgtEl>
                                          <p:spTgt spid="18"/>
                                        </p:tgtEl>
                                      </p:cBhvr>
                                    </p:animEffect>
                                  </p:childTnLst>
                                </p:cTn>
                              </p:par>
                              <p:par>
                                <p:cTn id="59" presetID="3" presetClass="entr" presetSubtype="10" fill="hold"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blinds(horizontal)">
                                      <p:cBhvr>
                                        <p:cTn id="61" dur="500"/>
                                        <p:tgtEl>
                                          <p:spTgt spid="19"/>
                                        </p:tgtEl>
                                      </p:cBhvr>
                                    </p:animEffect>
                                  </p:childTnLst>
                                </p:cTn>
                              </p:par>
                              <p:par>
                                <p:cTn id="62" presetID="3" presetClass="entr" presetSubtype="10" fill="hold"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blinds(horizontal)">
                                      <p:cBhvr>
                                        <p:cTn id="64" dur="500"/>
                                        <p:tgtEl>
                                          <p:spTgt spid="20"/>
                                        </p:tgtEl>
                                      </p:cBhvr>
                                    </p:animEffect>
                                  </p:childTnLst>
                                </p:cTn>
                              </p:par>
                              <p:par>
                                <p:cTn id="65" presetID="3" presetClass="entr" presetSubtype="10" fill="hold" nodeType="with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blinds(horizontal)">
                                      <p:cBhvr>
                                        <p:cTn id="67" dur="500"/>
                                        <p:tgtEl>
                                          <p:spTgt spid="21"/>
                                        </p:tgtEl>
                                      </p:cBhvr>
                                    </p:animEffect>
                                  </p:childTnLst>
                                </p:cTn>
                              </p:par>
                              <p:par>
                                <p:cTn id="68" presetID="3" presetClass="entr" presetSubtype="10" fill="hold"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blinds(horizontal)">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4235"/>
                                        </p:tgtEl>
                                        <p:attrNameLst>
                                          <p:attrName>style.visibility</p:attrName>
                                        </p:attrNameLst>
                                      </p:cBhvr>
                                      <p:to>
                                        <p:strVal val="visible"/>
                                      </p:to>
                                    </p:set>
                                    <p:animEffect transition="in" filter="barn(inVertical)">
                                      <p:cBhvr>
                                        <p:cTn id="75" dur="500"/>
                                        <p:tgtEl>
                                          <p:spTgt spid="4235"/>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4234"/>
                                        </p:tgtEl>
                                        <p:attrNameLst>
                                          <p:attrName>style.visibility</p:attrName>
                                        </p:attrNameLst>
                                      </p:cBhvr>
                                      <p:to>
                                        <p:strVal val="visible"/>
                                      </p:to>
                                    </p:set>
                                    <p:animEffect transition="in" filter="barn(inVertical)">
                                      <p:cBhvr>
                                        <p:cTn id="78" dur="500"/>
                                        <p:tgtEl>
                                          <p:spTgt spid="4234"/>
                                        </p:tgtEl>
                                      </p:cBhvr>
                                    </p:animEffect>
                                  </p:childTnLst>
                                </p:cTn>
                              </p:par>
                            </p:childTnLst>
                          </p:cTn>
                        </p:par>
                      </p:childTnLst>
                    </p:cTn>
                  </p:par>
                  <p:par>
                    <p:cTn id="79" fill="hold">
                      <p:stCondLst>
                        <p:cond delay="indefinite"/>
                      </p:stCondLst>
                      <p:childTnLst>
                        <p:par>
                          <p:cTn id="80" fill="hold">
                            <p:stCondLst>
                              <p:cond delay="0"/>
                            </p:stCondLst>
                            <p:childTnLst>
                              <p:par>
                                <p:cTn id="81" presetID="64" presetClass="path" presetSubtype="0" accel="50000" decel="50000" fill="hold" nodeType="clickEffect">
                                  <p:stCondLst>
                                    <p:cond delay="0"/>
                                  </p:stCondLst>
                                  <p:childTnLst>
                                    <p:animMotion origin="layout" path="M 0 0  L 0 -0.3331  E" pathEditMode="relative" ptsTypes="">
                                      <p:cBhvr>
                                        <p:cTn id="82" dur="2000" fill="hold"/>
                                        <p:tgtEl>
                                          <p:spTgt spid="12"/>
                                        </p:tgtEl>
                                        <p:attrNameLst>
                                          <p:attrName>ppt_x</p:attrName>
                                          <p:attrName>ppt_y</p:attrName>
                                        </p:attrNameLst>
                                      </p:cBhvr>
                                    </p:animMotion>
                                  </p:childTnLst>
                                </p:cTn>
                              </p:par>
                              <p:par>
                                <p:cTn id="83" presetID="64" presetClass="path" presetSubtype="0" accel="50000" decel="50000" fill="hold" nodeType="withEffect">
                                  <p:stCondLst>
                                    <p:cond delay="0"/>
                                  </p:stCondLst>
                                  <p:childTnLst>
                                    <p:animMotion origin="layout" path="M 0 0  L 0 -0.3331  E" pathEditMode="relative" ptsTypes="">
                                      <p:cBhvr>
                                        <p:cTn id="84" dur="2000" fill="hold"/>
                                        <p:tgtEl>
                                          <p:spTgt spid="16"/>
                                        </p:tgtEl>
                                        <p:attrNameLst>
                                          <p:attrName>ppt_x</p:attrName>
                                          <p:attrName>ppt_y</p:attrName>
                                        </p:attrNameLst>
                                      </p:cBhvr>
                                    </p:animMotion>
                                  </p:childTnLst>
                                </p:cTn>
                              </p:par>
                              <p:par>
                                <p:cTn id="85" presetID="64" presetClass="path" presetSubtype="0" accel="50000" decel="50000" fill="hold" nodeType="withEffect">
                                  <p:stCondLst>
                                    <p:cond delay="0"/>
                                  </p:stCondLst>
                                  <p:childTnLst>
                                    <p:animMotion origin="layout" path="M 0 0  L 0 -0.3331  E" pathEditMode="relative" ptsTypes="">
                                      <p:cBhvr>
                                        <p:cTn id="86" dur="2000" fill="hold"/>
                                        <p:tgtEl>
                                          <p:spTgt spid="10"/>
                                        </p:tgtEl>
                                        <p:attrNameLst>
                                          <p:attrName>ppt_x</p:attrName>
                                          <p:attrName>ppt_y</p:attrName>
                                        </p:attrNameLst>
                                      </p:cBhvr>
                                    </p:animMotion>
                                  </p:childTnLst>
                                </p:cTn>
                              </p:par>
                              <p:par>
                                <p:cTn id="87" presetID="64" presetClass="path" presetSubtype="0" accel="50000" decel="50000" fill="hold" nodeType="withEffect">
                                  <p:stCondLst>
                                    <p:cond delay="0"/>
                                  </p:stCondLst>
                                  <p:childTnLst>
                                    <p:animMotion origin="layout" path="M 0 0  L 0 -0.3331  E" pathEditMode="relative" ptsTypes="">
                                      <p:cBhvr>
                                        <p:cTn id="88" dur="2000" fill="hold"/>
                                        <p:tgtEl>
                                          <p:spTgt spid="14"/>
                                        </p:tgtEl>
                                        <p:attrNameLst>
                                          <p:attrName>ppt_x</p:attrName>
                                          <p:attrName>ppt_y</p:attrName>
                                        </p:attrNameLst>
                                      </p:cBhvr>
                                    </p:animMotion>
                                  </p:childTnLst>
                                </p:cTn>
                              </p:par>
                              <p:par>
                                <p:cTn id="89" presetID="64" presetClass="path" presetSubtype="0" accel="50000" decel="50000" fill="hold" nodeType="withEffect">
                                  <p:stCondLst>
                                    <p:cond delay="0"/>
                                  </p:stCondLst>
                                  <p:childTnLst>
                                    <p:animMotion origin="layout" path="M 0 0  L 0 -0.3331  E" pathEditMode="relative" ptsTypes="">
                                      <p:cBhvr>
                                        <p:cTn id="90" dur="2000" fill="hold"/>
                                        <p:tgtEl>
                                          <p:spTgt spid="4"/>
                                        </p:tgtEl>
                                        <p:attrNameLst>
                                          <p:attrName>ppt_x</p:attrName>
                                          <p:attrName>ppt_y</p:attrName>
                                        </p:attrNameLst>
                                      </p:cBhvr>
                                    </p:animMotion>
                                  </p:childTnLst>
                                </p:cTn>
                              </p:par>
                              <p:par>
                                <p:cTn id="91" presetID="64" presetClass="path" presetSubtype="0" accel="50000" decel="50000" fill="hold" nodeType="withEffect">
                                  <p:stCondLst>
                                    <p:cond delay="0"/>
                                  </p:stCondLst>
                                  <p:childTnLst>
                                    <p:animMotion origin="layout" path="M 0 0  L 0 -0.3331  E" pathEditMode="relative" ptsTypes="">
                                      <p:cBhvr>
                                        <p:cTn id="92" dur="2000" fill="hold"/>
                                        <p:tgtEl>
                                          <p:spTgt spid="18"/>
                                        </p:tgtEl>
                                        <p:attrNameLst>
                                          <p:attrName>ppt_x</p:attrName>
                                          <p:attrName>ppt_y</p:attrName>
                                        </p:attrNameLst>
                                      </p:cBhvr>
                                    </p:animMotion>
                                  </p:childTnLst>
                                </p:cTn>
                              </p:par>
                              <p:par>
                                <p:cTn id="93" presetID="64" presetClass="path" presetSubtype="0" accel="50000" decel="50000" fill="hold" nodeType="withEffect">
                                  <p:stCondLst>
                                    <p:cond delay="0"/>
                                  </p:stCondLst>
                                  <p:childTnLst>
                                    <p:animMotion origin="layout" path="M 0 0  L 0 -0.3331  E" pathEditMode="relative" ptsTypes="">
                                      <p:cBhvr>
                                        <p:cTn id="94" dur="2000" fill="hold"/>
                                        <p:tgtEl>
                                          <p:spTgt spid="7"/>
                                        </p:tgtEl>
                                        <p:attrNameLst>
                                          <p:attrName>ppt_x</p:attrName>
                                          <p:attrName>ppt_y</p:attrName>
                                        </p:attrNameLst>
                                      </p:cBhvr>
                                    </p:animMotion>
                                  </p:childTnLst>
                                </p:cTn>
                              </p:par>
                            </p:childTnLst>
                          </p:cTn>
                        </p:par>
                      </p:childTnLst>
                    </p:cTn>
                  </p:par>
                  <p:par>
                    <p:cTn id="95" fill="hold" nodeType="clickPar">
                      <p:stCondLst>
                        <p:cond delay="indefinite"/>
                      </p:stCondLst>
                      <p:childTnLst>
                        <p:par>
                          <p:cTn id="96" fill="hold" nodeType="withGroup">
                            <p:stCondLst>
                              <p:cond delay="0"/>
                            </p:stCondLst>
                            <p:childTnLst>
                              <p:par>
                                <p:cTn id="97" presetID="3" presetClass="exit" presetSubtype="10" fill="hold" nodeType="clickEffect">
                                  <p:stCondLst>
                                    <p:cond delay="0"/>
                                  </p:stCondLst>
                                  <p:childTnLst>
                                    <p:animEffect transition="out" filter="blinds(horizontal)">
                                      <p:cBhvr>
                                        <p:cTn id="98" dur="500"/>
                                        <p:tgtEl>
                                          <p:spTgt spid="14"/>
                                        </p:tgtEl>
                                      </p:cBhvr>
                                    </p:animEffect>
                                    <p:set>
                                      <p:cBhvr>
                                        <p:cTn id="99" dur="1" fill="hold">
                                          <p:stCondLst>
                                            <p:cond delay="499"/>
                                          </p:stCondLst>
                                        </p:cTn>
                                        <p:tgtEl>
                                          <p:spTgt spid="14"/>
                                        </p:tgtEl>
                                        <p:attrNameLst>
                                          <p:attrName>style.visibility</p:attrName>
                                        </p:attrNameLst>
                                      </p:cBhvr>
                                      <p:to>
                                        <p:strVal val="hidden"/>
                                      </p:to>
                                    </p:set>
                                  </p:childTnLst>
                                </p:cTn>
                              </p:par>
                              <p:par>
                                <p:cTn id="100" presetID="3" presetClass="exit" presetSubtype="10" fill="hold" nodeType="withEffect">
                                  <p:stCondLst>
                                    <p:cond delay="0"/>
                                  </p:stCondLst>
                                  <p:childTnLst>
                                    <p:animEffect transition="out" filter="blinds(horizontal)">
                                      <p:cBhvr>
                                        <p:cTn id="101" dur="500"/>
                                        <p:tgtEl>
                                          <p:spTgt spid="4"/>
                                        </p:tgtEl>
                                      </p:cBhvr>
                                    </p:animEffect>
                                    <p:set>
                                      <p:cBhvr>
                                        <p:cTn id="102" dur="1" fill="hold">
                                          <p:stCondLst>
                                            <p:cond delay="499"/>
                                          </p:stCondLst>
                                        </p:cTn>
                                        <p:tgtEl>
                                          <p:spTgt spid="4"/>
                                        </p:tgtEl>
                                        <p:attrNameLst>
                                          <p:attrName>style.visibility</p:attrName>
                                        </p:attrNameLst>
                                      </p:cBhvr>
                                      <p:to>
                                        <p:strVal val="hidden"/>
                                      </p:to>
                                    </p:set>
                                  </p:childTnLst>
                                </p:cTn>
                              </p:par>
                              <p:par>
                                <p:cTn id="103" presetID="3" presetClass="exit" presetSubtype="10" fill="hold" nodeType="withEffect">
                                  <p:stCondLst>
                                    <p:cond delay="0"/>
                                  </p:stCondLst>
                                  <p:childTnLst>
                                    <p:animEffect transition="out" filter="blinds(horizontal)">
                                      <p:cBhvr>
                                        <p:cTn id="104" dur="500"/>
                                        <p:tgtEl>
                                          <p:spTgt spid="18"/>
                                        </p:tgtEl>
                                      </p:cBhvr>
                                    </p:animEffect>
                                    <p:set>
                                      <p:cBhvr>
                                        <p:cTn id="105" dur="1" fill="hold">
                                          <p:stCondLst>
                                            <p:cond delay="499"/>
                                          </p:stCondLst>
                                        </p:cTn>
                                        <p:tgtEl>
                                          <p:spTgt spid="18"/>
                                        </p:tgtEl>
                                        <p:attrNameLst>
                                          <p:attrName>style.visibility</p:attrName>
                                        </p:attrNameLst>
                                      </p:cBhvr>
                                      <p:to>
                                        <p:strVal val="hidden"/>
                                      </p:to>
                                    </p:set>
                                  </p:childTnLst>
                                </p:cTn>
                              </p:par>
                              <p:par>
                                <p:cTn id="106" presetID="3" presetClass="exit" presetSubtype="10" fill="hold" nodeType="withEffect">
                                  <p:stCondLst>
                                    <p:cond delay="0"/>
                                  </p:stCondLst>
                                  <p:childTnLst>
                                    <p:animEffect transition="out" filter="blinds(horizontal)">
                                      <p:cBhvr>
                                        <p:cTn id="107" dur="500"/>
                                        <p:tgtEl>
                                          <p:spTgt spid="7"/>
                                        </p:tgtEl>
                                      </p:cBhvr>
                                    </p:animEffect>
                                    <p:set>
                                      <p:cBhvr>
                                        <p:cTn id="108" dur="1" fill="hold">
                                          <p:stCondLst>
                                            <p:cond delay="499"/>
                                          </p:stCondLst>
                                        </p:cTn>
                                        <p:tgtEl>
                                          <p:spTgt spid="7"/>
                                        </p:tgtEl>
                                        <p:attrNameLst>
                                          <p:attrName>style.visibility</p:attrName>
                                        </p:attrNameLst>
                                      </p:cBhvr>
                                      <p:to>
                                        <p:strVal val="hidden"/>
                                      </p:to>
                                    </p:set>
                                  </p:childTnLst>
                                </p:cTn>
                              </p:par>
                              <p:par>
                                <p:cTn id="109" presetID="3" presetClass="exit" presetSubtype="10" fill="hold" nodeType="withEffect">
                                  <p:stCondLst>
                                    <p:cond delay="0"/>
                                  </p:stCondLst>
                                  <p:childTnLst>
                                    <p:animEffect transition="out" filter="blinds(horizontal)">
                                      <p:cBhvr>
                                        <p:cTn id="110" dur="500"/>
                                        <p:tgtEl>
                                          <p:spTgt spid="10"/>
                                        </p:tgtEl>
                                      </p:cBhvr>
                                    </p:animEffect>
                                    <p:set>
                                      <p:cBhvr>
                                        <p:cTn id="111" dur="1" fill="hold">
                                          <p:stCondLst>
                                            <p:cond delay="499"/>
                                          </p:stCondLst>
                                        </p:cTn>
                                        <p:tgtEl>
                                          <p:spTgt spid="10"/>
                                        </p:tgtEl>
                                        <p:attrNameLst>
                                          <p:attrName>style.visibility</p:attrName>
                                        </p:attrNameLst>
                                      </p:cBhvr>
                                      <p:to>
                                        <p:strVal val="hidden"/>
                                      </p:to>
                                    </p:set>
                                  </p:childTnLst>
                                </p:cTn>
                              </p:par>
                              <p:par>
                                <p:cTn id="112" presetID="3" presetClass="exit" presetSubtype="10" fill="hold" nodeType="withEffect">
                                  <p:stCondLst>
                                    <p:cond delay="0"/>
                                  </p:stCondLst>
                                  <p:childTnLst>
                                    <p:animEffect transition="out" filter="blinds(horizontal)">
                                      <p:cBhvr>
                                        <p:cTn id="113" dur="500"/>
                                        <p:tgtEl>
                                          <p:spTgt spid="12"/>
                                        </p:tgtEl>
                                      </p:cBhvr>
                                    </p:animEffect>
                                    <p:set>
                                      <p:cBhvr>
                                        <p:cTn id="114" dur="1" fill="hold">
                                          <p:stCondLst>
                                            <p:cond delay="499"/>
                                          </p:stCondLst>
                                        </p:cTn>
                                        <p:tgtEl>
                                          <p:spTgt spid="12"/>
                                        </p:tgtEl>
                                        <p:attrNameLst>
                                          <p:attrName>style.visibility</p:attrName>
                                        </p:attrNameLst>
                                      </p:cBhvr>
                                      <p:to>
                                        <p:strVal val="hidden"/>
                                      </p:to>
                                    </p:set>
                                  </p:childTnLst>
                                </p:cTn>
                              </p:par>
                              <p:par>
                                <p:cTn id="115" presetID="3" presetClass="exit" presetSubtype="10" fill="hold" nodeType="withEffect">
                                  <p:stCondLst>
                                    <p:cond delay="0"/>
                                  </p:stCondLst>
                                  <p:childTnLst>
                                    <p:animEffect transition="out" filter="blinds(horizontal)">
                                      <p:cBhvr>
                                        <p:cTn id="116" dur="500"/>
                                        <p:tgtEl>
                                          <p:spTgt spid="16"/>
                                        </p:tgtEl>
                                      </p:cBhvr>
                                    </p:animEffect>
                                    <p:set>
                                      <p:cBhvr>
                                        <p:cTn id="117" dur="1" fill="hold">
                                          <p:stCondLst>
                                            <p:cond delay="499"/>
                                          </p:stCondLst>
                                        </p:cTn>
                                        <p:tgtEl>
                                          <p:spTgt spid="16"/>
                                        </p:tgtEl>
                                        <p:attrNameLst>
                                          <p:attrName>style.visibility</p:attrName>
                                        </p:attrNameLst>
                                      </p:cBhvr>
                                      <p:to>
                                        <p:strVal val="hidden"/>
                                      </p:to>
                                    </p:se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4" presetClass="entr" presetSubtype="16" fill="hold" nodeType="clickEffect">
                                  <p:stCondLst>
                                    <p:cond delay="0"/>
                                  </p:stCondLst>
                                  <p:childTnLst>
                                    <p:set>
                                      <p:cBhvr>
                                        <p:cTn id="121" dur="1" fill="hold">
                                          <p:stCondLst>
                                            <p:cond delay="0"/>
                                          </p:stCondLst>
                                        </p:cTn>
                                        <p:tgtEl>
                                          <p:spTgt spid="139">
                                            <p:txEl>
                                              <p:pRg st="0" end="0"/>
                                            </p:txEl>
                                          </p:spTgt>
                                        </p:tgtEl>
                                        <p:attrNameLst>
                                          <p:attrName>style.visibility</p:attrName>
                                        </p:attrNameLst>
                                      </p:cBhvr>
                                      <p:to>
                                        <p:strVal val="visible"/>
                                      </p:to>
                                    </p:set>
                                    <p:animEffect transition="in" filter="box(in)">
                                      <p:cBhvr>
                                        <p:cTn id="122" dur="500"/>
                                        <p:tgtEl>
                                          <p:spTgt spid="139">
                                            <p:txEl>
                                              <p:pRg st="0" end="0"/>
                                            </p:txEl>
                                          </p:spTgt>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4" presetClass="entr" presetSubtype="16" fill="hold" nodeType="clickEffect">
                                  <p:stCondLst>
                                    <p:cond delay="0"/>
                                  </p:stCondLst>
                                  <p:childTnLst>
                                    <p:set>
                                      <p:cBhvr>
                                        <p:cTn id="126" dur="1" fill="hold">
                                          <p:stCondLst>
                                            <p:cond delay="0"/>
                                          </p:stCondLst>
                                        </p:cTn>
                                        <p:tgtEl>
                                          <p:spTgt spid="139">
                                            <p:txEl>
                                              <p:pRg st="1" end="1"/>
                                            </p:txEl>
                                          </p:spTgt>
                                        </p:tgtEl>
                                        <p:attrNameLst>
                                          <p:attrName>style.visibility</p:attrName>
                                        </p:attrNameLst>
                                      </p:cBhvr>
                                      <p:to>
                                        <p:strVal val="visible"/>
                                      </p:to>
                                    </p:set>
                                    <p:animEffect transition="in" filter="box(in)">
                                      <p:cBhvr>
                                        <p:cTn id="127" dur="500"/>
                                        <p:tgtEl>
                                          <p:spTgt spid="1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p:bldP spid="4234" grpId="0" animBg="1"/>
      <p:bldP spid="423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Text Box 6"/>
          <p:cNvSpPr txBox="1">
            <a:spLocks noChangeArrowheads="1"/>
          </p:cNvSpPr>
          <p:nvPr/>
        </p:nvSpPr>
        <p:spPr bwMode="auto">
          <a:xfrm>
            <a:off x="0" y="1066800"/>
            <a:ext cx="3962400" cy="1570038"/>
          </a:xfrm>
          <a:prstGeom prst="rect">
            <a:avLst/>
          </a:prstGeom>
          <a:noFill/>
          <a:ln w="9525">
            <a:noFill/>
            <a:miter lim="800000"/>
            <a:headEnd/>
            <a:tailEnd/>
          </a:ln>
          <a:effectLst/>
        </p:spPr>
        <p:txBody>
          <a:bodyPr>
            <a:spAutoFit/>
          </a:bodyPr>
          <a:lstStyle/>
          <a:p>
            <a:pPr>
              <a:spcBef>
                <a:spcPct val="50000"/>
              </a:spcBef>
              <a:defRPr/>
            </a:pPr>
            <a:r>
              <a:rPr lang="en-US" sz="2400" b="1" u="none" dirty="0" smtClean="0">
                <a:solidFill>
                  <a:srgbClr val="0000FF"/>
                </a:solidFill>
                <a:cs typeface="Arial" charset="0"/>
              </a:rPr>
              <a:t>1 </a:t>
            </a:r>
            <a:r>
              <a:rPr lang="en-US" sz="2400" b="1" u="none" dirty="0">
                <a:solidFill>
                  <a:srgbClr val="0000FF"/>
                </a:solidFill>
                <a:cs typeface="Arial" charset="0"/>
              </a:rPr>
              <a:t>. TỈA, DẶM </a:t>
            </a:r>
            <a:r>
              <a:rPr lang="en-US" sz="2400" b="1" u="none" dirty="0" smtClean="0">
                <a:solidFill>
                  <a:srgbClr val="0000FF"/>
                </a:solidFill>
                <a:cs typeface="Arial" charset="0"/>
              </a:rPr>
              <a:t>CÂY</a:t>
            </a:r>
          </a:p>
          <a:p>
            <a:pPr>
              <a:spcBef>
                <a:spcPct val="50000"/>
              </a:spcBef>
              <a:defRPr/>
            </a:pPr>
            <a:r>
              <a:rPr lang="en-US" sz="2400" b="1" u="none" dirty="0" smtClean="0">
                <a:solidFill>
                  <a:srgbClr val="0000FF"/>
                </a:solidFill>
                <a:cs typeface="Arial" charset="0"/>
              </a:rPr>
              <a:t>a. </a:t>
            </a:r>
            <a:r>
              <a:rPr lang="en-US" sz="2400" b="1" u="none" dirty="0" err="1" smtClean="0">
                <a:solidFill>
                  <a:srgbClr val="0000FF"/>
                </a:solidFill>
                <a:cs typeface="Arial" charset="0"/>
              </a:rPr>
              <a:t>Tỉa</a:t>
            </a:r>
            <a:r>
              <a:rPr lang="en-US" sz="2400" b="1" u="none" dirty="0" smtClean="0">
                <a:solidFill>
                  <a:srgbClr val="0000FF"/>
                </a:solidFill>
                <a:cs typeface="Arial" charset="0"/>
              </a:rPr>
              <a:t> </a:t>
            </a:r>
            <a:r>
              <a:rPr lang="en-US" sz="2400" b="1" u="none" dirty="0" err="1" smtClean="0">
                <a:solidFill>
                  <a:srgbClr val="0000FF"/>
                </a:solidFill>
                <a:cs typeface="Arial" charset="0"/>
              </a:rPr>
              <a:t>cây</a:t>
            </a:r>
            <a:endParaRPr lang="en-US" sz="2400" b="1" u="none" dirty="0" smtClean="0">
              <a:solidFill>
                <a:srgbClr val="0000FF"/>
              </a:solidFill>
              <a:cs typeface="Arial" charset="0"/>
            </a:endParaRPr>
          </a:p>
          <a:p>
            <a:pPr>
              <a:spcBef>
                <a:spcPct val="50000"/>
              </a:spcBef>
              <a:defRPr/>
            </a:pPr>
            <a:r>
              <a:rPr lang="en-US" sz="2400" b="1" u="none" dirty="0" smtClean="0">
                <a:solidFill>
                  <a:srgbClr val="0000FF"/>
                </a:solidFill>
                <a:cs typeface="Arial" charset="0"/>
              </a:rPr>
              <a:t>b. </a:t>
            </a:r>
            <a:r>
              <a:rPr lang="en-US" sz="2400" b="1" u="none" dirty="0" err="1" smtClean="0">
                <a:solidFill>
                  <a:srgbClr val="0000FF"/>
                </a:solidFill>
                <a:cs typeface="Arial" charset="0"/>
              </a:rPr>
              <a:t>Dặm</a:t>
            </a:r>
            <a:r>
              <a:rPr lang="en-US" sz="2400" b="1" u="none" dirty="0" smtClean="0">
                <a:solidFill>
                  <a:srgbClr val="0000FF"/>
                </a:solidFill>
                <a:cs typeface="Arial" charset="0"/>
              </a:rPr>
              <a:t> </a:t>
            </a:r>
            <a:r>
              <a:rPr lang="en-US" sz="2400" b="1" u="none" dirty="0" err="1">
                <a:solidFill>
                  <a:srgbClr val="0000FF"/>
                </a:solidFill>
                <a:cs typeface="Arial" charset="0"/>
              </a:rPr>
              <a:t>cây</a:t>
            </a:r>
            <a:endParaRPr lang="en-US" sz="2400" b="1" u="none" dirty="0">
              <a:solidFill>
                <a:srgbClr val="0000FF"/>
              </a:solidFill>
              <a:cs typeface="Arial" charset="0"/>
            </a:endParaRPr>
          </a:p>
        </p:txBody>
      </p:sp>
      <p:sp>
        <p:nvSpPr>
          <p:cNvPr id="8195" name="Rectangle 7"/>
          <p:cNvSpPr>
            <a:spLocks noChangeArrowheads="1"/>
          </p:cNvSpPr>
          <p:nvPr/>
        </p:nvSpPr>
        <p:spPr bwMode="auto">
          <a:xfrm>
            <a:off x="4483100" y="1371600"/>
            <a:ext cx="4508500" cy="175260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p>
        </p:txBody>
      </p:sp>
      <p:grpSp>
        <p:nvGrpSpPr>
          <p:cNvPr id="2" name="Group 8"/>
          <p:cNvGrpSpPr>
            <a:grpSpLocks/>
          </p:cNvGrpSpPr>
          <p:nvPr/>
        </p:nvGrpSpPr>
        <p:grpSpPr bwMode="auto">
          <a:xfrm>
            <a:off x="7340600" y="2298700"/>
            <a:ext cx="304800" cy="457200"/>
            <a:chOff x="4080" y="1728"/>
            <a:chExt cx="192" cy="288"/>
          </a:xfrm>
        </p:grpSpPr>
        <p:sp>
          <p:nvSpPr>
            <p:cNvPr id="8298" name="Line 9"/>
            <p:cNvSpPr>
              <a:spLocks noChangeShapeType="1"/>
            </p:cNvSpPr>
            <p:nvPr/>
          </p:nvSpPr>
          <p:spPr bwMode="auto">
            <a:xfrm>
              <a:off x="4080" y="1872"/>
              <a:ext cx="96" cy="144"/>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9" name="Line 10"/>
            <p:cNvSpPr>
              <a:spLocks noChangeShapeType="1"/>
            </p:cNvSpPr>
            <p:nvPr/>
          </p:nvSpPr>
          <p:spPr bwMode="auto">
            <a:xfrm>
              <a:off x="4128" y="1728"/>
              <a:ext cx="48" cy="28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0" name="Line 11"/>
            <p:cNvSpPr>
              <a:spLocks noChangeShapeType="1"/>
            </p:cNvSpPr>
            <p:nvPr/>
          </p:nvSpPr>
          <p:spPr bwMode="auto">
            <a:xfrm flipH="1">
              <a:off x="4176" y="1824"/>
              <a:ext cx="48" cy="192"/>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1" name="Line 12"/>
            <p:cNvSpPr>
              <a:spLocks noChangeShapeType="1"/>
            </p:cNvSpPr>
            <p:nvPr/>
          </p:nvSpPr>
          <p:spPr bwMode="auto">
            <a:xfrm>
              <a:off x="4080" y="1968"/>
              <a:ext cx="96" cy="4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302" name="Line 13"/>
            <p:cNvSpPr>
              <a:spLocks noChangeShapeType="1"/>
            </p:cNvSpPr>
            <p:nvPr/>
          </p:nvSpPr>
          <p:spPr bwMode="auto">
            <a:xfrm flipH="1">
              <a:off x="4176" y="1920"/>
              <a:ext cx="96" cy="96"/>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 name="Group 14"/>
          <p:cNvGrpSpPr>
            <a:grpSpLocks/>
          </p:cNvGrpSpPr>
          <p:nvPr/>
        </p:nvGrpSpPr>
        <p:grpSpPr bwMode="auto">
          <a:xfrm>
            <a:off x="7366000" y="1676400"/>
            <a:ext cx="304800" cy="457200"/>
            <a:chOff x="4080" y="1728"/>
            <a:chExt cx="192" cy="288"/>
          </a:xfrm>
        </p:grpSpPr>
        <p:sp>
          <p:nvSpPr>
            <p:cNvPr id="8293" name="Line 1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4" name="Line 1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5" name="Line 1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6" name="Line 1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7" name="Line 1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4" name="Group 20"/>
          <p:cNvGrpSpPr>
            <a:grpSpLocks/>
          </p:cNvGrpSpPr>
          <p:nvPr/>
        </p:nvGrpSpPr>
        <p:grpSpPr bwMode="auto">
          <a:xfrm>
            <a:off x="6680200" y="2286000"/>
            <a:ext cx="304800" cy="457200"/>
            <a:chOff x="4080" y="1728"/>
            <a:chExt cx="192" cy="288"/>
          </a:xfrm>
        </p:grpSpPr>
        <p:sp>
          <p:nvSpPr>
            <p:cNvPr id="8288" name="Line 21"/>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9" name="Line 22"/>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0" name="Line 23"/>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1" name="Line 24"/>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92" name="Line 25"/>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 name="Group 26"/>
          <p:cNvGrpSpPr>
            <a:grpSpLocks/>
          </p:cNvGrpSpPr>
          <p:nvPr/>
        </p:nvGrpSpPr>
        <p:grpSpPr bwMode="auto">
          <a:xfrm>
            <a:off x="6731000" y="1651000"/>
            <a:ext cx="304800" cy="457200"/>
            <a:chOff x="4080" y="1728"/>
            <a:chExt cx="192" cy="288"/>
          </a:xfrm>
        </p:grpSpPr>
        <p:sp>
          <p:nvSpPr>
            <p:cNvPr id="8283" name="Line 2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4" name="Line 2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5" name="Line 2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6" name="Line 3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7" name="Line 3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6" name="Group 32"/>
          <p:cNvGrpSpPr>
            <a:grpSpLocks/>
          </p:cNvGrpSpPr>
          <p:nvPr/>
        </p:nvGrpSpPr>
        <p:grpSpPr bwMode="auto">
          <a:xfrm>
            <a:off x="5930900" y="1625600"/>
            <a:ext cx="304800" cy="457200"/>
            <a:chOff x="4080" y="1728"/>
            <a:chExt cx="192" cy="288"/>
          </a:xfrm>
        </p:grpSpPr>
        <p:sp>
          <p:nvSpPr>
            <p:cNvPr id="8278" name="Line 33"/>
            <p:cNvSpPr>
              <a:spLocks noChangeShapeType="1"/>
            </p:cNvSpPr>
            <p:nvPr/>
          </p:nvSpPr>
          <p:spPr bwMode="auto">
            <a:xfrm>
              <a:off x="4080" y="1872"/>
              <a:ext cx="96" cy="144"/>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9" name="Line 34"/>
            <p:cNvSpPr>
              <a:spLocks noChangeShapeType="1"/>
            </p:cNvSpPr>
            <p:nvPr/>
          </p:nvSpPr>
          <p:spPr bwMode="auto">
            <a:xfrm>
              <a:off x="4128" y="1728"/>
              <a:ext cx="48" cy="28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0" name="Line 35"/>
            <p:cNvSpPr>
              <a:spLocks noChangeShapeType="1"/>
            </p:cNvSpPr>
            <p:nvPr/>
          </p:nvSpPr>
          <p:spPr bwMode="auto">
            <a:xfrm flipH="1">
              <a:off x="4176" y="1824"/>
              <a:ext cx="48" cy="192"/>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1" name="Line 36"/>
            <p:cNvSpPr>
              <a:spLocks noChangeShapeType="1"/>
            </p:cNvSpPr>
            <p:nvPr/>
          </p:nvSpPr>
          <p:spPr bwMode="auto">
            <a:xfrm>
              <a:off x="4080" y="1968"/>
              <a:ext cx="96" cy="4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82" name="Line 37"/>
            <p:cNvSpPr>
              <a:spLocks noChangeShapeType="1"/>
            </p:cNvSpPr>
            <p:nvPr/>
          </p:nvSpPr>
          <p:spPr bwMode="auto">
            <a:xfrm flipH="1">
              <a:off x="4176" y="1920"/>
              <a:ext cx="96" cy="96"/>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7" name="Group 38"/>
          <p:cNvGrpSpPr>
            <a:grpSpLocks/>
          </p:cNvGrpSpPr>
          <p:nvPr/>
        </p:nvGrpSpPr>
        <p:grpSpPr bwMode="auto">
          <a:xfrm>
            <a:off x="5969000" y="2286000"/>
            <a:ext cx="304800" cy="457200"/>
            <a:chOff x="4080" y="1728"/>
            <a:chExt cx="192" cy="288"/>
          </a:xfrm>
        </p:grpSpPr>
        <p:sp>
          <p:nvSpPr>
            <p:cNvPr id="8273" name="Line 3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4" name="Line 4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5" name="Line 4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6" name="Line 4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7" name="Line 4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8" name="Group 44"/>
          <p:cNvGrpSpPr>
            <a:grpSpLocks/>
          </p:cNvGrpSpPr>
          <p:nvPr/>
        </p:nvGrpSpPr>
        <p:grpSpPr bwMode="auto">
          <a:xfrm>
            <a:off x="5321300" y="1676400"/>
            <a:ext cx="304800" cy="457200"/>
            <a:chOff x="4080" y="1728"/>
            <a:chExt cx="192" cy="288"/>
          </a:xfrm>
        </p:grpSpPr>
        <p:sp>
          <p:nvSpPr>
            <p:cNvPr id="8268" name="Line 4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9" name="Line 4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0" name="Line 4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1" name="Line 4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72" name="Line 4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9" name="Group 50"/>
          <p:cNvGrpSpPr>
            <a:grpSpLocks/>
          </p:cNvGrpSpPr>
          <p:nvPr/>
        </p:nvGrpSpPr>
        <p:grpSpPr bwMode="auto">
          <a:xfrm>
            <a:off x="5321300" y="2286000"/>
            <a:ext cx="304800" cy="457200"/>
            <a:chOff x="4080" y="1728"/>
            <a:chExt cx="192" cy="288"/>
          </a:xfrm>
        </p:grpSpPr>
        <p:sp>
          <p:nvSpPr>
            <p:cNvPr id="8263" name="Line 51"/>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4" name="Line 52"/>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5" name="Line 53"/>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6" name="Line 54"/>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7" name="Line 55"/>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0" name="Group 56"/>
          <p:cNvGrpSpPr>
            <a:grpSpLocks/>
          </p:cNvGrpSpPr>
          <p:nvPr/>
        </p:nvGrpSpPr>
        <p:grpSpPr bwMode="auto">
          <a:xfrm>
            <a:off x="4737100" y="2286000"/>
            <a:ext cx="304800" cy="457200"/>
            <a:chOff x="4080" y="1728"/>
            <a:chExt cx="192" cy="288"/>
          </a:xfrm>
        </p:grpSpPr>
        <p:sp>
          <p:nvSpPr>
            <p:cNvPr id="8258" name="Line 57"/>
            <p:cNvSpPr>
              <a:spLocks noChangeShapeType="1"/>
            </p:cNvSpPr>
            <p:nvPr/>
          </p:nvSpPr>
          <p:spPr bwMode="auto">
            <a:xfrm>
              <a:off x="4080" y="1872"/>
              <a:ext cx="96" cy="144"/>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9" name="Line 58"/>
            <p:cNvSpPr>
              <a:spLocks noChangeShapeType="1"/>
            </p:cNvSpPr>
            <p:nvPr/>
          </p:nvSpPr>
          <p:spPr bwMode="auto">
            <a:xfrm>
              <a:off x="4128" y="1728"/>
              <a:ext cx="48" cy="28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0" name="Line 59"/>
            <p:cNvSpPr>
              <a:spLocks noChangeShapeType="1"/>
            </p:cNvSpPr>
            <p:nvPr/>
          </p:nvSpPr>
          <p:spPr bwMode="auto">
            <a:xfrm flipH="1">
              <a:off x="4176" y="1824"/>
              <a:ext cx="48" cy="192"/>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1" name="Line 60"/>
            <p:cNvSpPr>
              <a:spLocks noChangeShapeType="1"/>
            </p:cNvSpPr>
            <p:nvPr/>
          </p:nvSpPr>
          <p:spPr bwMode="auto">
            <a:xfrm>
              <a:off x="4080" y="1968"/>
              <a:ext cx="96" cy="4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62" name="Line 61"/>
            <p:cNvSpPr>
              <a:spLocks noChangeShapeType="1"/>
            </p:cNvSpPr>
            <p:nvPr/>
          </p:nvSpPr>
          <p:spPr bwMode="auto">
            <a:xfrm flipH="1">
              <a:off x="4176" y="1920"/>
              <a:ext cx="96" cy="96"/>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1" name="Group 62"/>
          <p:cNvGrpSpPr>
            <a:grpSpLocks/>
          </p:cNvGrpSpPr>
          <p:nvPr/>
        </p:nvGrpSpPr>
        <p:grpSpPr bwMode="auto">
          <a:xfrm>
            <a:off x="4749800" y="1612900"/>
            <a:ext cx="304800" cy="457200"/>
            <a:chOff x="4080" y="1728"/>
            <a:chExt cx="192" cy="288"/>
          </a:xfrm>
        </p:grpSpPr>
        <p:sp>
          <p:nvSpPr>
            <p:cNvPr id="8253" name="Line 63"/>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4" name="Line 64"/>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5" name="Line 65"/>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6" name="Line 66"/>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7" name="Line 67"/>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2" name="Group 68"/>
          <p:cNvGrpSpPr>
            <a:grpSpLocks/>
          </p:cNvGrpSpPr>
          <p:nvPr/>
        </p:nvGrpSpPr>
        <p:grpSpPr bwMode="auto">
          <a:xfrm>
            <a:off x="7874000" y="2286000"/>
            <a:ext cx="304800" cy="457200"/>
            <a:chOff x="4080" y="1728"/>
            <a:chExt cx="192" cy="288"/>
          </a:xfrm>
        </p:grpSpPr>
        <p:sp>
          <p:nvSpPr>
            <p:cNvPr id="8248" name="Line 69"/>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9" name="Line 70"/>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0" name="Line 71"/>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1" name="Line 72"/>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52" name="Line 73"/>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 name="Group 74"/>
          <p:cNvGrpSpPr>
            <a:grpSpLocks/>
          </p:cNvGrpSpPr>
          <p:nvPr/>
        </p:nvGrpSpPr>
        <p:grpSpPr bwMode="auto">
          <a:xfrm>
            <a:off x="8420100" y="2286000"/>
            <a:ext cx="304800" cy="457200"/>
            <a:chOff x="4080" y="1728"/>
            <a:chExt cx="192" cy="288"/>
          </a:xfrm>
        </p:grpSpPr>
        <p:sp>
          <p:nvSpPr>
            <p:cNvPr id="8243" name="Line 75"/>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4" name="Line 76"/>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5" name="Line 77"/>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6" name="Line 78"/>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7" name="Line 79"/>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4" name="Group 80"/>
          <p:cNvGrpSpPr>
            <a:grpSpLocks/>
          </p:cNvGrpSpPr>
          <p:nvPr/>
        </p:nvGrpSpPr>
        <p:grpSpPr bwMode="auto">
          <a:xfrm>
            <a:off x="8356600" y="1676400"/>
            <a:ext cx="304800" cy="457200"/>
            <a:chOff x="4080" y="1728"/>
            <a:chExt cx="192" cy="288"/>
          </a:xfrm>
        </p:grpSpPr>
        <p:sp>
          <p:nvSpPr>
            <p:cNvPr id="8238" name="Line 81"/>
            <p:cNvSpPr>
              <a:spLocks noChangeShapeType="1"/>
            </p:cNvSpPr>
            <p:nvPr/>
          </p:nvSpPr>
          <p:spPr bwMode="auto">
            <a:xfrm>
              <a:off x="4080" y="1872"/>
              <a:ext cx="96" cy="144"/>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9" name="Line 82"/>
            <p:cNvSpPr>
              <a:spLocks noChangeShapeType="1"/>
            </p:cNvSpPr>
            <p:nvPr/>
          </p:nvSpPr>
          <p:spPr bwMode="auto">
            <a:xfrm>
              <a:off x="4128" y="1728"/>
              <a:ext cx="48" cy="28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0" name="Line 83"/>
            <p:cNvSpPr>
              <a:spLocks noChangeShapeType="1"/>
            </p:cNvSpPr>
            <p:nvPr/>
          </p:nvSpPr>
          <p:spPr bwMode="auto">
            <a:xfrm flipH="1">
              <a:off x="4176" y="1824"/>
              <a:ext cx="48" cy="192"/>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1" name="Line 84"/>
            <p:cNvSpPr>
              <a:spLocks noChangeShapeType="1"/>
            </p:cNvSpPr>
            <p:nvPr/>
          </p:nvSpPr>
          <p:spPr bwMode="auto">
            <a:xfrm>
              <a:off x="4080" y="1968"/>
              <a:ext cx="96" cy="48"/>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42" name="Line 85"/>
            <p:cNvSpPr>
              <a:spLocks noChangeShapeType="1"/>
            </p:cNvSpPr>
            <p:nvPr/>
          </p:nvSpPr>
          <p:spPr bwMode="auto">
            <a:xfrm flipH="1">
              <a:off x="4176" y="1920"/>
              <a:ext cx="96" cy="96"/>
            </a:xfrm>
            <a:prstGeom prst="line">
              <a:avLst/>
            </a:prstGeom>
            <a:noFill/>
            <a:ln w="38100">
              <a:solidFill>
                <a:srgbClr val="33CC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5" name="Group 86"/>
          <p:cNvGrpSpPr>
            <a:grpSpLocks/>
          </p:cNvGrpSpPr>
          <p:nvPr/>
        </p:nvGrpSpPr>
        <p:grpSpPr bwMode="auto">
          <a:xfrm>
            <a:off x="7924800" y="1676400"/>
            <a:ext cx="304800" cy="457200"/>
            <a:chOff x="4080" y="1728"/>
            <a:chExt cx="192" cy="288"/>
          </a:xfrm>
        </p:grpSpPr>
        <p:sp>
          <p:nvSpPr>
            <p:cNvPr id="8233" name="Line 87"/>
            <p:cNvSpPr>
              <a:spLocks noChangeShapeType="1"/>
            </p:cNvSpPr>
            <p:nvPr/>
          </p:nvSpPr>
          <p:spPr bwMode="auto">
            <a:xfrm>
              <a:off x="4080" y="1872"/>
              <a:ext cx="96" cy="144"/>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4" name="Line 88"/>
            <p:cNvSpPr>
              <a:spLocks noChangeShapeType="1"/>
            </p:cNvSpPr>
            <p:nvPr/>
          </p:nvSpPr>
          <p:spPr bwMode="auto">
            <a:xfrm>
              <a:off x="4128" y="1728"/>
              <a:ext cx="48" cy="28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5" name="Line 89"/>
            <p:cNvSpPr>
              <a:spLocks noChangeShapeType="1"/>
            </p:cNvSpPr>
            <p:nvPr/>
          </p:nvSpPr>
          <p:spPr bwMode="auto">
            <a:xfrm flipH="1">
              <a:off x="4176" y="1824"/>
              <a:ext cx="48" cy="192"/>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6" name="Line 90"/>
            <p:cNvSpPr>
              <a:spLocks noChangeShapeType="1"/>
            </p:cNvSpPr>
            <p:nvPr/>
          </p:nvSpPr>
          <p:spPr bwMode="auto">
            <a:xfrm>
              <a:off x="4080" y="1968"/>
              <a:ext cx="96" cy="48"/>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7" name="Line 91"/>
            <p:cNvSpPr>
              <a:spLocks noChangeShapeType="1"/>
            </p:cNvSpPr>
            <p:nvPr/>
          </p:nvSpPr>
          <p:spPr bwMode="auto">
            <a:xfrm flipH="1">
              <a:off x="4176" y="1920"/>
              <a:ext cx="96" cy="96"/>
            </a:xfrm>
            <a:prstGeom prst="line">
              <a:avLst/>
            </a:prstGeom>
            <a:noFill/>
            <a:ln w="28575">
              <a:solidFill>
                <a:srgbClr val="0066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6" name="Group 92"/>
          <p:cNvGrpSpPr>
            <a:grpSpLocks/>
          </p:cNvGrpSpPr>
          <p:nvPr/>
        </p:nvGrpSpPr>
        <p:grpSpPr bwMode="auto">
          <a:xfrm>
            <a:off x="6146800" y="1625600"/>
            <a:ext cx="304800" cy="457200"/>
            <a:chOff x="4080" y="1728"/>
            <a:chExt cx="192" cy="288"/>
          </a:xfrm>
        </p:grpSpPr>
        <p:sp>
          <p:nvSpPr>
            <p:cNvPr id="8228" name="Line 93"/>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9" name="Line 94"/>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0" name="Line 95"/>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1" name="Line 96"/>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32" name="Line 97"/>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7" name="Group 98"/>
          <p:cNvGrpSpPr>
            <a:grpSpLocks/>
          </p:cNvGrpSpPr>
          <p:nvPr/>
        </p:nvGrpSpPr>
        <p:grpSpPr bwMode="auto">
          <a:xfrm>
            <a:off x="8547100" y="1676400"/>
            <a:ext cx="304800" cy="457200"/>
            <a:chOff x="4080" y="1728"/>
            <a:chExt cx="192" cy="288"/>
          </a:xfrm>
        </p:grpSpPr>
        <p:sp>
          <p:nvSpPr>
            <p:cNvPr id="8223" name="Line 99"/>
            <p:cNvSpPr>
              <a:spLocks noChangeShapeType="1"/>
            </p:cNvSpPr>
            <p:nvPr/>
          </p:nvSpPr>
          <p:spPr bwMode="auto">
            <a:xfrm>
              <a:off x="4080" y="1872"/>
              <a:ext cx="96" cy="144"/>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4" name="Line 100"/>
            <p:cNvSpPr>
              <a:spLocks noChangeShapeType="1"/>
            </p:cNvSpPr>
            <p:nvPr/>
          </p:nvSpPr>
          <p:spPr bwMode="auto">
            <a:xfrm>
              <a:off x="4128" y="1728"/>
              <a:ext cx="48" cy="28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5" name="Line 101"/>
            <p:cNvSpPr>
              <a:spLocks noChangeShapeType="1"/>
            </p:cNvSpPr>
            <p:nvPr/>
          </p:nvSpPr>
          <p:spPr bwMode="auto">
            <a:xfrm flipH="1">
              <a:off x="4176" y="1824"/>
              <a:ext cx="48" cy="192"/>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6" name="Line 102"/>
            <p:cNvSpPr>
              <a:spLocks noChangeShapeType="1"/>
            </p:cNvSpPr>
            <p:nvPr/>
          </p:nvSpPr>
          <p:spPr bwMode="auto">
            <a:xfrm>
              <a:off x="4080" y="1968"/>
              <a:ext cx="96" cy="48"/>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27" name="Line 103"/>
            <p:cNvSpPr>
              <a:spLocks noChangeShapeType="1"/>
            </p:cNvSpPr>
            <p:nvPr/>
          </p:nvSpPr>
          <p:spPr bwMode="auto">
            <a:xfrm flipH="1">
              <a:off x="4176" y="1920"/>
              <a:ext cx="96" cy="96"/>
            </a:xfrm>
            <a:prstGeom prst="line">
              <a:avLst/>
            </a:prstGeom>
            <a:noFill/>
            <a:ln w="28575">
              <a:solidFill>
                <a:srgbClr val="996633"/>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212" name="Text Box 104"/>
          <p:cNvSpPr txBox="1">
            <a:spLocks noChangeArrowheads="1"/>
          </p:cNvSpPr>
          <p:nvPr/>
        </p:nvSpPr>
        <p:spPr bwMode="auto">
          <a:xfrm>
            <a:off x="6019800" y="3581400"/>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chemeClr val="bg1"/>
                </a:solidFill>
                <a:latin typeface="Arial" panose="020B0604020202020204" pitchFamily="34" charset="0"/>
              </a:rPr>
              <a:t>Dặm cây</a:t>
            </a:r>
          </a:p>
        </p:txBody>
      </p:sp>
      <p:sp>
        <p:nvSpPr>
          <p:cNvPr id="5230" name="Text Box 110"/>
          <p:cNvSpPr txBox="1">
            <a:spLocks noChangeArrowheads="1"/>
          </p:cNvSpPr>
          <p:nvPr/>
        </p:nvSpPr>
        <p:spPr bwMode="auto">
          <a:xfrm>
            <a:off x="6934200" y="228600"/>
            <a:ext cx="1676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t>Cây chết</a:t>
            </a:r>
          </a:p>
        </p:txBody>
      </p:sp>
      <p:sp>
        <p:nvSpPr>
          <p:cNvPr id="5231" name="Text Box 111"/>
          <p:cNvSpPr txBox="1">
            <a:spLocks noChangeArrowheads="1"/>
          </p:cNvSpPr>
          <p:nvPr/>
        </p:nvSpPr>
        <p:spPr bwMode="auto">
          <a:xfrm>
            <a:off x="4191000" y="3581400"/>
            <a:ext cx="1295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err="1"/>
              <a:t>Dặm</a:t>
            </a:r>
            <a:endParaRPr lang="en-US" altLang="en-US" sz="2400" b="1" u="none" dirty="0"/>
          </a:p>
        </p:txBody>
      </p:sp>
      <p:sp>
        <p:nvSpPr>
          <p:cNvPr id="5232" name="Line 112"/>
          <p:cNvSpPr>
            <a:spLocks noChangeShapeType="1"/>
          </p:cNvSpPr>
          <p:nvPr/>
        </p:nvSpPr>
        <p:spPr bwMode="auto">
          <a:xfrm flipV="1">
            <a:off x="4572000" y="2819400"/>
            <a:ext cx="228600" cy="8128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18" name="Line 114"/>
          <p:cNvSpPr>
            <a:spLocks noChangeShapeType="1"/>
          </p:cNvSpPr>
          <p:nvPr/>
        </p:nvSpPr>
        <p:spPr bwMode="auto">
          <a:xfrm>
            <a:off x="4196522" y="5522"/>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219" name="Text Box 201"/>
          <p:cNvSpPr txBox="1">
            <a:spLocks noChangeArrowheads="1"/>
          </p:cNvSpPr>
          <p:nvPr/>
        </p:nvSpPr>
        <p:spPr bwMode="auto">
          <a:xfrm>
            <a:off x="0" y="0"/>
            <a:ext cx="3810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FF3300"/>
                </a:solidFill>
                <a:latin typeface="Arial" panose="020B0604020202020204" pitchFamily="34" charset="0"/>
              </a:rPr>
              <a:t>II. CHĂM </a:t>
            </a:r>
            <a:r>
              <a:rPr lang="en-US" altLang="en-US" sz="2400" b="1" u="none" dirty="0">
                <a:solidFill>
                  <a:srgbClr val="FF3300"/>
                </a:solidFill>
                <a:latin typeface="Arial" panose="020B0604020202020204" pitchFamily="34" charset="0"/>
              </a:rPr>
              <a:t>SÓC CÂY TRỒNG</a:t>
            </a:r>
          </a:p>
        </p:txBody>
      </p:sp>
      <p:sp>
        <p:nvSpPr>
          <p:cNvPr id="112" name="Text Box 291"/>
          <p:cNvSpPr txBox="1">
            <a:spLocks noChangeArrowheads="1"/>
          </p:cNvSpPr>
          <p:nvPr/>
        </p:nvSpPr>
        <p:spPr bwMode="auto">
          <a:xfrm>
            <a:off x="152400" y="2819400"/>
            <a:ext cx="396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a:t>-Trồng vào chỗ cây chết, mọc thưa</a:t>
            </a:r>
          </a:p>
        </p:txBody>
      </p:sp>
      <p:sp>
        <p:nvSpPr>
          <p:cNvPr id="113" name="Text Box 291"/>
          <p:cNvSpPr txBox="1">
            <a:spLocks noChangeArrowheads="1"/>
          </p:cNvSpPr>
          <p:nvPr/>
        </p:nvSpPr>
        <p:spPr bwMode="auto">
          <a:xfrm>
            <a:off x="152400" y="3729038"/>
            <a:ext cx="396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a:sym typeface="Webdings" panose="05030102010509060703" pitchFamily="18" charset="2"/>
              </a:rPr>
              <a:t>Đảm bảo mật độ</a:t>
            </a:r>
          </a:p>
        </p:txBody>
      </p:sp>
      <p:pic>
        <p:nvPicPr>
          <p:cNvPr id="114" name="Shape 113"/>
          <p:cNvPicPr/>
          <p:nvPr/>
        </p:nvPicPr>
        <p:blipFill>
          <a:blip r:embed="rId3"/>
          <a:stretch/>
        </p:blipFill>
        <p:spPr>
          <a:xfrm>
            <a:off x="4914900" y="3267974"/>
            <a:ext cx="3784600" cy="2026340"/>
          </a:xfrm>
          <a:prstGeom prst="rect">
            <a:avLst/>
          </a:prstGeom>
        </p:spPr>
      </p:pic>
      <p:sp>
        <p:nvSpPr>
          <p:cNvPr id="115" name="Line 112"/>
          <p:cNvSpPr>
            <a:spLocks noChangeShapeType="1"/>
          </p:cNvSpPr>
          <p:nvPr/>
        </p:nvSpPr>
        <p:spPr bwMode="auto">
          <a:xfrm>
            <a:off x="4728817" y="4009654"/>
            <a:ext cx="1447800" cy="143774"/>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506902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par>
                                <p:cTn id="17" presetID="3" presetClass="entr" presetSubtype="1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linds(horizontal)">
                                      <p:cBhvr>
                                        <p:cTn id="19" dur="500"/>
                                        <p:tgtEl>
                                          <p:spTgt spid="8"/>
                                        </p:tgtEl>
                                      </p:cBhvr>
                                    </p:animEffect>
                                  </p:childTnLst>
                                </p:cTn>
                              </p:par>
                              <p:par>
                                <p:cTn id="20" presetID="3" presetClass="entr" presetSubtype="1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linds(horizontal)">
                                      <p:cBhvr>
                                        <p:cTn id="22" dur="500"/>
                                        <p:tgtEl>
                                          <p:spTgt spid="9"/>
                                        </p:tgtEl>
                                      </p:cBhvr>
                                    </p:animEffect>
                                  </p:childTnLst>
                                </p:cTn>
                              </p:par>
                              <p:par>
                                <p:cTn id="23" presetID="3" presetClass="entr" presetSubtype="1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par>
                                <p:cTn id="26" presetID="3" presetClass="entr" presetSubtype="1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linds(horizontal)">
                                      <p:cBhvr>
                                        <p:cTn id="28" dur="500"/>
                                        <p:tgtEl>
                                          <p:spTgt spid="12"/>
                                        </p:tgtEl>
                                      </p:cBhvr>
                                    </p:animEffect>
                                  </p:childTnLst>
                                </p:cTn>
                              </p:par>
                              <p:par>
                                <p:cTn id="29" presetID="3" presetClass="entr" presetSubtype="1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linds(horizontal)">
                                      <p:cBhvr>
                                        <p:cTn id="31" dur="500"/>
                                        <p:tgtEl>
                                          <p:spTgt spid="13"/>
                                        </p:tgtEl>
                                      </p:cBhvr>
                                    </p:animEffect>
                                  </p:childTnLst>
                                </p:cTn>
                              </p:par>
                              <p:par>
                                <p:cTn id="32" presetID="3" presetClass="entr" presetSubtype="1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linds(horizontal)">
                                      <p:cBhvr>
                                        <p:cTn id="34" dur="500"/>
                                        <p:tgtEl>
                                          <p:spTgt spid="15"/>
                                        </p:tgtEl>
                                      </p:cBhvr>
                                    </p:animEffect>
                                  </p:childTnLst>
                                </p:cTn>
                              </p:par>
                              <p:par>
                                <p:cTn id="35" presetID="3" presetClass="entr" presetSubtype="10"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linds(horizontal)">
                                      <p:cBhvr>
                                        <p:cTn id="37" dur="500"/>
                                        <p:tgtEl>
                                          <p:spTgt spid="16"/>
                                        </p:tgtEl>
                                      </p:cBhvr>
                                    </p:animEffect>
                                  </p:childTnLst>
                                </p:cTn>
                              </p:par>
                              <p:par>
                                <p:cTn id="38" presetID="3" presetClass="entr" presetSubtype="10" fill="hold"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linds(horizontal)">
                                      <p:cBhvr>
                                        <p:cTn id="40" dur="500"/>
                                        <p:tgtEl>
                                          <p:spTgt spid="17"/>
                                        </p:tgtEl>
                                      </p:cBhvr>
                                    </p:animEffect>
                                  </p:childTnLst>
                                </p:cTn>
                              </p:par>
                              <p:par>
                                <p:cTn id="41" presetID="64" presetClass="path" presetSubtype="0" accel="50000" decel="50000" fill="hold" nodeType="withEffect">
                                  <p:stCondLst>
                                    <p:cond delay="0"/>
                                  </p:stCondLst>
                                  <p:childTnLst>
                                    <p:animMotion origin="layout" path="M 3.33333E-6 0.0111 L 3.33333E-6 -0.16655 " pathEditMode="relative" rAng="0" ptsTypes="AA">
                                      <p:cBhvr>
                                        <p:cTn id="42" dur="2000" fill="hold"/>
                                        <p:tgtEl>
                                          <p:spTgt spid="16"/>
                                        </p:tgtEl>
                                        <p:attrNameLst>
                                          <p:attrName>ppt_x</p:attrName>
                                          <p:attrName>ppt_y</p:attrName>
                                        </p:attrNameLst>
                                      </p:cBhvr>
                                      <p:rCtr x="0" y="-8883"/>
                                    </p:animMotion>
                                  </p:childTnLst>
                                </p:cTn>
                              </p:par>
                              <p:par>
                                <p:cTn id="43" presetID="64" presetClass="path" presetSubtype="0" accel="50000" decel="50000" fill="hold" nodeType="withEffect">
                                  <p:stCondLst>
                                    <p:cond delay="0"/>
                                  </p:stCondLst>
                                  <p:childTnLst>
                                    <p:animMotion origin="layout" path="M 0 0.0111 L 0 -0.16655 " pathEditMode="relative" rAng="0" ptsTypes="AA">
                                      <p:cBhvr>
                                        <p:cTn id="44" dur="2000" fill="hold"/>
                                        <p:tgtEl>
                                          <p:spTgt spid="17"/>
                                        </p:tgtEl>
                                        <p:attrNameLst>
                                          <p:attrName>ppt_x</p:attrName>
                                          <p:attrName>ppt_y</p:attrName>
                                        </p:attrNameLst>
                                      </p:cBhvr>
                                      <p:rCtr x="0" y="-8883"/>
                                    </p:animMotion>
                                  </p:childTnLst>
                                </p:cTn>
                              </p:par>
                            </p:childTnLst>
                          </p:cTn>
                        </p:par>
                        <p:par>
                          <p:cTn id="45" fill="hold" nodeType="afterGroup">
                            <p:stCondLst>
                              <p:cond delay="2000"/>
                            </p:stCondLst>
                            <p:childTnLst>
                              <p:par>
                                <p:cTn id="46" presetID="3" presetClass="entr" presetSubtype="10" fill="hold" grpId="0" nodeType="afterEffect">
                                  <p:stCondLst>
                                    <p:cond delay="0"/>
                                  </p:stCondLst>
                                  <p:childTnLst>
                                    <p:set>
                                      <p:cBhvr>
                                        <p:cTn id="47" dur="1" fill="hold">
                                          <p:stCondLst>
                                            <p:cond delay="0"/>
                                          </p:stCondLst>
                                        </p:cTn>
                                        <p:tgtEl>
                                          <p:spTgt spid="5230"/>
                                        </p:tgtEl>
                                        <p:attrNameLst>
                                          <p:attrName>style.visibility</p:attrName>
                                        </p:attrNameLst>
                                      </p:cBhvr>
                                      <p:to>
                                        <p:strVal val="visible"/>
                                      </p:to>
                                    </p:set>
                                    <p:animEffect transition="in" filter="blinds(horizontal)">
                                      <p:cBhvr>
                                        <p:cTn id="48" dur="500"/>
                                        <p:tgtEl>
                                          <p:spTgt spid="5230"/>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blinds(horizontal)">
                                      <p:cBhvr>
                                        <p:cTn id="53" dur="500"/>
                                        <p:tgtEl>
                                          <p:spTgt spid="10"/>
                                        </p:tgtEl>
                                      </p:cBhvr>
                                    </p:animEffect>
                                  </p:childTnLst>
                                </p:cTn>
                              </p:par>
                            </p:childTnLst>
                          </p:cTn>
                        </p:par>
                        <p:par>
                          <p:cTn id="54" fill="hold" nodeType="afterGroup">
                            <p:stCondLst>
                              <p:cond delay="500"/>
                            </p:stCondLst>
                            <p:childTnLst>
                              <p:par>
                                <p:cTn id="55" presetID="3" presetClass="entr" presetSubtype="10" fill="hold" nodeType="afterEffect">
                                  <p:stCondLst>
                                    <p:cond delay="1000"/>
                                  </p:stCondLst>
                                  <p:childTnLst>
                                    <p:set>
                                      <p:cBhvr>
                                        <p:cTn id="56" dur="1" fill="hold">
                                          <p:stCondLst>
                                            <p:cond delay="0"/>
                                          </p:stCondLst>
                                        </p:cTn>
                                        <p:tgtEl>
                                          <p:spTgt spid="6"/>
                                        </p:tgtEl>
                                        <p:attrNameLst>
                                          <p:attrName>style.visibility</p:attrName>
                                        </p:attrNameLst>
                                      </p:cBhvr>
                                      <p:to>
                                        <p:strVal val="visible"/>
                                      </p:to>
                                    </p:set>
                                    <p:animEffect transition="in" filter="blinds(horizontal)">
                                      <p:cBhvr>
                                        <p:cTn id="57" dur="500"/>
                                        <p:tgtEl>
                                          <p:spTgt spid="6"/>
                                        </p:tgtEl>
                                      </p:cBhvr>
                                    </p:animEffect>
                                  </p:childTnLst>
                                </p:cTn>
                              </p:par>
                            </p:childTnLst>
                          </p:cTn>
                        </p:par>
                        <p:par>
                          <p:cTn id="58" fill="hold" nodeType="afterGroup">
                            <p:stCondLst>
                              <p:cond delay="2000"/>
                            </p:stCondLst>
                            <p:childTnLst>
                              <p:par>
                                <p:cTn id="59" presetID="3" presetClass="entr" presetSubtype="10" fill="hold" nodeType="afterEffect">
                                  <p:stCondLst>
                                    <p:cond delay="1000"/>
                                  </p:stCondLst>
                                  <p:childTnLst>
                                    <p:set>
                                      <p:cBhvr>
                                        <p:cTn id="60" dur="1" fill="hold">
                                          <p:stCondLst>
                                            <p:cond delay="0"/>
                                          </p:stCondLst>
                                        </p:cTn>
                                        <p:tgtEl>
                                          <p:spTgt spid="2"/>
                                        </p:tgtEl>
                                        <p:attrNameLst>
                                          <p:attrName>style.visibility</p:attrName>
                                        </p:attrNameLst>
                                      </p:cBhvr>
                                      <p:to>
                                        <p:strVal val="visible"/>
                                      </p:to>
                                    </p:set>
                                    <p:animEffect transition="in" filter="blinds(horizontal)">
                                      <p:cBhvr>
                                        <p:cTn id="61" dur="500"/>
                                        <p:tgtEl>
                                          <p:spTgt spid="2"/>
                                        </p:tgtEl>
                                      </p:cBhvr>
                                    </p:animEffect>
                                  </p:childTnLst>
                                </p:cTn>
                              </p:par>
                            </p:childTnLst>
                          </p:cTn>
                        </p:par>
                        <p:par>
                          <p:cTn id="62" fill="hold" nodeType="afterGroup">
                            <p:stCondLst>
                              <p:cond delay="3500"/>
                            </p:stCondLst>
                            <p:childTnLst>
                              <p:par>
                                <p:cTn id="63" presetID="3" presetClass="entr" presetSubtype="10" fill="hold" nodeType="afterEffect">
                                  <p:stCondLst>
                                    <p:cond delay="1000"/>
                                  </p:stCondLst>
                                  <p:childTnLst>
                                    <p:set>
                                      <p:cBhvr>
                                        <p:cTn id="64" dur="1" fill="hold">
                                          <p:stCondLst>
                                            <p:cond delay="0"/>
                                          </p:stCondLst>
                                        </p:cTn>
                                        <p:tgtEl>
                                          <p:spTgt spid="14"/>
                                        </p:tgtEl>
                                        <p:attrNameLst>
                                          <p:attrName>style.visibility</p:attrName>
                                        </p:attrNameLst>
                                      </p:cBhvr>
                                      <p:to>
                                        <p:strVal val="visible"/>
                                      </p:to>
                                    </p:set>
                                    <p:animEffect transition="in" filter="blinds(horizontal)">
                                      <p:cBhvr>
                                        <p:cTn id="65" dur="500"/>
                                        <p:tgtEl>
                                          <p:spTgt spid="14"/>
                                        </p:tgtEl>
                                      </p:cBhvr>
                                    </p:animEffect>
                                  </p:childTnLst>
                                </p:cTn>
                              </p:par>
                            </p:childTnLst>
                          </p:cTn>
                        </p:par>
                        <p:par>
                          <p:cTn id="66" fill="hold" nodeType="afterGroup">
                            <p:stCondLst>
                              <p:cond delay="5000"/>
                            </p:stCondLst>
                            <p:childTnLst>
                              <p:par>
                                <p:cTn id="67" presetID="3" presetClass="entr" presetSubtype="10" fill="hold" grpId="0" nodeType="afterEffect">
                                  <p:stCondLst>
                                    <p:cond delay="0"/>
                                  </p:stCondLst>
                                  <p:childTnLst>
                                    <p:set>
                                      <p:cBhvr>
                                        <p:cTn id="68" dur="1" fill="hold">
                                          <p:stCondLst>
                                            <p:cond delay="0"/>
                                          </p:stCondLst>
                                        </p:cTn>
                                        <p:tgtEl>
                                          <p:spTgt spid="5232"/>
                                        </p:tgtEl>
                                        <p:attrNameLst>
                                          <p:attrName>style.visibility</p:attrName>
                                        </p:attrNameLst>
                                      </p:cBhvr>
                                      <p:to>
                                        <p:strVal val="visible"/>
                                      </p:to>
                                    </p:set>
                                    <p:animEffect transition="in" filter="blinds(horizontal)">
                                      <p:cBhvr>
                                        <p:cTn id="69" dur="500"/>
                                        <p:tgtEl>
                                          <p:spTgt spid="5232"/>
                                        </p:tgtEl>
                                      </p:cBhvr>
                                    </p:animEffect>
                                  </p:childTnLst>
                                </p:cTn>
                              </p:par>
                            </p:childTnLst>
                          </p:cTn>
                        </p:par>
                        <p:par>
                          <p:cTn id="70" fill="hold" nodeType="afterGroup">
                            <p:stCondLst>
                              <p:cond delay="5500"/>
                            </p:stCondLst>
                            <p:childTnLst>
                              <p:par>
                                <p:cTn id="71" presetID="3" presetClass="entr" presetSubtype="10" fill="hold" grpId="0" nodeType="afterEffect">
                                  <p:stCondLst>
                                    <p:cond delay="0"/>
                                  </p:stCondLst>
                                  <p:childTnLst>
                                    <p:set>
                                      <p:cBhvr>
                                        <p:cTn id="72" dur="1" fill="hold">
                                          <p:stCondLst>
                                            <p:cond delay="0"/>
                                          </p:stCondLst>
                                        </p:cTn>
                                        <p:tgtEl>
                                          <p:spTgt spid="5231"/>
                                        </p:tgtEl>
                                        <p:attrNameLst>
                                          <p:attrName>style.visibility</p:attrName>
                                        </p:attrNameLst>
                                      </p:cBhvr>
                                      <p:to>
                                        <p:strVal val="visible"/>
                                      </p:to>
                                    </p:set>
                                    <p:animEffect transition="in" filter="blinds(horizontal)">
                                      <p:cBhvr>
                                        <p:cTn id="73" dur="500"/>
                                        <p:tgtEl>
                                          <p:spTgt spid="523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 presetClass="entr" presetSubtype="10" fill="hold" grpId="0" nodeType="clickEffect">
                                  <p:stCondLst>
                                    <p:cond delay="0"/>
                                  </p:stCondLst>
                                  <p:childTnLst>
                                    <p:set>
                                      <p:cBhvr>
                                        <p:cTn id="77" dur="1" fill="hold">
                                          <p:stCondLst>
                                            <p:cond delay="0"/>
                                          </p:stCondLst>
                                        </p:cTn>
                                        <p:tgtEl>
                                          <p:spTgt spid="112">
                                            <p:txEl>
                                              <p:pRg st="0" end="0"/>
                                            </p:txEl>
                                          </p:spTgt>
                                        </p:tgtEl>
                                        <p:attrNameLst>
                                          <p:attrName>style.visibility</p:attrName>
                                        </p:attrNameLst>
                                      </p:cBhvr>
                                      <p:to>
                                        <p:strVal val="visible"/>
                                      </p:to>
                                    </p:set>
                                    <p:animEffect transition="in" filter="checkerboard(across)">
                                      <p:cBhvr>
                                        <p:cTn id="78" dur="500"/>
                                        <p:tgtEl>
                                          <p:spTgt spid="112">
                                            <p:txEl>
                                              <p:pRg st="0" end="0"/>
                                            </p:txEl>
                                          </p:spTgt>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5" presetClass="entr" presetSubtype="10" fill="hold" grpId="0" nodeType="clickEffect">
                                  <p:stCondLst>
                                    <p:cond delay="0"/>
                                  </p:stCondLst>
                                  <p:childTnLst>
                                    <p:set>
                                      <p:cBhvr>
                                        <p:cTn id="82" dur="1" fill="hold">
                                          <p:stCondLst>
                                            <p:cond delay="0"/>
                                          </p:stCondLst>
                                        </p:cTn>
                                        <p:tgtEl>
                                          <p:spTgt spid="113"/>
                                        </p:tgtEl>
                                        <p:attrNameLst>
                                          <p:attrName>style.visibility</p:attrName>
                                        </p:attrNameLst>
                                      </p:cBhvr>
                                      <p:to>
                                        <p:strVal val="visible"/>
                                      </p:to>
                                    </p:set>
                                    <p:animEffect transition="in" filter="checkerboard(across)">
                                      <p:cBhvr>
                                        <p:cTn id="83" dur="500"/>
                                        <p:tgtEl>
                                          <p:spTgt spid="113"/>
                                        </p:tgtEl>
                                      </p:cBhvr>
                                    </p:animEffect>
                                  </p:childTnLst>
                                </p:cTn>
                              </p:par>
                            </p:childTnLst>
                          </p:cTn>
                        </p:par>
                        <p:par>
                          <p:cTn id="84" fill="hold">
                            <p:stCondLst>
                              <p:cond delay="500"/>
                            </p:stCondLst>
                            <p:childTnLst>
                              <p:par>
                                <p:cTn id="85" presetID="3" presetClass="entr" presetSubtype="10" fill="hold" grpId="0" nodeType="afterEffect">
                                  <p:stCondLst>
                                    <p:cond delay="0"/>
                                  </p:stCondLst>
                                  <p:childTnLst>
                                    <p:set>
                                      <p:cBhvr>
                                        <p:cTn id="86" dur="1" fill="hold">
                                          <p:stCondLst>
                                            <p:cond delay="0"/>
                                          </p:stCondLst>
                                        </p:cTn>
                                        <p:tgtEl>
                                          <p:spTgt spid="115"/>
                                        </p:tgtEl>
                                        <p:attrNameLst>
                                          <p:attrName>style.visibility</p:attrName>
                                        </p:attrNameLst>
                                      </p:cBhvr>
                                      <p:to>
                                        <p:strVal val="visible"/>
                                      </p:to>
                                    </p:set>
                                    <p:animEffect transition="in" filter="blinds(horizontal)">
                                      <p:cBhvr>
                                        <p:cTn id="87"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0" grpId="0"/>
      <p:bldP spid="5231" grpId="0"/>
      <p:bldP spid="5232" grpId="0" animBg="1"/>
      <p:bldP spid="112" grpId="0" build="allAtOnce"/>
      <p:bldP spid="113" grpId="0"/>
      <p:bldP spid="1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0" y="10668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latin typeface="Arial" panose="020B0604020202020204" pitchFamily="34" charset="0"/>
              </a:rPr>
              <a:t>1 </a:t>
            </a:r>
            <a:r>
              <a:rPr lang="en-US" altLang="en-US" sz="2400" b="1" u="none" dirty="0">
                <a:solidFill>
                  <a:srgbClr val="0000FF"/>
                </a:solidFill>
                <a:latin typeface="Arial" panose="020B0604020202020204" pitchFamily="34" charset="0"/>
              </a:rPr>
              <a:t>. TỈA, DẶM CÂY</a:t>
            </a:r>
          </a:p>
        </p:txBody>
      </p:sp>
      <p:sp>
        <p:nvSpPr>
          <p:cNvPr id="10244" name="Line 95"/>
          <p:cNvSpPr>
            <a:spLocks noChangeShapeType="1"/>
          </p:cNvSpPr>
          <p:nvPr/>
        </p:nvSpPr>
        <p:spPr bwMode="auto">
          <a:xfrm>
            <a:off x="3733800" y="0"/>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4305" name="Text Box 97"/>
          <p:cNvSpPr txBox="1">
            <a:spLocks noChangeArrowheads="1"/>
          </p:cNvSpPr>
          <p:nvPr/>
        </p:nvSpPr>
        <p:spPr bwMode="auto">
          <a:xfrm>
            <a:off x="0" y="15240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latin typeface="Arial" panose="020B0604020202020204" pitchFamily="34" charset="0"/>
              </a:rPr>
              <a:t>2. </a:t>
            </a:r>
            <a:r>
              <a:rPr lang="en-US" altLang="en-US" sz="2400" b="1" u="none" dirty="0">
                <a:solidFill>
                  <a:srgbClr val="0000FF"/>
                </a:solidFill>
                <a:latin typeface="Arial" panose="020B0604020202020204" pitchFamily="34" charset="0"/>
              </a:rPr>
              <a:t>LÀM CỎ, VUN XỚI</a:t>
            </a:r>
          </a:p>
        </p:txBody>
      </p:sp>
      <p:sp>
        <p:nvSpPr>
          <p:cNvPr id="94306" name="Text Box 98"/>
          <p:cNvSpPr txBox="1">
            <a:spLocks noChangeArrowheads="1"/>
          </p:cNvSpPr>
          <p:nvPr/>
        </p:nvSpPr>
        <p:spPr bwMode="auto">
          <a:xfrm>
            <a:off x="4267200" y="609600"/>
            <a:ext cx="44196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err="1"/>
              <a:t>Nhân</a:t>
            </a:r>
            <a:r>
              <a:rPr lang="en-US" altLang="en-US" sz="2800" b="1" u="none" dirty="0"/>
              <a:t> </a:t>
            </a:r>
            <a:r>
              <a:rPr lang="en-US" altLang="en-US" sz="2800" b="1" u="none" dirty="0" err="1"/>
              <a:t>dân</a:t>
            </a:r>
            <a:r>
              <a:rPr lang="en-US" altLang="en-US" sz="2800" b="1" u="none" dirty="0"/>
              <a:t> ta </a:t>
            </a:r>
            <a:r>
              <a:rPr lang="en-US" altLang="en-US" sz="2800" b="1" u="none" dirty="0" err="1"/>
              <a:t>có</a:t>
            </a:r>
            <a:r>
              <a:rPr lang="en-US" altLang="en-US" sz="2800" b="1" u="none" dirty="0"/>
              <a:t> </a:t>
            </a:r>
            <a:r>
              <a:rPr lang="en-US" altLang="en-US" sz="2800" b="1" u="none" dirty="0" err="1"/>
              <a:t>câu</a:t>
            </a:r>
            <a:r>
              <a:rPr lang="en-US" altLang="en-US" sz="2800" b="1" u="none" dirty="0"/>
              <a:t>: “</a:t>
            </a:r>
            <a:r>
              <a:rPr lang="en-US" altLang="en-US" sz="2800" b="1" u="none" dirty="0" err="1"/>
              <a:t>Công</a:t>
            </a:r>
            <a:r>
              <a:rPr lang="en-US" altLang="en-US" sz="2800" b="1" u="none" dirty="0"/>
              <a:t> </a:t>
            </a:r>
            <a:r>
              <a:rPr lang="en-US" altLang="en-US" sz="2800" b="1" u="none" dirty="0" err="1"/>
              <a:t>cấy</a:t>
            </a:r>
            <a:r>
              <a:rPr lang="en-US" altLang="en-US" sz="2800" b="1" u="none" dirty="0"/>
              <a:t> </a:t>
            </a:r>
            <a:r>
              <a:rPr lang="en-US" altLang="en-US" sz="2800" b="1" u="none" dirty="0" err="1"/>
              <a:t>là</a:t>
            </a:r>
            <a:r>
              <a:rPr lang="en-US" altLang="en-US" sz="2800" b="1" u="none" dirty="0"/>
              <a:t> </a:t>
            </a:r>
            <a:r>
              <a:rPr lang="en-US" altLang="en-US" sz="2800" b="1" u="none" dirty="0" err="1"/>
              <a:t>công</a:t>
            </a:r>
            <a:r>
              <a:rPr lang="en-US" altLang="en-US" sz="2800" b="1" u="none" dirty="0"/>
              <a:t> </a:t>
            </a:r>
            <a:r>
              <a:rPr lang="en-US" altLang="en-US" sz="2800" b="1" u="none" dirty="0" err="1"/>
              <a:t>bỏ</a:t>
            </a:r>
            <a:r>
              <a:rPr lang="en-US" altLang="en-US" sz="2800" b="1" u="none" dirty="0"/>
              <a:t>, </a:t>
            </a:r>
            <a:r>
              <a:rPr lang="en-US" altLang="en-US" sz="2800" b="1" u="none" dirty="0" err="1"/>
              <a:t>công</a:t>
            </a:r>
            <a:r>
              <a:rPr lang="en-US" altLang="en-US" sz="2800" b="1" u="none" dirty="0"/>
              <a:t> </a:t>
            </a:r>
            <a:r>
              <a:rPr lang="en-US" altLang="en-US" sz="2800" b="1" u="none" dirty="0" err="1"/>
              <a:t>làm</a:t>
            </a:r>
            <a:r>
              <a:rPr lang="en-US" altLang="en-US" sz="2800" b="1" u="none" dirty="0"/>
              <a:t> </a:t>
            </a:r>
            <a:r>
              <a:rPr lang="en-US" altLang="en-US" sz="2800" b="1" u="none" dirty="0" err="1"/>
              <a:t>cỏ</a:t>
            </a:r>
            <a:r>
              <a:rPr lang="en-US" altLang="en-US" sz="2800" b="1" u="none" dirty="0"/>
              <a:t> </a:t>
            </a:r>
            <a:r>
              <a:rPr lang="en-US" altLang="en-US" sz="2800" b="1" u="none" dirty="0" err="1"/>
              <a:t>là</a:t>
            </a:r>
            <a:r>
              <a:rPr lang="en-US" altLang="en-US" sz="2800" b="1" u="none" dirty="0"/>
              <a:t> </a:t>
            </a:r>
            <a:r>
              <a:rPr lang="en-US" altLang="en-US" sz="2800" b="1" u="none" dirty="0" err="1"/>
              <a:t>công</a:t>
            </a:r>
            <a:r>
              <a:rPr lang="en-US" altLang="en-US" sz="2800" b="1" u="none" dirty="0"/>
              <a:t> </a:t>
            </a:r>
            <a:r>
              <a:rPr lang="en-US" altLang="en-US" sz="2800" b="1" u="none" dirty="0" err="1"/>
              <a:t>ăn</a:t>
            </a:r>
            <a:r>
              <a:rPr lang="en-US" altLang="en-US" sz="2800" b="1" u="none" dirty="0"/>
              <a:t>”</a:t>
            </a:r>
          </a:p>
        </p:txBody>
      </p:sp>
      <p:sp>
        <p:nvSpPr>
          <p:cNvPr id="94307" name="Text Box 99"/>
          <p:cNvSpPr txBox="1">
            <a:spLocks noChangeArrowheads="1"/>
          </p:cNvSpPr>
          <p:nvPr/>
        </p:nvSpPr>
        <p:spPr bwMode="auto">
          <a:xfrm>
            <a:off x="4267200" y="2362200"/>
            <a:ext cx="4343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err="1"/>
              <a:t>Em</a:t>
            </a:r>
            <a:r>
              <a:rPr lang="en-US" altLang="en-US" sz="2800" b="1" u="none" dirty="0"/>
              <a:t> </a:t>
            </a:r>
            <a:r>
              <a:rPr lang="en-US" altLang="en-US" sz="2800" b="1" u="none" dirty="0" err="1"/>
              <a:t>hiểu</a:t>
            </a:r>
            <a:r>
              <a:rPr lang="en-US" altLang="en-US" sz="2800" b="1" u="none" dirty="0"/>
              <a:t> </a:t>
            </a:r>
            <a:r>
              <a:rPr lang="en-US" altLang="en-US" sz="2800" b="1" u="none" dirty="0" err="1"/>
              <a:t>câu</a:t>
            </a:r>
            <a:r>
              <a:rPr lang="en-US" altLang="en-US" sz="2800" b="1" u="none" dirty="0"/>
              <a:t> </a:t>
            </a:r>
            <a:r>
              <a:rPr lang="en-US" altLang="en-US" sz="2800" b="1" u="none" dirty="0" err="1"/>
              <a:t>nói</a:t>
            </a:r>
            <a:r>
              <a:rPr lang="en-US" altLang="en-US" sz="2800" b="1" u="none" dirty="0"/>
              <a:t> </a:t>
            </a:r>
            <a:r>
              <a:rPr lang="en-US" altLang="en-US" sz="2800" b="1" u="none" dirty="0" err="1"/>
              <a:t>đó</a:t>
            </a:r>
            <a:r>
              <a:rPr lang="en-US" altLang="en-US" sz="2800" b="1" u="none" dirty="0"/>
              <a:t> </a:t>
            </a:r>
            <a:r>
              <a:rPr lang="en-US" altLang="en-US" sz="2800" b="1" u="none" dirty="0" err="1"/>
              <a:t>như</a:t>
            </a:r>
            <a:r>
              <a:rPr lang="en-US" altLang="en-US" sz="2800" b="1" u="none" dirty="0"/>
              <a:t> </a:t>
            </a:r>
            <a:r>
              <a:rPr lang="en-US" altLang="en-US" sz="2800" b="1" u="none" dirty="0" err="1"/>
              <a:t>thế</a:t>
            </a:r>
            <a:r>
              <a:rPr lang="en-US" altLang="en-US" sz="2800" b="1" u="none" dirty="0"/>
              <a:t> </a:t>
            </a:r>
            <a:r>
              <a:rPr lang="en-US" altLang="en-US" sz="2800" b="1" u="none" dirty="0" err="1"/>
              <a:t>nào</a:t>
            </a:r>
            <a:r>
              <a:rPr lang="en-US" altLang="en-US" sz="2800" b="1" u="none" dirty="0"/>
              <a:t>?</a:t>
            </a:r>
          </a:p>
        </p:txBody>
      </p:sp>
      <p:sp>
        <p:nvSpPr>
          <p:cNvPr id="10248" name="Text Box 100"/>
          <p:cNvSpPr txBox="1">
            <a:spLocks noChangeArrowheads="1"/>
          </p:cNvSpPr>
          <p:nvPr/>
        </p:nvSpPr>
        <p:spPr bwMode="auto">
          <a:xfrm>
            <a:off x="0" y="0"/>
            <a:ext cx="3810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FF3300"/>
                </a:solidFill>
                <a:latin typeface="Arial" panose="020B0604020202020204" pitchFamily="34" charset="0"/>
              </a:rPr>
              <a:t>II. CHĂM </a:t>
            </a:r>
            <a:r>
              <a:rPr lang="en-US" altLang="en-US" sz="2400" b="1" u="none" dirty="0">
                <a:solidFill>
                  <a:srgbClr val="FF3300"/>
                </a:solidFill>
                <a:latin typeface="Arial" panose="020B0604020202020204" pitchFamily="34" charset="0"/>
              </a:rPr>
              <a:t>SÓC CÂY TRỒNG</a:t>
            </a:r>
          </a:p>
        </p:txBody>
      </p:sp>
    </p:spTree>
    <p:extLst>
      <p:ext uri="{BB962C8B-B14F-4D97-AF65-F5344CB8AC3E}">
        <p14:creationId xmlns:p14="http://schemas.microsoft.com/office/powerpoint/2010/main" val="33352525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4306"/>
                                        </p:tgtEl>
                                        <p:attrNameLst>
                                          <p:attrName>style.visibility</p:attrName>
                                        </p:attrNameLst>
                                      </p:cBhvr>
                                      <p:to>
                                        <p:strVal val="visible"/>
                                      </p:to>
                                    </p:set>
                                    <p:anim calcmode="lin" valueType="num">
                                      <p:cBhvr additive="base">
                                        <p:cTn id="7" dur="500" fill="hold"/>
                                        <p:tgtEl>
                                          <p:spTgt spid="94306"/>
                                        </p:tgtEl>
                                        <p:attrNameLst>
                                          <p:attrName>ppt_x</p:attrName>
                                        </p:attrNameLst>
                                      </p:cBhvr>
                                      <p:tavLst>
                                        <p:tav tm="0">
                                          <p:val>
                                            <p:strVal val="#ppt_x"/>
                                          </p:val>
                                        </p:tav>
                                        <p:tav tm="100000">
                                          <p:val>
                                            <p:strVal val="#ppt_x"/>
                                          </p:val>
                                        </p:tav>
                                      </p:tavLst>
                                    </p:anim>
                                    <p:anim calcmode="lin" valueType="num">
                                      <p:cBhvr additive="base">
                                        <p:cTn id="8" dur="500" fill="hold"/>
                                        <p:tgtEl>
                                          <p:spTgt spid="9430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4307"/>
                                        </p:tgtEl>
                                        <p:attrNameLst>
                                          <p:attrName>style.visibility</p:attrName>
                                        </p:attrNameLst>
                                      </p:cBhvr>
                                      <p:to>
                                        <p:strVal val="visible"/>
                                      </p:to>
                                    </p:set>
                                    <p:anim calcmode="lin" valueType="num">
                                      <p:cBhvr additive="base">
                                        <p:cTn id="13" dur="500" fill="hold"/>
                                        <p:tgtEl>
                                          <p:spTgt spid="94307"/>
                                        </p:tgtEl>
                                        <p:attrNameLst>
                                          <p:attrName>ppt_x</p:attrName>
                                        </p:attrNameLst>
                                      </p:cBhvr>
                                      <p:tavLst>
                                        <p:tav tm="0">
                                          <p:val>
                                            <p:strVal val="#ppt_x"/>
                                          </p:val>
                                        </p:tav>
                                        <p:tav tm="100000">
                                          <p:val>
                                            <p:strVal val="#ppt_x"/>
                                          </p:val>
                                        </p:tav>
                                      </p:tavLst>
                                    </p:anim>
                                    <p:anim calcmode="lin" valueType="num">
                                      <p:cBhvr additive="base">
                                        <p:cTn id="14" dur="500" fill="hold"/>
                                        <p:tgtEl>
                                          <p:spTgt spid="9430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94305"/>
                                        </p:tgtEl>
                                        <p:attrNameLst>
                                          <p:attrName>style.visibility</p:attrName>
                                        </p:attrNameLst>
                                      </p:cBhvr>
                                      <p:to>
                                        <p:strVal val="visible"/>
                                      </p:to>
                                    </p:set>
                                    <p:animEffect transition="in" filter="checkerboard(across)">
                                      <p:cBhvr>
                                        <p:cTn id="19" dur="500"/>
                                        <p:tgtEl>
                                          <p:spTgt spid="94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05" grpId="0"/>
      <p:bldP spid="94306" grpId="0"/>
      <p:bldP spid="9430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304800"/>
            <a:ext cx="4247253" cy="584775"/>
          </a:xfrm>
          <a:prstGeom prst="rect">
            <a:avLst/>
          </a:prstGeom>
          <a:noFill/>
        </p:spPr>
        <p:txBody>
          <a:bodyPr wrap="non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HOẠT ĐỘNG NHÓM </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3" name="2 phú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620000" y="375225"/>
            <a:ext cx="914400" cy="514350"/>
          </a:xfrm>
          <a:prstGeom prst="rect">
            <a:avLst/>
          </a:prstGeom>
        </p:spPr>
      </p:pic>
      <p:sp>
        <p:nvSpPr>
          <p:cNvPr id="4" name="Text Box 7"/>
          <p:cNvSpPr txBox="1">
            <a:spLocks noChangeArrowheads="1"/>
          </p:cNvSpPr>
          <p:nvPr/>
        </p:nvSpPr>
        <p:spPr bwMode="auto">
          <a:xfrm>
            <a:off x="833907" y="2606378"/>
            <a:ext cx="696134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err="1">
                <a:solidFill>
                  <a:srgbClr val="0000FF"/>
                </a:solidFill>
              </a:rPr>
              <a:t>Cần</a:t>
            </a:r>
            <a:r>
              <a:rPr lang="en-US" altLang="en-US" sz="2800" b="1" u="none" dirty="0">
                <a:solidFill>
                  <a:srgbClr val="0000FF"/>
                </a:solidFill>
              </a:rPr>
              <a:t> </a:t>
            </a:r>
            <a:r>
              <a:rPr lang="en-US" altLang="en-US" sz="2800" b="1" u="none" dirty="0" err="1">
                <a:solidFill>
                  <a:srgbClr val="0000FF"/>
                </a:solidFill>
              </a:rPr>
              <a:t>lưu</a:t>
            </a:r>
            <a:r>
              <a:rPr lang="en-US" altLang="en-US" sz="2800" b="1" u="none" dirty="0">
                <a:solidFill>
                  <a:srgbClr val="0000FF"/>
                </a:solidFill>
              </a:rPr>
              <a:t> ý </a:t>
            </a:r>
            <a:r>
              <a:rPr lang="en-US" altLang="en-US" sz="2800" b="1" u="none" dirty="0" err="1">
                <a:solidFill>
                  <a:srgbClr val="0000FF"/>
                </a:solidFill>
              </a:rPr>
              <a:t>gì</a:t>
            </a:r>
            <a:r>
              <a:rPr lang="en-US" altLang="en-US" sz="2800" b="1" u="none" dirty="0">
                <a:solidFill>
                  <a:srgbClr val="0000FF"/>
                </a:solidFill>
              </a:rPr>
              <a:t> </a:t>
            </a:r>
            <a:r>
              <a:rPr lang="en-US" altLang="en-US" sz="2800" b="1" u="none" dirty="0" err="1">
                <a:solidFill>
                  <a:srgbClr val="0000FF"/>
                </a:solidFill>
              </a:rPr>
              <a:t>khi</a:t>
            </a:r>
            <a:r>
              <a:rPr lang="en-US" altLang="en-US" sz="2800" b="1" u="none" dirty="0">
                <a:solidFill>
                  <a:srgbClr val="0000FF"/>
                </a:solidFill>
              </a:rPr>
              <a:t> </a:t>
            </a:r>
            <a:r>
              <a:rPr lang="en-US" altLang="en-US" sz="2800" b="1" u="none" dirty="0" err="1">
                <a:solidFill>
                  <a:srgbClr val="0000FF"/>
                </a:solidFill>
              </a:rPr>
              <a:t>làm</a:t>
            </a:r>
            <a:r>
              <a:rPr lang="en-US" altLang="en-US" sz="2800" b="1" u="none" dirty="0">
                <a:solidFill>
                  <a:srgbClr val="0000FF"/>
                </a:solidFill>
              </a:rPr>
              <a:t> </a:t>
            </a:r>
            <a:r>
              <a:rPr lang="en-US" altLang="en-US" sz="2800" b="1" u="none" dirty="0" err="1">
                <a:solidFill>
                  <a:srgbClr val="0000FF"/>
                </a:solidFill>
              </a:rPr>
              <a:t>cỏ</a:t>
            </a:r>
            <a:r>
              <a:rPr lang="en-US" altLang="en-US" sz="2800" b="1" u="none" dirty="0">
                <a:solidFill>
                  <a:srgbClr val="0000FF"/>
                </a:solidFill>
              </a:rPr>
              <a:t> </a:t>
            </a:r>
            <a:r>
              <a:rPr lang="en-US" altLang="en-US" sz="2800" b="1" u="none" dirty="0" err="1">
                <a:solidFill>
                  <a:srgbClr val="0000FF"/>
                </a:solidFill>
              </a:rPr>
              <a:t>và</a:t>
            </a:r>
            <a:r>
              <a:rPr lang="en-US" altLang="en-US" sz="2800" b="1" u="none" dirty="0">
                <a:solidFill>
                  <a:srgbClr val="0000FF"/>
                </a:solidFill>
              </a:rPr>
              <a:t> </a:t>
            </a:r>
            <a:r>
              <a:rPr lang="en-US" altLang="en-US" sz="2800" b="1" u="none" dirty="0" err="1">
                <a:solidFill>
                  <a:srgbClr val="0000FF"/>
                </a:solidFill>
              </a:rPr>
              <a:t>vun</a:t>
            </a:r>
            <a:r>
              <a:rPr lang="en-US" altLang="en-US" sz="2800" b="1" u="none" dirty="0">
                <a:solidFill>
                  <a:srgbClr val="0000FF"/>
                </a:solidFill>
              </a:rPr>
              <a:t> </a:t>
            </a:r>
            <a:r>
              <a:rPr lang="en-US" altLang="en-US" sz="2800" b="1" u="none" dirty="0" err="1">
                <a:solidFill>
                  <a:srgbClr val="0000FF"/>
                </a:solidFill>
              </a:rPr>
              <a:t>xới</a:t>
            </a:r>
            <a:r>
              <a:rPr lang="en-US" altLang="en-US" sz="2800" b="1" u="none" dirty="0">
                <a:solidFill>
                  <a:srgbClr val="0000FF"/>
                </a:solidFill>
              </a:rPr>
              <a:t>?</a:t>
            </a:r>
          </a:p>
        </p:txBody>
      </p:sp>
      <p:sp>
        <p:nvSpPr>
          <p:cNvPr id="5" name="Rectangle 4"/>
          <p:cNvSpPr/>
          <p:nvPr/>
        </p:nvSpPr>
        <p:spPr>
          <a:xfrm>
            <a:off x="838200" y="2057400"/>
            <a:ext cx="7924800" cy="523220"/>
          </a:xfrm>
          <a:prstGeom prst="rect">
            <a:avLst/>
          </a:prstGeom>
        </p:spPr>
        <p:txBody>
          <a:bodyPr wrap="square">
            <a:spAutoFit/>
          </a:bodyPr>
          <a:lstStyle/>
          <a:p>
            <a:pPr>
              <a:spcBef>
                <a:spcPct val="50000"/>
              </a:spcBef>
            </a:pPr>
            <a:r>
              <a:rPr lang="en-US" altLang="en-US" sz="2800" b="1" dirty="0" err="1">
                <a:solidFill>
                  <a:srgbClr val="0000FF"/>
                </a:solidFill>
                <a:latin typeface="Times New Roman" panose="02020603050405020304" pitchFamily="18" charset="0"/>
                <a:cs typeface="Times New Roman" panose="02020603050405020304" pitchFamily="18" charset="0"/>
              </a:rPr>
              <a:t>Vậy</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mục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đích</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chung</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của</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việc</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làm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cỏ,vun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xới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là</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gì</a:t>
            </a:r>
            <a:r>
              <a:rPr lang="en-US" altLang="en-US" sz="2800" b="1" dirty="0">
                <a:solidFill>
                  <a:srgbClr val="0000FF"/>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425505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9" name="Text Box 7"/>
          <p:cNvSpPr txBox="1">
            <a:spLocks noChangeArrowheads="1"/>
          </p:cNvSpPr>
          <p:nvPr/>
        </p:nvSpPr>
        <p:spPr bwMode="auto">
          <a:xfrm>
            <a:off x="609600" y="3799268"/>
            <a:ext cx="578046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err="1">
                <a:solidFill>
                  <a:srgbClr val="0000FF"/>
                </a:solidFill>
              </a:rPr>
              <a:t>Cần</a:t>
            </a:r>
            <a:r>
              <a:rPr lang="en-US" altLang="en-US" sz="2800" b="1" u="none" dirty="0">
                <a:solidFill>
                  <a:srgbClr val="0000FF"/>
                </a:solidFill>
              </a:rPr>
              <a:t> </a:t>
            </a:r>
            <a:r>
              <a:rPr lang="en-US" altLang="en-US" sz="2800" b="1" u="none" dirty="0" err="1">
                <a:solidFill>
                  <a:srgbClr val="0000FF"/>
                </a:solidFill>
              </a:rPr>
              <a:t>lưu</a:t>
            </a:r>
            <a:r>
              <a:rPr lang="en-US" altLang="en-US" sz="2800" b="1" u="none" dirty="0">
                <a:solidFill>
                  <a:srgbClr val="0000FF"/>
                </a:solidFill>
              </a:rPr>
              <a:t> ý </a:t>
            </a:r>
            <a:r>
              <a:rPr lang="en-US" altLang="en-US" sz="2800" b="1" u="none" dirty="0" err="1" smtClean="0">
                <a:solidFill>
                  <a:srgbClr val="0000FF"/>
                </a:solidFill>
              </a:rPr>
              <a:t>khi</a:t>
            </a:r>
            <a:r>
              <a:rPr lang="en-US" altLang="en-US" sz="2800" b="1" u="none" dirty="0" smtClean="0">
                <a:solidFill>
                  <a:srgbClr val="0000FF"/>
                </a:solidFill>
              </a:rPr>
              <a:t> </a:t>
            </a:r>
            <a:r>
              <a:rPr lang="en-US" altLang="en-US" sz="2800" b="1" u="none" dirty="0" err="1">
                <a:solidFill>
                  <a:srgbClr val="0000FF"/>
                </a:solidFill>
              </a:rPr>
              <a:t>làm</a:t>
            </a:r>
            <a:r>
              <a:rPr lang="en-US" altLang="en-US" sz="2800" b="1" u="none" dirty="0">
                <a:solidFill>
                  <a:srgbClr val="0000FF"/>
                </a:solidFill>
              </a:rPr>
              <a:t> </a:t>
            </a:r>
            <a:r>
              <a:rPr lang="en-US" altLang="en-US" sz="2800" b="1" u="none" dirty="0" err="1">
                <a:solidFill>
                  <a:srgbClr val="0000FF"/>
                </a:solidFill>
              </a:rPr>
              <a:t>cỏ</a:t>
            </a:r>
            <a:r>
              <a:rPr lang="en-US" altLang="en-US" sz="2800" b="1" u="none" dirty="0">
                <a:solidFill>
                  <a:srgbClr val="0000FF"/>
                </a:solidFill>
              </a:rPr>
              <a:t> </a:t>
            </a:r>
            <a:r>
              <a:rPr lang="en-US" altLang="en-US" sz="2800" b="1" u="none" dirty="0" err="1">
                <a:solidFill>
                  <a:srgbClr val="0000FF"/>
                </a:solidFill>
              </a:rPr>
              <a:t>và</a:t>
            </a:r>
            <a:r>
              <a:rPr lang="en-US" altLang="en-US" sz="2800" b="1" u="none" dirty="0">
                <a:solidFill>
                  <a:srgbClr val="0000FF"/>
                </a:solidFill>
              </a:rPr>
              <a:t> </a:t>
            </a:r>
            <a:r>
              <a:rPr lang="en-US" altLang="en-US" sz="2800" b="1" u="none" dirty="0" err="1">
                <a:solidFill>
                  <a:srgbClr val="0000FF"/>
                </a:solidFill>
              </a:rPr>
              <a:t>vun</a:t>
            </a:r>
            <a:r>
              <a:rPr lang="en-US" altLang="en-US" sz="2800" b="1" u="none" dirty="0">
                <a:solidFill>
                  <a:srgbClr val="0000FF"/>
                </a:solidFill>
              </a:rPr>
              <a:t> </a:t>
            </a:r>
            <a:r>
              <a:rPr lang="en-US" altLang="en-US" sz="2800" b="1" u="none" dirty="0" err="1" smtClean="0">
                <a:solidFill>
                  <a:srgbClr val="0000FF"/>
                </a:solidFill>
              </a:rPr>
              <a:t>xới</a:t>
            </a:r>
            <a:endParaRPr lang="en-US" altLang="en-US" sz="2800" b="1" u="none" dirty="0">
              <a:solidFill>
                <a:srgbClr val="0000FF"/>
              </a:solidFill>
            </a:endParaRPr>
          </a:p>
        </p:txBody>
      </p:sp>
      <p:sp>
        <p:nvSpPr>
          <p:cNvPr id="115725" name="Rectangle 13"/>
          <p:cNvSpPr>
            <a:spLocks noChangeArrowheads="1"/>
          </p:cNvSpPr>
          <p:nvPr/>
        </p:nvSpPr>
        <p:spPr bwMode="auto">
          <a:xfrm>
            <a:off x="228600" y="3810000"/>
            <a:ext cx="8763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20000"/>
              </a:spcBef>
            </a:pPr>
            <a:endParaRPr lang="en-US" altLang="en-US" sz="2800" b="1" u="none" dirty="0">
              <a:latin typeface="VNI-Times" pitchFamily="2" charset="0"/>
            </a:endParaRPr>
          </a:p>
          <a:p>
            <a:pPr eaLnBrk="1" hangingPunct="1">
              <a:spcBef>
                <a:spcPct val="20000"/>
              </a:spcBef>
            </a:pPr>
            <a:r>
              <a:rPr lang="en-US" altLang="en-US" sz="2800" b="1" u="none" dirty="0">
                <a:latin typeface="VNI-Times" pitchFamily="2" charset="0"/>
              </a:rPr>
              <a:t>	- </a:t>
            </a:r>
            <a:r>
              <a:rPr lang="en-US" altLang="en-US" sz="2800" b="1" u="none" dirty="0" err="1">
                <a:latin typeface="VNI-Times" pitchFamily="2" charset="0"/>
              </a:rPr>
              <a:t>Laøm</a:t>
            </a:r>
            <a:r>
              <a:rPr lang="en-US" altLang="en-US" sz="2800" b="1" u="none" dirty="0">
                <a:latin typeface="VNI-Times" pitchFamily="2" charset="0"/>
              </a:rPr>
              <a:t> </a:t>
            </a:r>
            <a:r>
              <a:rPr lang="en-US" altLang="en-US" sz="2800" b="1" u="none" dirty="0" err="1">
                <a:latin typeface="VNI-Times" pitchFamily="2" charset="0"/>
              </a:rPr>
              <a:t>coû</a:t>
            </a:r>
            <a:r>
              <a:rPr lang="en-US" altLang="en-US" sz="2800" b="1" u="none" dirty="0">
                <a:latin typeface="VNI-Times" pitchFamily="2" charset="0"/>
              </a:rPr>
              <a:t>, </a:t>
            </a:r>
            <a:r>
              <a:rPr lang="en-US" altLang="en-US" sz="2800" b="1" u="none" dirty="0" err="1">
                <a:latin typeface="VNI-Times" pitchFamily="2" charset="0"/>
              </a:rPr>
              <a:t>vun</a:t>
            </a:r>
            <a:r>
              <a:rPr lang="en-US" altLang="en-US" sz="2800" b="1" u="none" dirty="0">
                <a:latin typeface="VNI-Times" pitchFamily="2" charset="0"/>
              </a:rPr>
              <a:t> </a:t>
            </a:r>
            <a:r>
              <a:rPr lang="en-US" altLang="en-US" sz="2800" b="1" u="none" dirty="0" err="1">
                <a:latin typeface="VNI-Times" pitchFamily="2" charset="0"/>
              </a:rPr>
              <a:t>xôùi</a:t>
            </a:r>
            <a:r>
              <a:rPr lang="en-US" altLang="en-US" sz="2800" b="1" u="none" dirty="0">
                <a:latin typeface="VNI-Times" pitchFamily="2" charset="0"/>
              </a:rPr>
              <a:t> </a:t>
            </a:r>
            <a:r>
              <a:rPr lang="en-US" altLang="en-US" sz="2800" b="1" u="none" dirty="0" err="1">
                <a:latin typeface="VNI-Times" pitchFamily="2" charset="0"/>
              </a:rPr>
              <a:t>phaûi</a:t>
            </a:r>
            <a:r>
              <a:rPr lang="en-US" altLang="en-US" sz="2800" b="1" u="none" dirty="0">
                <a:latin typeface="VNI-Times" pitchFamily="2" charset="0"/>
              </a:rPr>
              <a:t> </a:t>
            </a:r>
            <a:r>
              <a:rPr lang="en-US" altLang="en-US" sz="2800" b="1" u="none" dirty="0" err="1">
                <a:latin typeface="VNI-Times" pitchFamily="2" charset="0"/>
              </a:rPr>
              <a:t>kòp</a:t>
            </a:r>
            <a:r>
              <a:rPr lang="en-US" altLang="en-US" sz="2800" b="1" u="none" dirty="0">
                <a:latin typeface="VNI-Times" pitchFamily="2" charset="0"/>
              </a:rPr>
              <a:t> </a:t>
            </a:r>
            <a:r>
              <a:rPr lang="en-US" altLang="en-US" sz="2800" b="1" u="none" dirty="0" err="1">
                <a:latin typeface="VNI-Times" pitchFamily="2" charset="0"/>
              </a:rPr>
              <a:t>thôøi</a:t>
            </a:r>
            <a:r>
              <a:rPr lang="en-US" altLang="en-US" sz="2800" b="1" u="none" dirty="0">
                <a:latin typeface="VNI-Times" pitchFamily="2" charset="0"/>
              </a:rPr>
              <a:t>.</a:t>
            </a:r>
          </a:p>
          <a:p>
            <a:pPr eaLnBrk="1" hangingPunct="1">
              <a:spcBef>
                <a:spcPct val="20000"/>
              </a:spcBef>
            </a:pPr>
            <a:r>
              <a:rPr lang="en-US" altLang="en-US" sz="2800" b="1" u="none" dirty="0">
                <a:latin typeface="VNI-Times" pitchFamily="2" charset="0"/>
              </a:rPr>
              <a:t>	- </a:t>
            </a:r>
            <a:r>
              <a:rPr lang="en-US" altLang="en-US" sz="2800" b="1" u="none" dirty="0" err="1">
                <a:latin typeface="VNI-Times" pitchFamily="2" charset="0"/>
              </a:rPr>
              <a:t>Khoâng</a:t>
            </a:r>
            <a:r>
              <a:rPr lang="en-US" altLang="en-US" sz="2800" b="1" u="none" dirty="0">
                <a:latin typeface="VNI-Times" pitchFamily="2" charset="0"/>
              </a:rPr>
              <a:t> </a:t>
            </a:r>
            <a:r>
              <a:rPr lang="en-US" altLang="en-US" sz="2800" b="1" u="none" dirty="0" err="1">
                <a:latin typeface="VNI-Times" pitchFamily="2" charset="0"/>
              </a:rPr>
              <a:t>laøm</a:t>
            </a:r>
            <a:r>
              <a:rPr lang="en-US" altLang="en-US" sz="2800" b="1" u="none" dirty="0">
                <a:latin typeface="VNI-Times" pitchFamily="2" charset="0"/>
              </a:rPr>
              <a:t> </a:t>
            </a:r>
            <a:r>
              <a:rPr lang="en-US" altLang="en-US" sz="2800" b="1" u="none" dirty="0" err="1">
                <a:latin typeface="VNI-Times" pitchFamily="2" charset="0"/>
              </a:rPr>
              <a:t>toån</a:t>
            </a:r>
            <a:r>
              <a:rPr lang="en-US" altLang="en-US" sz="2800" b="1" u="none" dirty="0">
                <a:latin typeface="VNI-Times" pitchFamily="2" charset="0"/>
              </a:rPr>
              <a:t> </a:t>
            </a:r>
            <a:r>
              <a:rPr lang="en-US" altLang="en-US" sz="2800" b="1" u="none" dirty="0" err="1">
                <a:latin typeface="VNI-Times" pitchFamily="2" charset="0"/>
              </a:rPr>
              <a:t>thöông</a:t>
            </a:r>
            <a:r>
              <a:rPr lang="en-US" altLang="en-US" sz="2800" b="1" u="none" dirty="0">
                <a:latin typeface="VNI-Times" pitchFamily="2" charset="0"/>
              </a:rPr>
              <a:t> </a:t>
            </a:r>
            <a:r>
              <a:rPr lang="en-US" altLang="en-US" sz="2800" b="1" u="none" dirty="0" err="1">
                <a:latin typeface="VNI-Times" pitchFamily="2" charset="0"/>
              </a:rPr>
              <a:t>cho</a:t>
            </a:r>
            <a:r>
              <a:rPr lang="en-US" altLang="en-US" sz="2800" b="1" u="none" dirty="0">
                <a:latin typeface="VNI-Times" pitchFamily="2" charset="0"/>
              </a:rPr>
              <a:t> </a:t>
            </a:r>
            <a:r>
              <a:rPr lang="en-US" altLang="en-US" sz="2800" b="1" u="none" dirty="0" err="1">
                <a:latin typeface="VNI-Times" pitchFamily="2" charset="0"/>
              </a:rPr>
              <a:t>caây</a:t>
            </a:r>
            <a:r>
              <a:rPr lang="en-US" altLang="en-US" sz="2800" b="1" u="none" dirty="0">
                <a:latin typeface="VNI-Times" pitchFamily="2" charset="0"/>
              </a:rPr>
              <a:t> </a:t>
            </a:r>
            <a:r>
              <a:rPr lang="en-US" altLang="en-US" sz="2800" b="1" u="none" dirty="0" err="1">
                <a:latin typeface="VNI-Times" pitchFamily="2" charset="0"/>
              </a:rPr>
              <a:t>vaø</a:t>
            </a:r>
            <a:r>
              <a:rPr lang="en-US" altLang="en-US" sz="2800" b="1" u="none" dirty="0">
                <a:latin typeface="VNI-Times" pitchFamily="2" charset="0"/>
              </a:rPr>
              <a:t> </a:t>
            </a:r>
            <a:r>
              <a:rPr lang="en-US" altLang="en-US" sz="2800" b="1" u="none" dirty="0" err="1">
                <a:latin typeface="VNI-Times" pitchFamily="2" charset="0"/>
              </a:rPr>
              <a:t>boä</a:t>
            </a:r>
            <a:r>
              <a:rPr lang="en-US" altLang="en-US" sz="2800" b="1" u="none" dirty="0">
                <a:latin typeface="VNI-Times" pitchFamily="2" charset="0"/>
              </a:rPr>
              <a:t> </a:t>
            </a:r>
            <a:r>
              <a:rPr lang="en-US" altLang="en-US" sz="2800" b="1" u="none" dirty="0" err="1">
                <a:latin typeface="VNI-Times" pitchFamily="2" charset="0"/>
              </a:rPr>
              <a:t>reã</a:t>
            </a:r>
            <a:r>
              <a:rPr lang="en-US" altLang="en-US" sz="2800" b="1" u="none" dirty="0">
                <a:latin typeface="VNI-Times" pitchFamily="2" charset="0"/>
              </a:rPr>
              <a:t>.</a:t>
            </a:r>
          </a:p>
          <a:p>
            <a:pPr eaLnBrk="1" hangingPunct="1">
              <a:spcBef>
                <a:spcPct val="20000"/>
              </a:spcBef>
            </a:pPr>
            <a:r>
              <a:rPr lang="en-US" altLang="en-US" sz="2800" b="1" u="none" dirty="0">
                <a:latin typeface="VNI-Times" pitchFamily="2" charset="0"/>
              </a:rPr>
              <a:t>	- </a:t>
            </a:r>
            <a:r>
              <a:rPr lang="en-US" altLang="en-US" sz="2800" b="1" u="none" dirty="0" err="1">
                <a:latin typeface="VNI-Times" pitchFamily="2" charset="0"/>
              </a:rPr>
              <a:t>Caàn</a:t>
            </a:r>
            <a:r>
              <a:rPr lang="en-US" altLang="en-US" sz="2800" b="1" u="none" dirty="0">
                <a:latin typeface="VNI-Times" pitchFamily="2" charset="0"/>
              </a:rPr>
              <a:t> </a:t>
            </a:r>
            <a:r>
              <a:rPr lang="en-US" altLang="en-US" sz="2800" b="1" u="none" dirty="0" err="1">
                <a:latin typeface="VNI-Times" pitchFamily="2" charset="0"/>
              </a:rPr>
              <a:t>keát</a:t>
            </a:r>
            <a:r>
              <a:rPr lang="en-US" altLang="en-US" sz="2800" b="1" u="none" dirty="0">
                <a:latin typeface="VNI-Times" pitchFamily="2" charset="0"/>
              </a:rPr>
              <a:t> </a:t>
            </a:r>
            <a:r>
              <a:rPr lang="en-US" altLang="en-US" sz="2800" b="1" u="none" dirty="0" err="1">
                <a:latin typeface="VNI-Times" pitchFamily="2" charset="0"/>
              </a:rPr>
              <a:t>hôïp</a:t>
            </a:r>
            <a:r>
              <a:rPr lang="en-US" altLang="en-US" sz="2800" b="1" u="none" dirty="0">
                <a:latin typeface="VNI-Times" pitchFamily="2" charset="0"/>
              </a:rPr>
              <a:t> </a:t>
            </a:r>
            <a:r>
              <a:rPr lang="en-US" altLang="en-US" sz="2800" b="1" u="none" dirty="0" err="1">
                <a:latin typeface="VNI-Times" pitchFamily="2" charset="0"/>
              </a:rPr>
              <a:t>caùc</a:t>
            </a:r>
            <a:r>
              <a:rPr lang="en-US" altLang="en-US" sz="2800" b="1" u="none" dirty="0">
                <a:latin typeface="VNI-Times" pitchFamily="2" charset="0"/>
              </a:rPr>
              <a:t> </a:t>
            </a:r>
            <a:r>
              <a:rPr lang="en-US" altLang="en-US" sz="2800" b="1" u="none" dirty="0" err="1">
                <a:latin typeface="VNI-Times" pitchFamily="2" charset="0"/>
              </a:rPr>
              <a:t>bieän</a:t>
            </a:r>
            <a:r>
              <a:rPr lang="en-US" altLang="en-US" sz="2800" b="1" u="none" dirty="0">
                <a:latin typeface="VNI-Times" pitchFamily="2" charset="0"/>
              </a:rPr>
              <a:t> </a:t>
            </a:r>
            <a:r>
              <a:rPr lang="en-US" altLang="en-US" sz="2800" b="1" u="none" dirty="0" err="1">
                <a:latin typeface="VNI-Times" pitchFamily="2" charset="0"/>
              </a:rPr>
              <a:t>phaùp</a:t>
            </a:r>
            <a:r>
              <a:rPr lang="en-US" altLang="en-US" sz="2800" b="1" u="none" dirty="0">
                <a:latin typeface="VNI-Times" pitchFamily="2" charset="0"/>
              </a:rPr>
              <a:t> </a:t>
            </a:r>
            <a:r>
              <a:rPr lang="en-US" altLang="en-US" sz="2800" b="1" u="none" dirty="0" err="1">
                <a:latin typeface="VNI-Times" pitchFamily="2" charset="0"/>
              </a:rPr>
              <a:t>boùn</a:t>
            </a:r>
            <a:r>
              <a:rPr lang="en-US" altLang="en-US" sz="2800" b="1" u="none" dirty="0">
                <a:latin typeface="VNI-Times" pitchFamily="2" charset="0"/>
              </a:rPr>
              <a:t> </a:t>
            </a:r>
            <a:r>
              <a:rPr lang="en-US" altLang="en-US" sz="2800" b="1" u="none" dirty="0" err="1">
                <a:latin typeface="VNI-Times" pitchFamily="2" charset="0"/>
              </a:rPr>
              <a:t>phaân</a:t>
            </a:r>
            <a:r>
              <a:rPr lang="en-US" altLang="en-US" sz="2800" b="1" u="none" dirty="0">
                <a:latin typeface="VNI-Times" pitchFamily="2" charset="0"/>
              </a:rPr>
              <a:t>, </a:t>
            </a:r>
            <a:r>
              <a:rPr lang="en-US" altLang="en-US" sz="2800" b="1" u="none" dirty="0" err="1">
                <a:latin typeface="VNI-Times" pitchFamily="2" charset="0"/>
              </a:rPr>
              <a:t>baám</a:t>
            </a:r>
            <a:r>
              <a:rPr lang="en-US" altLang="en-US" sz="2800" b="1" u="none" dirty="0">
                <a:latin typeface="VNI-Times" pitchFamily="2" charset="0"/>
              </a:rPr>
              <a:t> </a:t>
            </a:r>
            <a:r>
              <a:rPr lang="en-US" altLang="en-US" sz="2800" b="1" u="none" dirty="0" err="1">
                <a:latin typeface="VNI-Times" pitchFamily="2" charset="0"/>
              </a:rPr>
              <a:t>ngoïn</a:t>
            </a:r>
            <a:r>
              <a:rPr lang="en-US" altLang="en-US" sz="2800" b="1" u="none" dirty="0">
                <a:latin typeface="VNI-Times" pitchFamily="2" charset="0"/>
              </a:rPr>
              <a:t>, </a:t>
            </a:r>
            <a:r>
              <a:rPr lang="en-US" altLang="en-US" sz="2800" b="1" u="none" dirty="0" err="1">
                <a:latin typeface="VNI-Times" pitchFamily="2" charset="0"/>
              </a:rPr>
              <a:t>tæa</a:t>
            </a:r>
            <a:r>
              <a:rPr lang="en-US" altLang="en-US" sz="2800" b="1" u="none" dirty="0">
                <a:latin typeface="VNI-Times" pitchFamily="2" charset="0"/>
              </a:rPr>
              <a:t> </a:t>
            </a:r>
            <a:r>
              <a:rPr lang="en-US" altLang="en-US" sz="2800" b="1" u="none" dirty="0" err="1">
                <a:latin typeface="VNI-Times" pitchFamily="2" charset="0"/>
              </a:rPr>
              <a:t>caønh</a:t>
            </a:r>
            <a:r>
              <a:rPr lang="en-US" altLang="en-US" sz="2800" b="1" u="none" dirty="0">
                <a:latin typeface="VNI-Times" pitchFamily="2" charset="0"/>
              </a:rPr>
              <a:t>, </a:t>
            </a:r>
            <a:r>
              <a:rPr lang="en-US" altLang="en-US" sz="2800" b="1" u="none" dirty="0" err="1">
                <a:latin typeface="VNI-Times" pitchFamily="2" charset="0"/>
              </a:rPr>
              <a:t>tröø</a:t>
            </a:r>
            <a:r>
              <a:rPr lang="en-US" altLang="en-US" sz="2800" b="1" u="none" dirty="0">
                <a:latin typeface="VNI-Times" pitchFamily="2" charset="0"/>
              </a:rPr>
              <a:t> </a:t>
            </a:r>
            <a:r>
              <a:rPr lang="en-US" altLang="en-US" sz="2800" b="1" u="none" dirty="0" err="1">
                <a:latin typeface="VNI-Times" pitchFamily="2" charset="0"/>
              </a:rPr>
              <a:t>saâu</a:t>
            </a:r>
            <a:r>
              <a:rPr lang="en-US" altLang="en-US" sz="2800" b="1" u="none" dirty="0">
                <a:latin typeface="VNI-Times" pitchFamily="2" charset="0"/>
              </a:rPr>
              <a:t> </a:t>
            </a:r>
            <a:r>
              <a:rPr lang="en-US" altLang="en-US" sz="2800" b="1" u="none" dirty="0" err="1">
                <a:latin typeface="VNI-Times" pitchFamily="2" charset="0"/>
              </a:rPr>
              <a:t>beänh</a:t>
            </a:r>
            <a:r>
              <a:rPr lang="en-US" altLang="en-US" sz="2800" b="1" u="none" dirty="0">
                <a:latin typeface="VNI-Times" pitchFamily="2" charset="0"/>
              </a:rPr>
              <a:t>.</a:t>
            </a:r>
          </a:p>
        </p:txBody>
      </p:sp>
      <p:sp>
        <p:nvSpPr>
          <p:cNvPr id="11" name="Text Box 14"/>
          <p:cNvSpPr txBox="1">
            <a:spLocks noChangeArrowheads="1"/>
          </p:cNvSpPr>
          <p:nvPr/>
        </p:nvSpPr>
        <p:spPr bwMode="auto">
          <a:xfrm>
            <a:off x="478665" y="914400"/>
            <a:ext cx="85344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err="1">
                <a:solidFill>
                  <a:srgbClr val="0000FF"/>
                </a:solidFill>
              </a:rPr>
              <a:t>Vậy</a:t>
            </a:r>
            <a:r>
              <a:rPr lang="en-US" altLang="en-US" sz="2400" b="1" u="none" dirty="0">
                <a:solidFill>
                  <a:srgbClr val="0000FF"/>
                </a:solidFill>
              </a:rPr>
              <a:t> </a:t>
            </a:r>
            <a:r>
              <a:rPr lang="en-US" altLang="en-US" sz="2400" b="1" u="none" dirty="0" err="1">
                <a:solidFill>
                  <a:srgbClr val="0000FF"/>
                </a:solidFill>
              </a:rPr>
              <a:t>mục</a:t>
            </a:r>
            <a:r>
              <a:rPr lang="en-US" altLang="en-US" sz="2400" b="1" u="none" dirty="0">
                <a:solidFill>
                  <a:srgbClr val="0000FF"/>
                </a:solidFill>
              </a:rPr>
              <a:t> </a:t>
            </a:r>
            <a:r>
              <a:rPr lang="en-US" altLang="en-US" sz="2400" b="1" u="none" dirty="0" err="1">
                <a:solidFill>
                  <a:srgbClr val="0000FF"/>
                </a:solidFill>
              </a:rPr>
              <a:t>đích</a:t>
            </a:r>
            <a:r>
              <a:rPr lang="en-US" altLang="en-US" sz="2400" b="1" u="none" dirty="0">
                <a:solidFill>
                  <a:srgbClr val="0000FF"/>
                </a:solidFill>
              </a:rPr>
              <a:t> </a:t>
            </a:r>
            <a:r>
              <a:rPr lang="en-US" altLang="en-US" sz="2400" b="1" u="none" dirty="0" err="1">
                <a:solidFill>
                  <a:srgbClr val="0000FF"/>
                </a:solidFill>
              </a:rPr>
              <a:t>chung</a:t>
            </a:r>
            <a:r>
              <a:rPr lang="en-US" altLang="en-US" sz="2400" b="1" u="none" dirty="0">
                <a:solidFill>
                  <a:srgbClr val="0000FF"/>
                </a:solidFill>
              </a:rPr>
              <a:t> </a:t>
            </a:r>
            <a:r>
              <a:rPr lang="en-US" altLang="en-US" sz="2400" b="1" u="none" dirty="0" err="1">
                <a:solidFill>
                  <a:srgbClr val="0000FF"/>
                </a:solidFill>
              </a:rPr>
              <a:t>của</a:t>
            </a:r>
            <a:r>
              <a:rPr lang="en-US" altLang="en-US" sz="2400" b="1" u="none" dirty="0">
                <a:solidFill>
                  <a:srgbClr val="0000FF"/>
                </a:solidFill>
              </a:rPr>
              <a:t> </a:t>
            </a:r>
            <a:r>
              <a:rPr lang="en-US" altLang="en-US" sz="2400" b="1" u="none" dirty="0" err="1">
                <a:solidFill>
                  <a:srgbClr val="0000FF"/>
                </a:solidFill>
              </a:rPr>
              <a:t>việc</a:t>
            </a:r>
            <a:r>
              <a:rPr lang="en-US" altLang="en-US" sz="2400" b="1" u="none" dirty="0">
                <a:solidFill>
                  <a:srgbClr val="0000FF"/>
                </a:solidFill>
              </a:rPr>
              <a:t> </a:t>
            </a:r>
            <a:r>
              <a:rPr lang="en-US" altLang="en-US" sz="2400" b="1" u="none" dirty="0" err="1">
                <a:solidFill>
                  <a:srgbClr val="0000FF"/>
                </a:solidFill>
              </a:rPr>
              <a:t>làm</a:t>
            </a:r>
            <a:r>
              <a:rPr lang="en-US" altLang="en-US" sz="2400" b="1" u="none" dirty="0">
                <a:solidFill>
                  <a:srgbClr val="0000FF"/>
                </a:solidFill>
              </a:rPr>
              <a:t> </a:t>
            </a:r>
            <a:r>
              <a:rPr lang="en-US" altLang="en-US" sz="2400" b="1" u="none" dirty="0" err="1">
                <a:solidFill>
                  <a:srgbClr val="0000FF"/>
                </a:solidFill>
              </a:rPr>
              <a:t>cỏ,vun</a:t>
            </a:r>
            <a:r>
              <a:rPr lang="en-US" altLang="en-US" sz="2400" b="1" u="none" dirty="0">
                <a:solidFill>
                  <a:srgbClr val="0000FF"/>
                </a:solidFill>
              </a:rPr>
              <a:t> </a:t>
            </a:r>
            <a:r>
              <a:rPr lang="en-US" altLang="en-US" sz="2400" b="1" u="none" dirty="0" err="1">
                <a:solidFill>
                  <a:srgbClr val="0000FF"/>
                </a:solidFill>
              </a:rPr>
              <a:t>xới</a:t>
            </a:r>
            <a:r>
              <a:rPr lang="en-US" altLang="en-US" sz="2400" b="1" u="none" dirty="0">
                <a:solidFill>
                  <a:srgbClr val="0000FF"/>
                </a:solidFill>
              </a:rPr>
              <a:t> </a:t>
            </a:r>
            <a:r>
              <a:rPr lang="en-US" altLang="en-US" sz="2400" b="1" u="none" dirty="0" err="1" smtClean="0">
                <a:solidFill>
                  <a:srgbClr val="0000FF"/>
                </a:solidFill>
              </a:rPr>
              <a:t>là</a:t>
            </a:r>
            <a:endParaRPr lang="en-US" altLang="en-US" sz="2400" b="1" u="none" dirty="0">
              <a:solidFill>
                <a:srgbClr val="0000FF"/>
              </a:solidFill>
            </a:endParaRPr>
          </a:p>
          <a:p>
            <a:pPr eaLnBrk="1" hangingPunct="1">
              <a:spcBef>
                <a:spcPct val="50000"/>
              </a:spcBef>
            </a:pPr>
            <a:r>
              <a:rPr lang="en-US" altLang="en-US" sz="2400" b="1" u="none" dirty="0" smtClean="0"/>
              <a:t>- </a:t>
            </a:r>
            <a:r>
              <a:rPr lang="en-US" altLang="en-US" sz="2400" b="1" u="none" dirty="0" err="1" smtClean="0"/>
              <a:t>Diệt</a:t>
            </a:r>
            <a:r>
              <a:rPr lang="en-US" altLang="en-US" sz="2400" b="1" u="none" dirty="0" smtClean="0"/>
              <a:t> </a:t>
            </a:r>
            <a:r>
              <a:rPr lang="en-US" altLang="en-US" sz="2400" b="1" u="none" dirty="0" err="1"/>
              <a:t>cỏ</a:t>
            </a:r>
            <a:r>
              <a:rPr lang="en-US" altLang="en-US" sz="2400" b="1" u="none" dirty="0"/>
              <a:t> </a:t>
            </a:r>
            <a:r>
              <a:rPr lang="en-US" altLang="en-US" sz="2400" b="1" u="none" dirty="0" err="1"/>
              <a:t>dại</a:t>
            </a:r>
            <a:endParaRPr lang="en-US" altLang="en-US" sz="2400" b="1" u="none" dirty="0"/>
          </a:p>
          <a:p>
            <a:pPr eaLnBrk="1" hangingPunct="1">
              <a:spcBef>
                <a:spcPct val="50000"/>
              </a:spcBef>
            </a:pPr>
            <a:r>
              <a:rPr lang="en-US" altLang="en-US" sz="2400" b="1" u="none" dirty="0" smtClean="0"/>
              <a:t>- </a:t>
            </a:r>
            <a:r>
              <a:rPr lang="en-US" altLang="en-US" sz="2400" b="1" u="none" dirty="0" err="1" smtClean="0"/>
              <a:t>Làm</a:t>
            </a:r>
            <a:r>
              <a:rPr lang="en-US" altLang="en-US" sz="2400" b="1" u="none" dirty="0" smtClean="0"/>
              <a:t> </a:t>
            </a:r>
            <a:r>
              <a:rPr lang="en-US" altLang="en-US" sz="2400" b="1" u="none" dirty="0" err="1"/>
              <a:t>cho</a:t>
            </a:r>
            <a:r>
              <a:rPr lang="en-US" altLang="en-US" sz="2400" b="1" u="none" dirty="0"/>
              <a:t> </a:t>
            </a:r>
            <a:r>
              <a:rPr lang="en-US" altLang="en-US" sz="2400" b="1" u="none" dirty="0" err="1"/>
              <a:t>đất</a:t>
            </a:r>
            <a:r>
              <a:rPr lang="en-US" altLang="en-US" sz="2400" b="1" u="none" dirty="0"/>
              <a:t> </a:t>
            </a:r>
            <a:r>
              <a:rPr lang="en-US" altLang="en-US" sz="2400" b="1" u="none" dirty="0" err="1"/>
              <a:t>tơi</a:t>
            </a:r>
            <a:r>
              <a:rPr lang="en-US" altLang="en-US" sz="2400" b="1" u="none" dirty="0"/>
              <a:t> </a:t>
            </a:r>
            <a:r>
              <a:rPr lang="en-US" altLang="en-US" sz="2400" b="1" u="none" dirty="0" err="1"/>
              <a:t>xốp</a:t>
            </a:r>
            <a:endParaRPr lang="en-US" altLang="en-US" sz="2400" b="1" u="none" dirty="0"/>
          </a:p>
          <a:p>
            <a:pPr eaLnBrk="1" hangingPunct="1">
              <a:spcBef>
                <a:spcPct val="50000"/>
              </a:spcBef>
            </a:pPr>
            <a:r>
              <a:rPr lang="en-US" altLang="en-US" sz="2400" b="1" u="none" dirty="0" smtClean="0"/>
              <a:t>- </a:t>
            </a:r>
            <a:r>
              <a:rPr lang="en-US" altLang="en-US" sz="2400" b="1" u="none" dirty="0" err="1" smtClean="0"/>
              <a:t>Diệt</a:t>
            </a:r>
            <a:r>
              <a:rPr lang="en-US" altLang="en-US" sz="2400" b="1" u="none" dirty="0" smtClean="0"/>
              <a:t> </a:t>
            </a:r>
            <a:r>
              <a:rPr lang="en-US" altLang="en-US" sz="2400" b="1" u="none" dirty="0" err="1"/>
              <a:t>sâu</a:t>
            </a:r>
            <a:r>
              <a:rPr lang="en-US" altLang="en-US" sz="2400" b="1" u="none" dirty="0"/>
              <a:t>, </a:t>
            </a:r>
            <a:r>
              <a:rPr lang="en-US" altLang="en-US" sz="2400" b="1" u="none" dirty="0" err="1"/>
              <a:t>bệnh</a:t>
            </a:r>
            <a:r>
              <a:rPr lang="en-US" altLang="en-US" sz="2400" b="1" u="none" dirty="0"/>
              <a:t> </a:t>
            </a:r>
            <a:r>
              <a:rPr lang="en-US" altLang="en-US" sz="2400" b="1" u="none" dirty="0" err="1"/>
              <a:t>hại</a:t>
            </a:r>
            <a:r>
              <a:rPr lang="en-US" altLang="en-US" sz="2400" b="1" u="none" dirty="0"/>
              <a:t>.</a:t>
            </a:r>
          </a:p>
          <a:p>
            <a:pPr eaLnBrk="1" hangingPunct="1">
              <a:spcBef>
                <a:spcPct val="50000"/>
              </a:spcBef>
            </a:pPr>
            <a:r>
              <a:rPr lang="en-US" altLang="en-US" sz="2400" b="1" u="none" dirty="0" smtClean="0"/>
              <a:t>- </a:t>
            </a:r>
            <a:r>
              <a:rPr lang="en-US" altLang="en-US" sz="2400" b="1" u="none" dirty="0" err="1" smtClean="0"/>
              <a:t>Chống</a:t>
            </a:r>
            <a:r>
              <a:rPr lang="en-US" altLang="en-US" sz="2400" b="1" u="none" dirty="0" smtClean="0"/>
              <a:t> </a:t>
            </a:r>
            <a:r>
              <a:rPr lang="en-US" altLang="en-US" sz="2400" b="1" u="none" dirty="0" err="1"/>
              <a:t>đổ</a:t>
            </a:r>
            <a:endParaRPr lang="en-US" altLang="en-US" sz="2400" b="1" u="none" dirty="0"/>
          </a:p>
        </p:txBody>
      </p:sp>
    </p:spTree>
    <p:extLst>
      <p:ext uri="{BB962C8B-B14F-4D97-AF65-F5344CB8AC3E}">
        <p14:creationId xmlns:p14="http://schemas.microsoft.com/office/powerpoint/2010/main" val="32180053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5719"/>
                                        </p:tgtEl>
                                        <p:attrNameLst>
                                          <p:attrName>style.visibility</p:attrName>
                                        </p:attrNameLst>
                                      </p:cBhvr>
                                      <p:to>
                                        <p:strVal val="visible"/>
                                      </p:to>
                                    </p:set>
                                    <p:animEffect transition="in" filter="box(in)">
                                      <p:cBhvr>
                                        <p:cTn id="12" dur="500"/>
                                        <p:tgtEl>
                                          <p:spTgt spid="11571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5725"/>
                                        </p:tgtEl>
                                        <p:attrNameLst>
                                          <p:attrName>style.visibility</p:attrName>
                                        </p:attrNameLst>
                                      </p:cBhvr>
                                      <p:to>
                                        <p:strVal val="visible"/>
                                      </p:to>
                                    </p:set>
                                    <p:animEffect transition="in" filter="checkerboard(across)">
                                      <p:cBhvr>
                                        <p:cTn id="17" dur="500"/>
                                        <p:tgtEl>
                                          <p:spTgt spid="115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9" grpId="0"/>
      <p:bldP spid="115725"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 xmlns:a16="http://schemas.microsoft.com/office/drawing/2014/main" id="{47C87606-D9E6-4C3D-B734-B3F33820A569}"/>
              </a:ext>
            </a:extLst>
          </p:cNvPr>
          <p:cNvSpPr txBox="1"/>
          <p:nvPr/>
        </p:nvSpPr>
        <p:spPr>
          <a:xfrm>
            <a:off x="650005" y="2757487"/>
            <a:ext cx="2573852" cy="1815882"/>
          </a:xfrm>
          <a:prstGeom prst="rect">
            <a:avLst/>
          </a:prstGeom>
          <a:solidFill>
            <a:schemeClr val="accent4">
              <a:lumMod val="40000"/>
              <a:lumOff val="60000"/>
            </a:schemeClr>
          </a:solidFill>
          <a:ln>
            <a:solidFill>
              <a:schemeClr val="accent4">
                <a:lumMod val="60000"/>
                <a:lumOff val="40000"/>
              </a:schemeClr>
            </a:solidFill>
          </a:ln>
        </p:spPr>
        <p:txBody>
          <a:bodyPr wrap="square" rtlCol="0">
            <a:spAutoFit/>
          </a:bodyPr>
          <a:lstStyle/>
          <a:p>
            <a:endParaRPr lang="en-GB" sz="2800" b="1" dirty="0" smtClean="0">
              <a:latin typeface="Times New Roman" panose="02020603050405020304" pitchFamily="18" charset="0"/>
              <a:cs typeface="Times New Roman" panose="02020603050405020304" pitchFamily="18" charset="0"/>
            </a:endParaRPr>
          </a:p>
          <a:p>
            <a:r>
              <a:rPr lang="en-GB" sz="2800" b="1" dirty="0" smtClean="0">
                <a:latin typeface="Times New Roman" panose="02020603050405020304" pitchFamily="18" charset="0"/>
                <a:cs typeface="Times New Roman" panose="02020603050405020304" pitchFamily="18" charset="0"/>
              </a:rPr>
              <a:t>NỘI </a:t>
            </a:r>
            <a:r>
              <a:rPr lang="en-GB" sz="2800" b="1" dirty="0">
                <a:latin typeface="Times New Roman" panose="02020603050405020304" pitchFamily="18" charset="0"/>
                <a:cs typeface="Times New Roman" panose="02020603050405020304" pitchFamily="18" charset="0"/>
              </a:rPr>
              <a:t>DUNG </a:t>
            </a:r>
            <a:r>
              <a:rPr lang="en-GB" sz="2800" b="1" dirty="0" smtClean="0">
                <a:latin typeface="Times New Roman" panose="02020603050405020304" pitchFamily="18" charset="0"/>
                <a:cs typeface="Times New Roman" panose="02020603050405020304" pitchFamily="18" charset="0"/>
              </a:rPr>
              <a:t>CHÍNH</a:t>
            </a:r>
          </a:p>
          <a:p>
            <a:endParaRPr lang="en-GB" sz="2800" b="1" dirty="0">
              <a:latin typeface="Times New Roman" panose="02020603050405020304" pitchFamily="18" charset="0"/>
              <a:cs typeface="Times New Roman" panose="02020603050405020304" pitchFamily="18" charset="0"/>
            </a:endParaRPr>
          </a:p>
        </p:txBody>
      </p:sp>
      <p:cxnSp>
        <p:nvCxnSpPr>
          <p:cNvPr id="8" name="Straight Arrow Connector 7">
            <a:extLst>
              <a:ext uri="{FF2B5EF4-FFF2-40B4-BE49-F238E27FC236}">
                <a16:creationId xmlns="" xmlns:a16="http://schemas.microsoft.com/office/drawing/2014/main" id="{6D8DD6C0-8252-404F-911D-19E28F570551}"/>
              </a:ext>
            </a:extLst>
          </p:cNvPr>
          <p:cNvCxnSpPr>
            <a:cxnSpLocks/>
          </p:cNvCxnSpPr>
          <p:nvPr/>
        </p:nvCxnSpPr>
        <p:spPr>
          <a:xfrm flipV="1">
            <a:off x="3203197" y="2757487"/>
            <a:ext cx="403194" cy="21122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Straight Arrow Connector 8">
            <a:extLst>
              <a:ext uri="{FF2B5EF4-FFF2-40B4-BE49-F238E27FC236}">
                <a16:creationId xmlns="" xmlns:a16="http://schemas.microsoft.com/office/drawing/2014/main" id="{081E1462-E515-47BF-97A9-78184AC82B00}"/>
              </a:ext>
            </a:extLst>
          </p:cNvPr>
          <p:cNvCxnSpPr>
            <a:cxnSpLocks/>
          </p:cNvCxnSpPr>
          <p:nvPr/>
        </p:nvCxnSpPr>
        <p:spPr>
          <a:xfrm>
            <a:off x="3214256" y="3265829"/>
            <a:ext cx="453526" cy="2031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 xmlns:a16="http://schemas.microsoft.com/office/drawing/2014/main" id="{D56111D3-09D4-4D22-B193-F1F8E1AC1C85}"/>
              </a:ext>
            </a:extLst>
          </p:cNvPr>
          <p:cNvSpPr txBox="1"/>
          <p:nvPr/>
        </p:nvSpPr>
        <p:spPr>
          <a:xfrm>
            <a:off x="3627299" y="2259538"/>
            <a:ext cx="4835562" cy="523220"/>
          </a:xfrm>
          <a:prstGeom prst="rect">
            <a:avLst/>
          </a:prstGeom>
          <a:solidFill>
            <a:schemeClr val="accent6">
              <a:lumMod val="20000"/>
              <a:lumOff val="80000"/>
            </a:schemeClr>
          </a:solidFill>
          <a:ln>
            <a:solidFill>
              <a:schemeClr val="accent2">
                <a:lumMod val="40000"/>
                <a:lumOff val="60000"/>
              </a:schemeClr>
            </a:solidFill>
          </a:ln>
        </p:spPr>
        <p:txBody>
          <a:bodyPr wrap="square" rtlCol="0">
            <a:spAutoFit/>
          </a:bodyPr>
          <a:lstStyle/>
          <a:p>
            <a:r>
              <a:rPr lang="en-GB" sz="2800" b="1" dirty="0" smtClean="0">
                <a:latin typeface="Times New Roman" panose="02020603050405020304" pitchFamily="18" charset="0"/>
                <a:cs typeface="Times New Roman" panose="02020603050405020304" pitchFamily="18" charset="0"/>
              </a:rPr>
              <a:t>KỸ THUẬT GIEO TRỒNG</a:t>
            </a:r>
            <a:endParaRPr lang="en-GB" sz="2800" b="1"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 xmlns:a16="http://schemas.microsoft.com/office/drawing/2014/main" id="{F93B0C27-45FF-466F-9522-F59128589974}"/>
              </a:ext>
            </a:extLst>
          </p:cNvPr>
          <p:cNvSpPr txBox="1"/>
          <p:nvPr/>
        </p:nvSpPr>
        <p:spPr>
          <a:xfrm>
            <a:off x="3662395" y="3113014"/>
            <a:ext cx="4835562" cy="523220"/>
          </a:xfrm>
          <a:prstGeom prst="rect">
            <a:avLst/>
          </a:prstGeom>
          <a:solidFill>
            <a:schemeClr val="accent6">
              <a:lumMod val="20000"/>
              <a:lumOff val="80000"/>
            </a:schemeClr>
          </a:solidFill>
          <a:ln>
            <a:solidFill>
              <a:schemeClr val="accent2">
                <a:lumMod val="40000"/>
                <a:lumOff val="60000"/>
              </a:schemeClr>
            </a:solidFill>
          </a:ln>
        </p:spPr>
        <p:txBody>
          <a:bodyPr wrap="square" rtlCol="0">
            <a:spAutoFit/>
          </a:bodyPr>
          <a:lstStyle/>
          <a:p>
            <a:r>
              <a:rPr lang="en-GB" sz="2800" b="1" dirty="0" smtClean="0">
                <a:latin typeface="Times New Roman" panose="02020603050405020304" pitchFamily="18" charset="0"/>
                <a:cs typeface="Times New Roman" panose="02020603050405020304" pitchFamily="18" charset="0"/>
              </a:rPr>
              <a:t>CHĂM SÓC CÂY TRỒNG</a:t>
            </a:r>
            <a:endParaRPr lang="en-GB" sz="2800" b="1" dirty="0">
              <a:latin typeface="Times New Roman" panose="02020603050405020304" pitchFamily="18" charset="0"/>
              <a:cs typeface="Times New Roman" panose="02020603050405020304" pitchFamily="18" charset="0"/>
            </a:endParaRPr>
          </a:p>
        </p:txBody>
      </p:sp>
      <p:pic>
        <p:nvPicPr>
          <p:cNvPr id="12" name="Picture 11" descr="878031oq6iuoirb6.gif">
            <a:extLst>
              <a:ext uri="{FF2B5EF4-FFF2-40B4-BE49-F238E27FC236}">
                <a16:creationId xmlns="" xmlns:a16="http://schemas.microsoft.com/office/drawing/2014/main" id="{11BCC6F0-A74F-408A-B693-58D0CB282E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97957" y="857250"/>
            <a:ext cx="564356" cy="190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chuong_gio_90">
            <a:extLst>
              <a:ext uri="{FF2B5EF4-FFF2-40B4-BE49-F238E27FC236}">
                <a16:creationId xmlns="" xmlns:a16="http://schemas.microsoft.com/office/drawing/2014/main" id="{F446C9BD-36FC-4433-A628-975DBFC0FB40}"/>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3831" y="3258031"/>
            <a:ext cx="576263" cy="2825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Arrow Connector 13">
            <a:extLst>
              <a:ext uri="{FF2B5EF4-FFF2-40B4-BE49-F238E27FC236}">
                <a16:creationId xmlns="" xmlns:a16="http://schemas.microsoft.com/office/drawing/2014/main" id="{081E1462-E515-47BF-97A9-78184AC82B00}"/>
              </a:ext>
            </a:extLst>
          </p:cNvPr>
          <p:cNvCxnSpPr>
            <a:cxnSpLocks/>
          </p:cNvCxnSpPr>
          <p:nvPr/>
        </p:nvCxnSpPr>
        <p:spPr>
          <a:xfrm>
            <a:off x="3223857" y="3711589"/>
            <a:ext cx="378042" cy="18340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TextBox 14">
            <a:extLst>
              <a:ext uri="{FF2B5EF4-FFF2-40B4-BE49-F238E27FC236}">
                <a16:creationId xmlns="" xmlns:a16="http://schemas.microsoft.com/office/drawing/2014/main" id="{F93B0C27-45FF-466F-9522-F59128589974}"/>
              </a:ext>
            </a:extLst>
          </p:cNvPr>
          <p:cNvSpPr txBox="1"/>
          <p:nvPr/>
        </p:nvSpPr>
        <p:spPr>
          <a:xfrm>
            <a:off x="3662395" y="3815409"/>
            <a:ext cx="4835562" cy="954107"/>
          </a:xfrm>
          <a:prstGeom prst="rect">
            <a:avLst/>
          </a:prstGeom>
          <a:solidFill>
            <a:schemeClr val="accent6">
              <a:lumMod val="20000"/>
              <a:lumOff val="80000"/>
            </a:schemeClr>
          </a:solidFill>
          <a:ln>
            <a:solidFill>
              <a:schemeClr val="accent2">
                <a:lumMod val="40000"/>
                <a:lumOff val="60000"/>
              </a:schemeClr>
            </a:solidFill>
          </a:ln>
        </p:spPr>
        <p:txBody>
          <a:bodyPr wrap="square" rtlCol="0">
            <a:spAutoFit/>
          </a:bodyPr>
          <a:lstStyle/>
          <a:p>
            <a:r>
              <a:rPr lang="en-GB" sz="2800" b="1" dirty="0" smtClean="0">
                <a:latin typeface="Times New Roman" panose="02020603050405020304" pitchFamily="18" charset="0"/>
                <a:cs typeface="Times New Roman" panose="02020603050405020304" pitchFamily="18" charset="0"/>
              </a:rPr>
              <a:t>PHÒNG TRỪ SÂU, BỆNH HẠI CÂY TRỒNG</a:t>
            </a:r>
            <a:endParaRPr lang="en-GB" sz="2800" b="1" dirty="0">
              <a:latin typeface="Times New Roman" panose="02020603050405020304" pitchFamily="18" charset="0"/>
              <a:cs typeface="Times New Roman" panose="02020603050405020304" pitchFamily="18" charset="0"/>
            </a:endParaRPr>
          </a:p>
        </p:txBody>
      </p:sp>
      <p:sp>
        <p:nvSpPr>
          <p:cNvPr id="3" name="Rectangle 2"/>
          <p:cNvSpPr/>
          <p:nvPr/>
        </p:nvSpPr>
        <p:spPr>
          <a:xfrm>
            <a:off x="948066" y="213417"/>
            <a:ext cx="6443334" cy="1569660"/>
          </a:xfrm>
          <a:prstGeom prst="rect">
            <a:avLst/>
          </a:prstGeom>
        </p:spPr>
        <p:txBody>
          <a:bodyPr wrap="square">
            <a:spAutoFit/>
          </a:bodyPr>
          <a:lstStyle/>
          <a:p>
            <a:pPr algn="ctr"/>
            <a:r>
              <a:rPr lang="en-US" sz="3200" dirty="0" err="1">
                <a:solidFill>
                  <a:srgbClr val="FF0000"/>
                </a:solidFill>
                <a:latin typeface="Times New Roman" pitchFamily="18" charset="0"/>
                <a:cs typeface="Times New Roman" pitchFamily="18" charset="0"/>
              </a:rPr>
              <a:t>Bài</a:t>
            </a:r>
            <a:r>
              <a:rPr lang="en-US" sz="3200" dirty="0">
                <a:solidFill>
                  <a:srgbClr val="FF0000"/>
                </a:solidFill>
                <a:latin typeface="Times New Roman" pitchFamily="18" charset="0"/>
                <a:cs typeface="Times New Roman" pitchFamily="18" charset="0"/>
              </a:rPr>
              <a:t> 3: GIEO TRỒNG, CHĂM SÓC VÀ PHÒNG TRỪ SÂU, BỆNH CHO CÂY TRỒNG</a:t>
            </a:r>
          </a:p>
        </p:txBody>
      </p:sp>
    </p:spTree>
    <p:custDataLst>
      <p:tags r:id="rId1"/>
    </p:custDataLst>
    <p:extLst>
      <p:ext uri="{BB962C8B-B14F-4D97-AF65-F5344CB8AC3E}">
        <p14:creationId xmlns:p14="http://schemas.microsoft.com/office/powerpoint/2010/main" val="121732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heckerboard(across)">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checkerboard(across)">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0" y="1066800"/>
            <a:ext cx="419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1 </a:t>
            </a:r>
            <a:r>
              <a:rPr lang="en-US" altLang="en-US" sz="2400" b="1" u="none" dirty="0">
                <a:solidFill>
                  <a:srgbClr val="0000FF"/>
                </a:solidFill>
              </a:rPr>
              <a:t>. TỈA, DẶM CÂY</a:t>
            </a:r>
          </a:p>
        </p:txBody>
      </p:sp>
      <p:sp>
        <p:nvSpPr>
          <p:cNvPr id="15364" name="Line 5"/>
          <p:cNvSpPr>
            <a:spLocks noChangeShapeType="1"/>
          </p:cNvSpPr>
          <p:nvPr/>
        </p:nvSpPr>
        <p:spPr bwMode="auto">
          <a:xfrm>
            <a:off x="4267200" y="609600"/>
            <a:ext cx="0" cy="62484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65" name="Text Box 6"/>
          <p:cNvSpPr txBox="1">
            <a:spLocks noChangeArrowheads="1"/>
          </p:cNvSpPr>
          <p:nvPr/>
        </p:nvSpPr>
        <p:spPr bwMode="auto">
          <a:xfrm>
            <a:off x="0" y="1524000"/>
            <a:ext cx="4343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2. </a:t>
            </a:r>
            <a:r>
              <a:rPr lang="en-US" altLang="en-US" sz="2400" b="1" u="none" dirty="0">
                <a:solidFill>
                  <a:srgbClr val="0000FF"/>
                </a:solidFill>
              </a:rPr>
              <a:t>LÀM CỎ, VUN XỚI</a:t>
            </a:r>
          </a:p>
        </p:txBody>
      </p:sp>
      <p:sp>
        <p:nvSpPr>
          <p:cNvPr id="15366" name="Text Box 9"/>
          <p:cNvSpPr txBox="1">
            <a:spLocks noChangeArrowheads="1"/>
          </p:cNvSpPr>
          <p:nvPr/>
        </p:nvSpPr>
        <p:spPr bwMode="auto">
          <a:xfrm>
            <a:off x="0" y="4038600"/>
            <a:ext cx="3581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110602" name="Text Box 10"/>
          <p:cNvSpPr txBox="1">
            <a:spLocks noChangeArrowheads="1"/>
          </p:cNvSpPr>
          <p:nvPr/>
        </p:nvSpPr>
        <p:spPr bwMode="auto">
          <a:xfrm>
            <a:off x="0" y="20574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3.TƯỚI NƯỚC</a:t>
            </a:r>
            <a:endParaRPr lang="en-US" altLang="en-US" sz="2400" b="1" u="none" dirty="0">
              <a:solidFill>
                <a:srgbClr val="0000FF"/>
              </a:solidFill>
            </a:endParaRPr>
          </a:p>
        </p:txBody>
      </p:sp>
      <p:sp>
        <p:nvSpPr>
          <p:cNvPr id="110604" name="Text Box 12"/>
          <p:cNvSpPr txBox="1">
            <a:spLocks noChangeArrowheads="1"/>
          </p:cNvSpPr>
          <p:nvPr/>
        </p:nvSpPr>
        <p:spPr bwMode="auto">
          <a:xfrm>
            <a:off x="4343400" y="1600200"/>
            <a:ext cx="4800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a:t>“Nhất nước, nhì phân, tam cần, tứ giống”</a:t>
            </a:r>
          </a:p>
          <a:p>
            <a:pPr eaLnBrk="1" hangingPunct="1">
              <a:spcBef>
                <a:spcPct val="50000"/>
              </a:spcBef>
            </a:pPr>
            <a:r>
              <a:rPr lang="en-US" altLang="en-US" sz="2800" b="1" u="none"/>
              <a:t>Nghĩa của câu nói đó là gì?</a:t>
            </a:r>
          </a:p>
        </p:txBody>
      </p:sp>
      <p:sp>
        <p:nvSpPr>
          <p:cNvPr id="15370" name="Rectangle 15"/>
          <p:cNvSpPr>
            <a:spLocks noChangeArrowheads="1"/>
          </p:cNvSpPr>
          <p:nvPr/>
        </p:nvSpPr>
        <p:spPr bwMode="auto">
          <a:xfrm>
            <a:off x="0" y="0"/>
            <a:ext cx="5029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r>
              <a:rPr lang="en-US" altLang="en-US" sz="2800" b="1" u="none" dirty="0" smtClean="0">
                <a:solidFill>
                  <a:srgbClr val="FF0000"/>
                </a:solidFill>
              </a:rPr>
              <a:t>II. CHĂM </a:t>
            </a:r>
            <a:r>
              <a:rPr lang="en-US" altLang="en-US" sz="2800" b="1" u="none" dirty="0">
                <a:solidFill>
                  <a:srgbClr val="FF0000"/>
                </a:solidFill>
              </a:rPr>
              <a:t>SÓCCÂYTRỒNG</a:t>
            </a:r>
          </a:p>
        </p:txBody>
      </p:sp>
    </p:spTree>
    <p:extLst>
      <p:ext uri="{BB962C8B-B14F-4D97-AF65-F5344CB8AC3E}">
        <p14:creationId xmlns:p14="http://schemas.microsoft.com/office/powerpoint/2010/main" val="33931645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10604">
                                            <p:txEl>
                                              <p:pRg st="0" end="0"/>
                                            </p:txEl>
                                          </p:spTgt>
                                        </p:tgtEl>
                                        <p:attrNameLst>
                                          <p:attrName>style.visibility</p:attrName>
                                        </p:attrNameLst>
                                      </p:cBhvr>
                                      <p:to>
                                        <p:strVal val="visible"/>
                                      </p:to>
                                    </p:set>
                                    <p:anim calcmode="lin" valueType="num">
                                      <p:cBhvr additive="base">
                                        <p:cTn id="7" dur="500" fill="hold"/>
                                        <p:tgtEl>
                                          <p:spTgt spid="11060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060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0604">
                                            <p:txEl>
                                              <p:pRg st="1" end="1"/>
                                            </p:txEl>
                                          </p:spTgt>
                                        </p:tgtEl>
                                        <p:attrNameLst>
                                          <p:attrName>style.visibility</p:attrName>
                                        </p:attrNameLst>
                                      </p:cBhvr>
                                      <p:to>
                                        <p:strVal val="visible"/>
                                      </p:to>
                                    </p:set>
                                    <p:anim calcmode="lin" valueType="num">
                                      <p:cBhvr additive="base">
                                        <p:cTn id="11" dur="500" fill="hold"/>
                                        <p:tgtEl>
                                          <p:spTgt spid="11060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060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0602"/>
                                        </p:tgtEl>
                                        <p:attrNameLst>
                                          <p:attrName>style.visibility</p:attrName>
                                        </p:attrNameLst>
                                      </p:cBhvr>
                                      <p:to>
                                        <p:strVal val="visible"/>
                                      </p:to>
                                    </p:set>
                                    <p:animEffect transition="in" filter="checkerboard(across)">
                                      <p:cBhvr>
                                        <p:cTn id="17" dur="500"/>
                                        <p:tgtEl>
                                          <p:spTgt spid="110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Text Box 6"/>
          <p:cNvSpPr txBox="1">
            <a:spLocks noChangeArrowheads="1"/>
          </p:cNvSpPr>
          <p:nvPr/>
        </p:nvSpPr>
        <p:spPr bwMode="auto">
          <a:xfrm>
            <a:off x="152400" y="3276600"/>
            <a:ext cx="3581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16391" name="Text Box 7"/>
          <p:cNvSpPr txBox="1">
            <a:spLocks noChangeArrowheads="1"/>
          </p:cNvSpPr>
          <p:nvPr/>
        </p:nvSpPr>
        <p:spPr bwMode="auto">
          <a:xfrm>
            <a:off x="152400" y="5334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rPr>
              <a:t>3 . TƯỚI </a:t>
            </a:r>
            <a:r>
              <a:rPr lang="en-US" altLang="en-US" sz="2400" b="1" u="none" dirty="0">
                <a:solidFill>
                  <a:srgbClr val="0000FF"/>
                </a:solidFill>
              </a:rPr>
              <a:t>NƯỚC</a:t>
            </a:r>
          </a:p>
        </p:txBody>
      </p:sp>
      <p:pic>
        <p:nvPicPr>
          <p:cNvPr id="232476" name="Picture 28" descr="Là vùng tiểu khí hậu á nhiệt đới gió mùa và phải chờ nước mưa đổ xuống nên vùng núi Lào Cai dịp tháng 6, 7 hàng năm mới vào vụ gieo cấy. Đây là thời gian xuất hiện phong cảnh đẹp nhất trên những cánh đồng ruộng bậc thang ở Trung Chải, Sa Pả, Tả Phìn, Lao Chải, Tả Van, Hầu Thào, Bản Hồ, Tả Giàng Phình…(Sa Pa); Lầu Thí Ngài, Lùng Phình… (Bắc Hà ); Mường Hum, Mường Vi, Sảng Ma Sáo, Dền Sáng, Ý Tý, Ngải Thầu, A Lù… ( Bát Xát); Sín Chéng, Cán Cấu… (Si Ma Cai); Tung Chung Phố, Tả Ngải Chồ, Pha Long, Lùng Khấu Nhin…(Mường Khương).  (Ảnh: Wik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0045" y="3760630"/>
            <a:ext cx="5770272"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77" name="Text Box 29"/>
          <p:cNvSpPr txBox="1">
            <a:spLocks noChangeArrowheads="1"/>
          </p:cNvSpPr>
          <p:nvPr/>
        </p:nvSpPr>
        <p:spPr bwMode="auto">
          <a:xfrm>
            <a:off x="2969406" y="3230350"/>
            <a:ext cx="61745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err="1" smtClean="0"/>
              <a:t>Cây</a:t>
            </a:r>
            <a:r>
              <a:rPr lang="en-US" altLang="en-US" sz="2400" u="none" dirty="0" smtClean="0"/>
              <a:t> </a:t>
            </a:r>
            <a:r>
              <a:rPr lang="en-US" altLang="en-US" sz="2400" u="none" dirty="0" err="1" smtClean="0"/>
              <a:t>bưởi</a:t>
            </a:r>
            <a:r>
              <a:rPr lang="en-US" altLang="en-US" sz="2400" u="none" dirty="0" smtClean="0"/>
              <a:t> </a:t>
            </a:r>
            <a:r>
              <a:rPr lang="en-US" altLang="en-US" sz="2400" u="none" dirty="0" err="1"/>
              <a:t>và</a:t>
            </a:r>
            <a:r>
              <a:rPr lang="en-US" altLang="en-US" sz="2400" u="none" dirty="0"/>
              <a:t> </a:t>
            </a:r>
            <a:r>
              <a:rPr lang="en-US" altLang="en-US" sz="2400" u="none" dirty="0" err="1"/>
              <a:t>lúa</a:t>
            </a:r>
            <a:r>
              <a:rPr lang="en-US" altLang="en-US" sz="2400" u="none" dirty="0"/>
              <a:t> </a:t>
            </a:r>
            <a:r>
              <a:rPr lang="en-US" altLang="en-US" sz="2400" u="none" dirty="0" err="1"/>
              <a:t>cây</a:t>
            </a:r>
            <a:r>
              <a:rPr lang="en-US" altLang="en-US" sz="2400" u="none" dirty="0"/>
              <a:t> </a:t>
            </a:r>
            <a:r>
              <a:rPr lang="en-US" altLang="en-US" sz="2400" u="none" dirty="0" err="1"/>
              <a:t>nào</a:t>
            </a:r>
            <a:r>
              <a:rPr lang="en-US" altLang="en-US" sz="2400" u="none" dirty="0"/>
              <a:t> </a:t>
            </a:r>
            <a:r>
              <a:rPr lang="en-US" altLang="en-US" sz="2400" u="none" dirty="0" err="1"/>
              <a:t>cần</a:t>
            </a:r>
            <a:r>
              <a:rPr lang="en-US" altLang="en-US" sz="2400" u="none" dirty="0"/>
              <a:t> </a:t>
            </a:r>
            <a:r>
              <a:rPr lang="en-US" altLang="en-US" sz="2400" u="none" dirty="0" err="1"/>
              <a:t>nhiều</a:t>
            </a:r>
            <a:r>
              <a:rPr lang="en-US" altLang="en-US" sz="2400" u="none" dirty="0"/>
              <a:t> </a:t>
            </a:r>
            <a:r>
              <a:rPr lang="en-US" altLang="en-US" sz="2400" u="none" dirty="0" err="1"/>
              <a:t>nước</a:t>
            </a:r>
            <a:r>
              <a:rPr lang="en-US" altLang="en-US" sz="2400" u="none" dirty="0"/>
              <a:t> </a:t>
            </a:r>
            <a:r>
              <a:rPr lang="en-US" altLang="en-US" sz="2400" u="none" dirty="0" err="1"/>
              <a:t>hơn</a:t>
            </a:r>
            <a:r>
              <a:rPr lang="en-US" altLang="en-US" sz="2400" u="none" dirty="0"/>
              <a:t>?</a:t>
            </a:r>
          </a:p>
        </p:txBody>
      </p:sp>
      <p:pic>
        <p:nvPicPr>
          <p:cNvPr id="1026" name="Picture 2" descr="Bán Cây Bưởi Sai Quả Giá Tốt Tư Vấn Cách Trồng Và Chăm Sóc"/>
          <p:cNvPicPr>
            <a:picLocks noChangeAspect="1" noChangeArrowheads="1"/>
          </p:cNvPicPr>
          <p:nvPr/>
        </p:nvPicPr>
        <p:blipFill rotWithShape="1">
          <a:blip r:embed="rId4">
            <a:extLst>
              <a:ext uri="{28A0092B-C50C-407E-A947-70E740481C1C}">
                <a14:useLocalDpi xmlns:a14="http://schemas.microsoft.com/office/drawing/2010/main" val="0"/>
              </a:ext>
            </a:extLst>
          </a:blip>
          <a:srcRect b="7286"/>
          <a:stretch/>
        </p:blipFill>
        <p:spPr bwMode="auto">
          <a:xfrm>
            <a:off x="2969407" y="228600"/>
            <a:ext cx="5794375"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67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232476"/>
                                        </p:tgtEl>
                                        <p:attrNameLst>
                                          <p:attrName>style.visibility</p:attrName>
                                        </p:attrNameLst>
                                      </p:cBhvr>
                                      <p:to>
                                        <p:strVal val="visible"/>
                                      </p:to>
                                    </p:set>
                                    <p:animEffect transition="in" filter="wedge">
                                      <p:cBhvr>
                                        <p:cTn id="7" dur="2000"/>
                                        <p:tgtEl>
                                          <p:spTgt spid="232476"/>
                                        </p:tgtEl>
                                      </p:cBhvr>
                                    </p:animEffect>
                                  </p:childTnLst>
                                </p:cTn>
                              </p:par>
                              <p:par>
                                <p:cTn id="8" presetID="22" presetClass="entr" presetSubtype="4"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ipe(down)">
                                      <p:cBhvr>
                                        <p:cTn id="10" dur="500"/>
                                        <p:tgtEl>
                                          <p:spTgt spid="102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32477"/>
                                        </p:tgtEl>
                                        <p:attrNameLst>
                                          <p:attrName>style.visibility</p:attrName>
                                        </p:attrNameLst>
                                      </p:cBhvr>
                                      <p:to>
                                        <p:strVal val="visible"/>
                                      </p:to>
                                    </p:set>
                                    <p:animEffect transition="in" filter="checkerboard(across)">
                                      <p:cBhvr>
                                        <p:cTn id="15" dur="500"/>
                                        <p:tgtEl>
                                          <p:spTgt spid="23247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xit" presetSubtype="16" fill="hold" grpId="1" nodeType="clickEffect">
                                  <p:stCondLst>
                                    <p:cond delay="0"/>
                                  </p:stCondLst>
                                  <p:childTnLst>
                                    <p:animEffect transition="out" filter="box(in)">
                                      <p:cBhvr>
                                        <p:cTn id="19" dur="500"/>
                                        <p:tgtEl>
                                          <p:spTgt spid="232477"/>
                                        </p:tgtEl>
                                      </p:cBhvr>
                                    </p:animEffect>
                                    <p:set>
                                      <p:cBhvr>
                                        <p:cTn id="20" dur="1" fill="hold">
                                          <p:stCondLst>
                                            <p:cond delay="499"/>
                                          </p:stCondLst>
                                        </p:cTn>
                                        <p:tgtEl>
                                          <p:spTgt spid="2324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77" grpId="0"/>
      <p:bldP spid="232477"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hape 121"/>
          <p:cNvPicPr/>
          <p:nvPr/>
        </p:nvPicPr>
        <p:blipFill rotWithShape="1">
          <a:blip r:embed="rId2"/>
          <a:srcRect r="-4688" b="47719"/>
          <a:stretch/>
        </p:blipFill>
        <p:spPr>
          <a:xfrm>
            <a:off x="4572000" y="228600"/>
            <a:ext cx="4572000" cy="3124200"/>
          </a:xfrm>
          <a:prstGeom prst="rect">
            <a:avLst/>
          </a:prstGeom>
        </p:spPr>
      </p:pic>
      <p:pic>
        <p:nvPicPr>
          <p:cNvPr id="4098" name="Picture 2" descr="Bệnh héo rũ do vi khuẩn | Sâu hại &amp; Dịch bệ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42672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Lộc Hưng, Trảng Bàng: Dưa hấu chết do bệnh héo xanh hay tác động môi trường  ? - Báo Tây Ninh Onlin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3475182"/>
            <a:ext cx="6248400" cy="3192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032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circle(in)">
                                      <p:cBhvr>
                                        <p:cTn id="10" dur="2000"/>
                                        <p:tgtEl>
                                          <p:spTgt spid="4098"/>
                                        </p:tgtEl>
                                      </p:cBhvr>
                                    </p:animEffect>
                                  </p:childTnLst>
                                </p:cTn>
                              </p:par>
                              <p:par>
                                <p:cTn id="11" presetID="6" presetClass="entr" presetSubtype="16"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circle(in)">
                                      <p:cBhvr>
                                        <p:cTn id="13"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 Box 6"/>
          <p:cNvSpPr txBox="1">
            <a:spLocks noChangeArrowheads="1"/>
          </p:cNvSpPr>
          <p:nvPr/>
        </p:nvSpPr>
        <p:spPr bwMode="auto">
          <a:xfrm>
            <a:off x="152400" y="3276600"/>
            <a:ext cx="3581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17416" name="Text Box 8"/>
          <p:cNvSpPr txBox="1">
            <a:spLocks noChangeArrowheads="1"/>
          </p:cNvSpPr>
          <p:nvPr/>
        </p:nvSpPr>
        <p:spPr bwMode="auto">
          <a:xfrm>
            <a:off x="457200" y="700087"/>
            <a:ext cx="3810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800" b="1" u="none" dirty="0" smtClean="0">
                <a:solidFill>
                  <a:schemeClr val="accent2"/>
                </a:solidFill>
              </a:rPr>
              <a:t>3. </a:t>
            </a:r>
            <a:r>
              <a:rPr lang="en-US" altLang="en-US" sz="2800" b="1" u="none" dirty="0" err="1">
                <a:solidFill>
                  <a:schemeClr val="accent2"/>
                </a:solidFill>
              </a:rPr>
              <a:t>Tưới</a:t>
            </a:r>
            <a:r>
              <a:rPr lang="en-US" altLang="en-US" sz="2800" b="1" u="none" dirty="0">
                <a:solidFill>
                  <a:schemeClr val="accent2"/>
                </a:solidFill>
              </a:rPr>
              <a:t> </a:t>
            </a:r>
            <a:r>
              <a:rPr lang="en-US" altLang="en-US" sz="2800" b="1" u="none" dirty="0" err="1">
                <a:solidFill>
                  <a:schemeClr val="accent2"/>
                </a:solidFill>
              </a:rPr>
              <a:t>nước</a:t>
            </a:r>
            <a:endParaRPr lang="en-US" altLang="en-US" sz="2800" b="1" u="none" dirty="0">
              <a:solidFill>
                <a:schemeClr val="accent2"/>
              </a:solidFill>
            </a:endParaRPr>
          </a:p>
        </p:txBody>
      </p:sp>
      <p:sp>
        <p:nvSpPr>
          <p:cNvPr id="236569" name="Oval 25"/>
          <p:cNvSpPr>
            <a:spLocks noChangeArrowheads="1"/>
          </p:cNvSpPr>
          <p:nvPr/>
        </p:nvSpPr>
        <p:spPr bwMode="auto">
          <a:xfrm>
            <a:off x="762000" y="4191000"/>
            <a:ext cx="609600" cy="609600"/>
          </a:xfrm>
          <a:prstGeom prst="ellipse">
            <a:avLst/>
          </a:prstGeom>
          <a:solidFill>
            <a:schemeClr val="accent1"/>
          </a:solidFill>
          <a:ln w="38100">
            <a:solidFill>
              <a:srgbClr val="FF0000"/>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endParaRPr lang="en-US" altLang="en-US">
              <a:solidFill>
                <a:srgbClr val="FF0000"/>
              </a:solidFill>
            </a:endParaRPr>
          </a:p>
        </p:txBody>
      </p:sp>
      <p:sp>
        <p:nvSpPr>
          <p:cNvPr id="236568" name="Text Box 24"/>
          <p:cNvSpPr txBox="1">
            <a:spLocks noChangeArrowheads="1"/>
          </p:cNvSpPr>
          <p:nvPr/>
        </p:nvSpPr>
        <p:spPr bwMode="auto">
          <a:xfrm>
            <a:off x="979055" y="1107919"/>
            <a:ext cx="71882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spcBef>
                <a:spcPct val="50000"/>
              </a:spcBef>
            </a:pPr>
            <a:endParaRPr lang="en-US" altLang="en-US" sz="2400" u="none" dirty="0">
              <a:solidFill>
                <a:srgbClr val="FF0000"/>
              </a:solidFill>
            </a:endParaRPr>
          </a:p>
          <a:p>
            <a:pPr>
              <a:spcBef>
                <a:spcPct val="50000"/>
              </a:spcBef>
            </a:pPr>
            <a:r>
              <a:rPr lang="en-US" altLang="en-US" sz="2400" i="1" u="none" dirty="0" err="1"/>
              <a:t>Em</a:t>
            </a:r>
            <a:r>
              <a:rPr lang="en-US" altLang="en-US" sz="2400" i="1" u="none" dirty="0"/>
              <a:t> </a:t>
            </a:r>
            <a:r>
              <a:rPr lang="en-US" altLang="en-US" sz="2400" i="1" u="none" dirty="0" err="1"/>
              <a:t>hãy</a:t>
            </a:r>
            <a:r>
              <a:rPr lang="en-US" altLang="en-US" sz="2400" i="1" u="none" dirty="0"/>
              <a:t> </a:t>
            </a:r>
            <a:r>
              <a:rPr lang="en-US" altLang="en-US" sz="2400" i="1" u="none" dirty="0" err="1"/>
              <a:t>khoanh</a:t>
            </a:r>
            <a:r>
              <a:rPr lang="en-US" altLang="en-US" sz="2400" i="1" u="none" dirty="0"/>
              <a:t> </a:t>
            </a:r>
            <a:r>
              <a:rPr lang="en-US" altLang="en-US" sz="2400" i="1" u="none" dirty="0" err="1"/>
              <a:t>tròn</a:t>
            </a:r>
            <a:r>
              <a:rPr lang="en-US" altLang="en-US" sz="2400" i="1" u="none" dirty="0"/>
              <a:t> </a:t>
            </a:r>
            <a:r>
              <a:rPr lang="en-US" altLang="en-US" sz="2400" i="1" u="none" dirty="0" err="1" smtClean="0"/>
              <a:t>vào</a:t>
            </a:r>
            <a:r>
              <a:rPr lang="en-US" altLang="en-US" sz="2400" i="1" u="none" dirty="0" smtClean="0"/>
              <a:t> </a:t>
            </a:r>
            <a:r>
              <a:rPr lang="en-US" altLang="en-US" sz="2400" i="1" u="none" dirty="0" err="1" smtClean="0"/>
              <a:t>chữ</a:t>
            </a:r>
            <a:r>
              <a:rPr lang="en-US" altLang="en-US" sz="2400" i="1" u="none" dirty="0" smtClean="0"/>
              <a:t> </a:t>
            </a:r>
            <a:r>
              <a:rPr lang="en-US" altLang="en-US" sz="2400" i="1" u="none" dirty="0" err="1"/>
              <a:t>cái</a:t>
            </a:r>
            <a:r>
              <a:rPr lang="en-US" altLang="en-US" sz="2400" i="1" u="none" dirty="0"/>
              <a:t> </a:t>
            </a:r>
            <a:r>
              <a:rPr lang="en-US" altLang="en-US" sz="2400" i="1" u="none" dirty="0" err="1" smtClean="0"/>
              <a:t>đứng</a:t>
            </a:r>
            <a:r>
              <a:rPr lang="en-US" altLang="en-US" sz="2400" i="1" u="none" dirty="0" smtClean="0"/>
              <a:t> </a:t>
            </a:r>
            <a:r>
              <a:rPr lang="en-US" altLang="en-US" sz="2400" i="1" u="none" dirty="0" err="1" smtClean="0"/>
              <a:t>đầu</a:t>
            </a:r>
            <a:r>
              <a:rPr lang="en-US" altLang="en-US" sz="2400" i="1" u="none" dirty="0" smtClean="0"/>
              <a:t> </a:t>
            </a:r>
            <a:r>
              <a:rPr lang="en-US" altLang="en-US" sz="2400" i="1" u="none" dirty="0" err="1" smtClean="0"/>
              <a:t>phương</a:t>
            </a:r>
            <a:r>
              <a:rPr lang="en-US" altLang="en-US" sz="2400" i="1" u="none" dirty="0" smtClean="0"/>
              <a:t> </a:t>
            </a:r>
            <a:r>
              <a:rPr lang="en-US" altLang="en-US" sz="2400" i="1" u="none" dirty="0" err="1" smtClean="0"/>
              <a:t>án</a:t>
            </a:r>
            <a:r>
              <a:rPr lang="en-US" altLang="en-US" sz="2400" i="1" u="none" dirty="0" smtClean="0"/>
              <a:t> </a:t>
            </a:r>
            <a:r>
              <a:rPr lang="en-US" altLang="en-US" sz="2400" i="1" u="none" dirty="0" err="1" smtClean="0"/>
              <a:t>trả</a:t>
            </a:r>
            <a:r>
              <a:rPr lang="en-US" altLang="en-US" sz="2400" i="1" u="none" dirty="0" smtClean="0"/>
              <a:t> </a:t>
            </a:r>
            <a:r>
              <a:rPr lang="en-US" altLang="en-US" sz="2400" i="1" u="none" dirty="0" err="1" smtClean="0"/>
              <a:t>lời</a:t>
            </a:r>
            <a:r>
              <a:rPr lang="en-US" altLang="en-US" sz="2400" i="1" u="none" dirty="0" smtClean="0"/>
              <a:t> </a:t>
            </a:r>
            <a:r>
              <a:rPr lang="en-US" altLang="en-US" sz="2400" i="1" u="none" dirty="0" err="1" smtClean="0"/>
              <a:t>đúng</a:t>
            </a:r>
            <a:r>
              <a:rPr lang="en-US" altLang="en-US" sz="2400" i="1" u="none" dirty="0" smtClean="0"/>
              <a:t> </a:t>
            </a:r>
            <a:r>
              <a:rPr lang="en-US" altLang="en-US" sz="2400" i="1" u="none" dirty="0" err="1"/>
              <a:t>nhất</a:t>
            </a:r>
            <a:r>
              <a:rPr lang="en-US" altLang="en-US" sz="2400" u="none" dirty="0"/>
              <a:t>:</a:t>
            </a:r>
          </a:p>
          <a:p>
            <a:pPr>
              <a:spcBef>
                <a:spcPct val="50000"/>
              </a:spcBef>
            </a:pPr>
            <a:r>
              <a:rPr lang="en-US" altLang="en-US" sz="2400" u="none" dirty="0"/>
              <a:t>+ </a:t>
            </a:r>
            <a:r>
              <a:rPr lang="en-US" altLang="en-US" sz="2400" u="none" dirty="0" err="1"/>
              <a:t>Nhóm</a:t>
            </a:r>
            <a:r>
              <a:rPr lang="en-US" altLang="en-US" sz="2400" u="none" dirty="0"/>
              <a:t> </a:t>
            </a:r>
            <a:r>
              <a:rPr lang="en-US" altLang="en-US" sz="2400" u="none" dirty="0" err="1"/>
              <a:t>cây</a:t>
            </a:r>
            <a:r>
              <a:rPr lang="en-US" altLang="en-US" sz="2400" u="none" dirty="0"/>
              <a:t> </a:t>
            </a:r>
            <a:r>
              <a:rPr lang="en-US" altLang="en-US" sz="2400" u="none" dirty="0" err="1"/>
              <a:t>nào</a:t>
            </a:r>
            <a:r>
              <a:rPr lang="en-US" altLang="en-US" sz="2400" u="none" dirty="0"/>
              <a:t> </a:t>
            </a:r>
            <a:r>
              <a:rPr lang="en-US" altLang="en-US" sz="2400" u="none" dirty="0" err="1"/>
              <a:t>cần</a:t>
            </a:r>
            <a:r>
              <a:rPr lang="en-US" altLang="en-US" sz="2400" u="none" dirty="0"/>
              <a:t> </a:t>
            </a:r>
            <a:r>
              <a:rPr lang="en-US" altLang="en-US" sz="2400" u="none" dirty="0" err="1"/>
              <a:t>nhiều</a:t>
            </a:r>
            <a:r>
              <a:rPr lang="en-US" altLang="en-US" sz="2400" u="none" dirty="0"/>
              <a:t> </a:t>
            </a:r>
            <a:r>
              <a:rPr lang="en-US" altLang="en-US" sz="2400" u="none" dirty="0" err="1"/>
              <a:t>nước</a:t>
            </a:r>
            <a:r>
              <a:rPr lang="en-US" altLang="en-US" sz="2400" u="none" dirty="0"/>
              <a:t>:</a:t>
            </a:r>
          </a:p>
          <a:p>
            <a:pPr>
              <a:spcBef>
                <a:spcPct val="50000"/>
              </a:spcBef>
            </a:pPr>
            <a:r>
              <a:rPr lang="en-US" altLang="en-US" sz="2400" u="none" dirty="0"/>
              <a:t>A</a:t>
            </a:r>
            <a:r>
              <a:rPr lang="en-US" altLang="en-US" sz="2400" u="none" dirty="0" smtClean="0"/>
              <a:t>. </a:t>
            </a:r>
            <a:r>
              <a:rPr lang="en-US" altLang="en-US" sz="2400" u="none" dirty="0" err="1" smtClean="0"/>
              <a:t>Lạc</a:t>
            </a:r>
            <a:r>
              <a:rPr lang="en-US" altLang="en-US" sz="2400" u="none" dirty="0"/>
              <a:t>, </a:t>
            </a:r>
            <a:r>
              <a:rPr lang="en-US" altLang="en-US" sz="2400" u="none" dirty="0" err="1"/>
              <a:t>khoai</a:t>
            </a:r>
            <a:r>
              <a:rPr lang="en-US" altLang="en-US" sz="2400" u="none" dirty="0"/>
              <a:t>, </a:t>
            </a:r>
            <a:r>
              <a:rPr lang="en-US" altLang="en-US" sz="2400" u="none" dirty="0" err="1"/>
              <a:t>cà</a:t>
            </a:r>
            <a:r>
              <a:rPr lang="en-US" altLang="en-US" sz="2400" u="none" dirty="0"/>
              <a:t>, </a:t>
            </a:r>
            <a:r>
              <a:rPr lang="en-US" altLang="en-US" sz="2400" u="none" dirty="0" err="1"/>
              <a:t>ớt</a:t>
            </a:r>
            <a:r>
              <a:rPr lang="en-US" altLang="en-US" sz="2400" u="none" dirty="0"/>
              <a:t>, </a:t>
            </a:r>
            <a:r>
              <a:rPr lang="en-US" altLang="en-US" sz="2400" u="none" dirty="0" err="1"/>
              <a:t>chè</a:t>
            </a:r>
            <a:endParaRPr lang="en-US" altLang="en-US" sz="2400" u="none" dirty="0"/>
          </a:p>
          <a:p>
            <a:pPr>
              <a:spcBef>
                <a:spcPct val="50000"/>
              </a:spcBef>
            </a:pPr>
            <a:r>
              <a:rPr lang="en-US" altLang="en-US" sz="2400" u="none" dirty="0"/>
              <a:t>B</a:t>
            </a:r>
            <a:r>
              <a:rPr lang="en-US" altLang="en-US" sz="2400" u="none" dirty="0" smtClean="0"/>
              <a:t>. </a:t>
            </a:r>
            <a:r>
              <a:rPr lang="en-US" altLang="en-US" sz="2400" u="none" dirty="0" err="1" smtClean="0"/>
              <a:t>Sắn</a:t>
            </a:r>
            <a:r>
              <a:rPr lang="en-US" altLang="en-US" sz="2400" u="none" dirty="0" smtClean="0"/>
              <a:t>, </a:t>
            </a:r>
            <a:r>
              <a:rPr lang="en-US" altLang="en-US" sz="2400" u="none" dirty="0" err="1" smtClean="0"/>
              <a:t>cà</a:t>
            </a:r>
            <a:r>
              <a:rPr lang="en-US" altLang="en-US" sz="2400" u="none" dirty="0" smtClean="0"/>
              <a:t> </a:t>
            </a:r>
            <a:r>
              <a:rPr lang="en-US" altLang="en-US" sz="2400" u="none" dirty="0" err="1"/>
              <a:t>phê</a:t>
            </a:r>
            <a:r>
              <a:rPr lang="en-US" altLang="en-US" sz="2400" u="none" dirty="0"/>
              <a:t>, </a:t>
            </a:r>
            <a:r>
              <a:rPr lang="en-US" altLang="en-US" sz="2400" u="none" dirty="0" err="1"/>
              <a:t>cao</a:t>
            </a:r>
            <a:r>
              <a:rPr lang="en-US" altLang="en-US" sz="2400" u="none" dirty="0"/>
              <a:t> </a:t>
            </a:r>
            <a:r>
              <a:rPr lang="en-US" altLang="en-US" sz="2400" u="none" dirty="0" err="1"/>
              <a:t>su</a:t>
            </a:r>
            <a:r>
              <a:rPr lang="en-US" altLang="en-US" sz="2400" u="none" dirty="0"/>
              <a:t>, </a:t>
            </a:r>
            <a:r>
              <a:rPr lang="en-US" altLang="en-US" sz="2400" u="none" dirty="0" err="1"/>
              <a:t>ngô</a:t>
            </a:r>
            <a:endParaRPr lang="en-US" altLang="en-US" sz="2400" u="none" dirty="0"/>
          </a:p>
          <a:p>
            <a:pPr>
              <a:spcBef>
                <a:spcPct val="50000"/>
              </a:spcBef>
            </a:pPr>
            <a:r>
              <a:rPr lang="en-US" altLang="en-US" sz="2400" u="none" dirty="0"/>
              <a:t>C. Rau </a:t>
            </a:r>
            <a:r>
              <a:rPr lang="en-US" altLang="en-US" sz="2400" u="none" dirty="0" err="1"/>
              <a:t>muống</a:t>
            </a:r>
            <a:r>
              <a:rPr lang="en-US" altLang="en-US" sz="2400" u="none" dirty="0"/>
              <a:t>, </a:t>
            </a:r>
            <a:r>
              <a:rPr lang="en-US" altLang="en-US" sz="2400" u="none" dirty="0" err="1"/>
              <a:t>cải</a:t>
            </a:r>
            <a:r>
              <a:rPr lang="en-US" altLang="en-US" sz="2400" u="none" dirty="0"/>
              <a:t>, </a:t>
            </a:r>
            <a:r>
              <a:rPr lang="en-US" altLang="en-US" sz="2400" u="none" dirty="0" err="1" smtClean="0"/>
              <a:t>lúa</a:t>
            </a:r>
            <a:r>
              <a:rPr lang="en-US" altLang="en-US" sz="2400" u="none" dirty="0"/>
              <a:t>, </a:t>
            </a:r>
            <a:r>
              <a:rPr lang="en-US" altLang="en-US" sz="2400" u="none" dirty="0" err="1"/>
              <a:t>xà</a:t>
            </a:r>
            <a:r>
              <a:rPr lang="en-US" altLang="en-US" sz="2400" u="none" dirty="0"/>
              <a:t> </a:t>
            </a:r>
            <a:r>
              <a:rPr lang="en-US" altLang="en-US" sz="2400" u="none" dirty="0" err="1"/>
              <a:t>lách</a:t>
            </a:r>
            <a:endParaRPr lang="en-US" altLang="en-US" sz="2400" u="none" dirty="0"/>
          </a:p>
          <a:p>
            <a:pPr>
              <a:spcBef>
                <a:spcPct val="50000"/>
              </a:spcBef>
            </a:pPr>
            <a:r>
              <a:rPr lang="en-US" altLang="en-US" sz="2400" u="none" dirty="0"/>
              <a:t>D</a:t>
            </a:r>
            <a:r>
              <a:rPr lang="en-US" altLang="en-US" sz="2400" u="none" dirty="0" smtClean="0"/>
              <a:t>. </a:t>
            </a:r>
            <a:r>
              <a:rPr lang="en-US" altLang="en-US" sz="2400" u="none" dirty="0" err="1" smtClean="0"/>
              <a:t>Tràm</a:t>
            </a:r>
            <a:r>
              <a:rPr lang="en-US" altLang="en-US" sz="2400" u="none" dirty="0" smtClean="0"/>
              <a:t>, </a:t>
            </a:r>
            <a:r>
              <a:rPr lang="en-US" altLang="en-US" sz="2400" u="none" dirty="0" err="1" smtClean="0"/>
              <a:t>nhãn</a:t>
            </a:r>
            <a:r>
              <a:rPr lang="en-US" altLang="en-US" sz="2400" u="none" dirty="0"/>
              <a:t>, </a:t>
            </a:r>
            <a:r>
              <a:rPr lang="en-US" altLang="en-US" sz="2400" u="none" dirty="0" err="1"/>
              <a:t>khoai</a:t>
            </a:r>
            <a:r>
              <a:rPr lang="en-US" altLang="en-US" sz="2400" u="none" dirty="0"/>
              <a:t>, </a:t>
            </a:r>
            <a:r>
              <a:rPr lang="en-US" altLang="en-US" sz="2400" u="none" dirty="0" err="1"/>
              <a:t>sắn</a:t>
            </a:r>
            <a:r>
              <a:rPr lang="en-US" altLang="en-US" sz="2400" u="none" dirty="0"/>
              <a:t>, </a:t>
            </a:r>
            <a:r>
              <a:rPr lang="en-US" altLang="en-US" sz="2400" u="none" dirty="0" err="1"/>
              <a:t>lạc</a:t>
            </a:r>
            <a:endParaRPr lang="en-US" altLang="en-US" sz="2400" u="none" dirty="0"/>
          </a:p>
          <a:p>
            <a:pPr>
              <a:spcBef>
                <a:spcPct val="50000"/>
              </a:spcBef>
            </a:pPr>
            <a:endParaRPr lang="en-US" altLang="en-US" sz="2400" u="none" dirty="0"/>
          </a:p>
        </p:txBody>
      </p:sp>
    </p:spTree>
    <p:extLst>
      <p:ext uri="{BB962C8B-B14F-4D97-AF65-F5344CB8AC3E}">
        <p14:creationId xmlns:p14="http://schemas.microsoft.com/office/powerpoint/2010/main" val="25612369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36568"/>
                                        </p:tgtEl>
                                        <p:attrNameLst>
                                          <p:attrName>style.visibility</p:attrName>
                                        </p:attrNameLst>
                                      </p:cBhvr>
                                      <p:to>
                                        <p:strVal val="visible"/>
                                      </p:to>
                                    </p:set>
                                    <p:animEffect transition="in" filter="diamond(in)">
                                      <p:cBhvr>
                                        <p:cTn id="7" dur="1000"/>
                                        <p:tgtEl>
                                          <p:spTgt spid="2365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6569"/>
                                        </p:tgtEl>
                                        <p:attrNameLst>
                                          <p:attrName>style.visibility</p:attrName>
                                        </p:attrNameLst>
                                      </p:cBhvr>
                                      <p:to>
                                        <p:strVal val="visible"/>
                                      </p:to>
                                    </p:set>
                                    <p:anim calcmode="lin" valueType="num">
                                      <p:cBhvr additive="base">
                                        <p:cTn id="12" dur="500" fill="hold"/>
                                        <p:tgtEl>
                                          <p:spTgt spid="236569"/>
                                        </p:tgtEl>
                                        <p:attrNameLst>
                                          <p:attrName>ppt_x</p:attrName>
                                        </p:attrNameLst>
                                      </p:cBhvr>
                                      <p:tavLst>
                                        <p:tav tm="0">
                                          <p:val>
                                            <p:strVal val="#ppt_x"/>
                                          </p:val>
                                        </p:tav>
                                        <p:tav tm="100000">
                                          <p:val>
                                            <p:strVal val="#ppt_x"/>
                                          </p:val>
                                        </p:tav>
                                      </p:tavLst>
                                    </p:anim>
                                    <p:anim calcmode="lin" valueType="num">
                                      <p:cBhvr additive="base">
                                        <p:cTn id="13" dur="500" fill="hold"/>
                                        <p:tgtEl>
                                          <p:spTgt spid="2365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69" grpId="0" animBg="1"/>
      <p:bldP spid="23656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6" descr="Kết quả hình ảnh cho tát nư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52400"/>
            <a:ext cx="44037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Oval 16"/>
          <p:cNvSpPr>
            <a:spLocks noChangeArrowheads="1"/>
          </p:cNvSpPr>
          <p:nvPr/>
        </p:nvSpPr>
        <p:spPr bwMode="auto">
          <a:xfrm>
            <a:off x="0" y="2590800"/>
            <a:ext cx="6858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a:solidFill>
                  <a:srgbClr val="FF3300"/>
                </a:solidFill>
              </a:rPr>
              <a:t>1</a:t>
            </a:r>
          </a:p>
        </p:txBody>
      </p:sp>
      <p:sp>
        <p:nvSpPr>
          <p:cNvPr id="10249" name="Text Box 9"/>
          <p:cNvSpPr txBox="1">
            <a:spLocks noChangeArrowheads="1"/>
          </p:cNvSpPr>
          <p:nvPr/>
        </p:nvSpPr>
        <p:spPr bwMode="auto">
          <a:xfrm>
            <a:off x="2590800" y="2662238"/>
            <a:ext cx="1676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err="1"/>
              <a:t>Tưới</a:t>
            </a:r>
            <a:r>
              <a:rPr lang="en-US" altLang="en-US" sz="2400" b="1" u="none" dirty="0"/>
              <a:t> </a:t>
            </a:r>
            <a:r>
              <a:rPr lang="en-US" altLang="en-US" sz="2400" b="1" u="none" dirty="0" err="1"/>
              <a:t>ngập</a:t>
            </a:r>
            <a:endParaRPr lang="en-US" altLang="en-US" sz="2400" b="1" u="none" dirty="0"/>
          </a:p>
        </p:txBody>
      </p:sp>
      <p:pic>
        <p:nvPicPr>
          <p:cNvPr id="20485" name="Picture 34" descr="rainbird4_4tj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429000"/>
            <a:ext cx="44196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 Box 21"/>
          <p:cNvSpPr txBox="1">
            <a:spLocks noChangeArrowheads="1"/>
          </p:cNvSpPr>
          <p:nvPr/>
        </p:nvSpPr>
        <p:spPr bwMode="auto">
          <a:xfrm>
            <a:off x="2209800" y="6373813"/>
            <a:ext cx="2325688"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chemeClr val="bg1"/>
                </a:solidFill>
              </a:rPr>
              <a:t>Tưới phun mưa</a:t>
            </a:r>
            <a:r>
              <a:rPr lang="en-US" altLang="en-US" sz="2800" b="1" u="none">
                <a:solidFill>
                  <a:srgbClr val="FF0000"/>
                </a:solidFill>
                <a:latin typeface="Arial" panose="020B0604020202020204" pitchFamily="34" charset="0"/>
              </a:rPr>
              <a:t>                                                      </a:t>
            </a:r>
          </a:p>
        </p:txBody>
      </p:sp>
      <p:sp>
        <p:nvSpPr>
          <p:cNvPr id="20487" name="Oval 18"/>
          <p:cNvSpPr>
            <a:spLocks noChangeArrowheads="1"/>
          </p:cNvSpPr>
          <p:nvPr/>
        </p:nvSpPr>
        <p:spPr bwMode="auto">
          <a:xfrm>
            <a:off x="152400" y="6324600"/>
            <a:ext cx="6858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a:solidFill>
                  <a:srgbClr val="FF3300"/>
                </a:solidFill>
              </a:rPr>
              <a:t>3</a:t>
            </a:r>
          </a:p>
        </p:txBody>
      </p:sp>
      <p:pic>
        <p:nvPicPr>
          <p:cNvPr id="20488" name="Picture 7" descr="linh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505200"/>
            <a:ext cx="4267200" cy="3200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Oval 19"/>
          <p:cNvSpPr>
            <a:spLocks noChangeArrowheads="1"/>
          </p:cNvSpPr>
          <p:nvPr/>
        </p:nvSpPr>
        <p:spPr bwMode="auto">
          <a:xfrm>
            <a:off x="4724400" y="6096000"/>
            <a:ext cx="6858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a:solidFill>
                  <a:srgbClr val="FF3300"/>
                </a:solidFill>
              </a:rPr>
              <a:t>4</a:t>
            </a:r>
          </a:p>
        </p:txBody>
      </p:sp>
      <p:sp>
        <p:nvSpPr>
          <p:cNvPr id="10252" name="Text Box 12"/>
          <p:cNvSpPr txBox="1">
            <a:spLocks noChangeArrowheads="1"/>
          </p:cNvSpPr>
          <p:nvPr/>
        </p:nvSpPr>
        <p:spPr bwMode="auto">
          <a:xfrm>
            <a:off x="7086600" y="6220690"/>
            <a:ext cx="2057400"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err="1">
                <a:solidFill>
                  <a:srgbClr val="FF3300"/>
                </a:solidFill>
              </a:rPr>
              <a:t>Tưới</a:t>
            </a:r>
            <a:r>
              <a:rPr lang="en-US" altLang="en-US" sz="2400" b="1" u="none" dirty="0">
                <a:solidFill>
                  <a:srgbClr val="FF3300"/>
                </a:solidFill>
              </a:rPr>
              <a:t> </a:t>
            </a:r>
            <a:r>
              <a:rPr lang="en-US" altLang="en-US" sz="2400" b="1" u="none" dirty="0" err="1">
                <a:solidFill>
                  <a:srgbClr val="FF3300"/>
                </a:solidFill>
              </a:rPr>
              <a:t>vào</a:t>
            </a:r>
            <a:r>
              <a:rPr lang="en-US" altLang="en-US" sz="2400" b="1" u="none" dirty="0">
                <a:solidFill>
                  <a:srgbClr val="FF3300"/>
                </a:solidFill>
              </a:rPr>
              <a:t> </a:t>
            </a:r>
            <a:r>
              <a:rPr lang="en-US" altLang="en-US" sz="2400" b="1" u="none" dirty="0" err="1">
                <a:solidFill>
                  <a:srgbClr val="FF3300"/>
                </a:solidFill>
              </a:rPr>
              <a:t>gốc</a:t>
            </a:r>
            <a:endParaRPr lang="en-US" altLang="en-US" sz="2400" b="1" u="none" dirty="0">
              <a:solidFill>
                <a:srgbClr val="FF3300"/>
              </a:solidFill>
            </a:endParaRPr>
          </a:p>
        </p:txBody>
      </p:sp>
      <p:pic>
        <p:nvPicPr>
          <p:cNvPr id="20491" name="Picture 5" descr="Cac phuong phap tuoi nuoc(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76200"/>
            <a:ext cx="49530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Text Box 11"/>
          <p:cNvSpPr txBox="1">
            <a:spLocks noChangeArrowheads="1"/>
          </p:cNvSpPr>
          <p:nvPr/>
        </p:nvSpPr>
        <p:spPr bwMode="auto">
          <a:xfrm>
            <a:off x="7467600" y="0"/>
            <a:ext cx="1752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t>Tưới thấm</a:t>
            </a:r>
          </a:p>
        </p:txBody>
      </p:sp>
      <p:sp>
        <p:nvSpPr>
          <p:cNvPr id="20493" name="Oval 17"/>
          <p:cNvSpPr>
            <a:spLocks noChangeArrowheads="1"/>
          </p:cNvSpPr>
          <p:nvPr/>
        </p:nvSpPr>
        <p:spPr bwMode="auto">
          <a:xfrm>
            <a:off x="8382000" y="2819400"/>
            <a:ext cx="6858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b="1">
                <a:solidFill>
                  <a:srgbClr val="FF3300"/>
                </a:solidFill>
              </a:rPr>
              <a:t>2</a:t>
            </a:r>
          </a:p>
        </p:txBody>
      </p:sp>
    </p:spTree>
    <p:extLst>
      <p:ext uri="{BB962C8B-B14F-4D97-AF65-F5344CB8AC3E}">
        <p14:creationId xmlns:p14="http://schemas.microsoft.com/office/powerpoint/2010/main" val="15276099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9"/>
                                        </p:tgtEl>
                                        <p:attrNameLst>
                                          <p:attrName>style.visibility</p:attrName>
                                        </p:attrNameLst>
                                      </p:cBhvr>
                                      <p:to>
                                        <p:strVal val="visible"/>
                                      </p:to>
                                    </p:set>
                                    <p:animEffect transition="in" filter="blinds(horizontal)">
                                      <p:cBhvr>
                                        <p:cTn id="7" dur="500"/>
                                        <p:tgtEl>
                                          <p:spTgt spid="102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51"/>
                                        </p:tgtEl>
                                        <p:attrNameLst>
                                          <p:attrName>style.visibility</p:attrName>
                                        </p:attrNameLst>
                                      </p:cBhvr>
                                      <p:to>
                                        <p:strVal val="visible"/>
                                      </p:to>
                                    </p:set>
                                    <p:animEffect transition="in" filter="blinds(horizontal)">
                                      <p:cBhvr>
                                        <p:cTn id="12" dur="500"/>
                                        <p:tgtEl>
                                          <p:spTgt spid="102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ox(in)">
                                      <p:cBhvr>
                                        <p:cTn id="17" dur="5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252"/>
                                        </p:tgtEl>
                                        <p:attrNameLst>
                                          <p:attrName>style.visibility</p:attrName>
                                        </p:attrNameLst>
                                      </p:cBhvr>
                                      <p:to>
                                        <p:strVal val="visible"/>
                                      </p:to>
                                    </p:set>
                                    <p:animEffect transition="in" filter="blinds(horizontal)">
                                      <p:cBhvr>
                                        <p:cTn id="22" dur="500"/>
                                        <p:tgtEl>
                                          <p:spTgt spid="10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9" grpId="0"/>
      <p:bldP spid="19" grpId="0"/>
      <p:bldP spid="10252" grpId="0" animBg="1"/>
      <p:bldP spid="1025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Line 5"/>
          <p:cNvSpPr>
            <a:spLocks noChangeShapeType="1"/>
          </p:cNvSpPr>
          <p:nvPr/>
        </p:nvSpPr>
        <p:spPr bwMode="auto">
          <a:xfrm>
            <a:off x="3733800" y="0"/>
            <a:ext cx="76200" cy="6858000"/>
          </a:xfrm>
          <a:prstGeom prst="line">
            <a:avLst/>
          </a:prstGeom>
          <a:noFill/>
          <a:ln w="38100" cmpd="dbl">
            <a:solidFill>
              <a:srgbClr val="0000FF"/>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itchFamily="18" charset="0"/>
              <a:cs typeface="Times New Roman" pitchFamily="18" charset="0"/>
            </a:endParaRPr>
          </a:p>
        </p:txBody>
      </p:sp>
      <p:sp>
        <p:nvSpPr>
          <p:cNvPr id="24582" name="Text Box 7"/>
          <p:cNvSpPr txBox="1">
            <a:spLocks noChangeArrowheads="1"/>
          </p:cNvSpPr>
          <p:nvPr/>
        </p:nvSpPr>
        <p:spPr bwMode="auto">
          <a:xfrm>
            <a:off x="3886200" y="1676400"/>
            <a:ext cx="1295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cs typeface="Times New Roman" pitchFamily="18" charset="0"/>
            </a:endParaRPr>
          </a:p>
        </p:txBody>
      </p:sp>
      <p:sp>
        <p:nvSpPr>
          <p:cNvPr id="24587" name="Text Box 12"/>
          <p:cNvSpPr txBox="1">
            <a:spLocks noChangeArrowheads="1"/>
          </p:cNvSpPr>
          <p:nvPr/>
        </p:nvSpPr>
        <p:spPr bwMode="auto">
          <a:xfrm>
            <a:off x="4572000" y="64008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CCFF"/>
                </a:solidFill>
                <a:cs typeface="Times New Roman" pitchFamily="18" charset="0"/>
              </a:rPr>
              <a:t>                                                     </a:t>
            </a:r>
          </a:p>
        </p:txBody>
      </p:sp>
      <p:sp>
        <p:nvSpPr>
          <p:cNvPr id="149521" name="Text Box 17"/>
          <p:cNvSpPr txBox="1">
            <a:spLocks noChangeArrowheads="1"/>
          </p:cNvSpPr>
          <p:nvPr/>
        </p:nvSpPr>
        <p:spPr bwMode="auto">
          <a:xfrm>
            <a:off x="311284" y="312738"/>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cs typeface="Times New Roman" pitchFamily="18" charset="0"/>
              </a:rPr>
              <a:t>4.Tiêu </a:t>
            </a:r>
            <a:r>
              <a:rPr lang="en-US" altLang="en-US" sz="2400" b="1" u="none" dirty="0" err="1">
                <a:solidFill>
                  <a:srgbClr val="0000FF"/>
                </a:solidFill>
                <a:cs typeface="Times New Roman" pitchFamily="18" charset="0"/>
              </a:rPr>
              <a:t>nước</a:t>
            </a:r>
            <a:endParaRPr lang="en-US" altLang="en-US" sz="2400" b="1" u="none" dirty="0">
              <a:solidFill>
                <a:srgbClr val="0000FF"/>
              </a:solidFill>
              <a:cs typeface="Times New Roman" pitchFamily="18" charset="0"/>
            </a:endParaRPr>
          </a:p>
        </p:txBody>
      </p:sp>
      <p:sp>
        <p:nvSpPr>
          <p:cNvPr id="149530" name="Text Box 26"/>
          <p:cNvSpPr txBox="1">
            <a:spLocks noChangeArrowheads="1"/>
          </p:cNvSpPr>
          <p:nvPr/>
        </p:nvSpPr>
        <p:spPr bwMode="auto">
          <a:xfrm>
            <a:off x="4191000" y="5181600"/>
            <a:ext cx="4953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cs typeface="Times New Roman" pitchFamily="18" charset="0"/>
              </a:rPr>
              <a:t>Cho biết vai trò của việc tiêu nước?</a:t>
            </a:r>
          </a:p>
        </p:txBody>
      </p:sp>
      <p:sp>
        <p:nvSpPr>
          <p:cNvPr id="149532" name="Text Box 28"/>
          <p:cNvSpPr txBox="1">
            <a:spLocks noChangeArrowheads="1"/>
          </p:cNvSpPr>
          <p:nvPr/>
        </p:nvSpPr>
        <p:spPr bwMode="auto">
          <a:xfrm>
            <a:off x="265135" y="993451"/>
            <a:ext cx="3810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cs typeface="Times New Roman" pitchFamily="18" charset="0"/>
              </a:rPr>
              <a:t>- </a:t>
            </a:r>
            <a:r>
              <a:rPr lang="en-US" altLang="en-US" sz="2400" b="1" u="none" dirty="0" err="1" smtClean="0">
                <a:cs typeface="Times New Roman" pitchFamily="18" charset="0"/>
              </a:rPr>
              <a:t>Giúp</a:t>
            </a:r>
            <a:r>
              <a:rPr lang="en-US" altLang="en-US" sz="2400" b="1" u="none" dirty="0" smtClean="0">
                <a:cs typeface="Times New Roman" pitchFamily="18" charset="0"/>
              </a:rPr>
              <a:t> </a:t>
            </a:r>
            <a:r>
              <a:rPr lang="en-US" altLang="en-US" sz="2400" b="1" u="none" dirty="0" err="1">
                <a:cs typeface="Times New Roman" pitchFamily="18" charset="0"/>
              </a:rPr>
              <a:t>cây</a:t>
            </a:r>
            <a:r>
              <a:rPr lang="en-US" altLang="en-US" sz="2400" b="1" u="none" dirty="0">
                <a:cs typeface="Times New Roman" pitchFamily="18" charset="0"/>
              </a:rPr>
              <a:t> </a:t>
            </a:r>
            <a:r>
              <a:rPr lang="en-US" altLang="en-US" sz="2400" b="1" u="none" dirty="0" err="1">
                <a:cs typeface="Times New Roman" pitchFamily="18" charset="0"/>
              </a:rPr>
              <a:t>không</a:t>
            </a:r>
            <a:r>
              <a:rPr lang="en-US" altLang="en-US" sz="2400" b="1" u="none" dirty="0">
                <a:cs typeface="Times New Roman" pitchFamily="18" charset="0"/>
              </a:rPr>
              <a:t> </a:t>
            </a:r>
            <a:r>
              <a:rPr lang="en-US" altLang="en-US" sz="2400" b="1" u="none" dirty="0" err="1">
                <a:cs typeface="Times New Roman" pitchFamily="18" charset="0"/>
              </a:rPr>
              <a:t>bị</a:t>
            </a:r>
            <a:r>
              <a:rPr lang="en-US" altLang="en-US" sz="2400" b="1" u="none" dirty="0">
                <a:cs typeface="Times New Roman" pitchFamily="18" charset="0"/>
              </a:rPr>
              <a:t> </a:t>
            </a:r>
            <a:r>
              <a:rPr lang="en-US" altLang="en-US" sz="2400" b="1" u="none" dirty="0" err="1">
                <a:cs typeface="Times New Roman" pitchFamily="18" charset="0"/>
              </a:rPr>
              <a:t>thiếu</a:t>
            </a:r>
            <a:r>
              <a:rPr lang="en-US" altLang="en-US" sz="2400" b="1" u="none" dirty="0">
                <a:cs typeface="Times New Roman" pitchFamily="18" charset="0"/>
              </a:rPr>
              <a:t> oxy</a:t>
            </a:r>
          </a:p>
        </p:txBody>
      </p:sp>
      <p:sp>
        <p:nvSpPr>
          <p:cNvPr id="24592" name="AutoShape 20" descr="Kết quả hình ảnh cho ruong lua bi ngap"/>
          <p:cNvSpPr>
            <a:spLocks noChangeAspect="1" noChangeArrowheads="1"/>
          </p:cNvSpPr>
          <p:nvPr/>
        </p:nvSpPr>
        <p:spPr bwMode="auto">
          <a:xfrm>
            <a:off x="14922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cs typeface="Times New Roman" pitchFamily="18" charset="0"/>
            </a:endParaRPr>
          </a:p>
        </p:txBody>
      </p:sp>
      <p:sp>
        <p:nvSpPr>
          <p:cNvPr id="24593" name="AutoShape 22" descr="Kết quả hình ảnh cho ruong lua bi ngap"/>
          <p:cNvSpPr>
            <a:spLocks noChangeAspect="1" noChangeArrowheads="1"/>
          </p:cNvSpPr>
          <p:nvPr/>
        </p:nvSpPr>
        <p:spPr bwMode="auto">
          <a:xfrm>
            <a:off x="14922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endParaRPr lang="en-US" altLang="en-US">
              <a:cs typeface="Times New Roman" pitchFamily="18" charset="0"/>
            </a:endParaRPr>
          </a:p>
        </p:txBody>
      </p:sp>
      <p:pic>
        <p:nvPicPr>
          <p:cNvPr id="24594" name="Picture 24" descr="Kết quả hình ảnh cho ruong lua bi ng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447800"/>
            <a:ext cx="5181600" cy="291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29" name="AutoShape 25"/>
          <p:cNvSpPr>
            <a:spLocks noChangeArrowheads="1"/>
          </p:cNvSpPr>
          <p:nvPr/>
        </p:nvSpPr>
        <p:spPr bwMode="auto">
          <a:xfrm>
            <a:off x="5638800" y="0"/>
            <a:ext cx="3505200" cy="1295400"/>
          </a:xfrm>
          <a:prstGeom prst="wedgeEllipseCallout">
            <a:avLst>
              <a:gd name="adj1" fmla="val -33833"/>
              <a:gd name="adj2" fmla="val 85662"/>
            </a:avLst>
          </a:prstGeom>
          <a:solidFill>
            <a:schemeClr val="accent1"/>
          </a:solidFill>
          <a:ln w="9525">
            <a:solidFill>
              <a:schemeClr val="tx1"/>
            </a:solidFill>
            <a:miter lim="800000"/>
            <a:headEnd/>
            <a:tailEnd/>
          </a:ln>
        </p:spPr>
        <p:txBody>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cs typeface="Times New Roman" pitchFamily="18" charset="0"/>
              </a:rPr>
              <a:t>Cây bị ngập ta phải làm gì đây</a:t>
            </a:r>
          </a:p>
        </p:txBody>
      </p:sp>
      <p:sp>
        <p:nvSpPr>
          <p:cNvPr id="22" name="Text Box 28"/>
          <p:cNvSpPr txBox="1">
            <a:spLocks noChangeArrowheads="1"/>
          </p:cNvSpPr>
          <p:nvPr/>
        </p:nvSpPr>
        <p:spPr bwMode="auto">
          <a:xfrm>
            <a:off x="161031" y="2077244"/>
            <a:ext cx="3810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cs typeface="Times New Roman" pitchFamily="18" charset="0"/>
              </a:rPr>
              <a:t>- </a:t>
            </a:r>
            <a:r>
              <a:rPr lang="en-US" altLang="en-US" sz="2400" b="1" u="none" dirty="0" err="1" smtClean="0">
                <a:cs typeface="Times New Roman" pitchFamily="18" charset="0"/>
              </a:rPr>
              <a:t>Tiến</a:t>
            </a:r>
            <a:r>
              <a:rPr lang="en-US" altLang="en-US" sz="2400" b="1" u="none" dirty="0" smtClean="0">
                <a:cs typeface="Times New Roman" pitchFamily="18" charset="0"/>
              </a:rPr>
              <a:t> </a:t>
            </a:r>
            <a:r>
              <a:rPr lang="en-US" altLang="en-US" sz="2400" b="1" u="none" dirty="0" err="1">
                <a:cs typeface="Times New Roman" pitchFamily="18" charset="0"/>
              </a:rPr>
              <a:t>hành</a:t>
            </a:r>
            <a:r>
              <a:rPr lang="en-US" altLang="en-US" sz="2400" b="1" u="none" dirty="0">
                <a:cs typeface="Times New Roman" pitchFamily="18" charset="0"/>
              </a:rPr>
              <a:t> </a:t>
            </a:r>
            <a:r>
              <a:rPr lang="en-US" altLang="en-US" sz="2400" b="1" u="none" dirty="0" err="1">
                <a:cs typeface="Times New Roman" pitchFamily="18" charset="0"/>
              </a:rPr>
              <a:t>kịp</a:t>
            </a:r>
            <a:r>
              <a:rPr lang="en-US" altLang="en-US" sz="2400" b="1" u="none" dirty="0">
                <a:cs typeface="Times New Roman" pitchFamily="18" charset="0"/>
              </a:rPr>
              <a:t> </a:t>
            </a:r>
            <a:r>
              <a:rPr lang="en-US" altLang="en-US" sz="2400" b="1" u="none" dirty="0" err="1">
                <a:cs typeface="Times New Roman" pitchFamily="18" charset="0"/>
              </a:rPr>
              <a:t>thời</a:t>
            </a:r>
            <a:r>
              <a:rPr lang="en-US" altLang="en-US" sz="2400" b="1" u="none" dirty="0">
                <a:cs typeface="Times New Roman" pitchFamily="18" charset="0"/>
              </a:rPr>
              <a:t> </a:t>
            </a:r>
            <a:r>
              <a:rPr lang="en-US" altLang="en-US" sz="2400" b="1" u="none" dirty="0" err="1">
                <a:cs typeface="Times New Roman" pitchFamily="18" charset="0"/>
              </a:rPr>
              <a:t>và</a:t>
            </a:r>
            <a:r>
              <a:rPr lang="en-US" altLang="en-US" sz="2400" b="1" u="none" dirty="0">
                <a:cs typeface="Times New Roman" pitchFamily="18" charset="0"/>
              </a:rPr>
              <a:t> </a:t>
            </a:r>
            <a:r>
              <a:rPr lang="en-US" altLang="en-US" sz="2400" b="1" u="none" dirty="0" err="1">
                <a:cs typeface="Times New Roman" pitchFamily="18" charset="0"/>
              </a:rPr>
              <a:t>nhanh</a:t>
            </a:r>
            <a:r>
              <a:rPr lang="en-US" altLang="en-US" sz="2400" b="1" u="none" dirty="0">
                <a:cs typeface="Times New Roman" pitchFamily="18" charset="0"/>
              </a:rPr>
              <a:t> </a:t>
            </a:r>
            <a:r>
              <a:rPr lang="en-US" altLang="en-US" sz="2400" b="1" u="none" dirty="0" err="1">
                <a:cs typeface="Times New Roman" pitchFamily="18" charset="0"/>
              </a:rPr>
              <a:t>chóng</a:t>
            </a:r>
            <a:endParaRPr lang="en-US" altLang="en-US" sz="2400" b="1" u="none" dirty="0">
              <a:cs typeface="Times New Roman" pitchFamily="18" charset="0"/>
            </a:endParaRPr>
          </a:p>
        </p:txBody>
      </p:sp>
    </p:spTree>
    <p:extLst>
      <p:ext uri="{BB962C8B-B14F-4D97-AF65-F5344CB8AC3E}">
        <p14:creationId xmlns:p14="http://schemas.microsoft.com/office/powerpoint/2010/main" val="41669217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9529"/>
                                        </p:tgtEl>
                                        <p:attrNameLst>
                                          <p:attrName>style.visibility</p:attrName>
                                        </p:attrNameLst>
                                      </p:cBhvr>
                                      <p:to>
                                        <p:strVal val="visible"/>
                                      </p:to>
                                    </p:set>
                                    <p:animEffect transition="in" filter="box(in)">
                                      <p:cBhvr>
                                        <p:cTn id="7" dur="500"/>
                                        <p:tgtEl>
                                          <p:spTgt spid="1495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49521"/>
                                        </p:tgtEl>
                                        <p:attrNameLst>
                                          <p:attrName>style.visibility</p:attrName>
                                        </p:attrNameLst>
                                      </p:cBhvr>
                                      <p:to>
                                        <p:strVal val="visible"/>
                                      </p:to>
                                    </p:set>
                                    <p:animEffect transition="in" filter="checkerboard(across)">
                                      <p:cBhvr>
                                        <p:cTn id="12" dur="500"/>
                                        <p:tgtEl>
                                          <p:spTgt spid="14952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49530"/>
                                        </p:tgtEl>
                                        <p:attrNameLst>
                                          <p:attrName>style.visibility</p:attrName>
                                        </p:attrNameLst>
                                      </p:cBhvr>
                                      <p:to>
                                        <p:strVal val="visible"/>
                                      </p:to>
                                    </p:set>
                                    <p:anim calcmode="lin" valueType="num">
                                      <p:cBhvr additive="base">
                                        <p:cTn id="17" dur="500" fill="hold"/>
                                        <p:tgtEl>
                                          <p:spTgt spid="149530"/>
                                        </p:tgtEl>
                                        <p:attrNameLst>
                                          <p:attrName>ppt_x</p:attrName>
                                        </p:attrNameLst>
                                      </p:cBhvr>
                                      <p:tavLst>
                                        <p:tav tm="0">
                                          <p:val>
                                            <p:strVal val="#ppt_x"/>
                                          </p:val>
                                        </p:tav>
                                        <p:tav tm="100000">
                                          <p:val>
                                            <p:strVal val="#ppt_x"/>
                                          </p:val>
                                        </p:tav>
                                      </p:tavLst>
                                    </p:anim>
                                    <p:anim calcmode="lin" valueType="num">
                                      <p:cBhvr additive="base">
                                        <p:cTn id="18" dur="500" fill="hold"/>
                                        <p:tgtEl>
                                          <p:spTgt spid="149530"/>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49532"/>
                                        </p:tgtEl>
                                        <p:attrNameLst>
                                          <p:attrName>style.visibility</p:attrName>
                                        </p:attrNameLst>
                                      </p:cBhvr>
                                      <p:to>
                                        <p:strVal val="visible"/>
                                      </p:to>
                                    </p:set>
                                    <p:animEffect transition="in" filter="checkerboard(across)">
                                      <p:cBhvr>
                                        <p:cTn id="23" dur="500"/>
                                        <p:tgtEl>
                                          <p:spTgt spid="14953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checkerboard(across)">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21" grpId="0" autoUpdateAnimBg="0"/>
      <p:bldP spid="149530" grpId="0" autoUpdateAnimBg="0"/>
      <p:bldP spid="149532" grpId="0" autoUpdateAnimBg="0"/>
      <p:bldP spid="149529" grpId="0" animBg="1" autoUpdateAnimBg="0"/>
      <p:bldP spid="22"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Text Box 7"/>
          <p:cNvSpPr txBox="1">
            <a:spLocks noChangeArrowheads="1"/>
          </p:cNvSpPr>
          <p:nvPr/>
        </p:nvSpPr>
        <p:spPr bwMode="auto">
          <a:xfrm>
            <a:off x="3886200" y="1676400"/>
            <a:ext cx="1295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26635" name="Text Box 12"/>
          <p:cNvSpPr txBox="1">
            <a:spLocks noChangeArrowheads="1"/>
          </p:cNvSpPr>
          <p:nvPr/>
        </p:nvSpPr>
        <p:spPr bwMode="auto">
          <a:xfrm>
            <a:off x="4572000" y="64008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CCFF"/>
                </a:solidFill>
                <a:latin typeface="Arial" panose="020B0604020202020204" pitchFamily="34" charset="0"/>
              </a:rPr>
              <a:t>                                                     </a:t>
            </a:r>
          </a:p>
        </p:txBody>
      </p:sp>
      <p:pic>
        <p:nvPicPr>
          <p:cNvPr id="23567" name="Picture 21" descr="tatnuo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657600"/>
            <a:ext cx="45720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2" name="Picture 20" descr="Kết quả hình ảnh cho mương thoat nước cây lú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209550"/>
            <a:ext cx="457200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4" name="Picture 22" descr="Hình ảnh có liên qu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05580"/>
            <a:ext cx="4038600" cy="3223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76" name="Picture 24" descr="Hình ảnh có liên qu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1" y="3657600"/>
            <a:ext cx="3962400" cy="313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69195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72"/>
                                        </p:tgtEl>
                                        <p:attrNameLst>
                                          <p:attrName>style.visibility</p:attrName>
                                        </p:attrNameLst>
                                      </p:cBhvr>
                                      <p:to>
                                        <p:strVal val="visible"/>
                                      </p:to>
                                    </p:set>
                                    <p:animEffect transition="in" filter="blinds(horizontal)">
                                      <p:cBhvr>
                                        <p:cTn id="7" dur="500"/>
                                        <p:tgtEl>
                                          <p:spTgt spid="235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3567"/>
                                        </p:tgtEl>
                                        <p:attrNameLst>
                                          <p:attrName>style.visibility</p:attrName>
                                        </p:attrNameLst>
                                      </p:cBhvr>
                                      <p:to>
                                        <p:strVal val="visible"/>
                                      </p:to>
                                    </p:set>
                                    <p:animEffect transition="in" filter="box(in)">
                                      <p:cBhvr>
                                        <p:cTn id="12" dur="500"/>
                                        <p:tgtEl>
                                          <p:spTgt spid="235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3574"/>
                                        </p:tgtEl>
                                        <p:attrNameLst>
                                          <p:attrName>style.visibility</p:attrName>
                                        </p:attrNameLst>
                                      </p:cBhvr>
                                      <p:to>
                                        <p:strVal val="visible"/>
                                      </p:to>
                                    </p:set>
                                    <p:animEffect transition="in" filter="box(in)">
                                      <p:cBhvr>
                                        <p:cTn id="17" dur="500"/>
                                        <p:tgtEl>
                                          <p:spTgt spid="235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3576"/>
                                        </p:tgtEl>
                                        <p:attrNameLst>
                                          <p:attrName>style.visibility</p:attrName>
                                        </p:attrNameLst>
                                      </p:cBhvr>
                                      <p:to>
                                        <p:strVal val="visible"/>
                                      </p:to>
                                    </p:set>
                                    <p:animEffect transition="in" filter="box(in)">
                                      <p:cBhvr>
                                        <p:cTn id="22" dur="500"/>
                                        <p:tgtEl>
                                          <p:spTgt spid="23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Line 5"/>
          <p:cNvSpPr>
            <a:spLocks noChangeShapeType="1"/>
          </p:cNvSpPr>
          <p:nvPr/>
        </p:nvSpPr>
        <p:spPr bwMode="auto">
          <a:xfrm>
            <a:off x="3961327" y="-4293"/>
            <a:ext cx="76200" cy="6858000"/>
          </a:xfrm>
          <a:prstGeom prst="line">
            <a:avLst/>
          </a:prstGeom>
          <a:noFill/>
          <a:ln w="38100" cmpd="dbl">
            <a:solidFill>
              <a:srgbClr val="FF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678" name="Text Box 7"/>
          <p:cNvSpPr txBox="1">
            <a:spLocks noChangeArrowheads="1"/>
          </p:cNvSpPr>
          <p:nvPr/>
        </p:nvSpPr>
        <p:spPr bwMode="auto">
          <a:xfrm>
            <a:off x="3886200" y="1676400"/>
            <a:ext cx="12954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endParaRPr lang="en-US" altLang="en-US" sz="2200" b="1" u="none">
              <a:solidFill>
                <a:schemeClr val="bg1"/>
              </a:solidFill>
              <a:latin typeface="Arial" panose="020B0604020202020204" pitchFamily="34" charset="0"/>
            </a:endParaRPr>
          </a:p>
        </p:txBody>
      </p:sp>
      <p:sp>
        <p:nvSpPr>
          <p:cNvPr id="28681" name="Text Box 12"/>
          <p:cNvSpPr txBox="1">
            <a:spLocks noChangeArrowheads="1"/>
          </p:cNvSpPr>
          <p:nvPr/>
        </p:nvSpPr>
        <p:spPr bwMode="auto">
          <a:xfrm>
            <a:off x="4572000" y="6400800"/>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CCFF"/>
                </a:solidFill>
                <a:latin typeface="Arial" panose="020B0604020202020204" pitchFamily="34" charset="0"/>
              </a:rPr>
              <a:t>                                                     </a:t>
            </a:r>
          </a:p>
        </p:txBody>
      </p:sp>
      <p:sp>
        <p:nvSpPr>
          <p:cNvPr id="20" name="Text Box 18"/>
          <p:cNvSpPr txBox="1">
            <a:spLocks noChangeArrowheads="1"/>
          </p:cNvSpPr>
          <p:nvPr/>
        </p:nvSpPr>
        <p:spPr bwMode="auto">
          <a:xfrm>
            <a:off x="4025462" y="3225109"/>
            <a:ext cx="5181600" cy="523875"/>
          </a:xfrm>
          <a:prstGeom prst="rect">
            <a:avLst/>
          </a:prstGeom>
          <a:noFill/>
          <a:ln w="9525">
            <a:noFill/>
            <a:miter lim="800000"/>
            <a:headEnd/>
            <a:tailEnd/>
          </a:ln>
          <a:effectLst/>
        </p:spPr>
        <p:txBody>
          <a:bodyPr>
            <a:spAutoFit/>
          </a:bodyPr>
          <a:lstStyle/>
          <a:p>
            <a:pPr>
              <a:spcBef>
                <a:spcPct val="50000"/>
              </a:spcBef>
              <a:defRPr/>
            </a:pPr>
            <a:r>
              <a:rPr lang="en-US" sz="2800" b="1" u="none" dirty="0" err="1">
                <a:solidFill>
                  <a:schemeClr val="accent2">
                    <a:lumMod val="50000"/>
                  </a:schemeClr>
                </a:solidFill>
                <a:cs typeface="Arial" charset="0"/>
              </a:rPr>
              <a:t>Bón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thúc</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bằng</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loại</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phân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gì</a:t>
            </a:r>
            <a:r>
              <a:rPr lang="en-US" sz="2800" b="1" u="none" dirty="0">
                <a:solidFill>
                  <a:schemeClr val="accent2">
                    <a:lumMod val="50000"/>
                  </a:schemeClr>
                </a:solidFill>
                <a:cs typeface="Arial" charset="0"/>
              </a:rPr>
              <a:t> ?</a:t>
            </a:r>
          </a:p>
        </p:txBody>
      </p:sp>
      <p:sp>
        <p:nvSpPr>
          <p:cNvPr id="21" name="Text Box 14"/>
          <p:cNvSpPr txBox="1">
            <a:spLocks noChangeArrowheads="1"/>
          </p:cNvSpPr>
          <p:nvPr/>
        </p:nvSpPr>
        <p:spPr bwMode="auto">
          <a:xfrm>
            <a:off x="304800" y="164094"/>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dirty="0" smtClean="0">
                <a:solidFill>
                  <a:srgbClr val="0000FF"/>
                </a:solidFill>
                <a:latin typeface="Arial" panose="020B0604020202020204" pitchFamily="34" charset="0"/>
              </a:rPr>
              <a:t>5. </a:t>
            </a:r>
            <a:r>
              <a:rPr lang="en-US" altLang="en-US" sz="2400" b="1" u="none" dirty="0">
                <a:solidFill>
                  <a:srgbClr val="0000FF"/>
                </a:solidFill>
                <a:latin typeface="Arial" panose="020B0604020202020204" pitchFamily="34" charset="0"/>
              </a:rPr>
              <a:t>BÓN PHÂN THÚC</a:t>
            </a:r>
          </a:p>
        </p:txBody>
      </p:sp>
      <p:sp>
        <p:nvSpPr>
          <p:cNvPr id="22" name="Text Box 19"/>
          <p:cNvSpPr txBox="1">
            <a:spLocks noChangeArrowheads="1"/>
          </p:cNvSpPr>
          <p:nvPr/>
        </p:nvSpPr>
        <p:spPr bwMode="auto">
          <a:xfrm>
            <a:off x="304800" y="728797"/>
            <a:ext cx="3581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buFontTx/>
              <a:buChar char="-"/>
            </a:pPr>
            <a:r>
              <a:rPr lang="en-US" altLang="en-US" sz="2400" u="none" dirty="0" smtClean="0"/>
              <a:t> </a:t>
            </a:r>
            <a:r>
              <a:rPr lang="en-US" altLang="en-US" sz="2400" u="none" dirty="0" err="1" smtClean="0"/>
              <a:t>Bón</a:t>
            </a:r>
            <a:r>
              <a:rPr lang="en-US" altLang="en-US" sz="2400" u="none" dirty="0" smtClean="0"/>
              <a:t> </a:t>
            </a:r>
            <a:r>
              <a:rPr lang="en-US" altLang="en-US" sz="2400" u="none" dirty="0" err="1"/>
              <a:t>bằng</a:t>
            </a:r>
            <a:r>
              <a:rPr lang="en-US" altLang="en-US" sz="2400" u="none" dirty="0"/>
              <a:t> </a:t>
            </a:r>
            <a:r>
              <a:rPr lang="en-US" altLang="en-US" sz="2400" u="none" dirty="0" err="1"/>
              <a:t>phân</a:t>
            </a:r>
            <a:r>
              <a:rPr lang="en-US" altLang="en-US" sz="2400" u="none" dirty="0"/>
              <a:t> </a:t>
            </a:r>
            <a:r>
              <a:rPr lang="en-US" altLang="en-US" sz="2400" u="none" dirty="0" err="1"/>
              <a:t>hữu</a:t>
            </a:r>
            <a:r>
              <a:rPr lang="en-US" altLang="en-US" sz="2400" u="none" dirty="0"/>
              <a:t> </a:t>
            </a:r>
            <a:r>
              <a:rPr lang="en-US" altLang="en-US" sz="2400" u="none" dirty="0" err="1"/>
              <a:t>cơ</a:t>
            </a:r>
            <a:r>
              <a:rPr lang="en-US" altLang="en-US" sz="2400" u="none" dirty="0"/>
              <a:t> (</a:t>
            </a:r>
            <a:r>
              <a:rPr lang="en-US" altLang="en-US" sz="2400" u="none" dirty="0" err="1"/>
              <a:t>hoai</a:t>
            </a:r>
            <a:r>
              <a:rPr lang="en-US" altLang="en-US" sz="2400" u="none" dirty="0"/>
              <a:t> , </a:t>
            </a:r>
            <a:r>
              <a:rPr lang="en-US" altLang="en-US" sz="2400" u="none" dirty="0" err="1"/>
              <a:t>mục</a:t>
            </a:r>
            <a:r>
              <a:rPr lang="en-US" altLang="en-US" sz="2400" u="none" dirty="0"/>
              <a:t>)</a:t>
            </a:r>
          </a:p>
          <a:p>
            <a:pPr eaLnBrk="1" hangingPunct="1">
              <a:spcBef>
                <a:spcPct val="50000"/>
              </a:spcBef>
              <a:buFontTx/>
              <a:buChar char="-"/>
            </a:pPr>
            <a:endParaRPr lang="en-US" altLang="en-US" sz="2400" u="none" dirty="0"/>
          </a:p>
        </p:txBody>
      </p:sp>
      <p:sp>
        <p:nvSpPr>
          <p:cNvPr id="23" name="Text Box 20"/>
          <p:cNvSpPr txBox="1">
            <a:spLocks noChangeArrowheads="1"/>
          </p:cNvSpPr>
          <p:nvPr/>
        </p:nvSpPr>
        <p:spPr bwMode="auto">
          <a:xfrm>
            <a:off x="226454" y="1600200"/>
            <a:ext cx="3657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a:t>- </a:t>
            </a:r>
            <a:r>
              <a:rPr lang="en-US" altLang="en-US" sz="2400" u="none" dirty="0" err="1"/>
              <a:t>Bón</a:t>
            </a:r>
            <a:r>
              <a:rPr lang="en-US" altLang="en-US" sz="2400" u="none" dirty="0"/>
              <a:t> </a:t>
            </a:r>
            <a:r>
              <a:rPr lang="en-US" altLang="en-US" sz="2400" u="none" dirty="0" err="1"/>
              <a:t>phân</a:t>
            </a:r>
            <a:r>
              <a:rPr lang="en-US" altLang="en-US" sz="2400" u="none" dirty="0"/>
              <a:t> </a:t>
            </a:r>
            <a:r>
              <a:rPr lang="en-US" altLang="en-US" sz="2400" u="none" dirty="0" err="1"/>
              <a:t>hoá</a:t>
            </a:r>
            <a:r>
              <a:rPr lang="en-US" altLang="en-US" sz="2400" u="none" dirty="0"/>
              <a:t> </a:t>
            </a:r>
            <a:r>
              <a:rPr lang="en-US" altLang="en-US" sz="2400" u="none" dirty="0" err="1"/>
              <a:t>học</a:t>
            </a:r>
            <a:endParaRPr lang="en-US" altLang="en-US" sz="2400" u="none" dirty="0"/>
          </a:p>
        </p:txBody>
      </p:sp>
      <p:sp>
        <p:nvSpPr>
          <p:cNvPr id="26" name="Text Box 21"/>
          <p:cNvSpPr txBox="1">
            <a:spLocks noChangeArrowheads="1"/>
          </p:cNvSpPr>
          <p:nvPr/>
        </p:nvSpPr>
        <p:spPr bwMode="auto">
          <a:xfrm>
            <a:off x="4150754" y="3690449"/>
            <a:ext cx="5105400" cy="954088"/>
          </a:xfrm>
          <a:prstGeom prst="rect">
            <a:avLst/>
          </a:prstGeom>
          <a:noFill/>
          <a:ln w="9525">
            <a:noFill/>
            <a:miter lim="800000"/>
            <a:headEnd/>
            <a:tailEnd/>
          </a:ln>
          <a:effectLst/>
        </p:spPr>
        <p:txBody>
          <a:bodyPr>
            <a:spAutoFit/>
          </a:bodyPr>
          <a:lstStyle/>
          <a:p>
            <a:pPr>
              <a:spcBef>
                <a:spcPct val="50000"/>
              </a:spcBef>
              <a:defRPr/>
            </a:pPr>
            <a:r>
              <a:rPr lang="en-US" sz="2800" b="1" u="none" dirty="0" err="1">
                <a:solidFill>
                  <a:schemeClr val="accent2">
                    <a:lumMod val="50000"/>
                  </a:schemeClr>
                </a:solidFill>
                <a:cs typeface="Arial" charset="0"/>
              </a:rPr>
              <a:t>Vì</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sao</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phải</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bón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phân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hữu</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cơ</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hoại</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mục</a:t>
            </a:r>
            <a:r>
              <a:rPr lang="en-US" sz="2800" b="1" u="none" dirty="0">
                <a:solidFill>
                  <a:schemeClr val="accent2">
                    <a:lumMod val="50000"/>
                  </a:schemeClr>
                </a:solidFill>
                <a:cs typeface="Arial" charset="0"/>
              </a:rPr>
              <a:t> ? </a:t>
            </a:r>
          </a:p>
        </p:txBody>
      </p:sp>
      <p:sp>
        <p:nvSpPr>
          <p:cNvPr id="27" name="Text Box 36"/>
          <p:cNvSpPr txBox="1">
            <a:spLocks noChangeArrowheads="1"/>
          </p:cNvSpPr>
          <p:nvPr/>
        </p:nvSpPr>
        <p:spPr bwMode="auto">
          <a:xfrm>
            <a:off x="226454" y="2143148"/>
            <a:ext cx="3962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u="none" dirty="0">
                <a:sym typeface="Wingdings" panose="05000000000000000000" pitchFamily="2" charset="2"/>
              </a:rPr>
              <a:t></a:t>
            </a:r>
            <a:r>
              <a:rPr lang="en-US" altLang="en-US" sz="2400" u="none" dirty="0" err="1"/>
              <a:t>Bổ</a:t>
            </a:r>
            <a:r>
              <a:rPr lang="en-US" altLang="en-US" sz="2400" u="none" dirty="0"/>
              <a:t> sung </a:t>
            </a:r>
            <a:r>
              <a:rPr lang="en-US" altLang="en-US" sz="2400" u="none" dirty="0" err="1"/>
              <a:t>kịp</a:t>
            </a:r>
            <a:r>
              <a:rPr lang="en-US" altLang="en-US" sz="2400" u="none" dirty="0"/>
              <a:t> </a:t>
            </a:r>
            <a:r>
              <a:rPr lang="en-US" altLang="en-US" sz="2400" u="none" dirty="0" err="1"/>
              <a:t>thời</a:t>
            </a:r>
            <a:r>
              <a:rPr lang="en-US" altLang="en-US" sz="2400" u="none" dirty="0"/>
              <a:t> </a:t>
            </a:r>
            <a:r>
              <a:rPr lang="en-US" altLang="en-US" sz="2400" u="none" dirty="0" err="1"/>
              <a:t>chất</a:t>
            </a:r>
            <a:r>
              <a:rPr lang="en-US" altLang="en-US" sz="2400" u="none" dirty="0"/>
              <a:t> </a:t>
            </a:r>
            <a:r>
              <a:rPr lang="en-US" altLang="en-US" sz="2400" u="none" dirty="0" err="1"/>
              <a:t>dinh</a:t>
            </a:r>
            <a:r>
              <a:rPr lang="en-US" altLang="en-US" sz="2400" u="none" dirty="0"/>
              <a:t> </a:t>
            </a:r>
            <a:r>
              <a:rPr lang="en-US" altLang="en-US" sz="2400" u="none" dirty="0" err="1"/>
              <a:t>dưỡng</a:t>
            </a:r>
            <a:r>
              <a:rPr lang="en-US" altLang="en-US" sz="2400" u="none" dirty="0"/>
              <a:t> </a:t>
            </a:r>
            <a:r>
              <a:rPr lang="en-US" altLang="en-US" sz="2400" u="none" dirty="0" err="1"/>
              <a:t>cho</a:t>
            </a:r>
            <a:r>
              <a:rPr lang="en-US" altLang="en-US" sz="2400" u="none" dirty="0"/>
              <a:t> </a:t>
            </a:r>
            <a:r>
              <a:rPr lang="en-US" altLang="en-US" sz="2400" u="none" dirty="0" err="1"/>
              <a:t>cây</a:t>
            </a:r>
            <a:endParaRPr lang="en-US" altLang="en-US" sz="2400" u="none" dirty="0"/>
          </a:p>
        </p:txBody>
      </p:sp>
      <p:sp>
        <p:nvSpPr>
          <p:cNvPr id="28" name="Text Box 18"/>
          <p:cNvSpPr txBox="1">
            <a:spLocks noChangeArrowheads="1"/>
          </p:cNvSpPr>
          <p:nvPr/>
        </p:nvSpPr>
        <p:spPr bwMode="auto">
          <a:xfrm>
            <a:off x="4112654" y="4762841"/>
            <a:ext cx="5181600" cy="523875"/>
          </a:xfrm>
          <a:prstGeom prst="rect">
            <a:avLst/>
          </a:prstGeom>
          <a:noFill/>
          <a:ln w="9525">
            <a:noFill/>
            <a:miter lim="800000"/>
            <a:headEnd/>
            <a:tailEnd/>
          </a:ln>
          <a:effectLst/>
        </p:spPr>
        <p:txBody>
          <a:bodyPr>
            <a:spAutoFit/>
          </a:bodyPr>
          <a:lstStyle/>
          <a:p>
            <a:pPr>
              <a:spcBef>
                <a:spcPct val="50000"/>
              </a:spcBef>
              <a:defRPr/>
            </a:pPr>
            <a:r>
              <a:rPr lang="en-US" sz="2800" b="1" u="none" dirty="0" err="1">
                <a:solidFill>
                  <a:schemeClr val="accent2">
                    <a:lumMod val="50000"/>
                  </a:schemeClr>
                </a:solidFill>
                <a:cs typeface="Arial" charset="0"/>
              </a:rPr>
              <a:t>Bón</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thúc</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nhằm</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mục</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đích</a:t>
            </a:r>
            <a:r>
              <a:rPr lang="en-US" sz="2800" b="1" u="none" dirty="0">
                <a:solidFill>
                  <a:schemeClr val="accent2">
                    <a:lumMod val="50000"/>
                  </a:schemeClr>
                </a:solidFill>
                <a:cs typeface="Arial" charset="0"/>
              </a:rPr>
              <a:t> </a:t>
            </a:r>
            <a:r>
              <a:rPr lang="en-US" sz="2800" b="1" u="none" dirty="0" err="1">
                <a:solidFill>
                  <a:schemeClr val="accent2">
                    <a:lumMod val="50000"/>
                  </a:schemeClr>
                </a:solidFill>
                <a:cs typeface="Arial" charset="0"/>
              </a:rPr>
              <a:t>gì</a:t>
            </a:r>
            <a:r>
              <a:rPr lang="en-US" sz="2800" b="1" u="none" dirty="0">
                <a:solidFill>
                  <a:schemeClr val="accent2">
                    <a:lumMod val="50000"/>
                  </a:schemeClr>
                </a:solidFill>
                <a:cs typeface="Arial" charset="0"/>
              </a:rPr>
              <a:t> ?</a:t>
            </a:r>
          </a:p>
        </p:txBody>
      </p:sp>
      <p:pic>
        <p:nvPicPr>
          <p:cNvPr id="18" name="Shape 125"/>
          <p:cNvPicPr/>
          <p:nvPr/>
        </p:nvPicPr>
        <p:blipFill>
          <a:blip r:embed="rId3"/>
          <a:stretch/>
        </p:blipFill>
        <p:spPr>
          <a:xfrm>
            <a:off x="4343400" y="573403"/>
            <a:ext cx="4114800" cy="2533402"/>
          </a:xfrm>
          <a:prstGeom prst="rect">
            <a:avLst/>
          </a:prstGeom>
        </p:spPr>
      </p:pic>
    </p:spTree>
    <p:extLst>
      <p:ext uri="{BB962C8B-B14F-4D97-AF65-F5344CB8AC3E}">
        <p14:creationId xmlns:p14="http://schemas.microsoft.com/office/powerpoint/2010/main" val="30374520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grpId="1" nodeType="clickEffect">
                                  <p:stCondLst>
                                    <p:cond delay="0"/>
                                  </p:stCondLst>
                                  <p:childTnLst>
                                    <p:animEffect transition="out" filter="blinds(horizontal)">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3" presetClass="entr" presetSubtype="1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linds(horizontal)">
                                      <p:cBhvr>
                                        <p:cTn id="20" dur="500"/>
                                        <p:tgtEl>
                                          <p:spTgt spid="2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linds(horizontal)">
                                      <p:cBhvr>
                                        <p:cTn id="25" dur="500"/>
                                        <p:tgtEl>
                                          <p:spTgt spid="2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blinds(horizontal)">
                                      <p:cBhvr>
                                        <p:cTn id="30" dur="500"/>
                                        <p:tgtEl>
                                          <p:spTgt spid="2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xit" presetSubtype="10" fill="hold" grpId="1" nodeType="clickEffect">
                                  <p:stCondLst>
                                    <p:cond delay="0"/>
                                  </p:stCondLst>
                                  <p:childTnLst>
                                    <p:animEffect transition="out" filter="blinds(horizontal)">
                                      <p:cBhvr>
                                        <p:cTn id="34" dur="500"/>
                                        <p:tgtEl>
                                          <p:spTgt spid="26"/>
                                        </p:tgtEl>
                                      </p:cBhvr>
                                    </p:animEffect>
                                    <p:set>
                                      <p:cBhvr>
                                        <p:cTn id="35" dur="1" fill="hold">
                                          <p:stCondLst>
                                            <p:cond delay="499"/>
                                          </p:stCondLst>
                                        </p:cTn>
                                        <p:tgtEl>
                                          <p:spTgt spid="26"/>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blinds(horizontal)">
                                      <p:cBhvr>
                                        <p:cTn id="40" dur="500"/>
                                        <p:tgtEl>
                                          <p:spTgt spid="2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xit" presetSubtype="10" fill="hold" grpId="1" nodeType="clickEffect">
                                  <p:stCondLst>
                                    <p:cond delay="0"/>
                                  </p:stCondLst>
                                  <p:childTnLst>
                                    <p:animEffect transition="out" filter="blinds(horizontal)">
                                      <p:cBhvr>
                                        <p:cTn id="44" dur="500"/>
                                        <p:tgtEl>
                                          <p:spTgt spid="28"/>
                                        </p:tgtEl>
                                      </p:cBhvr>
                                    </p:animEffect>
                                    <p:set>
                                      <p:cBhvr>
                                        <p:cTn id="45" dur="1" fill="hold">
                                          <p:stCondLst>
                                            <p:cond delay="499"/>
                                          </p:stCondLst>
                                        </p:cTn>
                                        <p:tgtEl>
                                          <p:spTgt spid="28"/>
                                        </p:tgtEl>
                                        <p:attrNameLst>
                                          <p:attrName>style.visibility</p:attrName>
                                        </p:attrNameLst>
                                      </p:cBhvr>
                                      <p:to>
                                        <p:strVal val="hidden"/>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5" presetClass="entr" presetSubtype="10" fill="hold" grpId="0"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checkerboard(across)">
                                      <p:cBhvr>
                                        <p:cTn id="5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P spid="22" grpId="0"/>
      <p:bldP spid="23" grpId="0"/>
      <p:bldP spid="26" grpId="0"/>
      <p:bldP spid="26" grpId="1"/>
      <p:bldP spid="27" grpId="0"/>
      <p:bldP spid="28" grpId="0"/>
      <p:bldP spid="28"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ham bon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67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cham b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352800"/>
            <a:ext cx="4267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4" descr="Cac kieu bon phan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3276600"/>
            <a:ext cx="48768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5" descr="Cac kieu bon phan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0"/>
            <a:ext cx="4876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5" name="Text Box 7"/>
          <p:cNvSpPr txBox="1">
            <a:spLocks noChangeArrowheads="1"/>
          </p:cNvSpPr>
          <p:nvPr/>
        </p:nvSpPr>
        <p:spPr bwMode="auto">
          <a:xfrm>
            <a:off x="1905000" y="152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Bón hốc</a:t>
            </a:r>
          </a:p>
        </p:txBody>
      </p:sp>
      <p:sp>
        <p:nvSpPr>
          <p:cNvPr id="165896" name="Text Box 8"/>
          <p:cNvSpPr txBox="1">
            <a:spLocks noChangeArrowheads="1"/>
          </p:cNvSpPr>
          <p:nvPr/>
        </p:nvSpPr>
        <p:spPr bwMode="auto">
          <a:xfrm>
            <a:off x="6324600" y="2743200"/>
            <a:ext cx="28194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Bón phun trên lá</a:t>
            </a:r>
          </a:p>
        </p:txBody>
      </p:sp>
      <p:sp>
        <p:nvSpPr>
          <p:cNvPr id="165897" name="Text Box 9"/>
          <p:cNvSpPr txBox="1">
            <a:spLocks noChangeArrowheads="1"/>
          </p:cNvSpPr>
          <p:nvPr/>
        </p:nvSpPr>
        <p:spPr bwMode="auto">
          <a:xfrm>
            <a:off x="1752600" y="6400800"/>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Bón gốc</a:t>
            </a:r>
          </a:p>
        </p:txBody>
      </p:sp>
      <p:sp>
        <p:nvSpPr>
          <p:cNvPr id="165898" name="Text Box 10"/>
          <p:cNvSpPr txBox="1">
            <a:spLocks noChangeArrowheads="1"/>
          </p:cNvSpPr>
          <p:nvPr/>
        </p:nvSpPr>
        <p:spPr bwMode="auto">
          <a:xfrm>
            <a:off x="4343400" y="6324600"/>
            <a:ext cx="13716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eaLnBrk="1" hangingPunct="1">
              <a:spcBef>
                <a:spcPct val="50000"/>
              </a:spcBef>
            </a:pPr>
            <a:r>
              <a:rPr lang="en-US" altLang="en-US" sz="2400" b="1" u="none">
                <a:solidFill>
                  <a:srgbClr val="FF3300"/>
                </a:solidFill>
                <a:latin typeface="Arial" panose="020B0604020202020204" pitchFamily="34" charset="0"/>
              </a:rPr>
              <a:t>Bón vãi</a:t>
            </a:r>
          </a:p>
        </p:txBody>
      </p:sp>
      <p:sp>
        <p:nvSpPr>
          <p:cNvPr id="29707" name="Oval 11"/>
          <p:cNvSpPr>
            <a:spLocks noChangeArrowheads="1"/>
          </p:cNvSpPr>
          <p:nvPr/>
        </p:nvSpPr>
        <p:spPr bwMode="auto">
          <a:xfrm>
            <a:off x="0" y="0"/>
            <a:ext cx="6096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solidFill>
                  <a:srgbClr val="0000FF"/>
                </a:solidFill>
              </a:rPr>
              <a:t>1</a:t>
            </a:r>
          </a:p>
        </p:txBody>
      </p:sp>
      <p:sp>
        <p:nvSpPr>
          <p:cNvPr id="29708" name="Oval 12"/>
          <p:cNvSpPr>
            <a:spLocks noChangeArrowheads="1"/>
          </p:cNvSpPr>
          <p:nvPr/>
        </p:nvSpPr>
        <p:spPr bwMode="auto">
          <a:xfrm>
            <a:off x="0" y="3429000"/>
            <a:ext cx="6096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solidFill>
                  <a:srgbClr val="0000FF"/>
                </a:solidFill>
              </a:rPr>
              <a:t>3</a:t>
            </a:r>
          </a:p>
        </p:txBody>
      </p:sp>
      <p:sp>
        <p:nvSpPr>
          <p:cNvPr id="29709" name="Oval 13"/>
          <p:cNvSpPr>
            <a:spLocks noChangeArrowheads="1"/>
          </p:cNvSpPr>
          <p:nvPr/>
        </p:nvSpPr>
        <p:spPr bwMode="auto">
          <a:xfrm>
            <a:off x="4343400" y="0"/>
            <a:ext cx="6096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solidFill>
                  <a:srgbClr val="0000FF"/>
                </a:solidFill>
              </a:rPr>
              <a:t>2</a:t>
            </a:r>
          </a:p>
        </p:txBody>
      </p:sp>
      <p:sp>
        <p:nvSpPr>
          <p:cNvPr id="29710" name="Oval 14"/>
          <p:cNvSpPr>
            <a:spLocks noChangeArrowheads="1"/>
          </p:cNvSpPr>
          <p:nvPr/>
        </p:nvSpPr>
        <p:spPr bwMode="auto">
          <a:xfrm>
            <a:off x="4419600" y="3429000"/>
            <a:ext cx="609600" cy="533400"/>
          </a:xfrm>
          <a:prstGeom prst="ellipse">
            <a:avLst/>
          </a:prstGeom>
          <a:solidFill>
            <a:schemeClr val="accent1"/>
          </a:solidFill>
          <a:ln w="9525">
            <a:solidFill>
              <a:schemeClr val="tx1"/>
            </a:solidFill>
            <a:round/>
            <a:headEnd/>
            <a:tailEnd/>
          </a:ln>
        </p:spPr>
        <p:txBody>
          <a:bodyPr wrap="none" anchor="ct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pPr algn="ctr" eaLnBrk="1" hangingPunct="1"/>
            <a:r>
              <a:rPr lang="en-US" altLang="en-US" sz="2400" b="1" u="none">
                <a:solidFill>
                  <a:srgbClr val="0000FF"/>
                </a:solidFill>
              </a:rPr>
              <a:t>4</a:t>
            </a:r>
          </a:p>
        </p:txBody>
      </p:sp>
    </p:spTree>
    <p:extLst>
      <p:ext uri="{BB962C8B-B14F-4D97-AF65-F5344CB8AC3E}">
        <p14:creationId xmlns:p14="http://schemas.microsoft.com/office/powerpoint/2010/main" val="39538252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5895"/>
                                        </p:tgtEl>
                                        <p:attrNameLst>
                                          <p:attrName>style.visibility</p:attrName>
                                        </p:attrNameLst>
                                      </p:cBhvr>
                                      <p:to>
                                        <p:strVal val="visible"/>
                                      </p:to>
                                    </p:set>
                                    <p:animEffect transition="in" filter="blinds(horizontal)">
                                      <p:cBhvr>
                                        <p:cTn id="7" dur="500"/>
                                        <p:tgtEl>
                                          <p:spTgt spid="1658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5896"/>
                                        </p:tgtEl>
                                        <p:attrNameLst>
                                          <p:attrName>style.visibility</p:attrName>
                                        </p:attrNameLst>
                                      </p:cBhvr>
                                      <p:to>
                                        <p:strVal val="visible"/>
                                      </p:to>
                                    </p:set>
                                    <p:animEffect transition="in" filter="blinds(horizontal)">
                                      <p:cBhvr>
                                        <p:cTn id="12" dur="500"/>
                                        <p:tgtEl>
                                          <p:spTgt spid="1658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65897"/>
                                        </p:tgtEl>
                                        <p:attrNameLst>
                                          <p:attrName>style.visibility</p:attrName>
                                        </p:attrNameLst>
                                      </p:cBhvr>
                                      <p:to>
                                        <p:strVal val="visible"/>
                                      </p:to>
                                    </p:set>
                                    <p:animEffect transition="in" filter="box(in)">
                                      <p:cBhvr>
                                        <p:cTn id="17" dur="500"/>
                                        <p:tgtEl>
                                          <p:spTgt spid="1658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65898"/>
                                        </p:tgtEl>
                                        <p:attrNameLst>
                                          <p:attrName>style.visibility</p:attrName>
                                        </p:attrNameLst>
                                      </p:cBhvr>
                                      <p:to>
                                        <p:strVal val="visible"/>
                                      </p:to>
                                    </p:set>
                                    <p:animEffect transition="in" filter="checkerboard(across)">
                                      <p:cBhvr>
                                        <p:cTn id="22" dur="500"/>
                                        <p:tgtEl>
                                          <p:spTgt spid="165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5" grpId="0"/>
      <p:bldP spid="165896" grpId="0" animBg="1"/>
      <p:bldP spid="165897" grpId="0"/>
      <p:bldP spid="16589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311150"/>
            <a:ext cx="8001000" cy="609600"/>
          </a:xfrm>
        </p:spPr>
        <p:txBody>
          <a:bodyPr>
            <a:noAutofit/>
          </a:bodyPr>
          <a:lstStyle/>
          <a:p>
            <a:pPr algn="l" eaLnBrk="1" hangingPunct="1"/>
            <a:r>
              <a:rPr lang="en-US" altLang="en-US" sz="2800" b="1" dirty="0" smtClean="0">
                <a:solidFill>
                  <a:schemeClr val="tx1"/>
                </a:solidFill>
                <a:latin typeface="Times New Roman" panose="02020603050405020304" pitchFamily="18" charset="0"/>
              </a:rPr>
              <a:t>1. NGUYÊN TẮC PHÒNG TRỪ</a:t>
            </a:r>
          </a:p>
        </p:txBody>
      </p:sp>
      <p:sp>
        <p:nvSpPr>
          <p:cNvPr id="5123" name="Rectangle 3"/>
          <p:cNvSpPr>
            <a:spLocks noGrp="1" noChangeArrowheads="1"/>
          </p:cNvSpPr>
          <p:nvPr>
            <p:ph type="body" idx="1"/>
          </p:nvPr>
        </p:nvSpPr>
        <p:spPr>
          <a:xfrm>
            <a:off x="457200" y="1301750"/>
            <a:ext cx="8229600" cy="2133600"/>
          </a:xfrm>
          <a:solidFill>
            <a:srgbClr val="CCFFCC"/>
          </a:solidFill>
          <a:ln>
            <a:solidFill>
              <a:srgbClr val="FF0000"/>
            </a:solidFill>
            <a:miter lim="800000"/>
            <a:headEnd/>
            <a:tailEnd/>
          </a:ln>
        </p:spPr>
        <p:txBody>
          <a:bodyPr/>
          <a:lstStyle/>
          <a:p>
            <a:pPr eaLnBrk="1" hangingPunct="1">
              <a:lnSpc>
                <a:spcPct val="90000"/>
              </a:lnSpc>
              <a:buFontTx/>
              <a:buNone/>
            </a:pPr>
            <a:r>
              <a:rPr lang="en-US" altLang="en-US" smtClean="0">
                <a:latin typeface="Times New Roman" panose="02020603050405020304" pitchFamily="18" charset="0"/>
              </a:rPr>
              <a:t>	+ Phòng là chính.</a:t>
            </a:r>
          </a:p>
          <a:p>
            <a:pPr eaLnBrk="1" hangingPunct="1">
              <a:lnSpc>
                <a:spcPct val="90000"/>
              </a:lnSpc>
              <a:buFontTx/>
              <a:buNone/>
            </a:pPr>
            <a:r>
              <a:rPr lang="en-US" altLang="en-US" smtClean="0">
                <a:latin typeface="Times New Roman" panose="02020603050405020304" pitchFamily="18" charset="0"/>
              </a:rPr>
              <a:t>	+ Trừ sớm, trừ kịp thời, nhanh chóng và triệt để.</a:t>
            </a:r>
          </a:p>
          <a:p>
            <a:pPr eaLnBrk="1" hangingPunct="1">
              <a:lnSpc>
                <a:spcPct val="90000"/>
              </a:lnSpc>
              <a:buFontTx/>
              <a:buNone/>
            </a:pPr>
            <a:r>
              <a:rPr lang="en-US" altLang="en-US" smtClean="0">
                <a:latin typeface="Times New Roman" panose="02020603050405020304" pitchFamily="18" charset="0"/>
              </a:rPr>
              <a:t>	+ Sử dụng tổng hợp các biện pháp phòng trừ.</a:t>
            </a:r>
          </a:p>
        </p:txBody>
      </p:sp>
    </p:spTree>
    <p:extLst>
      <p:ext uri="{BB962C8B-B14F-4D97-AF65-F5344CB8AC3E}">
        <p14:creationId xmlns:p14="http://schemas.microsoft.com/office/powerpoint/2010/main" val="5399265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3">
                                            <p:bg/>
                                          </p:spTgt>
                                        </p:tgtEl>
                                        <p:attrNameLst>
                                          <p:attrName>style.visibility</p:attrName>
                                        </p:attrNameLst>
                                      </p:cBhvr>
                                      <p:to>
                                        <p:strVal val="visible"/>
                                      </p:to>
                                    </p:set>
                                    <p:animEffect transition="in" filter="blinds(horizontal)">
                                      <p:cBhvr>
                                        <p:cTn id="7" dur="500"/>
                                        <p:tgtEl>
                                          <p:spTgt spid="5123">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animEffect transition="in" filter="blinds(horizontal)">
                                      <p:cBhvr>
                                        <p:cTn id="12" dur="500"/>
                                        <p:tgtEl>
                                          <p:spTgt spid="51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123">
                                            <p:txEl>
                                              <p:pRg st="1" end="1"/>
                                            </p:txEl>
                                          </p:spTgt>
                                        </p:tgtEl>
                                        <p:attrNameLst>
                                          <p:attrName>style.visibility</p:attrName>
                                        </p:attrNameLst>
                                      </p:cBhvr>
                                      <p:to>
                                        <p:strVal val="visible"/>
                                      </p:to>
                                    </p:set>
                                    <p:animEffect transition="in" filter="blinds(horizontal)">
                                      <p:cBhvr>
                                        <p:cTn id="17" dur="500"/>
                                        <p:tgtEl>
                                          <p:spTgt spid="512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123">
                                            <p:txEl>
                                              <p:pRg st="2" end="2"/>
                                            </p:txEl>
                                          </p:spTgt>
                                        </p:tgtEl>
                                        <p:attrNameLst>
                                          <p:attrName>style.visibility</p:attrName>
                                        </p:attrNameLst>
                                      </p:cBhvr>
                                      <p:to>
                                        <p:strVal val="visible"/>
                                      </p:to>
                                    </p:set>
                                    <p:animEffect transition="in" filter="blinds(horizontal)">
                                      <p:cBhvr>
                                        <p:cTn id="22" dur="500"/>
                                        <p:tgtEl>
                                          <p:spTgt spid="5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04059"/>
            <a:ext cx="4820359" cy="523220"/>
          </a:xfrm>
          <a:prstGeom prst="rect">
            <a:avLst/>
          </a:prstGeom>
        </p:spPr>
        <p:txBody>
          <a:bodyPr wrap="none">
            <a:spAutoFit/>
          </a:bodyPr>
          <a:lstStyle/>
          <a:p>
            <a:r>
              <a:rPr lang="en-GB" sz="2800" b="1" dirty="0" smtClean="0">
                <a:solidFill>
                  <a:srgbClr val="0070C0"/>
                </a:solidFill>
                <a:latin typeface="Times New Roman" panose="02020603050405020304" pitchFamily="18" charset="0"/>
                <a:cs typeface="Times New Roman" panose="02020603050405020304" pitchFamily="18" charset="0"/>
              </a:rPr>
              <a:t>I. KỸ </a:t>
            </a:r>
            <a:r>
              <a:rPr lang="en-GB" sz="2800" b="1" dirty="0">
                <a:solidFill>
                  <a:srgbClr val="0070C0"/>
                </a:solidFill>
                <a:latin typeface="Times New Roman" panose="02020603050405020304" pitchFamily="18" charset="0"/>
                <a:cs typeface="Times New Roman" panose="02020603050405020304" pitchFamily="18" charset="0"/>
              </a:rPr>
              <a:t>THUẬT GIEO TRỒNG</a:t>
            </a:r>
          </a:p>
        </p:txBody>
      </p:sp>
      <p:pic>
        <p:nvPicPr>
          <p:cNvPr id="1026" name="Picture 2" descr="Nam Bắc - Vững bước cùng nhà nô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9200"/>
            <a:ext cx="8229600" cy="5148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84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76200"/>
            <a:ext cx="9144000" cy="1143000"/>
          </a:xfrm>
        </p:spPr>
        <p:txBody>
          <a:bodyPr/>
          <a:lstStyle/>
          <a:p>
            <a:pPr algn="l" eaLnBrk="1" hangingPunct="1"/>
            <a:r>
              <a:rPr lang="en-US" altLang="en-US" sz="3200" b="1" dirty="0" smtClean="0">
                <a:solidFill>
                  <a:schemeClr val="tx1"/>
                </a:solidFill>
                <a:latin typeface="Times New Roman" panose="02020603050405020304" pitchFamily="18" charset="0"/>
              </a:rPr>
              <a:t>2. CÁC BIỆN PHÁP PHÒNG TRỪ</a:t>
            </a:r>
          </a:p>
        </p:txBody>
      </p:sp>
      <p:sp>
        <p:nvSpPr>
          <p:cNvPr id="6148" name="Text Box 4"/>
          <p:cNvSpPr txBox="1">
            <a:spLocks noChangeArrowheads="1"/>
          </p:cNvSpPr>
          <p:nvPr/>
        </p:nvSpPr>
        <p:spPr bwMode="auto">
          <a:xfrm>
            <a:off x="228600" y="3581400"/>
            <a:ext cx="3886200" cy="528638"/>
          </a:xfrm>
          <a:prstGeom prst="rect">
            <a:avLst/>
          </a:prstGeom>
          <a:solidFill>
            <a:srgbClr val="CCFFCC"/>
          </a:solidFill>
          <a:ln w="9525">
            <a:solidFill>
              <a:srgbClr val="FF0000"/>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b="1" dirty="0" err="1">
                <a:latin typeface="Times New Roman" panose="02020603050405020304" pitchFamily="18" charset="0"/>
              </a:rPr>
              <a:t>Có</a:t>
            </a:r>
            <a:r>
              <a:rPr lang="en-US" altLang="en-US" sz="2800" b="1" dirty="0">
                <a:latin typeface="Times New Roman" panose="02020603050405020304" pitchFamily="18" charset="0"/>
              </a:rPr>
              <a:t> 4</a:t>
            </a:r>
            <a:r>
              <a:rPr lang="en-US" altLang="en-US" sz="2800" b="1" dirty="0" smtClean="0">
                <a:latin typeface="Times New Roman" panose="02020603050405020304" pitchFamily="18" charset="0"/>
              </a:rPr>
              <a:t> </a:t>
            </a:r>
            <a:r>
              <a:rPr lang="en-US" altLang="en-US" sz="2800" b="1" dirty="0" err="1">
                <a:latin typeface="Times New Roman" panose="02020603050405020304" pitchFamily="18" charset="0"/>
              </a:rPr>
              <a:t>biện</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pháp</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chính</a:t>
            </a:r>
            <a:endParaRPr lang="en-US" altLang="en-US" sz="2800" b="1" dirty="0">
              <a:latin typeface="Times New Roman" panose="02020603050405020304" pitchFamily="18" charset="0"/>
            </a:endParaRPr>
          </a:p>
        </p:txBody>
      </p:sp>
      <p:sp>
        <p:nvSpPr>
          <p:cNvPr id="6149" name="Text Box 5"/>
          <p:cNvSpPr txBox="1">
            <a:spLocks noChangeArrowheads="1"/>
          </p:cNvSpPr>
          <p:nvPr/>
        </p:nvSpPr>
        <p:spPr bwMode="auto">
          <a:xfrm>
            <a:off x="5562600" y="1371600"/>
            <a:ext cx="2819400" cy="1196975"/>
          </a:xfrm>
          <a:prstGeom prst="rect">
            <a:avLst/>
          </a:prstGeom>
          <a:solidFill>
            <a:srgbClr val="CCFFFF"/>
          </a:solidFill>
          <a:ln w="9525">
            <a:solidFill>
              <a:srgbClr val="0000FF"/>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dirty="0" err="1">
                <a:latin typeface="Times New Roman" panose="02020603050405020304" pitchFamily="18" charset="0"/>
              </a:rPr>
              <a:t>Biện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canh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tác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sử</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dụng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giống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chống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sâu,bệnh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hại</a:t>
            </a:r>
            <a:r>
              <a:rPr lang="en-US" altLang="en-US" sz="2400" dirty="0">
                <a:latin typeface="Times New Roman" panose="02020603050405020304" pitchFamily="18" charset="0"/>
              </a:rPr>
              <a:t>.</a:t>
            </a:r>
          </a:p>
        </p:txBody>
      </p:sp>
      <p:sp>
        <p:nvSpPr>
          <p:cNvPr id="6150" name="Text Box 6"/>
          <p:cNvSpPr txBox="1">
            <a:spLocks noChangeArrowheads="1"/>
          </p:cNvSpPr>
          <p:nvPr/>
        </p:nvSpPr>
        <p:spPr bwMode="auto">
          <a:xfrm>
            <a:off x="5549721" y="2873375"/>
            <a:ext cx="2819400" cy="466725"/>
          </a:xfrm>
          <a:prstGeom prst="rect">
            <a:avLst/>
          </a:prstGeom>
          <a:solidFill>
            <a:srgbClr val="CCFFFF"/>
          </a:solidFill>
          <a:ln w="9525">
            <a:solidFill>
              <a:srgbClr val="0000FF"/>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dirty="0" err="1">
                <a:latin typeface="Times New Roman" panose="02020603050405020304" pitchFamily="18" charset="0"/>
              </a:rPr>
              <a:t>Biện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thủ</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công</a:t>
            </a:r>
            <a:r>
              <a:rPr lang="en-US" altLang="en-US" sz="2400" dirty="0">
                <a:latin typeface="Times New Roman" panose="02020603050405020304" pitchFamily="18" charset="0"/>
              </a:rPr>
              <a:t>.</a:t>
            </a:r>
          </a:p>
        </p:txBody>
      </p:sp>
      <p:sp>
        <p:nvSpPr>
          <p:cNvPr id="6151" name="Text Box 7"/>
          <p:cNvSpPr txBox="1">
            <a:spLocks noChangeArrowheads="1"/>
          </p:cNvSpPr>
          <p:nvPr/>
        </p:nvSpPr>
        <p:spPr bwMode="auto">
          <a:xfrm>
            <a:off x="5562600" y="3634346"/>
            <a:ext cx="2819400" cy="466725"/>
          </a:xfrm>
          <a:prstGeom prst="rect">
            <a:avLst/>
          </a:prstGeom>
          <a:solidFill>
            <a:srgbClr val="CCFFFF"/>
          </a:solidFill>
          <a:ln w="9525">
            <a:solidFill>
              <a:srgbClr val="0000FF"/>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dirty="0" err="1">
                <a:latin typeface="Times New Roman" panose="02020603050405020304" pitchFamily="18" charset="0"/>
              </a:rPr>
              <a:t>Biện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hóa</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học</a:t>
            </a:r>
            <a:r>
              <a:rPr lang="en-US" altLang="en-US" sz="2400" dirty="0">
                <a:latin typeface="Times New Roman" panose="02020603050405020304" pitchFamily="18" charset="0"/>
              </a:rPr>
              <a:t>.</a:t>
            </a:r>
          </a:p>
        </p:txBody>
      </p:sp>
      <p:cxnSp>
        <p:nvCxnSpPr>
          <p:cNvPr id="6154" name="AutoShape 10"/>
          <p:cNvCxnSpPr>
            <a:cxnSpLocks noChangeShapeType="1"/>
          </p:cNvCxnSpPr>
          <p:nvPr/>
        </p:nvCxnSpPr>
        <p:spPr bwMode="auto">
          <a:xfrm flipV="1">
            <a:off x="4114800" y="1905000"/>
            <a:ext cx="1447800" cy="1936750"/>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155" name="AutoShape 11"/>
          <p:cNvCxnSpPr>
            <a:cxnSpLocks noChangeShapeType="1"/>
            <a:stCxn id="6148" idx="3"/>
            <a:endCxn id="6151" idx="1"/>
          </p:cNvCxnSpPr>
          <p:nvPr/>
        </p:nvCxnSpPr>
        <p:spPr bwMode="auto">
          <a:xfrm>
            <a:off x="4114800" y="3845719"/>
            <a:ext cx="1447800" cy="21990"/>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6156" name="AutoShape 12"/>
          <p:cNvCxnSpPr>
            <a:cxnSpLocks noChangeShapeType="1"/>
            <a:endCxn id="6150" idx="1"/>
          </p:cNvCxnSpPr>
          <p:nvPr/>
        </p:nvCxnSpPr>
        <p:spPr bwMode="auto">
          <a:xfrm flipV="1">
            <a:off x="4114800" y="3106738"/>
            <a:ext cx="1434921" cy="735012"/>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10" name="AutoShape 11"/>
          <p:cNvCxnSpPr>
            <a:cxnSpLocks noChangeShapeType="1"/>
            <a:stCxn id="6148" idx="3"/>
          </p:cNvCxnSpPr>
          <p:nvPr/>
        </p:nvCxnSpPr>
        <p:spPr bwMode="auto">
          <a:xfrm>
            <a:off x="4114800" y="3845719"/>
            <a:ext cx="1447800" cy="1031081"/>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3" name="Text Box 7"/>
          <p:cNvSpPr txBox="1">
            <a:spLocks noChangeArrowheads="1"/>
          </p:cNvSpPr>
          <p:nvPr/>
        </p:nvSpPr>
        <p:spPr bwMode="auto">
          <a:xfrm>
            <a:off x="5562600" y="4364860"/>
            <a:ext cx="2819400" cy="830997"/>
          </a:xfrm>
          <a:prstGeom prst="rect">
            <a:avLst/>
          </a:prstGeom>
          <a:solidFill>
            <a:srgbClr val="CCFFFF"/>
          </a:solidFill>
          <a:ln w="9525">
            <a:solidFill>
              <a:srgbClr val="0000FF"/>
            </a:solidFill>
            <a:miter lim="800000"/>
            <a:headEnd/>
            <a:tailEnd/>
          </a:ln>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400" dirty="0" err="1">
                <a:latin typeface="Times New Roman" panose="02020603050405020304" pitchFamily="18" charset="0"/>
              </a:rPr>
              <a:t>Biện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pháp</a:t>
            </a: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sinh</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học</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và</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kiểm</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dịch</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thực</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vật</a:t>
            </a:r>
            <a:endParaRPr lang="en-US" altLang="en-US" sz="2400" dirty="0">
              <a:latin typeface="Times New Roman" panose="02020603050405020304" pitchFamily="18" charset="0"/>
            </a:endParaRPr>
          </a:p>
        </p:txBody>
      </p:sp>
    </p:spTree>
    <p:extLst>
      <p:ext uri="{BB962C8B-B14F-4D97-AF65-F5344CB8AC3E}">
        <p14:creationId xmlns:p14="http://schemas.microsoft.com/office/powerpoint/2010/main" val="20367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wedge">
                                      <p:cBhvr>
                                        <p:cTn id="7" dur="500"/>
                                        <p:tgtEl>
                                          <p:spTgt spid="614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615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grpId="0" nodeType="clickEffect">
                                  <p:stCondLst>
                                    <p:cond delay="0"/>
                                  </p:stCondLst>
                                  <p:childTnLst>
                                    <p:set>
                                      <p:cBhvr>
                                        <p:cTn id="15" dur="1" fill="hold">
                                          <p:stCondLst>
                                            <p:cond delay="0"/>
                                          </p:stCondLst>
                                        </p:cTn>
                                        <p:tgtEl>
                                          <p:spTgt spid="6149"/>
                                        </p:tgtEl>
                                        <p:attrNameLst>
                                          <p:attrName>style.visibility</p:attrName>
                                        </p:attrNameLst>
                                      </p:cBhvr>
                                      <p:to>
                                        <p:strVal val="visible"/>
                                      </p:to>
                                    </p:set>
                                    <p:animEffect transition="in" filter="checkerboard(across)">
                                      <p:cBhvr>
                                        <p:cTn id="16" dur="500"/>
                                        <p:tgtEl>
                                          <p:spTgt spid="6149"/>
                                        </p:tgtEl>
                                      </p:cBhvr>
                                    </p:animEffect>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6156"/>
                                        </p:tgtEl>
                                        <p:attrNameLst>
                                          <p:attrName>style.visibility</p:attrName>
                                        </p:attrNameLst>
                                      </p:cBhvr>
                                      <p:to>
                                        <p:strVal val="visible"/>
                                      </p:to>
                                    </p:set>
                                    <p:anim calcmode="lin" valueType="num">
                                      <p:cBhvr>
                                        <p:cTn id="21" dur="500" fill="hold"/>
                                        <p:tgtEl>
                                          <p:spTgt spid="6156"/>
                                        </p:tgtEl>
                                        <p:attrNameLst>
                                          <p:attrName>ppt_w</p:attrName>
                                        </p:attrNameLst>
                                      </p:cBhvr>
                                      <p:tavLst>
                                        <p:tav tm="0">
                                          <p:val>
                                            <p:fltVal val="0"/>
                                          </p:val>
                                        </p:tav>
                                        <p:tav tm="100000">
                                          <p:val>
                                            <p:strVal val="#ppt_w"/>
                                          </p:val>
                                        </p:tav>
                                      </p:tavLst>
                                    </p:anim>
                                    <p:anim calcmode="lin" valueType="num">
                                      <p:cBhvr>
                                        <p:cTn id="22" dur="500" fill="hold"/>
                                        <p:tgtEl>
                                          <p:spTgt spid="6156"/>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499"/>
                                          </p:stCondLst>
                                        </p:cTn>
                                        <p:tgtEl>
                                          <p:spTgt spid="6150"/>
                                        </p:tgtEl>
                                        <p:attrNameLst>
                                          <p:attrName>style.visibility</p:attrName>
                                        </p:attrNameLst>
                                      </p:cBhvr>
                                      <p:to>
                                        <p:strVal val="visible"/>
                                      </p:to>
                                    </p:set>
                                    <p:anim to="" calcmode="lin" valueType="num">
                                      <p:cBhvr>
                                        <p:cTn id="27" dur="1" fill="hold"/>
                                        <p:tgtEl>
                                          <p:spTgt spid="6150"/>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499"/>
                                          </p:stCondLst>
                                        </p:cTn>
                                        <p:tgtEl>
                                          <p:spTgt spid="615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grpId="0" nodeType="clickEffect">
                                  <p:stCondLst>
                                    <p:cond delay="0"/>
                                  </p:stCondLst>
                                  <p:childTnLst>
                                    <p:set>
                                      <p:cBhvr>
                                        <p:cTn id="35" dur="1" fill="hold">
                                          <p:stCondLst>
                                            <p:cond delay="0"/>
                                          </p:stCondLst>
                                        </p:cTn>
                                        <p:tgtEl>
                                          <p:spTgt spid="6151"/>
                                        </p:tgtEl>
                                        <p:attrNameLst>
                                          <p:attrName>style.visibility</p:attrName>
                                        </p:attrNameLst>
                                      </p:cBhvr>
                                      <p:to>
                                        <p:strVal val="visible"/>
                                      </p:to>
                                    </p:set>
                                    <p:animEffect transition="in" filter="wedge">
                                      <p:cBhvr>
                                        <p:cTn id="36" dur="500"/>
                                        <p:tgtEl>
                                          <p:spTgt spid="6151"/>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499"/>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0" presetClass="entr" presetSubtype="0"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wedg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animBg="1" autoUpdateAnimBg="0"/>
      <p:bldP spid="6149" grpId="0" animBg="1" autoUpdateAnimBg="0"/>
      <p:bldP spid="6150" grpId="0" animBg="1" autoUpdateAnimBg="0"/>
      <p:bldP spid="6151" grpId="0" animBg="1" autoUpdateAnimBg="0"/>
      <p:bldP spid="13" grpId="0" animBg="1"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sz="half" idx="1"/>
          </p:nvPr>
        </p:nvSpPr>
        <p:spPr>
          <a:xfrm>
            <a:off x="609600" y="609600"/>
            <a:ext cx="7924800" cy="838200"/>
          </a:xfrm>
          <a:solidFill>
            <a:schemeClr val="bg2"/>
          </a:solidFill>
          <a:ln>
            <a:solidFill>
              <a:srgbClr val="FFCC00"/>
            </a:solidFill>
            <a:miter lim="800000"/>
            <a:headEnd/>
            <a:tailEnd/>
          </a:ln>
        </p:spPr>
        <p:txBody>
          <a:bodyPr/>
          <a:lstStyle/>
          <a:p>
            <a:pPr marL="0" indent="0">
              <a:buNone/>
            </a:pPr>
            <a:r>
              <a:rPr lang="vi-VN" sz="2400" dirty="0">
                <a:latin typeface="Times New Roman" pitchFamily="18" charset="0"/>
                <a:cs typeface="Times New Roman" pitchFamily="18" charset="0"/>
              </a:rPr>
              <a:t>Từ nội dung mục 2a em </a:t>
            </a:r>
            <a:r>
              <a:rPr lang="vi-VN" sz="2400" dirty="0" smtClean="0">
                <a:latin typeface="Times New Roman" pitchFamily="18" charset="0"/>
                <a:cs typeface="Times New Roman" pitchFamily="18" charset="0"/>
              </a:rPr>
              <a:t>h</a:t>
            </a:r>
            <a:r>
              <a:rPr lang="en-US" sz="2400" dirty="0">
                <a:latin typeface="Times New Roman" pitchFamily="18" charset="0"/>
                <a:cs typeface="Times New Roman" pitchFamily="18" charset="0"/>
              </a:rPr>
              <a:t>ã</a:t>
            </a:r>
            <a:r>
              <a:rPr lang="vi-VN" sz="2400" dirty="0" smtClean="0">
                <a:latin typeface="Times New Roman" pitchFamily="18" charset="0"/>
                <a:cs typeface="Times New Roman" pitchFamily="18" charset="0"/>
              </a:rPr>
              <a:t>y </a:t>
            </a:r>
            <a:r>
              <a:rPr lang="vi-VN" sz="2400" dirty="0">
                <a:latin typeface="Times New Roman" pitchFamily="18" charset="0"/>
                <a:cs typeface="Times New Roman" pitchFamily="18" charset="0"/>
              </a:rPr>
              <a:t>nêu mục đích </a:t>
            </a:r>
            <a:r>
              <a:rPr lang="vi-VN" sz="2400" dirty="0" smtClean="0">
                <a:latin typeface="Times New Roman" pitchFamily="18" charset="0"/>
                <a:cs typeface="Times New Roman" pitchFamily="18" charset="0"/>
              </a:rPr>
              <a:t>c</a:t>
            </a:r>
            <a:r>
              <a:rPr lang="en-US" sz="2400" dirty="0" err="1" smtClean="0">
                <a:latin typeface="Times New Roman" pitchFamily="18" charset="0"/>
                <a:cs typeface="Times New Roman" pitchFamily="18" charset="0"/>
              </a:rPr>
              <a:t>ủa</a:t>
            </a:r>
            <a:r>
              <a:rPr lang="vi-VN"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các biện pháp phòng </a:t>
            </a:r>
            <a:r>
              <a:rPr lang="vi-VN" sz="2400" dirty="0" smtClean="0">
                <a:latin typeface="Times New Roman" pitchFamily="18" charset="0"/>
                <a:cs typeface="Times New Roman" pitchFamily="18" charset="0"/>
              </a:rPr>
              <a:t>tr</a:t>
            </a:r>
            <a:r>
              <a:rPr lang="en-US" sz="2400" dirty="0" smtClean="0">
                <a:latin typeface="Times New Roman" pitchFamily="18" charset="0"/>
                <a:cs typeface="Times New Roman" pitchFamily="18" charset="0"/>
              </a:rPr>
              <a:t>ừ</a:t>
            </a:r>
            <a:r>
              <a:rPr lang="vi-VN" sz="2400" dirty="0" smtClean="0">
                <a:latin typeface="Times New Roman" pitchFamily="18" charset="0"/>
                <a:cs typeface="Times New Roman" pitchFamily="18" charset="0"/>
              </a:rPr>
              <a:t> sâu</a:t>
            </a:r>
            <a:r>
              <a:rPr lang="en-US" sz="2400" dirty="0" smtClean="0">
                <a:latin typeface="Times New Roman" pitchFamily="18" charset="0"/>
                <a:cs typeface="Times New Roman" pitchFamily="18" charset="0"/>
              </a:rPr>
              <a:t>,</a:t>
            </a:r>
            <a:r>
              <a:rPr lang="vi-VN"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bệnh theo mẫu bảng </a:t>
            </a:r>
            <a:r>
              <a:rPr lang="vi-VN" sz="2400" dirty="0" smtClean="0">
                <a:latin typeface="Times New Roman" pitchFamily="18" charset="0"/>
                <a:cs typeface="Times New Roman" pitchFamily="18" charset="0"/>
              </a:rPr>
              <a:t>dư</a:t>
            </a:r>
            <a:r>
              <a:rPr lang="en-US" sz="2400" dirty="0">
                <a:latin typeface="Times New Roman" pitchFamily="18" charset="0"/>
                <a:cs typeface="Times New Roman" pitchFamily="18" charset="0"/>
              </a:rPr>
              <a:t>ớ</a:t>
            </a:r>
            <a:r>
              <a:rPr lang="vi-VN" sz="2400" dirty="0" smtClean="0">
                <a:latin typeface="Times New Roman" pitchFamily="18" charset="0"/>
                <a:cs typeface="Times New Roman" pitchFamily="18" charset="0"/>
              </a:rPr>
              <a:t>i đ</a:t>
            </a:r>
            <a:r>
              <a:rPr lang="en-US" sz="2400" dirty="0">
                <a:latin typeface="Times New Roman" pitchFamily="18" charset="0"/>
                <a:cs typeface="Times New Roman" pitchFamily="18" charset="0"/>
              </a:rPr>
              <a:t>â</a:t>
            </a:r>
            <a:r>
              <a:rPr lang="vi-VN" sz="2400" dirty="0" smtClean="0">
                <a:latin typeface="Times New Roman" pitchFamily="18" charset="0"/>
                <a:cs typeface="Times New Roman" pitchFamily="18" charset="0"/>
              </a:rPr>
              <a:t>y</a:t>
            </a:r>
            <a:r>
              <a:rPr lang="vi-VN"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graphicFrame>
        <p:nvGraphicFramePr>
          <p:cNvPr id="7370" name="Group 202"/>
          <p:cNvGraphicFramePr>
            <a:graphicFrameLocks noGrp="1"/>
          </p:cNvGraphicFramePr>
          <p:nvPr>
            <p:ph sz="half" idx="2"/>
            <p:extLst>
              <p:ext uri="{D42A27DB-BD31-4B8C-83A1-F6EECF244321}">
                <p14:modId xmlns:p14="http://schemas.microsoft.com/office/powerpoint/2010/main" val="3830287486"/>
              </p:ext>
            </p:extLst>
          </p:nvPr>
        </p:nvGraphicFramePr>
        <p:xfrm>
          <a:off x="152400" y="1447801"/>
          <a:ext cx="8991600" cy="5257799"/>
        </p:xfrm>
        <a:graphic>
          <a:graphicData uri="http://schemas.openxmlformats.org/drawingml/2006/table">
            <a:tbl>
              <a:tblPr/>
              <a:tblGrid>
                <a:gridCol w="4495800">
                  <a:extLst>
                    <a:ext uri="{9D8B030D-6E8A-4147-A177-3AD203B41FA5}">
                      <a16:colId xmlns="" xmlns:a16="http://schemas.microsoft.com/office/drawing/2014/main" val="20000"/>
                    </a:ext>
                  </a:extLst>
                </a:gridCol>
                <a:gridCol w="4495800">
                  <a:extLst>
                    <a:ext uri="{9D8B030D-6E8A-4147-A177-3AD203B41FA5}">
                      <a16:colId xmlns="" xmlns:a16="http://schemas.microsoft.com/office/drawing/2014/main" val="20001"/>
                    </a:ext>
                  </a:extLst>
                </a:gridCol>
              </a:tblGrid>
              <a:tr h="6857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rPr>
                        <a:t>Biện</a:t>
                      </a:r>
                      <a:r>
                        <a:rPr kumimoji="0" lang="en-US" sz="2400" b="1" i="0" u="none" strike="noStrike" cap="none" normalizeH="0" baseline="0" dirty="0" smtClean="0">
                          <a:ln>
                            <a:noFill/>
                          </a:ln>
                          <a:solidFill>
                            <a:schemeClr val="tx1"/>
                          </a:solidFill>
                          <a:effectLst/>
                          <a:latin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rPr>
                        <a:t>pháp</a:t>
                      </a:r>
                      <a:r>
                        <a:rPr kumimoji="0" lang="en-US" sz="2400" b="1" i="0" u="none" strike="noStrike" cap="none" normalizeH="0" baseline="0" dirty="0" smtClean="0">
                          <a:ln>
                            <a:noFill/>
                          </a:ln>
                          <a:solidFill>
                            <a:schemeClr val="tx1"/>
                          </a:solidFill>
                          <a:effectLst/>
                          <a:latin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rPr>
                        <a:t>phòng</a:t>
                      </a:r>
                      <a:r>
                        <a:rPr kumimoji="0" lang="en-US" sz="2400" b="1" i="0" u="none" strike="noStrike" cap="none" normalizeH="0" baseline="0" dirty="0" smtClean="0">
                          <a:ln>
                            <a:noFill/>
                          </a:ln>
                          <a:solidFill>
                            <a:schemeClr val="tx1"/>
                          </a:solidFill>
                          <a:effectLst/>
                          <a:latin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rPr>
                        <a:t>trừ</a:t>
                      </a:r>
                      <a:endParaRPr kumimoji="0" lang="en-US" sz="2400" b="1"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imes New Roman" pitchFamily="18" charset="0"/>
                        </a:rPr>
                        <a:t>Mục</a:t>
                      </a:r>
                      <a:r>
                        <a:rPr kumimoji="0" lang="en-US" sz="2400" b="1" i="0" u="none" strike="noStrike" cap="none" normalizeH="0" baseline="0" dirty="0" smtClean="0">
                          <a:ln>
                            <a:noFill/>
                          </a:ln>
                          <a:solidFill>
                            <a:schemeClr val="tx1"/>
                          </a:solidFill>
                          <a:effectLst/>
                          <a:latin typeface="Times New Roman" pitchFamily="18" charset="0"/>
                        </a:rPr>
                        <a:t> </a:t>
                      </a:r>
                      <a:r>
                        <a:rPr kumimoji="0" lang="en-US" sz="2400" b="1" i="0" u="none" strike="noStrike" cap="none" normalizeH="0" baseline="0" dirty="0" err="1" smtClean="0">
                          <a:ln>
                            <a:noFill/>
                          </a:ln>
                          <a:solidFill>
                            <a:schemeClr val="tx1"/>
                          </a:solidFill>
                          <a:effectLst/>
                          <a:latin typeface="Times New Roman" pitchFamily="18" charset="0"/>
                        </a:rPr>
                        <a:t>đích</a:t>
                      </a:r>
                      <a:endParaRPr kumimoji="0" lang="en-US" sz="24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 xmlns:a16="http://schemas.microsoft.com/office/drawing/2014/main" val="10000"/>
                  </a:ext>
                </a:extLst>
              </a:tr>
              <a:tr h="4572000">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Vệ</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sinh</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đồng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ruộng</a:t>
                      </a: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Gieo</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trồng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đúng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thời</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vụ</a:t>
                      </a: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Chăm</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sóc</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kịp</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thời</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bón</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phân</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hợp</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lí</a:t>
                      </a: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Luân</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canh</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cây</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trồng</a:t>
                      </a: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Sử</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dụng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giống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chống</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sâu</a:t>
                      </a:r>
                      <a:r>
                        <a:rPr kumimoji="0" lang="en-US" sz="2400" b="0" i="0" u="none" strike="noStrike" cap="none" normalizeH="0" baseline="0" dirty="0" smtClean="0">
                          <a:ln>
                            <a:noFill/>
                          </a:ln>
                          <a:solidFill>
                            <a:schemeClr val="tx1"/>
                          </a:solidFill>
                          <a:effectLst/>
                          <a:latin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rPr>
                        <a:t>bệnh</a:t>
                      </a:r>
                      <a:endParaRPr kumimoji="0" lang="en-US" sz="2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bl>
          </a:graphicData>
        </a:graphic>
      </p:graphicFrame>
      <p:sp>
        <p:nvSpPr>
          <p:cNvPr id="7369" name="Rectangle 201"/>
          <p:cNvSpPr>
            <a:spLocks noChangeArrowheads="1"/>
          </p:cNvSpPr>
          <p:nvPr/>
        </p:nvSpPr>
        <p:spPr bwMode="auto">
          <a:xfrm>
            <a:off x="4648200" y="2209800"/>
            <a:ext cx="4495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Diệt</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trừ</a:t>
            </a: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mầm</a:t>
            </a: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mống</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sâu</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bệnh</a:t>
            </a: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ẩn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náu</a:t>
            </a:r>
            <a:r>
              <a:rPr lang="en-US" altLang="en-US" sz="2400" dirty="0">
                <a:latin typeface="Times New Roman" panose="02020603050405020304" pitchFamily="18" charset="0"/>
              </a:rPr>
              <a:t>.</a:t>
            </a:r>
          </a:p>
          <a:p>
            <a:pPr eaLnBrk="1" hangingPunct="1">
              <a:spcBef>
                <a:spcPct val="20000"/>
              </a:spcBef>
            </a:pPr>
            <a:r>
              <a:rPr lang="en-US" altLang="en-US" sz="2400" dirty="0">
                <a:latin typeface="Times New Roman" panose="02020603050405020304" pitchFamily="18" charset="0"/>
              </a:rPr>
              <a:t>- </a:t>
            </a:r>
            <a:r>
              <a:rPr lang="en-US" altLang="en-US" sz="2400" dirty="0" err="1">
                <a:latin typeface="Times New Roman" panose="02020603050405020304" pitchFamily="18" charset="0"/>
              </a:rPr>
              <a:t>Để</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tránh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thời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kỳ</a:t>
            </a: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sâu</a:t>
            </a: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bệnh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triển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mạnh</a:t>
            </a:r>
            <a:r>
              <a:rPr lang="en-US" altLang="en-US" sz="2400" dirty="0">
                <a:latin typeface="Times New Roman" panose="02020603050405020304" pitchFamily="18" charset="0"/>
              </a:rPr>
              <a:t> </a:t>
            </a:r>
          </a:p>
          <a:p>
            <a:pPr eaLnBrk="1" hangingPunct="1">
              <a:spcBef>
                <a:spcPct val="20000"/>
              </a:spcBef>
            </a:pP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Để</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tăng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sức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chống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chịu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sâu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bệnh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cây</a:t>
            </a:r>
            <a:r>
              <a:rPr lang="en-US" altLang="en-US" sz="2400" dirty="0">
                <a:latin typeface="Times New Roman" panose="02020603050405020304" pitchFamily="18" charset="0"/>
              </a:rPr>
              <a:t> </a:t>
            </a:r>
          </a:p>
          <a:p>
            <a:pPr eaLnBrk="1" hangingPunct="1">
              <a:spcBef>
                <a:spcPct val="20000"/>
              </a:spcBef>
              <a:buFontTx/>
              <a:buChar char="-"/>
            </a:pPr>
            <a:r>
              <a:rPr lang="en-US" altLang="en-US" sz="2400" dirty="0" err="1" smtClean="0">
                <a:latin typeface="Times New Roman" panose="02020603050405020304" pitchFamily="18" charset="0"/>
              </a:rPr>
              <a:t>Làm</a:t>
            </a: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thay</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đổi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điều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kiện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sống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nguồn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thức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ăn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của</a:t>
            </a: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sâu</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bệnh</a:t>
            </a:r>
            <a:r>
              <a:rPr lang="en-US" altLang="en-US" sz="2400" dirty="0">
                <a:latin typeface="Times New Roman" panose="02020603050405020304" pitchFamily="18" charset="0"/>
              </a:rPr>
              <a:t>.</a:t>
            </a:r>
          </a:p>
          <a:p>
            <a:pPr eaLnBrk="1" hangingPunct="1">
              <a:spcBef>
                <a:spcPct val="20000"/>
              </a:spcBef>
            </a:pP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Hạn</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chế</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được</a:t>
            </a: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sâu</a:t>
            </a:r>
            <a:r>
              <a:rPr lang="en-US" altLang="en-US" sz="2400" dirty="0" smtClean="0">
                <a:latin typeface="Times New Roman" panose="02020603050405020304" pitchFamily="18" charset="0"/>
              </a:rPr>
              <a:t>, </a:t>
            </a:r>
            <a:r>
              <a:rPr lang="en-US" altLang="en-US" sz="2400" dirty="0" err="1" smtClean="0">
                <a:latin typeface="Times New Roman" panose="02020603050405020304" pitchFamily="18" charset="0"/>
              </a:rPr>
              <a:t>bệnh</a:t>
            </a: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xâm</a:t>
            </a: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nhập</a:t>
            </a:r>
            <a:r>
              <a:rPr lang="en-US" altLang="en-US" sz="2400" dirty="0" smtClean="0">
                <a:latin typeface="Times New Roman" panose="02020603050405020304" pitchFamily="18" charset="0"/>
              </a:rPr>
              <a:t>.</a:t>
            </a:r>
            <a:endParaRPr lang="en-US" altLang="en-US" sz="2400" dirty="0">
              <a:latin typeface="Times New Roman" panose="02020603050405020304" pitchFamily="18" charset="0"/>
            </a:endParaRPr>
          </a:p>
        </p:txBody>
      </p:sp>
      <p:sp>
        <p:nvSpPr>
          <p:cNvPr id="6" name="Rectangle 2"/>
          <p:cNvSpPr>
            <a:spLocks noGrp="1" noChangeArrowheads="1"/>
          </p:cNvSpPr>
          <p:nvPr>
            <p:ph type="title"/>
          </p:nvPr>
        </p:nvSpPr>
        <p:spPr>
          <a:xfrm>
            <a:off x="129309" y="76200"/>
            <a:ext cx="8873836" cy="533400"/>
          </a:xfrm>
          <a:solidFill>
            <a:srgbClr val="CCFFCC"/>
          </a:solidFill>
          <a:ln>
            <a:solidFill>
              <a:srgbClr val="FF0000"/>
            </a:solidFill>
            <a:miter lim="800000"/>
            <a:headEnd/>
            <a:tailEnd/>
          </a:ln>
        </p:spPr>
        <p:txBody>
          <a:bodyPr/>
          <a:lstStyle/>
          <a:p>
            <a:r>
              <a:rPr lang="en-US" altLang="en-US" sz="2400" b="1" dirty="0" smtClean="0">
                <a:latin typeface="Times New Roman" panose="02020603050405020304" pitchFamily="18" charset="0"/>
              </a:rPr>
              <a:t>a. </a:t>
            </a:r>
            <a:r>
              <a:rPr lang="en-US" altLang="en-US" sz="2400" b="1" dirty="0" err="1">
                <a:latin typeface="Times New Roman" panose="02020603050405020304" pitchFamily="18" charset="0"/>
              </a:rPr>
              <a:t>Biện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pháp</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canh</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tác</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và</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sử</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dụng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giống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chống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sâu</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bệnh</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hại</a:t>
            </a:r>
            <a:r>
              <a:rPr lang="en-US" altLang="en-US" sz="2800" b="1" dirty="0">
                <a:latin typeface="Times New Roman" panose="02020603050405020304" pitchFamily="18" charset="0"/>
              </a:rPr>
              <a:t>.</a:t>
            </a:r>
            <a:br>
              <a:rPr lang="en-US" altLang="en-US" sz="2800" b="1" dirty="0">
                <a:latin typeface="Times New Roman" panose="02020603050405020304" pitchFamily="18" charset="0"/>
              </a:rPr>
            </a:br>
            <a:endParaRPr lang="en-US" altLang="en-US" sz="2800" b="1" dirty="0" smtClean="0">
              <a:latin typeface="Times New Roman" panose="02020603050405020304" pitchFamily="18" charset="0"/>
            </a:endParaRPr>
          </a:p>
        </p:txBody>
      </p:sp>
    </p:spTree>
    <p:extLst>
      <p:ext uri="{BB962C8B-B14F-4D97-AF65-F5344CB8AC3E}">
        <p14:creationId xmlns:p14="http://schemas.microsoft.com/office/powerpoint/2010/main" val="2685724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171">
                                            <p:bg/>
                                          </p:spTgt>
                                        </p:tgtEl>
                                        <p:attrNameLst>
                                          <p:attrName>style.visibility</p:attrName>
                                        </p:attrNameLst>
                                      </p:cBhvr>
                                      <p:to>
                                        <p:strVal val="visible"/>
                                      </p:to>
                                    </p:set>
                                    <p:animEffect transition="in" filter="blinds(horizontal)">
                                      <p:cBhvr>
                                        <p:cTn id="12" dur="500"/>
                                        <p:tgtEl>
                                          <p:spTgt spid="7171">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171">
                                            <p:txEl>
                                              <p:pRg st="0" end="0"/>
                                            </p:txEl>
                                          </p:spTgt>
                                        </p:tgtEl>
                                        <p:attrNameLst>
                                          <p:attrName>style.visibility</p:attrName>
                                        </p:attrNameLst>
                                      </p:cBhvr>
                                      <p:to>
                                        <p:strVal val="visible"/>
                                      </p:to>
                                    </p:set>
                                    <p:animEffect transition="in" filter="blinds(horizontal)">
                                      <p:cBhvr>
                                        <p:cTn id="17" dur="500"/>
                                        <p:tgtEl>
                                          <p:spTgt spid="7171">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7370"/>
                                        </p:tgtEl>
                                        <p:attrNameLst>
                                          <p:attrName>style.visibility</p:attrName>
                                        </p:attrNameLst>
                                      </p:cBhvr>
                                      <p:to>
                                        <p:strVal val="visible"/>
                                      </p:to>
                                    </p:set>
                                    <p:animEffect transition="in" filter="blinds(horizontal)">
                                      <p:cBhvr>
                                        <p:cTn id="22" dur="500"/>
                                        <p:tgtEl>
                                          <p:spTgt spid="737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7369">
                                            <p:txEl>
                                              <p:pRg st="0" end="0"/>
                                            </p:txEl>
                                          </p:spTgt>
                                        </p:tgtEl>
                                        <p:attrNameLst>
                                          <p:attrName>style.visibility</p:attrName>
                                        </p:attrNameLst>
                                      </p:cBhvr>
                                      <p:to>
                                        <p:strVal val="visible"/>
                                      </p:to>
                                    </p:set>
                                    <p:animEffect transition="in" filter="checkerboard(across)">
                                      <p:cBhvr>
                                        <p:cTn id="27" dur="500"/>
                                        <p:tgtEl>
                                          <p:spTgt spid="7369">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7369">
                                            <p:txEl>
                                              <p:pRg st="1" end="1"/>
                                            </p:txEl>
                                          </p:spTgt>
                                        </p:tgtEl>
                                        <p:attrNameLst>
                                          <p:attrName>style.visibility</p:attrName>
                                        </p:attrNameLst>
                                      </p:cBhvr>
                                      <p:to>
                                        <p:strVal val="visible"/>
                                      </p:to>
                                    </p:set>
                                    <p:animEffect transition="in" filter="checkerboard(across)">
                                      <p:cBhvr>
                                        <p:cTn id="32" dur="500"/>
                                        <p:tgtEl>
                                          <p:spTgt spid="7369">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nodeType="clickEffect">
                                  <p:stCondLst>
                                    <p:cond delay="0"/>
                                  </p:stCondLst>
                                  <p:childTnLst>
                                    <p:set>
                                      <p:cBhvr>
                                        <p:cTn id="36" dur="1" fill="hold">
                                          <p:stCondLst>
                                            <p:cond delay="0"/>
                                          </p:stCondLst>
                                        </p:cTn>
                                        <p:tgtEl>
                                          <p:spTgt spid="7369">
                                            <p:txEl>
                                              <p:pRg st="2" end="2"/>
                                            </p:txEl>
                                          </p:spTgt>
                                        </p:tgtEl>
                                        <p:attrNameLst>
                                          <p:attrName>style.visibility</p:attrName>
                                        </p:attrNameLst>
                                      </p:cBhvr>
                                      <p:to>
                                        <p:strVal val="visible"/>
                                      </p:to>
                                    </p:set>
                                    <p:animEffect transition="in" filter="checkerboard(across)">
                                      <p:cBhvr>
                                        <p:cTn id="37" dur="500"/>
                                        <p:tgtEl>
                                          <p:spTgt spid="7369">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nodeType="clickEffect">
                                  <p:stCondLst>
                                    <p:cond delay="0"/>
                                  </p:stCondLst>
                                  <p:childTnLst>
                                    <p:set>
                                      <p:cBhvr>
                                        <p:cTn id="41" dur="1" fill="hold">
                                          <p:stCondLst>
                                            <p:cond delay="0"/>
                                          </p:stCondLst>
                                        </p:cTn>
                                        <p:tgtEl>
                                          <p:spTgt spid="7369">
                                            <p:txEl>
                                              <p:pRg st="3" end="3"/>
                                            </p:txEl>
                                          </p:spTgt>
                                        </p:tgtEl>
                                        <p:attrNameLst>
                                          <p:attrName>style.visibility</p:attrName>
                                        </p:attrNameLst>
                                      </p:cBhvr>
                                      <p:to>
                                        <p:strVal val="visible"/>
                                      </p:to>
                                    </p:set>
                                    <p:animEffect transition="in" filter="checkerboard(across)">
                                      <p:cBhvr>
                                        <p:cTn id="42" dur="500"/>
                                        <p:tgtEl>
                                          <p:spTgt spid="7369">
                                            <p:txEl>
                                              <p:pRg st="3" end="3"/>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nodeType="clickEffect">
                                  <p:stCondLst>
                                    <p:cond delay="0"/>
                                  </p:stCondLst>
                                  <p:childTnLst>
                                    <p:set>
                                      <p:cBhvr>
                                        <p:cTn id="46" dur="1" fill="hold">
                                          <p:stCondLst>
                                            <p:cond delay="0"/>
                                          </p:stCondLst>
                                        </p:cTn>
                                        <p:tgtEl>
                                          <p:spTgt spid="7369">
                                            <p:txEl>
                                              <p:pRg st="4" end="4"/>
                                            </p:txEl>
                                          </p:spTgt>
                                        </p:tgtEl>
                                        <p:attrNameLst>
                                          <p:attrName>style.visibility</p:attrName>
                                        </p:attrNameLst>
                                      </p:cBhvr>
                                      <p:to>
                                        <p:strVal val="visible"/>
                                      </p:to>
                                    </p:set>
                                    <p:animEffect transition="in" filter="checkerboard(across)">
                                      <p:cBhvr>
                                        <p:cTn id="47" dur="500"/>
                                        <p:tgtEl>
                                          <p:spTgt spid="736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28600"/>
            <a:ext cx="4038600" cy="533400"/>
          </a:xfrm>
          <a:solidFill>
            <a:srgbClr val="CCFFCC"/>
          </a:solidFill>
          <a:ln>
            <a:solidFill>
              <a:srgbClr val="FF0000"/>
            </a:solidFill>
            <a:miter lim="800000"/>
            <a:headEnd/>
            <a:tailEnd/>
          </a:ln>
        </p:spPr>
        <p:txBody>
          <a:bodyPr/>
          <a:lstStyle/>
          <a:p>
            <a:pPr eaLnBrk="1" hangingPunct="1"/>
            <a:r>
              <a:rPr lang="en-US" altLang="en-US" sz="2800" b="1" dirty="0" smtClean="0">
                <a:latin typeface="Times New Roman" panose="02020603050405020304" pitchFamily="18" charset="0"/>
              </a:rPr>
              <a:t>b. </a:t>
            </a:r>
            <a:r>
              <a:rPr lang="en-US" altLang="en-US" sz="2800" b="1" dirty="0" err="1" smtClean="0">
                <a:latin typeface="Times New Roman" panose="02020603050405020304" pitchFamily="18" charset="0"/>
              </a:rPr>
              <a:t>Biện</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pháp</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thủ</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công</a:t>
            </a:r>
            <a:endParaRPr lang="en-US" altLang="en-US" sz="2800" b="1" dirty="0" smtClean="0">
              <a:latin typeface="Times New Roman" panose="02020603050405020304" pitchFamily="18" charset="0"/>
            </a:endParaRPr>
          </a:p>
        </p:txBody>
      </p:sp>
      <p:pic>
        <p:nvPicPr>
          <p:cNvPr id="1024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54" y="838200"/>
            <a:ext cx="427304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794544"/>
            <a:ext cx="4440238" cy="2786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descr="Quỳnh Lưu tập trung khoanh vùng, phòng trừ sâu gây hại hành hoa - Đài phát  thanh và truyền hình Nghệ An"/>
          <p:cNvPicPr>
            <a:picLocks noChangeAspect="1" noChangeArrowheads="1"/>
          </p:cNvPicPr>
          <p:nvPr/>
        </p:nvPicPr>
        <p:blipFill rotWithShape="1">
          <a:blip r:embed="rId4">
            <a:extLst>
              <a:ext uri="{28A0092B-C50C-407E-A947-70E740481C1C}">
                <a14:useLocalDpi xmlns:a14="http://schemas.microsoft.com/office/drawing/2010/main" val="0"/>
              </a:ext>
            </a:extLst>
          </a:blip>
          <a:srcRect l="22739" r="8121" b="19804"/>
          <a:stretch/>
        </p:blipFill>
        <p:spPr bwMode="auto">
          <a:xfrm>
            <a:off x="70355" y="3657600"/>
            <a:ext cx="3206245" cy="319116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Bẫy Pheromone - Giải pháp vàng phòng trị côn trùng gây hạ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3657600"/>
            <a:ext cx="2895600" cy="319116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í quyết diệt chuột ngoài đồng hiệu quả"/>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80018" y="3662218"/>
            <a:ext cx="2743200" cy="3186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0422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linds(horizontal)">
                                      <p:cBhvr>
                                        <p:cTn id="7" dur="5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10248"/>
                                        </p:tgtEl>
                                        <p:attrNameLst>
                                          <p:attrName>style.visibility</p:attrName>
                                        </p:attrNameLst>
                                      </p:cBhvr>
                                      <p:to>
                                        <p:strVal val="visible"/>
                                      </p:to>
                                    </p:set>
                                    <p:animEffect transition="in" filter="barn(inVertical)">
                                      <p:cBhvr>
                                        <p:cTn id="12" dur="500"/>
                                        <p:tgtEl>
                                          <p:spTgt spid="10248"/>
                                        </p:tgtEl>
                                      </p:cBhvr>
                                    </p:animEffect>
                                  </p:childTnLst>
                                </p:cTn>
                              </p:par>
                              <p:par>
                                <p:cTn id="13" presetID="16" presetClass="entr" presetSubtype="21" fill="hold" nodeType="withEffect">
                                  <p:stCondLst>
                                    <p:cond delay="0"/>
                                  </p:stCondLst>
                                  <p:childTnLst>
                                    <p:set>
                                      <p:cBhvr>
                                        <p:cTn id="14" dur="1" fill="hold">
                                          <p:stCondLst>
                                            <p:cond delay="0"/>
                                          </p:stCondLst>
                                        </p:cTn>
                                        <p:tgtEl>
                                          <p:spTgt spid="10249"/>
                                        </p:tgtEl>
                                        <p:attrNameLst>
                                          <p:attrName>style.visibility</p:attrName>
                                        </p:attrNameLst>
                                      </p:cBhvr>
                                      <p:to>
                                        <p:strVal val="visible"/>
                                      </p:to>
                                    </p:set>
                                    <p:animEffect transition="in" filter="barn(inVertical)">
                                      <p:cBhvr>
                                        <p:cTn id="15" dur="500"/>
                                        <p:tgtEl>
                                          <p:spTgt spid="10249"/>
                                        </p:tgtEl>
                                      </p:cBhvr>
                                    </p:animEffect>
                                  </p:childTnLst>
                                </p:cTn>
                              </p:par>
                              <p:par>
                                <p:cTn id="16" presetID="16" presetClass="entr" presetSubtype="21" fill="hold" nodeType="withEffect">
                                  <p:stCondLst>
                                    <p:cond delay="0"/>
                                  </p:stCondLst>
                                  <p:childTnLst>
                                    <p:set>
                                      <p:cBhvr>
                                        <p:cTn id="17" dur="1" fill="hold">
                                          <p:stCondLst>
                                            <p:cond delay="0"/>
                                          </p:stCondLst>
                                        </p:cTn>
                                        <p:tgtEl>
                                          <p:spTgt spid="5122"/>
                                        </p:tgtEl>
                                        <p:attrNameLst>
                                          <p:attrName>style.visibility</p:attrName>
                                        </p:attrNameLst>
                                      </p:cBhvr>
                                      <p:to>
                                        <p:strVal val="visible"/>
                                      </p:to>
                                    </p:set>
                                    <p:animEffect transition="in" filter="barn(inVertical)">
                                      <p:cBhvr>
                                        <p:cTn id="18" dur="500"/>
                                        <p:tgtEl>
                                          <p:spTgt spid="5122"/>
                                        </p:tgtEl>
                                      </p:cBhvr>
                                    </p:animEffect>
                                  </p:childTnLst>
                                </p:cTn>
                              </p:par>
                              <p:par>
                                <p:cTn id="19" presetID="16" presetClass="entr" presetSubtype="21" fill="hold" nodeType="withEffect">
                                  <p:stCondLst>
                                    <p:cond delay="0"/>
                                  </p:stCondLst>
                                  <p:childTnLst>
                                    <p:set>
                                      <p:cBhvr>
                                        <p:cTn id="20" dur="1" fill="hold">
                                          <p:stCondLst>
                                            <p:cond delay="0"/>
                                          </p:stCondLst>
                                        </p:cTn>
                                        <p:tgtEl>
                                          <p:spTgt spid="5124"/>
                                        </p:tgtEl>
                                        <p:attrNameLst>
                                          <p:attrName>style.visibility</p:attrName>
                                        </p:attrNameLst>
                                      </p:cBhvr>
                                      <p:to>
                                        <p:strVal val="visible"/>
                                      </p:to>
                                    </p:set>
                                    <p:animEffect transition="in" filter="barn(inVertical)">
                                      <p:cBhvr>
                                        <p:cTn id="21" dur="500"/>
                                        <p:tgtEl>
                                          <p:spTgt spid="5124"/>
                                        </p:tgtEl>
                                      </p:cBhvr>
                                    </p:animEffect>
                                  </p:childTnLst>
                                </p:cTn>
                              </p:par>
                              <p:par>
                                <p:cTn id="22" presetID="16" presetClass="entr" presetSubtype="21" fill="hold" nodeType="withEffect">
                                  <p:stCondLst>
                                    <p:cond delay="0"/>
                                  </p:stCondLst>
                                  <p:childTnLst>
                                    <p:set>
                                      <p:cBhvr>
                                        <p:cTn id="23" dur="1" fill="hold">
                                          <p:stCondLst>
                                            <p:cond delay="0"/>
                                          </p:stCondLst>
                                        </p:cTn>
                                        <p:tgtEl>
                                          <p:spTgt spid="5126"/>
                                        </p:tgtEl>
                                        <p:attrNameLst>
                                          <p:attrName>style.visibility</p:attrName>
                                        </p:attrNameLst>
                                      </p:cBhvr>
                                      <p:to>
                                        <p:strVal val="visible"/>
                                      </p:to>
                                    </p:set>
                                    <p:animEffect transition="in" filter="barn(inVertical)">
                                      <p:cBhvr>
                                        <p:cTn id="24" dur="500"/>
                                        <p:tgtEl>
                                          <p:spTgt spid="51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90600"/>
            <a:ext cx="4191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5"/>
          <p:cNvSpPr>
            <a:spLocks noChangeArrowheads="1"/>
          </p:cNvSpPr>
          <p:nvPr/>
        </p:nvSpPr>
        <p:spPr bwMode="auto">
          <a:xfrm>
            <a:off x="381000" y="228600"/>
            <a:ext cx="3505200" cy="533400"/>
          </a:xfrm>
          <a:prstGeom prst="rect">
            <a:avLst/>
          </a:prstGeom>
          <a:solidFill>
            <a:srgbClr val="CCFFCC"/>
          </a:solidFill>
          <a:ln w="9525">
            <a:solidFill>
              <a:srgbClr val="FF00FF"/>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smtClean="0">
                <a:solidFill>
                  <a:schemeClr val="tx2"/>
                </a:solidFill>
                <a:latin typeface="Times New Roman" panose="02020603050405020304" pitchFamily="18" charset="0"/>
              </a:rPr>
              <a:t>c. </a:t>
            </a:r>
            <a:r>
              <a:rPr lang="en-US" altLang="en-US" sz="2800" b="1" dirty="0" err="1">
                <a:solidFill>
                  <a:schemeClr val="tx2"/>
                </a:solidFill>
                <a:latin typeface="Times New Roman" panose="02020603050405020304" pitchFamily="18" charset="0"/>
              </a:rPr>
              <a:t>Biện</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pháp</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hóa</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học</a:t>
            </a:r>
            <a:endParaRPr lang="en-US" altLang="en-US" sz="2800" b="1" dirty="0">
              <a:solidFill>
                <a:schemeClr val="tx2"/>
              </a:solidFill>
              <a:latin typeface="Times New Roman" panose="02020603050405020304" pitchFamily="18" charset="0"/>
            </a:endParaRPr>
          </a:p>
        </p:txBody>
      </p:sp>
      <p:pic>
        <p:nvPicPr>
          <p:cNvPr id="1026" name="Picture 2" descr="FUNO - Nhận biết mức độ độc hại của thuốc bảo vệ thực vật đối với 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990600"/>
            <a:ext cx="44958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23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12297"/>
                                        </p:tgtEl>
                                        <p:attrNameLst>
                                          <p:attrName>style.visibility</p:attrName>
                                        </p:attrNameLst>
                                      </p:cBhvr>
                                      <p:to>
                                        <p:strVal val="visible"/>
                                      </p:to>
                                    </p:set>
                                    <p:anim calcmode="lin" valueType="num">
                                      <p:cBhvr>
                                        <p:cTn id="7" dur="500" decel="50000" fill="hold">
                                          <p:stCondLst>
                                            <p:cond delay="0"/>
                                          </p:stCondLst>
                                        </p:cTn>
                                        <p:tgtEl>
                                          <p:spTgt spid="1229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229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2297"/>
                                        </p:tgtEl>
                                        <p:attrNameLst>
                                          <p:attrName>ppt_w</p:attrName>
                                        </p:attrNameLst>
                                      </p:cBhvr>
                                      <p:tavLst>
                                        <p:tav tm="0">
                                          <p:val>
                                            <p:strVal val="#ppt_w*.05"/>
                                          </p:val>
                                        </p:tav>
                                        <p:tav tm="100000">
                                          <p:val>
                                            <p:strVal val="#ppt_w"/>
                                          </p:val>
                                        </p:tav>
                                      </p:tavLst>
                                    </p:anim>
                                    <p:anim calcmode="lin" valueType="num">
                                      <p:cBhvr>
                                        <p:cTn id="10" dur="1000" fill="hold"/>
                                        <p:tgtEl>
                                          <p:spTgt spid="1229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229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229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229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229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12293"/>
                                        </p:tgtEl>
                                        <p:attrNameLst>
                                          <p:attrName>style.visibility</p:attrName>
                                        </p:attrNameLst>
                                      </p:cBhvr>
                                      <p:to>
                                        <p:strVal val="visible"/>
                                      </p:to>
                                    </p:set>
                                    <p:anim calcmode="lin" valueType="num">
                                      <p:cBhvr>
                                        <p:cTn id="19" dur="500" decel="50000" fill="hold">
                                          <p:stCondLst>
                                            <p:cond delay="0"/>
                                          </p:stCondLst>
                                        </p:cTn>
                                        <p:tgtEl>
                                          <p:spTgt spid="12293"/>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2293"/>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2293"/>
                                        </p:tgtEl>
                                        <p:attrNameLst>
                                          <p:attrName>ppt_w</p:attrName>
                                        </p:attrNameLst>
                                      </p:cBhvr>
                                      <p:tavLst>
                                        <p:tav tm="0">
                                          <p:val>
                                            <p:strVal val="#ppt_w*.05"/>
                                          </p:val>
                                        </p:tav>
                                        <p:tav tm="100000">
                                          <p:val>
                                            <p:strVal val="#ppt_w"/>
                                          </p:val>
                                        </p:tav>
                                      </p:tavLst>
                                    </p:anim>
                                    <p:anim calcmode="lin" valueType="num">
                                      <p:cBhvr>
                                        <p:cTn id="22" dur="1000" fill="hold"/>
                                        <p:tgtEl>
                                          <p:spTgt spid="12293"/>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2293"/>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2293"/>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2293"/>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2293"/>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xit" presetSubtype="1" fill="hold" nodeType="clickEffect">
                                  <p:stCondLst>
                                    <p:cond delay="0"/>
                                  </p:stCondLst>
                                  <p:childTnLst>
                                    <p:animEffect transition="out" filter="wheel(1)">
                                      <p:cBhvr>
                                        <p:cTn id="30" dur="2000"/>
                                        <p:tgtEl>
                                          <p:spTgt spid="12297"/>
                                        </p:tgtEl>
                                      </p:cBhvr>
                                    </p:animEffect>
                                    <p:set>
                                      <p:cBhvr>
                                        <p:cTn id="31" dur="1" fill="hold">
                                          <p:stCondLst>
                                            <p:cond delay="1999"/>
                                          </p:stCondLst>
                                        </p:cTn>
                                        <p:tgtEl>
                                          <p:spTgt spid="12297"/>
                                        </p:tgtEl>
                                        <p:attrNameLst>
                                          <p:attrName>style.visibility</p:attrName>
                                        </p:attrNameLst>
                                      </p:cBhvr>
                                      <p:to>
                                        <p:strVal val="hidden"/>
                                      </p:to>
                                    </p:set>
                                  </p:childTnLst>
                                </p:cTn>
                              </p:par>
                              <p:par>
                                <p:cTn id="32" presetID="6" presetClass="entr" presetSubtype="16" fill="hold" nodeType="with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circle(in)">
                                      <p:cBhvr>
                                        <p:cTn id="34"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ông nghệ 7 Kết nối tri thức Bài 3: Gieo trồng, chăm sóc và phòng trừ sâu,  bệnh cho cây trồ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4800"/>
            <a:ext cx="7467600"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173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180109" y="1600200"/>
            <a:ext cx="8686800" cy="1828800"/>
          </a:xfrm>
          <a:solidFill>
            <a:srgbClr val="CCFFFF"/>
          </a:solidFill>
          <a:ln>
            <a:solidFill>
              <a:srgbClr val="FF00FF"/>
            </a:solidFill>
            <a:miter lim="800000"/>
            <a:headEnd/>
            <a:tailEnd/>
          </a:ln>
        </p:spPr>
        <p:txBody>
          <a:bodyPr/>
          <a:lstStyle/>
          <a:p>
            <a:pPr algn="just" eaLnBrk="1" hangingPunct="1">
              <a:buFontTx/>
              <a:buNone/>
            </a:pPr>
            <a:r>
              <a:rPr lang="en-US" altLang="en-US" sz="2800" dirty="0" smtClean="0">
                <a:latin typeface="Times New Roman" panose="02020603050405020304" pitchFamily="18" charset="0"/>
              </a:rPr>
              <a:t>+ </a:t>
            </a:r>
            <a:r>
              <a:rPr lang="en-US" altLang="en-US" sz="2800" b="1" dirty="0" err="1" smtClean="0">
                <a:latin typeface="Times New Roman" panose="02020603050405020304" pitchFamily="18" charset="0"/>
              </a:rPr>
              <a:t>Ưu</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điểm</a:t>
            </a:r>
            <a:r>
              <a:rPr lang="en-US" altLang="en-US" sz="2800" b="1" dirty="0" smtClean="0">
                <a:latin typeface="Times New Roman" panose="02020603050405020304" pitchFamily="18" charset="0"/>
              </a:rPr>
              <a:t>: </a:t>
            </a:r>
            <a:r>
              <a:rPr lang="en-US" altLang="en-US" sz="2800" dirty="0" err="1" smtClean="0">
                <a:latin typeface="Times New Roman" panose="02020603050405020304" pitchFamily="18" charset="0"/>
              </a:rPr>
              <a:t>Đơn</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giản</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dễ</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thực</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hiện</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có</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hiệu</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quả</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khi</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sâu</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bệnh</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mới</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phát</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sinh</a:t>
            </a:r>
            <a:r>
              <a:rPr lang="en-US" altLang="en-US" sz="2800" dirty="0" smtClean="0">
                <a:latin typeface="Times New Roman" panose="02020603050405020304" pitchFamily="18" charset="0"/>
              </a:rPr>
              <a:t>.</a:t>
            </a:r>
          </a:p>
          <a:p>
            <a:pPr algn="just" eaLnBrk="1" hangingPunct="1">
              <a:buFontTx/>
              <a:buNone/>
            </a:pPr>
            <a:r>
              <a:rPr lang="en-US" altLang="en-US" sz="2800" dirty="0" smtClean="0">
                <a:latin typeface="Times New Roman" panose="02020603050405020304" pitchFamily="18" charset="0"/>
              </a:rPr>
              <a:t>+ </a:t>
            </a:r>
            <a:r>
              <a:rPr lang="en-US" altLang="en-US" sz="2800" b="1" dirty="0" err="1" smtClean="0">
                <a:latin typeface="Times New Roman" panose="02020603050405020304" pitchFamily="18" charset="0"/>
              </a:rPr>
              <a:t>Nhược</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điểm</a:t>
            </a:r>
            <a:r>
              <a:rPr lang="en-US" altLang="en-US" sz="2800" b="1" dirty="0" smtClean="0">
                <a:latin typeface="Times New Roman" panose="02020603050405020304" pitchFamily="18" charset="0"/>
              </a:rPr>
              <a:t>: </a:t>
            </a:r>
            <a:r>
              <a:rPr lang="en-US" altLang="en-US" sz="2800" dirty="0" err="1" smtClean="0">
                <a:latin typeface="Times New Roman" panose="02020603050405020304" pitchFamily="18" charset="0"/>
              </a:rPr>
              <a:t>Hiệu</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quả</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thấp</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khi</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sâu</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bệnh</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phát</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triển</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mạnh</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tốn</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công</a:t>
            </a:r>
            <a:r>
              <a:rPr lang="en-US" altLang="en-US" sz="2800" dirty="0" smtClean="0">
                <a:latin typeface="Times New Roman" panose="02020603050405020304" pitchFamily="18" charset="0"/>
              </a:rPr>
              <a:t>.</a:t>
            </a:r>
          </a:p>
        </p:txBody>
      </p:sp>
      <p:sp>
        <p:nvSpPr>
          <p:cNvPr id="10242" name="Rectangle 2"/>
          <p:cNvSpPr>
            <a:spLocks noGrp="1" noChangeArrowheads="1"/>
          </p:cNvSpPr>
          <p:nvPr>
            <p:ph type="title"/>
          </p:nvPr>
        </p:nvSpPr>
        <p:spPr>
          <a:xfrm>
            <a:off x="152400" y="1030307"/>
            <a:ext cx="4038600" cy="533400"/>
          </a:xfrm>
          <a:solidFill>
            <a:srgbClr val="CCFFCC"/>
          </a:solidFill>
          <a:ln>
            <a:solidFill>
              <a:srgbClr val="FF0000"/>
            </a:solidFill>
            <a:miter lim="800000"/>
            <a:headEnd/>
            <a:tailEnd/>
          </a:ln>
        </p:spPr>
        <p:txBody>
          <a:bodyPr/>
          <a:lstStyle/>
          <a:p>
            <a:pPr eaLnBrk="1" hangingPunct="1"/>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Biện</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pháp</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thủ</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công</a:t>
            </a:r>
            <a:endParaRPr lang="en-US" altLang="en-US" sz="2800" b="1" dirty="0" smtClean="0">
              <a:latin typeface="Times New Roman" panose="02020603050405020304" pitchFamily="18" charset="0"/>
            </a:endParaRPr>
          </a:p>
        </p:txBody>
      </p:sp>
      <p:sp>
        <p:nvSpPr>
          <p:cNvPr id="4" name="Rectangle 3"/>
          <p:cNvSpPr/>
          <p:nvPr/>
        </p:nvSpPr>
        <p:spPr>
          <a:xfrm>
            <a:off x="609600" y="76200"/>
            <a:ext cx="7924800" cy="954107"/>
          </a:xfrm>
          <a:prstGeom prst="rect">
            <a:avLst/>
          </a:prstGeom>
        </p:spPr>
        <p:txBody>
          <a:bodyPr wrap="square">
            <a:spAutoFit/>
          </a:bodyPr>
          <a:lstStyle/>
          <a:p>
            <a:pPr>
              <a:spcBef>
                <a:spcPct val="50000"/>
              </a:spcBef>
            </a:pPr>
            <a:r>
              <a:rPr lang="en-US" altLang="en-US" sz="2800" b="1" dirty="0" smtClean="0">
                <a:solidFill>
                  <a:srgbClr val="0000FF"/>
                </a:solidFill>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N</a:t>
            </a:r>
            <a:r>
              <a:rPr lang="vi-VN" sz="2800" dirty="0" smtClean="0">
                <a:latin typeface="Times New Roman" panose="02020603050405020304" pitchFamily="18" charset="0"/>
                <a:cs typeface="Times New Roman" panose="02020603050405020304" pitchFamily="18" charset="0"/>
              </a:rPr>
              <a:t>êu ưu</a:t>
            </a:r>
            <a:r>
              <a:rPr lang="en-US" sz="2800" dirty="0">
                <a:latin typeface="Times New Roman" panose="02020603050405020304" pitchFamily="18" charset="0"/>
                <a:cs typeface="Times New Roman" panose="02020603050405020304" pitchFamily="18" charset="0"/>
              </a:rPr>
              <a:t>,</a:t>
            </a:r>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nhược điểm </a:t>
            </a:r>
            <a:r>
              <a:rPr lang="vi-VN" sz="2800" dirty="0" smtClean="0">
                <a:latin typeface="Times New Roman" panose="02020603050405020304" pitchFamily="18" charset="0"/>
                <a:cs typeface="Times New Roman" panose="02020603050405020304" pitchFamily="18" charset="0"/>
              </a:rPr>
              <a:t>c</a:t>
            </a:r>
            <a:r>
              <a:rPr lang="en-US" sz="2800" dirty="0">
                <a:latin typeface="Times New Roman" panose="02020603050405020304" pitchFamily="18" charset="0"/>
                <a:cs typeface="Times New Roman" panose="02020603050405020304" pitchFamily="18" charset="0"/>
              </a:rPr>
              <a:t>ủ</a:t>
            </a:r>
            <a:r>
              <a:rPr lang="vi-VN" sz="2800" dirty="0" smtClean="0">
                <a:latin typeface="Times New Roman" panose="02020603050405020304" pitchFamily="18" charset="0"/>
                <a:cs typeface="Times New Roman" panose="02020603050405020304" pitchFamily="18" charset="0"/>
              </a:rPr>
              <a:t>a </a:t>
            </a:r>
            <a:r>
              <a:rPr lang="vi-VN" sz="2800" dirty="0">
                <a:latin typeface="Times New Roman" panose="02020603050405020304" pitchFamily="18" charset="0"/>
                <a:cs typeface="Times New Roman" panose="02020603050405020304" pitchFamily="18" charset="0"/>
              </a:rPr>
              <a:t>biện pháp </a:t>
            </a:r>
            <a:r>
              <a:rPr lang="vi-VN" sz="2800" dirty="0" smtClean="0">
                <a:latin typeface="Times New Roman" panose="02020603050405020304" pitchFamily="18" charset="0"/>
                <a:cs typeface="Times New Roman" panose="02020603050405020304" pitchFamily="18" charset="0"/>
              </a:rPr>
              <a:t>th</a:t>
            </a:r>
            <a:r>
              <a:rPr lang="en-US" sz="2800" dirty="0">
                <a:latin typeface="Times New Roman" panose="02020603050405020304" pitchFamily="18" charset="0"/>
                <a:cs typeface="Times New Roman" panose="02020603050405020304" pitchFamily="18" charset="0"/>
              </a:rPr>
              <a:t>ủ</a:t>
            </a:r>
            <a:r>
              <a:rPr lang="vi-VN" sz="2800" dirty="0" smtClean="0">
                <a:latin typeface="Times New Roman" panose="02020603050405020304" pitchFamily="18" charset="0"/>
                <a:cs typeface="Times New Roman" panose="02020603050405020304" pitchFamily="18" charset="0"/>
              </a:rPr>
              <a:t> c</a:t>
            </a:r>
            <a:r>
              <a:rPr lang="en-US" sz="2800" dirty="0">
                <a:latin typeface="Times New Roman" panose="02020603050405020304" pitchFamily="18" charset="0"/>
                <a:cs typeface="Times New Roman" panose="02020603050405020304" pitchFamily="18" charset="0"/>
              </a:rPr>
              <a:t>ô</a:t>
            </a:r>
            <a:r>
              <a:rPr lang="vi-VN" sz="2800" dirty="0" smtClean="0">
                <a:latin typeface="Times New Roman" panose="02020603050405020304" pitchFamily="18" charset="0"/>
                <a:cs typeface="Times New Roman" panose="02020603050405020304" pitchFamily="18" charset="0"/>
              </a:rPr>
              <a:t>ng </a:t>
            </a:r>
            <a:r>
              <a:rPr lang="vi-VN" sz="2800" dirty="0">
                <a:latin typeface="Times New Roman" panose="02020603050405020304" pitchFamily="18" charset="0"/>
                <a:cs typeface="Times New Roman" panose="02020603050405020304" pitchFamily="18" charset="0"/>
              </a:rPr>
              <a:t>và </a:t>
            </a:r>
            <a:r>
              <a:rPr lang="vi-VN" sz="2800" dirty="0" smtClean="0">
                <a:latin typeface="Times New Roman" panose="02020603050405020304" pitchFamily="18" charset="0"/>
                <a:cs typeface="Times New Roman" panose="02020603050405020304" pitchFamily="18" charset="0"/>
              </a:rPr>
              <a:t>bi</a:t>
            </a:r>
            <a:r>
              <a:rPr lang="en-US" sz="2800" dirty="0">
                <a:latin typeface="Times New Roman" panose="02020603050405020304" pitchFamily="18" charset="0"/>
                <a:cs typeface="Times New Roman" panose="02020603050405020304" pitchFamily="18" charset="0"/>
              </a:rPr>
              <a:t>ệ</a:t>
            </a:r>
            <a:r>
              <a:rPr lang="vi-VN" sz="2800" dirty="0" smtClean="0">
                <a:latin typeface="Times New Roman" panose="02020603050405020304" pitchFamily="18" charset="0"/>
                <a:cs typeface="Times New Roman" panose="02020603050405020304" pitchFamily="18" charset="0"/>
              </a:rPr>
              <a:t>n </a:t>
            </a:r>
            <a:r>
              <a:rPr lang="vi-VN" sz="2800" dirty="0">
                <a:latin typeface="Times New Roman" panose="02020603050405020304" pitchFamily="18" charset="0"/>
                <a:cs typeface="Times New Roman" panose="02020603050405020304" pitchFamily="18" charset="0"/>
              </a:rPr>
              <a:t>pháp </a:t>
            </a:r>
            <a:r>
              <a:rPr lang="vi-VN" sz="2800" dirty="0" smtClean="0">
                <a:latin typeface="Times New Roman" panose="02020603050405020304" pitchFamily="18" charset="0"/>
                <a:cs typeface="Times New Roman" panose="02020603050405020304" pitchFamily="18" charset="0"/>
              </a:rPr>
              <a:t>h</a:t>
            </a:r>
            <a:r>
              <a:rPr lang="en-US" sz="2800" dirty="0" err="1" smtClean="0">
                <a:latin typeface="Times New Roman" panose="02020603050405020304" pitchFamily="18" charset="0"/>
                <a:cs typeface="Times New Roman" panose="02020603050405020304" pitchFamily="18" charset="0"/>
              </a:rPr>
              <a:t>óa</a:t>
            </a:r>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học trong phòng </a:t>
            </a:r>
            <a:r>
              <a:rPr lang="vi-VN" sz="2800" dirty="0" smtClean="0">
                <a:latin typeface="Times New Roman" panose="02020603050405020304" pitchFamily="18" charset="0"/>
                <a:cs typeface="Times New Roman" panose="02020603050405020304" pitchFamily="18" charset="0"/>
              </a:rPr>
              <a:t>tr</a:t>
            </a:r>
            <a:r>
              <a:rPr lang="en-US" sz="2800" dirty="0" smtClean="0">
                <a:latin typeface="Times New Roman" panose="02020603050405020304" pitchFamily="18" charset="0"/>
                <a:cs typeface="Times New Roman" panose="02020603050405020304" pitchFamily="18" charset="0"/>
              </a:rPr>
              <a:t>ừ </a:t>
            </a:r>
            <a:r>
              <a:rPr lang="vi-VN" sz="2800" dirty="0" smtClean="0">
                <a:latin typeface="Times New Roman" panose="02020603050405020304" pitchFamily="18" charset="0"/>
                <a:cs typeface="Times New Roman" panose="02020603050405020304" pitchFamily="18" charset="0"/>
              </a:rPr>
              <a:t>s</a:t>
            </a:r>
            <a:r>
              <a:rPr lang="en-US" sz="2800" dirty="0">
                <a:latin typeface="Times New Roman" panose="02020603050405020304" pitchFamily="18" charset="0"/>
                <a:cs typeface="Times New Roman" panose="02020603050405020304" pitchFamily="18" charset="0"/>
              </a:rPr>
              <a:t>â</a:t>
            </a:r>
            <a:r>
              <a:rPr lang="vi-VN" sz="2800" dirty="0" smtClean="0">
                <a:latin typeface="Times New Roman" panose="02020603050405020304" pitchFamily="18" charset="0"/>
                <a:cs typeface="Times New Roman" panose="02020603050405020304" pitchFamily="18" charset="0"/>
              </a:rPr>
              <a:t>u</a:t>
            </a:r>
            <a:r>
              <a:rPr lang="vi-VN" sz="2800" dirty="0">
                <a:latin typeface="Times New Roman" panose="02020603050405020304" pitchFamily="18" charset="0"/>
                <a:cs typeface="Times New Roman" panose="02020603050405020304" pitchFamily="18" charset="0"/>
              </a:rPr>
              <a:t>, bệnh</a:t>
            </a:r>
            <a:r>
              <a:rPr lang="vi-VN" sz="2800" dirty="0" smtClean="0">
                <a:latin typeface="Times New Roman" panose="02020603050405020304" pitchFamily="18" charset="0"/>
                <a:cs typeface="Times New Roman" panose="02020603050405020304" pitchFamily="18" charset="0"/>
              </a:rPr>
              <a:t>.</a:t>
            </a:r>
            <a:endParaRPr lang="en-US" altLang="en-US" sz="2800" b="1" dirty="0">
              <a:solidFill>
                <a:srgbClr val="0000FF"/>
              </a:solidFill>
              <a:latin typeface="Times New Roman" panose="02020603050405020304" pitchFamily="18" charset="0"/>
              <a:cs typeface="Times New Roman" panose="02020603050405020304" pitchFamily="18" charset="0"/>
            </a:endParaRPr>
          </a:p>
        </p:txBody>
      </p:sp>
      <p:sp>
        <p:nvSpPr>
          <p:cNvPr id="5" name="Rectangle 3"/>
          <p:cNvSpPr txBox="1">
            <a:spLocks noChangeArrowheads="1"/>
          </p:cNvSpPr>
          <p:nvPr/>
        </p:nvSpPr>
        <p:spPr>
          <a:xfrm>
            <a:off x="247071" y="4267200"/>
            <a:ext cx="8629073" cy="2443018"/>
          </a:xfrm>
          <a:prstGeom prst="rect">
            <a:avLst/>
          </a:prstGeom>
          <a:solidFill>
            <a:srgbClr val="CCFFFF"/>
          </a:solidFill>
          <a:ln>
            <a:solidFill>
              <a:srgbClr val="FF0000"/>
            </a:solidFill>
            <a:miter lim="800000"/>
            <a:headEnd/>
            <a:tailEnd/>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800" dirty="0" smtClean="0">
                <a:latin typeface="Times New Roman" panose="02020603050405020304" pitchFamily="18" charset="0"/>
              </a:rPr>
              <a:t>- </a:t>
            </a:r>
            <a:r>
              <a:rPr lang="en-US" altLang="en-US" sz="2800" b="1" dirty="0" err="1" smtClean="0">
                <a:latin typeface="Times New Roman" panose="02020603050405020304" pitchFamily="18" charset="0"/>
              </a:rPr>
              <a:t>Ưu</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điểm</a:t>
            </a:r>
            <a:r>
              <a:rPr lang="en-US" altLang="en-US" sz="2800" b="1" dirty="0" smtClean="0">
                <a:latin typeface="Times New Roman" panose="02020603050405020304" pitchFamily="18" charset="0"/>
              </a:rPr>
              <a:t>: </a:t>
            </a:r>
            <a:r>
              <a:rPr lang="en-US" altLang="en-US" sz="2800" dirty="0" err="1" smtClean="0">
                <a:latin typeface="Times New Roman" panose="02020603050405020304" pitchFamily="18" charset="0"/>
              </a:rPr>
              <a:t>Có</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hiệu</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quả</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cao</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ít</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tốn</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công</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diệt</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nhanh</a:t>
            </a:r>
            <a:r>
              <a:rPr lang="en-US" altLang="en-US" sz="2800" dirty="0" smtClean="0">
                <a:latin typeface="Times New Roman" panose="02020603050405020304" pitchFamily="18" charset="0"/>
              </a:rPr>
              <a:t>.</a:t>
            </a:r>
          </a:p>
          <a:p>
            <a:pPr>
              <a:lnSpc>
                <a:spcPct val="90000"/>
              </a:lnSpc>
              <a:buFontTx/>
              <a:buNone/>
            </a:pPr>
            <a:r>
              <a:rPr lang="en-US" altLang="en-US" sz="2800" dirty="0" smtClean="0">
                <a:latin typeface="Times New Roman" panose="02020603050405020304" pitchFamily="18" charset="0"/>
              </a:rPr>
              <a:t>- </a:t>
            </a:r>
            <a:r>
              <a:rPr lang="en-US" altLang="en-US" sz="2800" b="1" dirty="0" err="1" smtClean="0">
                <a:latin typeface="Times New Roman" panose="02020603050405020304" pitchFamily="18" charset="0"/>
              </a:rPr>
              <a:t>Nhược</a:t>
            </a:r>
            <a:r>
              <a:rPr lang="en-US" altLang="en-US" sz="2800" b="1" dirty="0" smtClean="0">
                <a:latin typeface="Times New Roman" panose="02020603050405020304" pitchFamily="18" charset="0"/>
              </a:rPr>
              <a:t> </a:t>
            </a:r>
            <a:r>
              <a:rPr lang="en-US" altLang="en-US" sz="2800" b="1" dirty="0" err="1" smtClean="0">
                <a:latin typeface="Times New Roman" panose="02020603050405020304" pitchFamily="18" charset="0"/>
              </a:rPr>
              <a:t>điểm</a:t>
            </a:r>
            <a:r>
              <a:rPr lang="en-US" altLang="en-US" sz="2800" b="1" dirty="0" smtClean="0">
                <a:latin typeface="Times New Roman" panose="02020603050405020304" pitchFamily="18" charset="0"/>
              </a:rPr>
              <a:t>: </a:t>
            </a:r>
          </a:p>
          <a:p>
            <a:pPr>
              <a:lnSpc>
                <a:spcPct val="90000"/>
              </a:lnSpc>
              <a:buFontTx/>
              <a:buNone/>
            </a:pP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Gây</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ngộ</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độc</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cho</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người</a:t>
            </a:r>
            <a:r>
              <a:rPr lang="en-US" altLang="en-US" sz="2800" dirty="0" smtClean="0">
                <a:latin typeface="Times New Roman" panose="02020603050405020304" pitchFamily="18" charset="0"/>
              </a:rPr>
              <a:t> , </a:t>
            </a:r>
            <a:r>
              <a:rPr lang="en-US" altLang="en-US" sz="2800" dirty="0" err="1" smtClean="0">
                <a:latin typeface="Times New Roman" panose="02020603050405020304" pitchFamily="18" charset="0"/>
              </a:rPr>
              <a:t>cây</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trồng</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và</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gia</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súc</a:t>
            </a:r>
            <a:r>
              <a:rPr lang="en-US" altLang="en-US" sz="2800" dirty="0" smtClean="0">
                <a:latin typeface="Times New Roman" panose="02020603050405020304" pitchFamily="18" charset="0"/>
              </a:rPr>
              <a:t>.</a:t>
            </a:r>
          </a:p>
          <a:p>
            <a:pPr>
              <a:lnSpc>
                <a:spcPct val="90000"/>
              </a:lnSpc>
              <a:buFontTx/>
              <a:buNone/>
            </a:pPr>
            <a:r>
              <a:rPr lang="en-US" altLang="en-US" sz="2800" dirty="0" smtClean="0">
                <a:latin typeface="Times New Roman" panose="02020603050405020304" pitchFamily="18" charset="0"/>
              </a:rPr>
              <a:t>+ Ô </a:t>
            </a:r>
            <a:r>
              <a:rPr lang="en-US" altLang="en-US" sz="2800" dirty="0" err="1" smtClean="0">
                <a:latin typeface="Times New Roman" panose="02020603050405020304" pitchFamily="18" charset="0"/>
              </a:rPr>
              <a:t>nhiễm</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môi</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trường</a:t>
            </a:r>
            <a:r>
              <a:rPr lang="en-US" altLang="en-US" sz="2800" dirty="0" smtClean="0">
                <a:latin typeface="Times New Roman" panose="02020603050405020304" pitchFamily="18" charset="0"/>
              </a:rPr>
              <a:t>(</a:t>
            </a:r>
            <a:r>
              <a:rPr lang="en-US" altLang="en-US" sz="2800" dirty="0" err="1" smtClean="0">
                <a:latin typeface="Times New Roman" panose="02020603050405020304" pitchFamily="18" charset="0"/>
              </a:rPr>
              <a:t>đất</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nước</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không</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khí</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giết</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chết</a:t>
            </a:r>
            <a:r>
              <a:rPr lang="en-US" altLang="en-US" sz="2800" dirty="0" smtClean="0">
                <a:latin typeface="Times New Roman" panose="02020603050405020304" pitchFamily="18" charset="0"/>
              </a:rPr>
              <a:t> </a:t>
            </a:r>
          </a:p>
          <a:p>
            <a:pPr>
              <a:lnSpc>
                <a:spcPct val="90000"/>
              </a:lnSpc>
              <a:buFontTx/>
              <a:buNone/>
            </a:pPr>
            <a:r>
              <a:rPr lang="en-US" altLang="en-US" sz="2800" dirty="0" err="1" smtClean="0">
                <a:latin typeface="Times New Roman" panose="02020603050405020304" pitchFamily="18" charset="0"/>
              </a:rPr>
              <a:t>các</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sinh</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vật</a:t>
            </a:r>
            <a:r>
              <a:rPr lang="en-US" altLang="en-US" sz="2800" dirty="0" smtClean="0">
                <a:latin typeface="Times New Roman" panose="02020603050405020304" pitchFamily="18" charset="0"/>
              </a:rPr>
              <a:t> </a:t>
            </a:r>
            <a:r>
              <a:rPr lang="en-US" altLang="en-US" sz="2800" dirty="0" err="1" smtClean="0">
                <a:latin typeface="Times New Roman" panose="02020603050405020304" pitchFamily="18" charset="0"/>
              </a:rPr>
              <a:t>khác</a:t>
            </a:r>
            <a:r>
              <a:rPr lang="en-US" altLang="en-US" sz="2800" dirty="0" smtClean="0">
                <a:latin typeface="Times New Roman" panose="02020603050405020304" pitchFamily="18" charset="0"/>
              </a:rPr>
              <a:t> ở </a:t>
            </a:r>
            <a:r>
              <a:rPr lang="en-US" altLang="en-US" sz="2800" dirty="0" err="1" smtClean="0">
                <a:latin typeface="Times New Roman" panose="02020603050405020304" pitchFamily="18" charset="0"/>
              </a:rPr>
              <a:t>ruộng</a:t>
            </a:r>
            <a:r>
              <a:rPr lang="en-US" altLang="en-US" sz="2800" dirty="0" smtClean="0">
                <a:latin typeface="Times New Roman" panose="02020603050405020304" pitchFamily="18" charset="0"/>
              </a:rPr>
              <a:t>.</a:t>
            </a:r>
          </a:p>
          <a:p>
            <a:pPr>
              <a:lnSpc>
                <a:spcPct val="90000"/>
              </a:lnSpc>
              <a:buFontTx/>
              <a:buNone/>
            </a:pPr>
            <a:endParaRPr lang="en-US" altLang="en-US" sz="2800" dirty="0" smtClean="0">
              <a:latin typeface="Times New Roman" panose="02020603050405020304" pitchFamily="18" charset="0"/>
            </a:endParaRPr>
          </a:p>
          <a:p>
            <a:pPr>
              <a:lnSpc>
                <a:spcPct val="90000"/>
              </a:lnSpc>
              <a:buFontTx/>
              <a:buNone/>
            </a:pPr>
            <a:endParaRPr lang="en-US" altLang="en-US" sz="2800" dirty="0" smtClean="0">
              <a:latin typeface="Times New Roman" panose="02020603050405020304" pitchFamily="18" charset="0"/>
            </a:endParaRPr>
          </a:p>
        </p:txBody>
      </p:sp>
      <p:sp>
        <p:nvSpPr>
          <p:cNvPr id="6" name="Rectangle 5"/>
          <p:cNvSpPr>
            <a:spLocks noChangeArrowheads="1"/>
          </p:cNvSpPr>
          <p:nvPr/>
        </p:nvSpPr>
        <p:spPr bwMode="auto">
          <a:xfrm>
            <a:off x="274780" y="3576782"/>
            <a:ext cx="3505200" cy="533400"/>
          </a:xfrm>
          <a:prstGeom prst="rect">
            <a:avLst/>
          </a:prstGeom>
          <a:solidFill>
            <a:srgbClr val="CCFFCC"/>
          </a:solidFill>
          <a:ln w="9525">
            <a:solidFill>
              <a:srgbClr val="FF00FF"/>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800" b="1" dirty="0" err="1" smtClean="0">
                <a:latin typeface="Times New Roman" panose="02020603050405020304" pitchFamily="18" charset="0"/>
              </a:rPr>
              <a:t>Biện</a:t>
            </a:r>
            <a:r>
              <a:rPr lang="en-US" altLang="en-US" sz="2800" b="1" dirty="0" smtClean="0">
                <a:latin typeface="Times New Roman" panose="02020603050405020304" pitchFamily="18" charset="0"/>
              </a:rPr>
              <a:t> </a:t>
            </a:r>
            <a:r>
              <a:rPr lang="en-US" altLang="en-US" sz="2800" b="1" dirty="0" err="1">
                <a:latin typeface="Times New Roman" panose="02020603050405020304" pitchFamily="18" charset="0"/>
              </a:rPr>
              <a:t>pháp</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hóa</a:t>
            </a:r>
            <a:r>
              <a:rPr lang="en-US" altLang="en-US" sz="2800" b="1" dirty="0">
                <a:latin typeface="Times New Roman" panose="02020603050405020304" pitchFamily="18" charset="0"/>
              </a:rPr>
              <a:t> </a:t>
            </a:r>
            <a:r>
              <a:rPr lang="en-US" altLang="en-US" sz="2800" b="1" dirty="0" err="1">
                <a:latin typeface="Times New Roman" panose="02020603050405020304" pitchFamily="18" charset="0"/>
              </a:rPr>
              <a:t>học</a:t>
            </a:r>
            <a:endParaRPr lang="en-US" altLang="en-US" sz="2800" b="1" dirty="0">
              <a:latin typeface="Times New Roman" panose="02020603050405020304" pitchFamily="18" charset="0"/>
            </a:endParaRPr>
          </a:p>
        </p:txBody>
      </p:sp>
    </p:spTree>
    <p:extLst>
      <p:ext uri="{BB962C8B-B14F-4D97-AF65-F5344CB8AC3E}">
        <p14:creationId xmlns:p14="http://schemas.microsoft.com/office/powerpoint/2010/main" val="720244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blinds(horizontal)">
                                      <p:cBhvr>
                                        <p:cTn id="12" dur="500"/>
                                        <p:tgtEl>
                                          <p:spTgt spid="102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243">
                                            <p:bg/>
                                          </p:spTgt>
                                        </p:tgtEl>
                                        <p:attrNameLst>
                                          <p:attrName>style.visibility</p:attrName>
                                        </p:attrNameLst>
                                      </p:cBhvr>
                                      <p:to>
                                        <p:strVal val="visible"/>
                                      </p:to>
                                    </p:set>
                                    <p:animEffect transition="in" filter="box(in)">
                                      <p:cBhvr>
                                        <p:cTn id="17" dur="500"/>
                                        <p:tgtEl>
                                          <p:spTgt spid="10243">
                                            <p:bg/>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0243">
                                            <p:txEl>
                                              <p:pRg st="0" end="0"/>
                                            </p:txEl>
                                          </p:spTgt>
                                        </p:tgtEl>
                                        <p:attrNameLst>
                                          <p:attrName>style.visibility</p:attrName>
                                        </p:attrNameLst>
                                      </p:cBhvr>
                                      <p:to>
                                        <p:strVal val="visible"/>
                                      </p:to>
                                    </p:set>
                                    <p:animEffect transition="in" filter="box(in)">
                                      <p:cBhvr>
                                        <p:cTn id="22" dur="500"/>
                                        <p:tgtEl>
                                          <p:spTgt spid="10243">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0243">
                                            <p:txEl>
                                              <p:pRg st="1" end="1"/>
                                            </p:txEl>
                                          </p:spTgt>
                                        </p:tgtEl>
                                        <p:attrNameLst>
                                          <p:attrName>style.visibility</p:attrName>
                                        </p:attrNameLst>
                                      </p:cBhvr>
                                      <p:to>
                                        <p:strVal val="visible"/>
                                      </p:to>
                                    </p:set>
                                    <p:animEffect transition="in" filter="box(in)">
                                      <p:cBhvr>
                                        <p:cTn id="27" dur="500"/>
                                        <p:tgtEl>
                                          <p:spTgt spid="1024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5"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p:cTn id="3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3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5" dur="1000" fill="hold"/>
                                        <p:tgtEl>
                                          <p:spTgt spid="6"/>
                                        </p:tgtEl>
                                        <p:attrNameLst>
                                          <p:attrName>ppt_h</p:attrName>
                                        </p:attrNameLst>
                                      </p:cBhvr>
                                      <p:tavLst>
                                        <p:tav tm="0">
                                          <p:val>
                                            <p:strVal val="#ppt_h"/>
                                          </p:val>
                                        </p:tav>
                                        <p:tav tm="100000">
                                          <p:val>
                                            <p:strVal val="#ppt_h"/>
                                          </p:val>
                                        </p:tav>
                                      </p:tavLst>
                                    </p:anim>
                                    <p:anim calcmode="lin" valueType="num">
                                      <p:cBhvr>
                                        <p:cTn id="3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9" dur="1000" decel="50000">
                                          <p:stCondLst>
                                            <p:cond delay="0"/>
                                          </p:stCondLst>
                                        </p:cTn>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5">
                                            <p:bg/>
                                          </p:spTgt>
                                        </p:tgtEl>
                                        <p:attrNameLst>
                                          <p:attrName>style.visibility</p:attrName>
                                        </p:attrNameLst>
                                      </p:cBhvr>
                                      <p:to>
                                        <p:strVal val="visible"/>
                                      </p:to>
                                    </p:set>
                                    <p:animEffect transition="in" filter="blinds(horizontal)">
                                      <p:cBhvr>
                                        <p:cTn id="44" dur="500"/>
                                        <p:tgtEl>
                                          <p:spTgt spid="5">
                                            <p:bg/>
                                          </p:spTgt>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5">
                                            <p:txEl>
                                              <p:pRg st="0" end="0"/>
                                            </p:txEl>
                                          </p:spTgt>
                                        </p:tgtEl>
                                        <p:attrNameLst>
                                          <p:attrName>style.visibility</p:attrName>
                                        </p:attrNameLst>
                                      </p:cBhvr>
                                      <p:to>
                                        <p:strVal val="visible"/>
                                      </p:to>
                                    </p:set>
                                    <p:animEffect transition="in" filter="blinds(horizontal)">
                                      <p:cBhvr>
                                        <p:cTn id="49" dur="500"/>
                                        <p:tgtEl>
                                          <p:spTgt spid="5">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5">
                                            <p:txEl>
                                              <p:pRg st="1" end="1"/>
                                            </p:txEl>
                                          </p:spTgt>
                                        </p:tgtEl>
                                        <p:attrNameLst>
                                          <p:attrName>style.visibility</p:attrName>
                                        </p:attrNameLst>
                                      </p:cBhvr>
                                      <p:to>
                                        <p:strVal val="visible"/>
                                      </p:to>
                                    </p:set>
                                    <p:animEffect transition="in" filter="blinds(horizontal)">
                                      <p:cBhvr>
                                        <p:cTn id="54" dur="500"/>
                                        <p:tgtEl>
                                          <p:spTgt spid="5">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5">
                                            <p:txEl>
                                              <p:pRg st="2" end="2"/>
                                            </p:txEl>
                                          </p:spTgt>
                                        </p:tgtEl>
                                        <p:attrNameLst>
                                          <p:attrName>style.visibility</p:attrName>
                                        </p:attrNameLst>
                                      </p:cBhvr>
                                      <p:to>
                                        <p:strVal val="visible"/>
                                      </p:to>
                                    </p:set>
                                    <p:animEffect transition="in" filter="blinds(horizontal)">
                                      <p:cBhvr>
                                        <p:cTn id="59" dur="500"/>
                                        <p:tgtEl>
                                          <p:spTgt spid="5">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5">
                                            <p:txEl>
                                              <p:pRg st="3" end="3"/>
                                            </p:txEl>
                                          </p:spTgt>
                                        </p:tgtEl>
                                        <p:attrNameLst>
                                          <p:attrName>style.visibility</p:attrName>
                                        </p:attrNameLst>
                                      </p:cBhvr>
                                      <p:to>
                                        <p:strVal val="visible"/>
                                      </p:to>
                                    </p:set>
                                    <p:animEffect transition="in" filter="blinds(horizontal)">
                                      <p:cBhvr>
                                        <p:cTn id="64" dur="500"/>
                                        <p:tgtEl>
                                          <p:spTgt spid="5">
                                            <p:txEl>
                                              <p:pRg st="3" end="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5">
                                            <p:txEl>
                                              <p:pRg st="4" end="4"/>
                                            </p:txEl>
                                          </p:spTgt>
                                        </p:tgtEl>
                                        <p:attrNameLst>
                                          <p:attrName>style.visibility</p:attrName>
                                        </p:attrNameLst>
                                      </p:cBhvr>
                                      <p:to>
                                        <p:strVal val="visible"/>
                                      </p:to>
                                    </p:set>
                                    <p:animEffect transition="in" filter="blinds(horizontal)">
                                      <p:cBhvr>
                                        <p:cTn id="69"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nimBg="1"/>
      <p:bldP spid="10242" grpId="0" animBg="1"/>
      <p:bldP spid="4" grpId="0"/>
      <p:bldP spid="5" grpId="0" build="p"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304800" y="838200"/>
            <a:ext cx="3124200" cy="533400"/>
          </a:xfrm>
          <a:solidFill>
            <a:srgbClr val="CCFFFF"/>
          </a:solidFill>
          <a:ln>
            <a:solidFill>
              <a:srgbClr val="FF0000"/>
            </a:solidFill>
            <a:miter lim="800000"/>
            <a:headEnd/>
            <a:tailEnd/>
          </a:ln>
        </p:spPr>
        <p:txBody>
          <a:bodyPr/>
          <a:lstStyle/>
          <a:p>
            <a:pPr eaLnBrk="1" hangingPunct="1">
              <a:lnSpc>
                <a:spcPct val="90000"/>
              </a:lnSpc>
              <a:buFontTx/>
              <a:buNone/>
            </a:pPr>
            <a:r>
              <a:rPr lang="en-US" altLang="en-US" sz="2400" dirty="0" smtClean="0">
                <a:latin typeface="Times New Roman" panose="02020603050405020304" pitchFamily="18" charset="0"/>
              </a:rPr>
              <a:t>	</a:t>
            </a:r>
            <a:r>
              <a:rPr lang="en-US" altLang="en-US" sz="2400" b="1" dirty="0" err="1" smtClean="0">
                <a:solidFill>
                  <a:schemeClr val="tx2"/>
                </a:solidFill>
                <a:latin typeface="Times New Roman" panose="02020603050405020304" pitchFamily="18" charset="0"/>
              </a:rPr>
              <a:t>Biện</a:t>
            </a:r>
            <a:r>
              <a:rPr lang="en-US" altLang="en-US" sz="2400" b="1" dirty="0" smtClean="0">
                <a:solidFill>
                  <a:schemeClr val="tx2"/>
                </a:solidFill>
                <a:latin typeface="Times New Roman" panose="02020603050405020304" pitchFamily="18" charset="0"/>
              </a:rPr>
              <a:t> </a:t>
            </a:r>
            <a:r>
              <a:rPr lang="en-US" altLang="en-US" sz="2400" b="1" dirty="0" err="1">
                <a:solidFill>
                  <a:schemeClr val="tx2"/>
                </a:solidFill>
                <a:latin typeface="Times New Roman" panose="02020603050405020304" pitchFamily="18" charset="0"/>
              </a:rPr>
              <a:t>pháp</a:t>
            </a:r>
            <a:r>
              <a:rPr lang="en-US" altLang="en-US" sz="2400" b="1" dirty="0">
                <a:solidFill>
                  <a:schemeClr val="tx2"/>
                </a:solidFill>
                <a:latin typeface="Times New Roman" panose="02020603050405020304" pitchFamily="18" charset="0"/>
              </a:rPr>
              <a:t> </a:t>
            </a:r>
            <a:r>
              <a:rPr lang="en-US" altLang="en-US" sz="2400" b="1" dirty="0" err="1">
                <a:solidFill>
                  <a:schemeClr val="tx2"/>
                </a:solidFill>
                <a:latin typeface="Times New Roman" panose="02020603050405020304" pitchFamily="18" charset="0"/>
              </a:rPr>
              <a:t>sinh</a:t>
            </a:r>
            <a:r>
              <a:rPr lang="en-US" altLang="en-US" sz="2400" b="1" dirty="0">
                <a:solidFill>
                  <a:schemeClr val="tx2"/>
                </a:solidFill>
                <a:latin typeface="Times New Roman" panose="02020603050405020304" pitchFamily="18" charset="0"/>
              </a:rPr>
              <a:t> </a:t>
            </a:r>
            <a:r>
              <a:rPr lang="en-US" altLang="en-US" sz="2400" b="1" dirty="0" err="1">
                <a:solidFill>
                  <a:schemeClr val="tx2"/>
                </a:solidFill>
                <a:latin typeface="Times New Roman" panose="02020603050405020304" pitchFamily="18" charset="0"/>
              </a:rPr>
              <a:t>học</a:t>
            </a:r>
            <a:endParaRPr lang="en-US" altLang="en-US" sz="2400" dirty="0" smtClean="0">
              <a:latin typeface="Times New Roman" panose="02020603050405020304" pitchFamily="18" charset="0"/>
            </a:endParaRPr>
          </a:p>
          <a:p>
            <a:pPr eaLnBrk="1" hangingPunct="1">
              <a:lnSpc>
                <a:spcPct val="90000"/>
              </a:lnSpc>
              <a:buFontTx/>
              <a:buNone/>
            </a:pPr>
            <a:endParaRPr lang="en-US" altLang="en-US" sz="2400" dirty="0" smtClean="0">
              <a:latin typeface="Times New Roman" panose="02020603050405020304" pitchFamily="18" charset="0"/>
            </a:endParaRPr>
          </a:p>
        </p:txBody>
      </p:sp>
      <p:sp>
        <p:nvSpPr>
          <p:cNvPr id="12293" name="Rectangle 5"/>
          <p:cNvSpPr>
            <a:spLocks noChangeArrowheads="1"/>
          </p:cNvSpPr>
          <p:nvPr/>
        </p:nvSpPr>
        <p:spPr bwMode="auto">
          <a:xfrm>
            <a:off x="304800" y="228600"/>
            <a:ext cx="8229600" cy="533400"/>
          </a:xfrm>
          <a:prstGeom prst="rect">
            <a:avLst/>
          </a:prstGeom>
          <a:solidFill>
            <a:srgbClr val="CCFFCC"/>
          </a:solidFill>
          <a:ln w="9525">
            <a:solidFill>
              <a:srgbClr val="FF00FF"/>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altLang="en-US" sz="2800" b="1" dirty="0">
                <a:solidFill>
                  <a:schemeClr val="tx2"/>
                </a:solidFill>
                <a:latin typeface="Times New Roman" panose="02020603050405020304" pitchFamily="18" charset="0"/>
              </a:rPr>
              <a:t>d</a:t>
            </a:r>
            <a:r>
              <a:rPr lang="en-US" altLang="en-US" sz="2800" b="1" dirty="0" smtClean="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Biện</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pháp</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sinh</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học</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và</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kiểm</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dịch</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thực</a:t>
            </a:r>
            <a:r>
              <a:rPr lang="en-US" altLang="en-US" sz="2800" b="1" dirty="0">
                <a:solidFill>
                  <a:schemeClr val="tx2"/>
                </a:solidFill>
                <a:latin typeface="Times New Roman" panose="02020603050405020304" pitchFamily="18" charset="0"/>
              </a:rPr>
              <a:t> </a:t>
            </a:r>
            <a:r>
              <a:rPr lang="en-US" altLang="en-US" sz="2800" b="1" dirty="0" err="1">
                <a:solidFill>
                  <a:schemeClr val="tx2"/>
                </a:solidFill>
                <a:latin typeface="Times New Roman" panose="02020603050405020304" pitchFamily="18" charset="0"/>
              </a:rPr>
              <a:t>vật</a:t>
            </a:r>
            <a:endParaRPr lang="en-US" altLang="en-US" sz="2800" b="1" dirty="0">
              <a:solidFill>
                <a:schemeClr val="tx2"/>
              </a:solidFill>
              <a:latin typeface="Times New Roman" panose="02020603050405020304" pitchFamily="18" charset="0"/>
            </a:endParaRPr>
          </a:p>
        </p:txBody>
      </p:sp>
      <p:pic>
        <p:nvPicPr>
          <p:cNvPr id="8194" name="Picture 2" descr="Tin được không: Khoa học tạo ra những con ong đến từ &quot;địa ngục&quot; và bước  chuyển mình quan trọng của công nghệ ge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41148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Những lợi ích của bọ rùa mang lại cho cây trồng- Wao NNT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799" y="1447800"/>
            <a:ext cx="44577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Loạt 'siêu năng lực' của loài ếch khiến con người ao ước được sở hữ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962400"/>
            <a:ext cx="4114800" cy="276225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hế phẩm thảo dược Trừ Bệnh cây trồng - VƯỜN SINH THÁ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799" y="3962400"/>
            <a:ext cx="4556991" cy="276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1950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decel="50000" fill="hold">
                                          <p:stCondLst>
                                            <p:cond delay="0"/>
                                          </p:stCondLst>
                                        </p:cTn>
                                        <p:tgtEl>
                                          <p:spTgt spid="1229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229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2293"/>
                                        </p:tgtEl>
                                        <p:attrNameLst>
                                          <p:attrName>ppt_w</p:attrName>
                                        </p:attrNameLst>
                                      </p:cBhvr>
                                      <p:tavLst>
                                        <p:tav tm="0">
                                          <p:val>
                                            <p:strVal val="#ppt_w*.05"/>
                                          </p:val>
                                        </p:tav>
                                        <p:tav tm="100000">
                                          <p:val>
                                            <p:strVal val="#ppt_w"/>
                                          </p:val>
                                        </p:tav>
                                      </p:tavLst>
                                    </p:anim>
                                    <p:anim calcmode="lin" valueType="num">
                                      <p:cBhvr>
                                        <p:cTn id="10" dur="1000" fill="hold"/>
                                        <p:tgtEl>
                                          <p:spTgt spid="1229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229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229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229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2293"/>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11267">
                                            <p:bg/>
                                          </p:spTgt>
                                        </p:tgtEl>
                                        <p:attrNameLst>
                                          <p:attrName>style.visibility</p:attrName>
                                        </p:attrNameLst>
                                      </p:cBhvr>
                                      <p:to>
                                        <p:strVal val="visible"/>
                                      </p:to>
                                    </p:set>
                                    <p:animEffect transition="in" filter="blinds(horizontal)">
                                      <p:cBhvr>
                                        <p:cTn id="19" dur="500"/>
                                        <p:tgtEl>
                                          <p:spTgt spid="11267">
                                            <p:bg/>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1267">
                                            <p:txEl>
                                              <p:pRg st="0" end="0"/>
                                            </p:txEl>
                                          </p:spTgt>
                                        </p:tgtEl>
                                        <p:attrNameLst>
                                          <p:attrName>style.visibility</p:attrName>
                                        </p:attrNameLst>
                                      </p:cBhvr>
                                      <p:to>
                                        <p:strVal val="visible"/>
                                      </p:to>
                                    </p:set>
                                    <p:animEffect transition="in" filter="blinds(horizontal)">
                                      <p:cBhvr>
                                        <p:cTn id="24" dur="500"/>
                                        <p:tgtEl>
                                          <p:spTgt spid="1126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194"/>
                                        </p:tgtEl>
                                        <p:attrNameLst>
                                          <p:attrName>style.visibility</p:attrName>
                                        </p:attrNameLst>
                                      </p:cBhvr>
                                      <p:to>
                                        <p:strVal val="visible"/>
                                      </p:to>
                                    </p:set>
                                    <p:animEffect transition="in" filter="circle(in)">
                                      <p:cBhvr>
                                        <p:cTn id="29" dur="2000"/>
                                        <p:tgtEl>
                                          <p:spTgt spid="8194"/>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8196"/>
                                        </p:tgtEl>
                                        <p:attrNameLst>
                                          <p:attrName>style.visibility</p:attrName>
                                        </p:attrNameLst>
                                      </p:cBhvr>
                                      <p:to>
                                        <p:strVal val="visible"/>
                                      </p:to>
                                    </p:set>
                                    <p:animEffect transition="in" filter="circle(in)">
                                      <p:cBhvr>
                                        <p:cTn id="34" dur="2000"/>
                                        <p:tgtEl>
                                          <p:spTgt spid="8196"/>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8198"/>
                                        </p:tgtEl>
                                        <p:attrNameLst>
                                          <p:attrName>style.visibility</p:attrName>
                                        </p:attrNameLst>
                                      </p:cBhvr>
                                      <p:to>
                                        <p:strVal val="visible"/>
                                      </p:to>
                                    </p:set>
                                    <p:animEffect transition="in" filter="circle(in)">
                                      <p:cBhvr>
                                        <p:cTn id="39" dur="2000"/>
                                        <p:tgtEl>
                                          <p:spTgt spid="8198"/>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8200"/>
                                        </p:tgtEl>
                                        <p:attrNameLst>
                                          <p:attrName>style.visibility</p:attrName>
                                        </p:attrNameLst>
                                      </p:cBhvr>
                                      <p:to>
                                        <p:strVal val="visible"/>
                                      </p:to>
                                    </p:set>
                                    <p:animEffect transition="in" filter="circle(in)">
                                      <p:cBhvr>
                                        <p:cTn id="44" dur="20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nimBg="1"/>
      <p:bldP spid="1229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04800" y="76200"/>
            <a:ext cx="3124200" cy="533400"/>
          </a:xfrm>
          <a:prstGeom prst="rect">
            <a:avLst/>
          </a:prstGeom>
          <a:solidFill>
            <a:srgbClr val="CCFFFF"/>
          </a:solidFill>
          <a:ln>
            <a:solidFill>
              <a:srgbClr val="FF0000"/>
            </a:solidFill>
            <a:miter lim="800000"/>
            <a:headEnd/>
            <a:tailEnd/>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Tx/>
              <a:buNone/>
            </a:pPr>
            <a:r>
              <a:rPr lang="en-US" altLang="en-US" sz="2400" dirty="0" smtClean="0">
                <a:latin typeface="Times New Roman" panose="02020603050405020304" pitchFamily="18" charset="0"/>
              </a:rPr>
              <a:t>	</a:t>
            </a:r>
            <a:r>
              <a:rPr lang="en-US" altLang="en-US" sz="2400" b="1" dirty="0" err="1" smtClean="0">
                <a:solidFill>
                  <a:schemeClr val="tx2"/>
                </a:solidFill>
                <a:latin typeface="Times New Roman" panose="02020603050405020304" pitchFamily="18" charset="0"/>
              </a:rPr>
              <a:t>Kiểm</a:t>
            </a:r>
            <a:r>
              <a:rPr lang="en-US" altLang="en-US" sz="2400" b="1" dirty="0" smtClean="0">
                <a:solidFill>
                  <a:schemeClr val="tx2"/>
                </a:solidFill>
                <a:latin typeface="Times New Roman" panose="02020603050405020304" pitchFamily="18" charset="0"/>
              </a:rPr>
              <a:t> </a:t>
            </a:r>
            <a:r>
              <a:rPr lang="en-US" altLang="en-US" sz="2400" b="1" dirty="0" err="1" smtClean="0">
                <a:solidFill>
                  <a:schemeClr val="tx2"/>
                </a:solidFill>
                <a:latin typeface="Times New Roman" panose="02020603050405020304" pitchFamily="18" charset="0"/>
              </a:rPr>
              <a:t>dịch</a:t>
            </a:r>
            <a:r>
              <a:rPr lang="en-US" altLang="en-US" sz="2400" b="1" dirty="0" smtClean="0">
                <a:solidFill>
                  <a:schemeClr val="tx2"/>
                </a:solidFill>
                <a:latin typeface="Times New Roman" panose="02020603050405020304" pitchFamily="18" charset="0"/>
              </a:rPr>
              <a:t> </a:t>
            </a:r>
            <a:r>
              <a:rPr lang="en-US" altLang="en-US" sz="2400" b="1" dirty="0" err="1" smtClean="0">
                <a:solidFill>
                  <a:schemeClr val="tx2"/>
                </a:solidFill>
                <a:latin typeface="Times New Roman" panose="02020603050405020304" pitchFamily="18" charset="0"/>
              </a:rPr>
              <a:t>thực</a:t>
            </a:r>
            <a:r>
              <a:rPr lang="en-US" altLang="en-US" sz="2400" b="1" dirty="0" smtClean="0">
                <a:solidFill>
                  <a:schemeClr val="tx2"/>
                </a:solidFill>
                <a:latin typeface="Times New Roman" panose="02020603050405020304" pitchFamily="18" charset="0"/>
              </a:rPr>
              <a:t> </a:t>
            </a:r>
            <a:r>
              <a:rPr lang="en-US" altLang="en-US" sz="2400" b="1" dirty="0" err="1" smtClean="0">
                <a:solidFill>
                  <a:schemeClr val="tx2"/>
                </a:solidFill>
                <a:latin typeface="Times New Roman" panose="02020603050405020304" pitchFamily="18" charset="0"/>
              </a:rPr>
              <a:t>vật</a:t>
            </a:r>
            <a:endParaRPr lang="en-US" altLang="en-US" sz="2400" dirty="0" smtClean="0">
              <a:latin typeface="Times New Roman" panose="02020603050405020304" pitchFamily="18" charset="0"/>
            </a:endParaRPr>
          </a:p>
          <a:p>
            <a:pPr>
              <a:lnSpc>
                <a:spcPct val="90000"/>
              </a:lnSpc>
              <a:buFontTx/>
              <a:buNone/>
            </a:pPr>
            <a:endParaRPr lang="en-US" altLang="en-US" sz="2400" dirty="0" smtClean="0">
              <a:latin typeface="Times New Roman" panose="02020603050405020304" pitchFamily="18" charset="0"/>
            </a:endParaRPr>
          </a:p>
        </p:txBody>
      </p:sp>
      <p:pic>
        <p:nvPicPr>
          <p:cNvPr id="10242" name="Picture 2" descr="09 nội dung trong công tác kiểm dịch thực vật nội đị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91" y="990600"/>
            <a:ext cx="4244109" cy="512445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Quy định về quản lý giống cây trồng mới NK trong kiểm dịch thực vật nội đị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965200"/>
            <a:ext cx="4648200" cy="514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87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blinds(horizontal)">
                                      <p:cBhvr>
                                        <p:cTn id="7" dur="500"/>
                                        <p:tgtEl>
                                          <p:spTgt spid="2">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linds(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42"/>
                                        </p:tgtEl>
                                        <p:attrNameLst>
                                          <p:attrName>style.visibility</p:attrName>
                                        </p:attrNameLst>
                                      </p:cBhvr>
                                      <p:to>
                                        <p:strVal val="visible"/>
                                      </p:to>
                                    </p:set>
                                    <p:animEffect transition="in" filter="circle(in)">
                                      <p:cBhvr>
                                        <p:cTn id="17" dur="2000"/>
                                        <p:tgtEl>
                                          <p:spTgt spid="10242"/>
                                        </p:tgtEl>
                                      </p:cBhvr>
                                    </p:animEffect>
                                  </p:childTnLst>
                                </p:cTn>
                              </p:par>
                              <p:par>
                                <p:cTn id="18" presetID="6" presetClass="entr" presetSubtype="16" fill="hold" nodeType="withEffect">
                                  <p:stCondLst>
                                    <p:cond delay="0"/>
                                  </p:stCondLst>
                                  <p:childTnLst>
                                    <p:set>
                                      <p:cBhvr>
                                        <p:cTn id="19" dur="1" fill="hold">
                                          <p:stCondLst>
                                            <p:cond delay="0"/>
                                          </p:stCondLst>
                                        </p:cTn>
                                        <p:tgtEl>
                                          <p:spTgt spid="10244"/>
                                        </p:tgtEl>
                                        <p:attrNameLst>
                                          <p:attrName>style.visibility</p:attrName>
                                        </p:attrNameLst>
                                      </p:cBhvr>
                                      <p:to>
                                        <p:strVal val="visible"/>
                                      </p:to>
                                    </p:set>
                                    <p:animEffect transition="in" filter="circle(in)">
                                      <p:cBhvr>
                                        <p:cTn id="20"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3" name="TextBox 2"/>
          <p:cNvSpPr txBox="1"/>
          <p:nvPr/>
        </p:nvSpPr>
        <p:spPr>
          <a:xfrm>
            <a:off x="2971800" y="228600"/>
            <a:ext cx="3581400" cy="1631216"/>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sz="5000" b="1" smtClean="0">
                <a:latin typeface="Times New Roman" pitchFamily="18" charset="0"/>
                <a:cs typeface="Times New Roman" pitchFamily="18" charset="0"/>
              </a:rPr>
              <a:t>HỘP QUÀ BÍ ẨN</a:t>
            </a:r>
            <a:endParaRPr lang="en-US" sz="5000" b="1">
              <a:latin typeface="Times New Roman" pitchFamily="18" charset="0"/>
              <a:cs typeface="Times New Roman" pitchFamily="18" charset="0"/>
            </a:endParaRPr>
          </a:p>
        </p:txBody>
      </p:sp>
      <p:sp>
        <p:nvSpPr>
          <p:cNvPr id="4" name="Oval 3"/>
          <p:cNvSpPr/>
          <p:nvPr/>
        </p:nvSpPr>
        <p:spPr>
          <a:xfrm>
            <a:off x="1676400" y="2209800"/>
            <a:ext cx="6477000" cy="36576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5" name="TextBox 4"/>
          <p:cNvSpPr txBox="1"/>
          <p:nvPr/>
        </p:nvSpPr>
        <p:spPr>
          <a:xfrm>
            <a:off x="2476500" y="2895600"/>
            <a:ext cx="4876800" cy="2554545"/>
          </a:xfrm>
          <a:prstGeom prst="rect">
            <a:avLst/>
          </a:prstGeom>
          <a:noFill/>
        </p:spPr>
        <p:txBody>
          <a:bodyPr wrap="square" rtlCol="0">
            <a:spAutoFit/>
          </a:bodyPr>
          <a:lstStyle/>
          <a:p>
            <a:r>
              <a:rPr lang="en-US" sz="3200" smtClean="0">
                <a:latin typeface="Times New Roman" pitchFamily="18" charset="0"/>
                <a:cs typeface="Times New Roman" pitchFamily="18" charset="0"/>
              </a:rPr>
              <a:t>Trong mỗi hộp quà ẩn chứng một số điểm bí ấn. Các em hãy trả lời đúng các câu hỏi để nhận về phần quà cho mình nhé.</a:t>
            </a:r>
            <a:endParaRPr lang="en-US" sz="3200">
              <a:latin typeface="Times New Roman" pitchFamily="18" charset="0"/>
              <a:cs typeface="Times New Roman" pitchFamily="18" charset="0"/>
            </a:endParaRPr>
          </a:p>
        </p:txBody>
      </p:sp>
      <p:pic>
        <p:nvPicPr>
          <p:cNvPr id="6"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81059" y="141787"/>
            <a:ext cx="304800" cy="304800"/>
          </a:xfrm>
          <a:prstGeom prst="rect">
            <a:avLst/>
          </a:prstGeom>
        </p:spPr>
      </p:pic>
    </p:spTree>
    <p:extLst>
      <p:ext uri="{BB962C8B-B14F-4D97-AF65-F5344CB8AC3E}">
        <p14:creationId xmlns:p14="http://schemas.microsoft.com/office/powerpoint/2010/main" val="286826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5283" numSld="999">
                <p:cTn id="7" fill="hold" display="0">
                  <p:stCondLst>
                    <p:cond delay="indefinite"/>
                  </p:stCondLst>
                  <p:endCondLst>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5000" r="-25000"/>
          </a:stretch>
        </a:blipFill>
        <a:effectLst/>
      </p:bgPr>
    </p:bg>
    <p:spTree>
      <p:nvGrpSpPr>
        <p:cNvPr id="1" name=""/>
        <p:cNvGrpSpPr/>
        <p:nvPr/>
      </p:nvGrpSpPr>
      <p:grpSpPr>
        <a:xfrm>
          <a:off x="0" y="0"/>
          <a:ext cx="0" cy="0"/>
          <a:chOff x="0" y="0"/>
          <a:chExt cx="0" cy="0"/>
        </a:xfrm>
      </p:grpSpPr>
      <p:pic>
        <p:nvPicPr>
          <p:cNvPr id="4" name="q1">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155978" y="810491"/>
            <a:ext cx="1984549" cy="1828800"/>
          </a:xfrm>
          <a:prstGeom prst="rect">
            <a:avLst/>
          </a:prstGeom>
        </p:spPr>
      </p:pic>
      <p:pic>
        <p:nvPicPr>
          <p:cNvPr id="5" name="q2">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3322866" y="792951"/>
            <a:ext cx="2001780" cy="1884218"/>
          </a:xfrm>
          <a:prstGeom prst="rect">
            <a:avLst/>
          </a:prstGeom>
        </p:spPr>
      </p:pic>
      <p:pic>
        <p:nvPicPr>
          <p:cNvPr id="6" name="q3">
            <a:hlinkClick r:id="rId9" action="ppaction://hlinksldjump"/>
          </p:cNvPr>
          <p:cNvPicPr>
            <a:picLocks noChangeAspect="1"/>
          </p:cNvPicPr>
          <p:nvPr/>
        </p:nvPicPr>
        <p:blipFill rotWithShape="1">
          <a:blip r:embed="rId10">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6522028" y="817418"/>
            <a:ext cx="1905000" cy="1947008"/>
          </a:xfrm>
          <a:prstGeom prst="rect">
            <a:avLst/>
          </a:prstGeom>
        </p:spPr>
      </p:pic>
      <p:pic>
        <p:nvPicPr>
          <p:cNvPr id="7" name="q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223461" y="3626430"/>
            <a:ext cx="1849582" cy="1832377"/>
          </a:xfrm>
          <a:prstGeom prst="rect">
            <a:avLst/>
          </a:prstGeom>
        </p:spPr>
      </p:pic>
      <p:pic>
        <p:nvPicPr>
          <p:cNvPr id="8" name="q5">
            <a:hlinkClick r:id="rId14" action="ppaction://hlinksldjump"/>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32909" y="3513918"/>
            <a:ext cx="2057400" cy="2057400"/>
          </a:xfrm>
          <a:prstGeom prst="rect">
            <a:avLst/>
          </a:prstGeom>
        </p:spPr>
      </p:pic>
      <p:sp>
        <p:nvSpPr>
          <p:cNvPr id="10" name="Oval 9"/>
          <p:cNvSpPr/>
          <p:nvPr/>
        </p:nvSpPr>
        <p:spPr>
          <a:xfrm>
            <a:off x="223461" y="1229590"/>
            <a:ext cx="1694611" cy="1132609"/>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2" name="Oval 11"/>
          <p:cNvSpPr/>
          <p:nvPr/>
        </p:nvSpPr>
        <p:spPr>
          <a:xfrm>
            <a:off x="3716623" y="4117485"/>
            <a:ext cx="1608022" cy="113428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3" name="Oval 12"/>
          <p:cNvSpPr/>
          <p:nvPr/>
        </p:nvSpPr>
        <p:spPr>
          <a:xfrm>
            <a:off x="378430" y="4047318"/>
            <a:ext cx="1694613" cy="121048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14" name="Oval 13"/>
          <p:cNvSpPr/>
          <p:nvPr/>
        </p:nvSpPr>
        <p:spPr>
          <a:xfrm>
            <a:off x="6622205" y="1207075"/>
            <a:ext cx="1722322" cy="1264228"/>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5" name="Oval 14"/>
          <p:cNvSpPr/>
          <p:nvPr/>
        </p:nvSpPr>
        <p:spPr>
          <a:xfrm>
            <a:off x="3322864" y="1207074"/>
            <a:ext cx="1877785" cy="108411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TextBox 15"/>
          <p:cNvSpPr txBox="1"/>
          <p:nvPr/>
        </p:nvSpPr>
        <p:spPr>
          <a:xfrm>
            <a:off x="465523" y="1536853"/>
            <a:ext cx="1232274" cy="461665"/>
          </a:xfrm>
          <a:prstGeom prst="rect">
            <a:avLst/>
          </a:prstGeom>
          <a:noFill/>
        </p:spPr>
        <p:txBody>
          <a:bodyPr wrap="square" rtlCol="0">
            <a:spAutoFit/>
          </a:bodyPr>
          <a:lstStyle/>
          <a:p>
            <a:r>
              <a:rPr lang="en-US" sz="2400" dirty="0"/>
              <a:t>9</a:t>
            </a:r>
            <a:r>
              <a:rPr lang="en-US" sz="2400" dirty="0" smtClean="0"/>
              <a:t> </a:t>
            </a:r>
            <a:r>
              <a:rPr lang="en-US" sz="2400" dirty="0" err="1" smtClean="0"/>
              <a:t>điểm</a:t>
            </a:r>
            <a:endParaRPr lang="en-US" sz="2400" dirty="0"/>
          </a:p>
        </p:txBody>
      </p:sp>
      <p:sp>
        <p:nvSpPr>
          <p:cNvPr id="18" name="TextBox 17"/>
          <p:cNvSpPr txBox="1"/>
          <p:nvPr/>
        </p:nvSpPr>
        <p:spPr>
          <a:xfrm>
            <a:off x="3867149" y="4455467"/>
            <a:ext cx="1333501" cy="461665"/>
          </a:xfrm>
          <a:prstGeom prst="rect">
            <a:avLst/>
          </a:prstGeom>
          <a:noFill/>
        </p:spPr>
        <p:txBody>
          <a:bodyPr wrap="square" rtlCol="0">
            <a:spAutoFit/>
          </a:bodyPr>
          <a:lstStyle/>
          <a:p>
            <a:r>
              <a:rPr lang="en-US" sz="2400" dirty="0" smtClean="0"/>
              <a:t>9 </a:t>
            </a:r>
            <a:r>
              <a:rPr lang="en-US" sz="2400" dirty="0" err="1" smtClean="0"/>
              <a:t>điểm</a:t>
            </a:r>
            <a:endParaRPr lang="en-US" sz="2400" dirty="0"/>
          </a:p>
        </p:txBody>
      </p:sp>
      <p:sp>
        <p:nvSpPr>
          <p:cNvPr id="20" name="TextBox 19"/>
          <p:cNvSpPr txBox="1"/>
          <p:nvPr/>
        </p:nvSpPr>
        <p:spPr>
          <a:xfrm>
            <a:off x="6922837" y="1630871"/>
            <a:ext cx="1421690" cy="461665"/>
          </a:xfrm>
          <a:prstGeom prst="rect">
            <a:avLst/>
          </a:prstGeom>
          <a:noFill/>
        </p:spPr>
        <p:txBody>
          <a:bodyPr wrap="square" rtlCol="0">
            <a:spAutoFit/>
          </a:bodyPr>
          <a:lstStyle/>
          <a:p>
            <a:r>
              <a:rPr lang="en-US" sz="2400" dirty="0" smtClean="0"/>
              <a:t>9 </a:t>
            </a:r>
            <a:r>
              <a:rPr lang="en-US" sz="2400" dirty="0" err="1" smtClean="0"/>
              <a:t>điểm</a:t>
            </a:r>
            <a:endParaRPr lang="en-US" sz="2400" dirty="0"/>
          </a:p>
        </p:txBody>
      </p:sp>
      <p:sp>
        <p:nvSpPr>
          <p:cNvPr id="21" name="TextBox 20"/>
          <p:cNvSpPr txBox="1"/>
          <p:nvPr/>
        </p:nvSpPr>
        <p:spPr>
          <a:xfrm>
            <a:off x="3656067" y="1448164"/>
            <a:ext cx="1211378" cy="461665"/>
          </a:xfrm>
          <a:prstGeom prst="rect">
            <a:avLst/>
          </a:prstGeom>
          <a:noFill/>
        </p:spPr>
        <p:txBody>
          <a:bodyPr wrap="square" rtlCol="0">
            <a:spAutoFit/>
          </a:bodyPr>
          <a:lstStyle/>
          <a:p>
            <a:r>
              <a:rPr lang="en-US" sz="2400" dirty="0" smtClean="0"/>
              <a:t>10 </a:t>
            </a:r>
            <a:r>
              <a:rPr lang="en-US" sz="2400" dirty="0" err="1" smtClean="0"/>
              <a:t>điểm</a:t>
            </a:r>
            <a:endParaRPr lang="en-US" sz="2400" dirty="0"/>
          </a:p>
        </p:txBody>
      </p:sp>
    </p:spTree>
    <p:extLst>
      <p:ext uri="{BB962C8B-B14F-4D97-AF65-F5344CB8AC3E}">
        <p14:creationId xmlns:p14="http://schemas.microsoft.com/office/powerpoint/2010/main" val="22883712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1000"/>
                                        <p:tgtEl>
                                          <p:spTgt spid="16"/>
                                        </p:tgtEl>
                                      </p:cBhvr>
                                    </p:animEffect>
                                    <p:anim calcmode="lin" valueType="num">
                                      <p:cBhvr>
                                        <p:cTn id="11" dur="1000" fill="hold"/>
                                        <p:tgtEl>
                                          <p:spTgt spid="16"/>
                                        </p:tgtEl>
                                        <p:attrNameLst>
                                          <p:attrName>ppt_x</p:attrName>
                                        </p:attrNameLst>
                                      </p:cBhvr>
                                      <p:tavLst>
                                        <p:tav tm="0">
                                          <p:val>
                                            <p:strVal val="#ppt_x"/>
                                          </p:val>
                                        </p:tav>
                                        <p:tav tm="100000">
                                          <p:val>
                                            <p:strVal val="#ppt_x"/>
                                          </p:val>
                                        </p:tav>
                                      </p:tavLst>
                                    </p:anim>
                                    <p:anim calcmode="lin" valueType="num">
                                      <p:cBhvr>
                                        <p:cTn id="12" dur="1000" fill="hold"/>
                                        <p:tgtEl>
                                          <p:spTgt spid="16"/>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par>
                                <p:cTn id="24" presetID="42"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1000"/>
                                        <p:tgtEl>
                                          <p:spTgt spid="21"/>
                                        </p:tgtEl>
                                      </p:cBhvr>
                                    </p:animEffect>
                                    <p:anim calcmode="lin" valueType="num">
                                      <p:cBhvr>
                                        <p:cTn id="27" dur="1000" fill="hold"/>
                                        <p:tgtEl>
                                          <p:spTgt spid="21"/>
                                        </p:tgtEl>
                                        <p:attrNameLst>
                                          <p:attrName>ppt_x</p:attrName>
                                        </p:attrNameLst>
                                      </p:cBhvr>
                                      <p:tavLst>
                                        <p:tav tm="0">
                                          <p:val>
                                            <p:strVal val="#ppt_x"/>
                                          </p:val>
                                        </p:tav>
                                        <p:tav tm="100000">
                                          <p:val>
                                            <p:strVal val="#ppt_x"/>
                                          </p:val>
                                        </p:tav>
                                      </p:tavLst>
                                    </p:anim>
                                    <p:anim calcmode="lin" valueType="num">
                                      <p:cBhvr>
                                        <p:cTn id="28" dur="1000" fill="hold"/>
                                        <p:tgtEl>
                                          <p:spTgt spid="21"/>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5"/>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6"/>
                                        </p:tgtEl>
                                      </p:cBhvr>
                                    </p:animEffect>
                                    <p:set>
                                      <p:cBhvr>
                                        <p:cTn id="39" dur="1" fill="hold">
                                          <p:stCondLst>
                                            <p:cond delay="499"/>
                                          </p:stCondLst>
                                        </p:cTn>
                                        <p:tgtEl>
                                          <p:spTgt spid="6"/>
                                        </p:tgtEl>
                                        <p:attrNameLst>
                                          <p:attrName>style.visibility</p:attrName>
                                        </p:attrNameLst>
                                      </p:cBhvr>
                                      <p:to>
                                        <p:strVal val="hidden"/>
                                      </p:to>
                                    </p:set>
                                  </p:childTnLst>
                                </p:cTn>
                              </p:par>
                              <p:par>
                                <p:cTn id="40" presetID="42"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1000"/>
                                        <p:tgtEl>
                                          <p:spTgt spid="14"/>
                                        </p:tgtEl>
                                      </p:cBhvr>
                                    </p:animEffect>
                                    <p:anim calcmode="lin" valueType="num">
                                      <p:cBhvr>
                                        <p:cTn id="48" dur="1000" fill="hold"/>
                                        <p:tgtEl>
                                          <p:spTgt spid="14"/>
                                        </p:tgtEl>
                                        <p:attrNameLst>
                                          <p:attrName>ppt_x</p:attrName>
                                        </p:attrNameLst>
                                      </p:cBhvr>
                                      <p:tavLst>
                                        <p:tav tm="0">
                                          <p:val>
                                            <p:strVal val="#ppt_x"/>
                                          </p:val>
                                        </p:tav>
                                        <p:tav tm="100000">
                                          <p:val>
                                            <p:strVal val="#ppt_x"/>
                                          </p:val>
                                        </p:tav>
                                      </p:tavLst>
                                    </p:anim>
                                    <p:anim calcmode="lin" valueType="num">
                                      <p:cBhvr>
                                        <p:cTn id="4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61" restart="whenNotActive" fill="hold" evtFilter="cancelBubble" nodeType="interactiveSeq">
                <p:stCondLst>
                  <p:cond evt="onClick" delay="0">
                    <p:tgtEl>
                      <p:spTgt spid="8"/>
                    </p:tgtEl>
                  </p:cond>
                </p:stCondLst>
                <p:endSync evt="end" delay="0">
                  <p:rtn val="all"/>
                </p:endSync>
                <p:childTnLst>
                  <p:par>
                    <p:cTn id="62" fill="hold">
                      <p:stCondLst>
                        <p:cond delay="0"/>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par>
                                <p:cTn id="67" presetID="42"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000"/>
                                        <p:tgtEl>
                                          <p:spTgt spid="18"/>
                                        </p:tgtEl>
                                      </p:cBhvr>
                                    </p:animEffect>
                                    <p:anim calcmode="lin" valueType="num">
                                      <p:cBhvr>
                                        <p:cTn id="70" dur="1000" fill="hold"/>
                                        <p:tgtEl>
                                          <p:spTgt spid="18"/>
                                        </p:tgtEl>
                                        <p:attrNameLst>
                                          <p:attrName>ppt_x</p:attrName>
                                        </p:attrNameLst>
                                      </p:cBhvr>
                                      <p:tavLst>
                                        <p:tav tm="0">
                                          <p:val>
                                            <p:strVal val="#ppt_x"/>
                                          </p:val>
                                        </p:tav>
                                        <p:tav tm="100000">
                                          <p:val>
                                            <p:strVal val="#ppt_x"/>
                                          </p:val>
                                        </p:tav>
                                      </p:tavLst>
                                    </p:anim>
                                    <p:anim calcmode="lin" valueType="num">
                                      <p:cBhvr>
                                        <p:cTn id="71" dur="1000" fill="hold"/>
                                        <p:tgtEl>
                                          <p:spTgt spid="18"/>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1000"/>
                                        <p:tgtEl>
                                          <p:spTgt spid="12"/>
                                        </p:tgtEl>
                                      </p:cBhvr>
                                    </p:animEffect>
                                    <p:anim calcmode="lin" valueType="num">
                                      <p:cBhvr>
                                        <p:cTn id="75" dur="1000" fill="hold"/>
                                        <p:tgtEl>
                                          <p:spTgt spid="12"/>
                                        </p:tgtEl>
                                        <p:attrNameLst>
                                          <p:attrName>ppt_x</p:attrName>
                                        </p:attrNameLst>
                                      </p:cBhvr>
                                      <p:tavLst>
                                        <p:tav tm="0">
                                          <p:val>
                                            <p:strVal val="#ppt_x"/>
                                          </p:val>
                                        </p:tav>
                                        <p:tav tm="100000">
                                          <p:val>
                                            <p:strVal val="#ppt_x"/>
                                          </p:val>
                                        </p:tav>
                                      </p:tavLst>
                                    </p:anim>
                                    <p:anim calcmode="lin" valueType="num">
                                      <p:cBhvr>
                                        <p:cTn id="7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8"/>
                  </p:tgtEl>
                </p:cond>
              </p:nextCondLst>
            </p:seq>
          </p:childTnLst>
        </p:cTn>
      </p:par>
    </p:tnLst>
    <p:bldLst>
      <p:bldP spid="10" grpId="0" animBg="1"/>
      <p:bldP spid="12" grpId="0" animBg="1"/>
      <p:bldP spid="13" grpId="0" animBg="1"/>
      <p:bldP spid="14" grpId="0" animBg="1"/>
      <p:bldP spid="15" grpId="0" animBg="1"/>
      <p:bldP spid="16" grpId="0"/>
      <p:bldP spid="18"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914400"/>
            <a:ext cx="6934200" cy="2062103"/>
          </a:xfrm>
          <a:prstGeom prst="rect">
            <a:avLst/>
          </a:prstGeom>
        </p:spPr>
        <p:txBody>
          <a:bodyPr wrap="square">
            <a:spAutoFit/>
          </a:bodyPr>
          <a:lstStyle/>
          <a:p>
            <a:r>
              <a:rPr lang="vi-VN" sz="3200" dirty="0">
                <a:latin typeface="+mj-lt"/>
              </a:rPr>
              <a:t>Tháng chạp là tháng trồng khoai</a:t>
            </a:r>
            <a:br>
              <a:rPr lang="vi-VN" sz="3200" dirty="0">
                <a:latin typeface="+mj-lt"/>
              </a:rPr>
            </a:br>
            <a:r>
              <a:rPr lang="vi-VN" sz="3200" dirty="0">
                <a:latin typeface="+mj-lt"/>
              </a:rPr>
              <a:t>Tháng giêng trồng đậu tháng hai trồng cà</a:t>
            </a:r>
            <a:br>
              <a:rPr lang="vi-VN" sz="3200" dirty="0">
                <a:latin typeface="+mj-lt"/>
              </a:rPr>
            </a:br>
            <a:r>
              <a:rPr lang="vi-VN" sz="3200" dirty="0">
                <a:latin typeface="+mj-lt"/>
              </a:rPr>
              <a:t>Tháng ba cày vỡ ruộng ra</a:t>
            </a:r>
            <a:br>
              <a:rPr lang="vi-VN" sz="3200" dirty="0">
                <a:latin typeface="+mj-lt"/>
              </a:rPr>
            </a:br>
            <a:r>
              <a:rPr lang="vi-VN" sz="3200" dirty="0">
                <a:latin typeface="+mj-lt"/>
              </a:rPr>
              <a:t>Tháng tư làm mạ mưa sa đầy đồng</a:t>
            </a:r>
            <a:endParaRPr lang="en-US" sz="3200" dirty="0">
              <a:latin typeface="+mj-lt"/>
            </a:endParaRPr>
          </a:p>
        </p:txBody>
      </p:sp>
      <p:sp>
        <p:nvSpPr>
          <p:cNvPr id="3" name="Rectangle 2"/>
          <p:cNvSpPr/>
          <p:nvPr/>
        </p:nvSpPr>
        <p:spPr>
          <a:xfrm>
            <a:off x="914400" y="3886200"/>
            <a:ext cx="7434664" cy="584775"/>
          </a:xfrm>
          <a:prstGeom prst="rect">
            <a:avLst/>
          </a:prstGeom>
        </p:spPr>
        <p:txBody>
          <a:bodyPr wrap="none">
            <a:spAutoFit/>
          </a:bodyPr>
          <a:lstStyle/>
          <a:p>
            <a:r>
              <a:rPr lang="en-US" sz="3200" dirty="0" err="1">
                <a:latin typeface="Times New Roman" pitchFamily="18" charset="0"/>
                <a:cs typeface="Times New Roman" pitchFamily="18" charset="0"/>
              </a:rPr>
              <a:t>Tháng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giêng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trồng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trúc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tháng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lục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trồng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tiêu</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226499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6000" r="-6000"/>
          </a:stretch>
        </a:blipFill>
        <a:effectLst/>
      </p:bgPr>
    </p:bg>
    <p:spTree>
      <p:nvGrpSpPr>
        <p:cNvPr id="1" name=""/>
        <p:cNvGrpSpPr/>
        <p:nvPr/>
      </p:nvGrpSpPr>
      <p:grpSpPr>
        <a:xfrm>
          <a:off x="0" y="0"/>
          <a:ext cx="0" cy="0"/>
          <a:chOff x="0" y="0"/>
          <a:chExt cx="0" cy="0"/>
        </a:xfrm>
      </p:grpSpPr>
      <p:sp>
        <p:nvSpPr>
          <p:cNvPr id="2" name="Rounded Rectangle 1"/>
          <p:cNvSpPr/>
          <p:nvPr/>
        </p:nvSpPr>
        <p:spPr>
          <a:xfrm>
            <a:off x="1143000" y="304800"/>
            <a:ext cx="51816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TextBox 3"/>
          <p:cNvSpPr txBox="1"/>
          <p:nvPr/>
        </p:nvSpPr>
        <p:spPr>
          <a:xfrm>
            <a:off x="695638" y="5810054"/>
            <a:ext cx="6512517"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spcBef>
                <a:spcPct val="20000"/>
              </a:spcBef>
            </a:pPr>
            <a:r>
              <a:rPr lang="en-US" sz="3200" dirty="0" smtClean="0">
                <a:solidFill>
                  <a:srgbClr val="0000CC"/>
                </a:solidFill>
                <a:latin typeface="Times New Roman" pitchFamily="18" charset="0"/>
                <a:cs typeface="Times New Roman" pitchFamily="18" charset="0"/>
              </a:rPr>
              <a:t>D: </a:t>
            </a:r>
            <a:r>
              <a:rPr lang="en-US" altLang="en-US" sz="2400" dirty="0" err="1" smtClean="0">
                <a:solidFill>
                  <a:srgbClr val="0000CC"/>
                </a:solidFill>
                <a:latin typeface="Times New Roman" panose="02020603050405020304" pitchFamily="18" charset="0"/>
                <a:cs typeface="Times New Roman" panose="02020603050405020304" pitchFamily="18" charset="0"/>
              </a:rPr>
              <a:t>Diệt</a:t>
            </a:r>
            <a:r>
              <a:rPr lang="en-US" altLang="en-US" sz="2400" dirty="0" smtClean="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hết</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cỏ</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mọc</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xen</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vào</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a:solidFill>
                  <a:srgbClr val="0000CC"/>
                </a:solidFill>
                <a:latin typeface="Times New Roman" panose="02020603050405020304" pitchFamily="18" charset="0"/>
                <a:cs typeface="Times New Roman" panose="02020603050405020304" pitchFamily="18" charset="0"/>
              </a:rPr>
              <a:t>cây</a:t>
            </a:r>
            <a:r>
              <a:rPr lang="en-US" altLang="en-US" sz="2400" dirty="0">
                <a:solidFill>
                  <a:srgbClr val="0000CC"/>
                </a:solidFill>
                <a:latin typeface="Times New Roman" panose="02020603050405020304" pitchFamily="18" charset="0"/>
                <a:cs typeface="Times New Roman" panose="02020603050405020304" pitchFamily="18" charset="0"/>
              </a:rPr>
              <a:t> </a:t>
            </a:r>
            <a:r>
              <a:rPr lang="en-US" altLang="en-US" sz="2400" dirty="0" err="1" smtClean="0">
                <a:solidFill>
                  <a:srgbClr val="0000CC"/>
                </a:solidFill>
                <a:latin typeface="Times New Roman" panose="02020603050405020304" pitchFamily="18" charset="0"/>
                <a:cs typeface="Times New Roman" panose="02020603050405020304" pitchFamily="18" charset="0"/>
              </a:rPr>
              <a:t>trồng</a:t>
            </a:r>
            <a:endParaRPr lang="en-US" altLang="en-US" sz="2400" dirty="0">
              <a:solidFill>
                <a:srgbClr val="0000CC"/>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734901" y="1946604"/>
            <a:ext cx="6427899"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spcBef>
                <a:spcPct val="20000"/>
              </a:spcBef>
              <a:buFont typeface="Times New Roman" panose="02020603050405020304" pitchFamily="18" charset="0"/>
              <a:buNone/>
            </a:pPr>
            <a:r>
              <a:rPr lang="en-US" sz="3200" dirty="0" smtClean="0">
                <a:latin typeface="Times New Roman" pitchFamily="18" charset="0"/>
                <a:cs typeface="Times New Roman" pitchFamily="18" charset="0"/>
              </a:rPr>
              <a:t>A: </a:t>
            </a:r>
            <a:r>
              <a:rPr lang="en-US" altLang="en-US" sz="2400" dirty="0" err="1">
                <a:solidFill>
                  <a:srgbClr val="0000FF"/>
                </a:solidFill>
                <a:latin typeface="Times New Roman" panose="02020603050405020304" pitchFamily="18" charset="0"/>
              </a:rPr>
              <a:t>Làm</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cho</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đất</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tơi</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xốp</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tăng</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khả</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năng</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giữ</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nước</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chất</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dinh</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dưỡng</a:t>
            </a:r>
            <a:r>
              <a:rPr lang="en-US" altLang="en-US" sz="2400" dirty="0">
                <a:solidFill>
                  <a:srgbClr val="0000FF"/>
                </a:solidFill>
                <a:latin typeface="Times New Roman" panose="02020603050405020304" pitchFamily="18" charset="0"/>
              </a:rPr>
              <a:t>.</a:t>
            </a:r>
          </a:p>
        </p:txBody>
      </p:sp>
      <p:sp>
        <p:nvSpPr>
          <p:cNvPr id="7" name="TextBox 6"/>
          <p:cNvSpPr txBox="1"/>
          <p:nvPr/>
        </p:nvSpPr>
        <p:spPr>
          <a:xfrm>
            <a:off x="734900" y="4306162"/>
            <a:ext cx="6427899"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C: </a:t>
            </a:r>
            <a:r>
              <a:rPr lang="en-US" altLang="en-US" sz="2400" dirty="0" err="1">
                <a:solidFill>
                  <a:srgbClr val="0000FF"/>
                </a:solidFill>
                <a:latin typeface="Times New Roman" panose="02020603050405020304" pitchFamily="18" charset="0"/>
              </a:rPr>
              <a:t>Làm</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cho</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đất</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tơi</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xốp</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bằng</a:t>
            </a:r>
            <a:r>
              <a:rPr lang="en-US" altLang="en-US" sz="2400" dirty="0">
                <a:solidFill>
                  <a:srgbClr val="0000FF"/>
                </a:solidFill>
                <a:latin typeface="Times New Roman" panose="02020603050405020304" pitchFamily="18" charset="0"/>
              </a:rPr>
              <a:t> </a:t>
            </a:r>
            <a:r>
              <a:rPr lang="en-US" altLang="en-US" sz="2400" dirty="0" err="1" smtClean="0">
                <a:solidFill>
                  <a:srgbClr val="0000FF"/>
                </a:solidFill>
                <a:latin typeface="Times New Roman" panose="02020603050405020304" pitchFamily="18" charset="0"/>
              </a:rPr>
              <a:t>phẳng</a:t>
            </a:r>
            <a:r>
              <a:rPr lang="en-US" altLang="en-US" sz="2400" dirty="0">
                <a:solidFill>
                  <a:srgbClr val="0000FF"/>
                </a:solidFill>
                <a:latin typeface="Times New Roman" panose="02020603050405020304" pitchFamily="18" charset="0"/>
              </a:rPr>
              <a:t>.</a:t>
            </a:r>
          </a:p>
          <a:p>
            <a:r>
              <a:rPr lang="en-US" sz="3200" dirty="0" smtClean="0">
                <a:latin typeface="Times New Roman" pitchFamily="18" charset="0"/>
                <a:cs typeface="Times New Roman" pitchFamily="18" charset="0"/>
              </a:rPr>
              <a:t> </a:t>
            </a:r>
            <a:endParaRPr lang="en-US" sz="3200" dirty="0">
              <a:latin typeface="Times New Roman" pitchFamily="18" charset="0"/>
              <a:cs typeface="Times New Roman" pitchFamily="18" charset="0"/>
            </a:endParaRPr>
          </a:p>
        </p:txBody>
      </p:sp>
      <p:sp>
        <p:nvSpPr>
          <p:cNvPr id="8" name="TextBox 7"/>
          <p:cNvSpPr txBox="1"/>
          <p:nvPr/>
        </p:nvSpPr>
        <p:spPr>
          <a:xfrm>
            <a:off x="734901" y="3352800"/>
            <a:ext cx="6440927"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smtClean="0">
                <a:latin typeface="Times New Roman" pitchFamily="18" charset="0"/>
                <a:cs typeface="Times New Roman" pitchFamily="18" charset="0"/>
              </a:rPr>
              <a:t>B: </a:t>
            </a:r>
            <a:r>
              <a:rPr lang="en-US" altLang="en-US" sz="2400" dirty="0" smtClean="0">
                <a:solidFill>
                  <a:srgbClr val="0000FF"/>
                </a:solidFill>
                <a:latin typeface="Times New Roman" panose="02020603050405020304" pitchFamily="18" charset="0"/>
              </a:rPr>
              <a:t> </a:t>
            </a:r>
            <a:r>
              <a:rPr lang="en-US" altLang="en-US" sz="2400" dirty="0" err="1" smtClean="0">
                <a:solidFill>
                  <a:srgbClr val="0000FF"/>
                </a:solidFill>
                <a:latin typeface="Times New Roman" panose="02020603050405020304" pitchFamily="18" charset="0"/>
              </a:rPr>
              <a:t>Cải</a:t>
            </a:r>
            <a:r>
              <a:rPr lang="en-US" altLang="en-US" sz="2400" dirty="0" smtClean="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tạo</a:t>
            </a:r>
            <a:r>
              <a:rPr lang="en-US" altLang="en-US" sz="2400" dirty="0">
                <a:solidFill>
                  <a:srgbClr val="0000FF"/>
                </a:solidFill>
                <a:latin typeface="Times New Roman" panose="02020603050405020304" pitchFamily="18" charset="0"/>
              </a:rPr>
              <a:t> </a:t>
            </a:r>
            <a:r>
              <a:rPr lang="en-US" altLang="en-US" sz="2400" dirty="0" err="1">
                <a:solidFill>
                  <a:srgbClr val="0000FF"/>
                </a:solidFill>
                <a:latin typeface="Times New Roman" panose="02020603050405020304" pitchFamily="18" charset="0"/>
              </a:rPr>
              <a:t>đất</a:t>
            </a:r>
            <a:r>
              <a:rPr lang="en-US" altLang="en-US" sz="2400" dirty="0" smtClean="0">
                <a:solidFill>
                  <a:srgbClr val="0000FF"/>
                </a:solidFill>
                <a:latin typeface="Times New Roman" panose="02020603050405020304" pitchFamily="18" charset="0"/>
              </a:rPr>
              <a:t>.</a:t>
            </a:r>
            <a:endParaRPr lang="en-US" altLang="en-US" sz="2400" dirty="0">
              <a:solidFill>
                <a:srgbClr val="0000FF"/>
              </a:solidFill>
              <a:latin typeface="Times New Roman" panose="02020603050405020304" pitchFamily="18" charset="0"/>
            </a:endParaRPr>
          </a:p>
        </p:txBody>
      </p:sp>
      <p:pic>
        <p:nvPicPr>
          <p:cNvPr id="9" name="q1">
            <a:hlinkClick r:id="rId8" action="ppaction://hlinksldjump"/>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250" b="90000" l="10000" r="94250"/>
                    </a14:imgEffect>
                  </a14:imgLayer>
                </a14:imgProps>
              </a:ext>
              <a:ext uri="{28A0092B-C50C-407E-A947-70E740481C1C}">
                <a14:useLocalDpi xmlns:a14="http://schemas.microsoft.com/office/drawing/2010/main" val="0"/>
              </a:ext>
            </a:extLst>
          </a:blip>
          <a:srcRect l="11657" t="7930" r="3850" b="11894"/>
          <a:stretch/>
        </p:blipFill>
        <p:spPr>
          <a:xfrm>
            <a:off x="8077200" y="5630373"/>
            <a:ext cx="1222549" cy="1126602"/>
          </a:xfrm>
          <a:prstGeom prst="rect">
            <a:avLst/>
          </a:prstGeom>
        </p:spPr>
      </p:pic>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44330" y="2345801"/>
            <a:ext cx="609600" cy="609600"/>
          </a:xfrm>
          <a:prstGeom prst="rect">
            <a:avLst/>
          </a:prstGeom>
        </p:spPr>
      </p:pic>
      <p:sp>
        <p:nvSpPr>
          <p:cNvPr id="16" name="Cloud 15"/>
          <p:cNvSpPr/>
          <p:nvPr/>
        </p:nvSpPr>
        <p:spPr>
          <a:xfrm>
            <a:off x="2728734" y="5003749"/>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17" name="TextBox 16"/>
          <p:cNvSpPr txBox="1"/>
          <p:nvPr/>
        </p:nvSpPr>
        <p:spPr>
          <a:xfrm>
            <a:off x="3687800" y="5612439"/>
            <a:ext cx="1752600" cy="1077218"/>
          </a:xfrm>
          <a:prstGeom prst="rect">
            <a:avLst/>
          </a:prstGeom>
          <a:noFill/>
        </p:spPr>
        <p:txBody>
          <a:bodyPr wrap="square" rtlCol="0">
            <a:spAutoFit/>
          </a:bodyPr>
          <a:lstStyle/>
          <a:p>
            <a:r>
              <a:rPr lang="en-US" sz="3200" dirty="0" smtClean="0">
                <a:latin typeface="Times New Roman" pitchFamily="18" charset="0"/>
                <a:cs typeface="Times New Roman" pitchFamily="18" charset="0"/>
              </a:rPr>
              <a:t>CHÚC MỪNG</a:t>
            </a:r>
            <a:endParaRPr lang="en-US" sz="3200" dirty="0">
              <a:latin typeface="Times New Roman" pitchFamily="18" charset="0"/>
              <a:cs typeface="Times New Roman" pitchFamily="18" charset="0"/>
            </a:endParaRPr>
          </a:p>
        </p:txBody>
      </p:sp>
      <p:pic>
        <p:nvPicPr>
          <p:cNvPr id="18" name="Picture 17"/>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105346" y="4306162"/>
            <a:ext cx="1233055" cy="1256068"/>
          </a:xfrm>
          <a:prstGeom prst="rect">
            <a:avLst/>
          </a:prstGeom>
        </p:spPr>
      </p:pic>
      <p:pic>
        <p:nvPicPr>
          <p:cNvPr id="19" name="Picture 18"/>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3756" y="1637626"/>
            <a:ext cx="1233055" cy="1256068"/>
          </a:xfrm>
          <a:prstGeom prst="rect">
            <a:avLst/>
          </a:prstGeom>
        </p:spPr>
      </p:pic>
      <p:pic>
        <p:nvPicPr>
          <p:cNvPr id="20" name="Picture 19"/>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0742" y="3057657"/>
            <a:ext cx="1233055" cy="1256068"/>
          </a:xfrm>
          <a:prstGeom prst="rect">
            <a:avLst/>
          </a:prstGeom>
        </p:spPr>
      </p:pic>
      <p:grpSp>
        <p:nvGrpSpPr>
          <p:cNvPr id="21" name="times up"/>
          <p:cNvGrpSpPr/>
          <p:nvPr/>
        </p:nvGrpSpPr>
        <p:grpSpPr>
          <a:xfrm>
            <a:off x="7950740" y="1775963"/>
            <a:ext cx="1205624" cy="362438"/>
            <a:chOff x="4284637" y="-304827"/>
            <a:chExt cx="2669678" cy="697560"/>
          </a:xfrm>
        </p:grpSpPr>
        <p:sp>
          <p:nvSpPr>
            <p:cNvPr id="22" name="Rounded Rectangle 21"/>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3" name="Rounded Rectangle 22"/>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4" name="Rectangle 23"/>
          <p:cNvSpPr/>
          <p:nvPr/>
        </p:nvSpPr>
        <p:spPr>
          <a:xfrm>
            <a:off x="8265854" y="24353"/>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5" name="Picture 2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65587" y="328734"/>
            <a:ext cx="1370670" cy="1366322"/>
          </a:xfrm>
          <a:prstGeom prst="rect">
            <a:avLst/>
          </a:prstGeom>
        </p:spPr>
      </p:pic>
      <p:grpSp>
        <p:nvGrpSpPr>
          <p:cNvPr id="26" name="Clock hand spin">
            <a:extLst>
              <a:ext uri="{FF2B5EF4-FFF2-40B4-BE49-F238E27FC236}">
                <a16:creationId xmlns="" xmlns:a16="http://schemas.microsoft.com/office/drawing/2014/main" id="{BB0445D5-A6E5-40E7-BBDD-5E3EFA13BDED}"/>
              </a:ext>
            </a:extLst>
          </p:cNvPr>
          <p:cNvGrpSpPr/>
          <p:nvPr/>
        </p:nvGrpSpPr>
        <p:grpSpPr>
          <a:xfrm rot="1786145">
            <a:off x="8288072" y="906104"/>
            <a:ext cx="525701" cy="509437"/>
            <a:chOff x="840573" y="2379277"/>
            <a:chExt cx="3829048" cy="3849975"/>
          </a:xfrm>
        </p:grpSpPr>
        <p:sp>
          <p:nvSpPr>
            <p:cNvPr id="27"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8"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29" name="TextBox 28"/>
          <p:cNvSpPr txBox="1"/>
          <p:nvPr/>
        </p:nvSpPr>
        <p:spPr>
          <a:xfrm>
            <a:off x="8708357" y="951467"/>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0" name="TextBox 29"/>
          <p:cNvSpPr txBox="1"/>
          <p:nvPr/>
        </p:nvSpPr>
        <p:spPr>
          <a:xfrm>
            <a:off x="8455770" y="1205114"/>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110045" y="989037"/>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393943" y="705246"/>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1228814" y="473286"/>
            <a:ext cx="5410200" cy="584775"/>
          </a:xfrm>
          <a:prstGeom prst="rect">
            <a:avLst/>
          </a:prstGeom>
          <a:noFill/>
        </p:spPr>
        <p:txBody>
          <a:bodyPr wrap="square" rtlCol="0">
            <a:spAutoFit/>
          </a:bodyPr>
          <a:lstStyle/>
          <a:p>
            <a:r>
              <a:rPr lang="en-US" altLang="en-US" sz="2800" b="1" u="sng" dirty="0" err="1" smtClean="0">
                <a:solidFill>
                  <a:srgbClr val="FF0000"/>
                </a:solidFill>
                <a:latin typeface="Times New Roman" panose="02020603050405020304" pitchFamily="18" charset="0"/>
                <a:sym typeface="Times New Roman" panose="02020603050405020304" pitchFamily="18" charset="0"/>
              </a:rPr>
              <a:t>Câu</a:t>
            </a:r>
            <a:r>
              <a:rPr lang="en-US" altLang="en-US" sz="2800" b="1" u="sng" dirty="0" smtClean="0">
                <a:solidFill>
                  <a:srgbClr val="FF0000"/>
                </a:solidFill>
                <a:latin typeface="Times New Roman" panose="02020603050405020304" pitchFamily="18" charset="0"/>
                <a:sym typeface="Times New Roman" panose="02020603050405020304" pitchFamily="18" charset="0"/>
              </a:rPr>
              <a:t> 1:</a:t>
            </a:r>
            <a:r>
              <a:rPr lang="en-US" altLang="en-US" sz="20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Làm</a:t>
            </a:r>
            <a:r>
              <a:rPr lang="en-US" altLang="en-US" sz="32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cỏ</a:t>
            </a:r>
            <a:r>
              <a:rPr lang="en-US" altLang="en-US" sz="32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có</a:t>
            </a:r>
            <a:r>
              <a:rPr lang="en-US" altLang="en-US" sz="32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tác</a:t>
            </a:r>
            <a:r>
              <a:rPr lang="en-US" altLang="en-US" sz="3200" dirty="0" smtClean="0">
                <a:solidFill>
                  <a:srgbClr val="FF0000"/>
                </a:solidFill>
                <a:latin typeface="Times New Roman" panose="02020603050405020304" pitchFamily="18" charset="0"/>
                <a:sym typeface="Times New Roman" panose="02020603050405020304" pitchFamily="18" charset="0"/>
              </a:rPr>
              <a:t> </a:t>
            </a:r>
            <a:r>
              <a:rPr lang="en-US" altLang="en-US" sz="3200" dirty="0" err="1" smtClean="0">
                <a:solidFill>
                  <a:srgbClr val="FF0000"/>
                </a:solidFill>
                <a:latin typeface="Times New Roman" panose="02020603050405020304" pitchFamily="18" charset="0"/>
                <a:sym typeface="Times New Roman" panose="02020603050405020304" pitchFamily="18" charset="0"/>
              </a:rPr>
              <a:t>dụng</a:t>
            </a:r>
            <a:r>
              <a:rPr lang="en-US" altLang="en-US" sz="3200" dirty="0" smtClean="0">
                <a:solidFill>
                  <a:srgbClr val="FF0000"/>
                </a:solidFill>
                <a:latin typeface="Times New Roman" panose="02020603050405020304" pitchFamily="18" charset="0"/>
                <a:sym typeface="Times New Roman" panose="02020603050405020304"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128026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audio>
              <p:cMediaNode vol="80000">
                <p:cTn id="29" fill="hold" display="0">
                  <p:stCondLst>
                    <p:cond delay="indefinite"/>
                  </p:stCondLst>
                  <p:endCondLst>
                    <p:cond evt="onStopAudio" delay="0">
                      <p:tgtEl>
                        <p:sldTgt/>
                      </p:tgtEl>
                    </p:cond>
                  </p:endCondLst>
                </p:cTn>
                <p:tgtEl>
                  <p:spTgt spid="10"/>
                </p:tgtEl>
              </p:cMediaNode>
            </p:audio>
            <p:audio>
              <p:cMediaNode vol="80000">
                <p:cTn id="30" fill="hold" display="0">
                  <p:stCondLst>
                    <p:cond delay="indefinite"/>
                  </p:stCondLst>
                  <p:endCondLst>
                    <p:cond evt="onStopAudio" delay="0">
                      <p:tgtEl>
                        <p:sldTgt/>
                      </p:tgtEl>
                    </p:cond>
                  </p:endCondLst>
                </p:cTn>
                <p:tgtEl>
                  <p:spTgt spid="11"/>
                </p:tgtEl>
              </p:cMediaNode>
            </p:audio>
            <p:audio>
              <p:cMediaNode vol="80000">
                <p:cTn id="31" fill="hold" display="0">
                  <p:stCondLst>
                    <p:cond delay="indefinite"/>
                  </p:stCondLst>
                  <p:endCondLst>
                    <p:cond evt="onStopAudio" delay="0">
                      <p:tgtEl>
                        <p:sldTgt/>
                      </p:tgtEl>
                    </p:cond>
                  </p:endCondLst>
                </p:cTn>
                <p:tgtEl>
                  <p:spTgt spid="12"/>
                </p:tgtEl>
              </p:cMediaNode>
            </p:audio>
            <p:audio>
              <p:cMediaNode vol="80000">
                <p:cTn id="32" fill="hold" display="0">
                  <p:stCondLst>
                    <p:cond delay="indefinite"/>
                  </p:stCondLst>
                  <p:endCondLst>
                    <p:cond evt="onStopAudio" delay="0">
                      <p:tgtEl>
                        <p:sldTgt/>
                      </p:tgtEl>
                    </p:cond>
                  </p:endCondLst>
                </p:cTn>
                <p:tgtEl>
                  <p:spTgt spid="13"/>
                </p:tgtEl>
              </p:cMediaNode>
            </p:audio>
            <p:seq concurrent="1" nextAc="seek">
              <p:cTn id="33" restart="whenNotActive" fill="hold" evtFilter="cancelBubble" nodeType="interactiveSeq">
                <p:stCondLst>
                  <p:cond evt="onClick" delay="0">
                    <p:tgtEl>
                      <p:spTgt spid="4"/>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500"/>
                                        <p:tgtEl>
                                          <p:spTgt spid="1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par>
                                <p:cTn id="42" presetID="1" presetClass="mediacall" presetSubtype="0" fill="hold" nodeType="withEffect">
                                  <p:stCondLst>
                                    <p:cond delay="0"/>
                                  </p:stCondLst>
                                  <p:childTnLst>
                                    <p:cmd type="call" cmd="playFrom(0.0)">
                                      <p:cBhvr>
                                        <p:cTn id="43" dur="8091" fill="hold"/>
                                        <p:tgtEl>
                                          <p:spTgt spid="10"/>
                                        </p:tgtEl>
                                      </p:cBhvr>
                                    </p:cmd>
                                  </p:childTnLst>
                                </p:cTn>
                              </p:par>
                            </p:childTnLst>
                          </p:cTn>
                        </p:par>
                      </p:childTnLst>
                    </p:cTn>
                  </p:par>
                  <p:par>
                    <p:cTn id="44" fill="hold">
                      <p:stCondLst>
                        <p:cond delay="indefinite"/>
                      </p:stCondLst>
                      <p:childTnLst>
                        <p:par>
                          <p:cTn id="45" fill="hold">
                            <p:stCondLst>
                              <p:cond delay="0"/>
                            </p:stCondLst>
                            <p:childTnLst>
                              <p:par>
                                <p:cTn id="46" presetID="1" presetClass="exit" presetSubtype="0" fill="hold" grpId="1" nodeType="clickEffect">
                                  <p:stCondLst>
                                    <p:cond delay="0"/>
                                  </p:stCondLst>
                                  <p:childTnLst>
                                    <p:set>
                                      <p:cBhvr>
                                        <p:cTn id="47" dur="1" fill="hold">
                                          <p:stCondLst>
                                            <p:cond delay="0"/>
                                          </p:stCondLst>
                                        </p:cTn>
                                        <p:tgtEl>
                                          <p:spTgt spid="16"/>
                                        </p:tgtEl>
                                        <p:attrNameLst>
                                          <p:attrName>style.visibility</p:attrName>
                                        </p:attrNameLst>
                                      </p:cBhvr>
                                      <p:to>
                                        <p:strVal val="hidden"/>
                                      </p:to>
                                    </p:set>
                                  </p:childTnLst>
                                </p:cTn>
                              </p:par>
                              <p:par>
                                <p:cTn id="48" presetID="1" presetClass="exit" presetSubtype="0" fill="hold" grpId="1" nodeType="withEffect">
                                  <p:stCondLst>
                                    <p:cond delay="0"/>
                                  </p:stCondLst>
                                  <p:childTnLst>
                                    <p:set>
                                      <p:cBhvr>
                                        <p:cTn id="49"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8"/>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 presetClass="mediacall" presetSubtype="0" fill="hold" nodeType="withEffect">
                                  <p:stCondLst>
                                    <p:cond delay="0"/>
                                  </p:stCondLst>
                                  <p:childTnLst>
                                    <p:cmd type="call" cmd="playFrom(0.0)">
                                      <p:cBhvr>
                                        <p:cTn id="57" dur="8158" fill="hold"/>
                                        <p:tgtEl>
                                          <p:spTgt spid="13"/>
                                        </p:tgtEl>
                                      </p:cBhvr>
                                    </p:cmd>
                                  </p:childTnLst>
                                </p:cTn>
                              </p:par>
                            </p:childTnLst>
                          </p:cTn>
                        </p:par>
                      </p:childTnLst>
                    </p:cTn>
                  </p:par>
                </p:childTnLst>
              </p:cTn>
              <p:nextCondLst>
                <p:cond evt="onClick" delay="0">
                  <p:tgtEl>
                    <p:spTgt spid="8"/>
                  </p:tgtEl>
                </p:cond>
              </p:nextCondLst>
            </p:seq>
            <p:seq concurrent="1" nextAc="seek">
              <p:cTn id="58" restart="whenNotActive" fill="hold" evtFilter="cancelBubble" nodeType="interactiveSeq">
                <p:stCondLst>
                  <p:cond evt="onClick" delay="0">
                    <p:tgtEl>
                      <p:spTgt spid="7"/>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withEffect">
                                  <p:stCondLst>
                                    <p:cond delay="0"/>
                                  </p:stCondLst>
                                  <p:childTnLst>
                                    <p:cmd type="call" cmd="playFrom(0.0)">
                                      <p:cBhvr>
                                        <p:cTn id="62" dur="8158" fill="hold"/>
                                        <p:tgtEl>
                                          <p:spTgt spid="12"/>
                                        </p:tgtEl>
                                      </p:cBhvr>
                                    </p:cmd>
                                  </p:childTnLst>
                                </p:cTn>
                              </p:par>
                              <p:par>
                                <p:cTn id="63" presetID="10" presetClass="entr" presetSubtype="0" fill="hold" nodeType="with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fade">
                                      <p:cBhvr>
                                        <p:cTn id="65" dur="500"/>
                                        <p:tgtEl>
                                          <p:spTgt spid="18"/>
                                        </p:tgtEl>
                                      </p:cBhvr>
                                    </p:animEffect>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6"/>
                    </p:tgtEl>
                  </p:cond>
                </p:stCondLst>
                <p:endSync evt="end" delay="0">
                  <p:rtn val="all"/>
                </p:endSync>
                <p:childTnLst>
                  <p:par>
                    <p:cTn id="67" fill="hold">
                      <p:stCondLst>
                        <p:cond delay="0"/>
                      </p:stCondLst>
                      <p:childTnLst>
                        <p:par>
                          <p:cTn id="68" fill="hold">
                            <p:stCondLst>
                              <p:cond delay="0"/>
                            </p:stCondLst>
                            <p:childTnLst>
                              <p:par>
                                <p:cTn id="69" presetID="10" presetClass="entr" presetSubtype="0" fill="hold"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par>
                                <p:cTn id="72" presetID="1" presetClass="mediacall" presetSubtype="0" fill="hold" nodeType="withEffect">
                                  <p:stCondLst>
                                    <p:cond delay="0"/>
                                  </p:stCondLst>
                                  <p:childTnLst>
                                    <p:cmd type="call" cmd="playFrom(0.0)">
                                      <p:cBhvr>
                                        <p:cTn id="73" dur="8158" fill="hold"/>
                                        <p:tgtEl>
                                          <p:spTgt spid="11"/>
                                        </p:tgtEl>
                                      </p:cBhvr>
                                    </p:cmd>
                                  </p:childTnLst>
                                </p:cTn>
                              </p:par>
                            </p:childTnLst>
                          </p:cTn>
                        </p:par>
                      </p:childTnLst>
                    </p:cTn>
                  </p:par>
                </p:childTnLst>
              </p:cTn>
              <p:nextCondLst>
                <p:cond evt="onClick" delay="0">
                  <p:tgtEl>
                    <p:spTgt spid="6"/>
                  </p:tgtEl>
                </p:cond>
              </p:nextCondLst>
            </p:seq>
            <p:seq concurrent="1" nextAc="seek">
              <p:cTn id="74" restart="whenNotActive" fill="hold" evtFilter="cancelBubble" nodeType="interactiveSeq">
                <p:stCondLst>
                  <p:cond evt="onClick" delay="0">
                    <p:tgtEl>
                      <p:spTgt spid="24"/>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6"/>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1"/>
                                        </p:tgtEl>
                                        <p:attrNameLst>
                                          <p:attrName>style.visibility</p:attrName>
                                        </p:attrNameLst>
                                      </p:cBhvr>
                                      <p:to>
                                        <p:strVal val="visible"/>
                                      </p:to>
                                    </p:set>
                                    <p:anim calcmode="lin" valueType="num">
                                      <p:cBhvr>
                                        <p:cTn id="82" dur="3000" fill="hold"/>
                                        <p:tgtEl>
                                          <p:spTgt spid="21"/>
                                        </p:tgtEl>
                                        <p:attrNameLst>
                                          <p:attrName>ppt_w</p:attrName>
                                        </p:attrNameLst>
                                      </p:cBhvr>
                                      <p:tavLst>
                                        <p:tav tm="0">
                                          <p:val>
                                            <p:fltVal val="0"/>
                                          </p:val>
                                        </p:tav>
                                        <p:tav tm="100000">
                                          <p:val>
                                            <p:strVal val="#ppt_w"/>
                                          </p:val>
                                        </p:tav>
                                      </p:tavLst>
                                    </p:anim>
                                    <p:anim calcmode="lin" valueType="num">
                                      <p:cBhvr>
                                        <p:cTn id="83" dur="3000" fill="hold"/>
                                        <p:tgtEl>
                                          <p:spTgt spid="21"/>
                                        </p:tgtEl>
                                        <p:attrNameLst>
                                          <p:attrName>ppt_h</p:attrName>
                                        </p:attrNameLst>
                                      </p:cBhvr>
                                      <p:tavLst>
                                        <p:tav tm="0">
                                          <p:val>
                                            <p:fltVal val="0"/>
                                          </p:val>
                                        </p:tav>
                                        <p:tav tm="100000">
                                          <p:val>
                                            <p:strVal val="#ppt_h"/>
                                          </p:val>
                                        </p:tav>
                                      </p:tavLst>
                                    </p:anim>
                                    <p:animEffect transition="in" filter="fade">
                                      <p:cBhvr>
                                        <p:cTn id="84" dur="3000"/>
                                        <p:tgtEl>
                                          <p:spTgt spid="21"/>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4"/>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6000" r="-6000"/>
          </a:stretch>
        </a:blipFill>
        <a:effectLst/>
      </p:bgPr>
    </p:bg>
    <p:spTree>
      <p:nvGrpSpPr>
        <p:cNvPr id="1" name=""/>
        <p:cNvGrpSpPr/>
        <p:nvPr/>
      </p:nvGrpSpPr>
      <p:grpSpPr>
        <a:xfrm>
          <a:off x="0" y="0"/>
          <a:ext cx="0" cy="0"/>
          <a:chOff x="0" y="0"/>
          <a:chExt cx="0" cy="0"/>
        </a:xfrm>
      </p:grpSpPr>
      <p:sp>
        <p:nvSpPr>
          <p:cNvPr id="2" name="Rounded Rectangle 1"/>
          <p:cNvSpPr/>
          <p:nvPr/>
        </p:nvSpPr>
        <p:spPr>
          <a:xfrm>
            <a:off x="1116445" y="550523"/>
            <a:ext cx="5181600" cy="1447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solidFill>
                <a:prstClr val="black"/>
              </a:solidFill>
            </a:endParaRPr>
          </a:p>
        </p:txBody>
      </p:sp>
      <p:sp>
        <p:nvSpPr>
          <p:cNvPr id="4" name="TextBox 3"/>
          <p:cNvSpPr txBox="1"/>
          <p:nvPr/>
        </p:nvSpPr>
        <p:spPr>
          <a:xfrm>
            <a:off x="679183" y="3331913"/>
            <a:ext cx="8137038"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spcBef>
                <a:spcPct val="20000"/>
              </a:spcBef>
            </a:pPr>
            <a:r>
              <a:rPr lang="en-US" sz="2400" b="1" dirty="0" smtClean="0">
                <a:solidFill>
                  <a:prstClr val="black"/>
                </a:solidFill>
                <a:latin typeface="Times New Roman" pitchFamily="18" charset="0"/>
                <a:cs typeface="Times New Roman" pitchFamily="18" charset="0"/>
              </a:rPr>
              <a:t>B</a:t>
            </a:r>
            <a:r>
              <a:rPr lang="en-US" sz="2400" dirty="0" smtClean="0">
                <a:solidFill>
                  <a:prstClr val="black"/>
                </a:solidFill>
                <a:latin typeface="Times New Roman" pitchFamily="18" charset="0"/>
                <a:cs typeface="Times New Roman" pitchFamily="18" charset="0"/>
              </a:rPr>
              <a:t>. </a:t>
            </a:r>
            <a:r>
              <a:rPr lang="en-US" altLang="en-US" sz="2400" b="1" dirty="0" err="1">
                <a:latin typeface="Times New Roman" panose="02020603050405020304" pitchFamily="18" charset="0"/>
              </a:rPr>
              <a:t>Trừ</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mầm</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móng</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sâu</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bệnh</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ẩn</a:t>
            </a:r>
            <a:r>
              <a:rPr lang="en-US" altLang="en-US" sz="2400" b="1" dirty="0">
                <a:latin typeface="Times New Roman" panose="02020603050405020304" pitchFamily="18" charset="0"/>
              </a:rPr>
              <a:t> </a:t>
            </a:r>
            <a:r>
              <a:rPr lang="en-US" altLang="en-US" sz="2400" b="1" dirty="0" err="1">
                <a:latin typeface="Times New Roman" panose="02020603050405020304" pitchFamily="18" charset="0"/>
              </a:rPr>
              <a:t>náu</a:t>
            </a:r>
            <a:r>
              <a:rPr lang="en-US" altLang="en-US" sz="2400" dirty="0">
                <a:latin typeface="Times New Roman" panose="02020603050405020304" pitchFamily="18" charset="0"/>
              </a:rPr>
              <a:t>.</a:t>
            </a:r>
          </a:p>
        </p:txBody>
      </p:sp>
      <p:sp>
        <p:nvSpPr>
          <p:cNvPr id="7" name="TextBox 6"/>
          <p:cNvSpPr txBox="1"/>
          <p:nvPr/>
        </p:nvSpPr>
        <p:spPr>
          <a:xfrm>
            <a:off x="772995" y="4206080"/>
            <a:ext cx="7928778"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3200" dirty="0" smtClean="0">
                <a:solidFill>
                  <a:prstClr val="black"/>
                </a:solidFill>
                <a:latin typeface="Times New Roman" pitchFamily="18" charset="0"/>
                <a:cs typeface="Times New Roman" pitchFamily="18" charset="0"/>
              </a:rPr>
              <a:t>C. </a:t>
            </a:r>
            <a:r>
              <a:rPr lang="en-US" sz="2400" b="1" dirty="0" err="1" smtClean="0">
                <a:solidFill>
                  <a:schemeClr val="tx1"/>
                </a:solidFill>
                <a:latin typeface="Times New Roman" pitchFamily="18" charset="0"/>
              </a:rPr>
              <a:t>Đất</a:t>
            </a:r>
            <a:r>
              <a:rPr lang="en-US" sz="2400" b="1" dirty="0" smtClean="0">
                <a:solidFill>
                  <a:schemeClr val="tx1"/>
                </a:solidFill>
                <a:latin typeface="Times New Roman" pitchFamily="18" charset="0"/>
              </a:rPr>
              <a:t> </a:t>
            </a:r>
            <a:r>
              <a:rPr lang="en-US" sz="2400" b="1" dirty="0" err="1" smtClean="0">
                <a:solidFill>
                  <a:schemeClr val="tx1"/>
                </a:solidFill>
                <a:latin typeface="Times New Roman" pitchFamily="18" charset="0"/>
              </a:rPr>
              <a:t>tơi</a:t>
            </a:r>
            <a:r>
              <a:rPr lang="en-US" sz="2400" b="1" dirty="0" smtClean="0">
                <a:solidFill>
                  <a:schemeClr val="tx1"/>
                </a:solidFill>
                <a:latin typeface="Times New Roman" pitchFamily="18" charset="0"/>
              </a:rPr>
              <a:t> </a:t>
            </a:r>
            <a:r>
              <a:rPr lang="en-US" sz="2400" b="1" dirty="0" err="1" smtClean="0">
                <a:solidFill>
                  <a:schemeClr val="tx1"/>
                </a:solidFill>
                <a:latin typeface="Times New Roman" pitchFamily="18" charset="0"/>
              </a:rPr>
              <a:t>xốp</a:t>
            </a:r>
            <a:endParaRPr lang="en-US" sz="2400" dirty="0">
              <a:solidFill>
                <a:prstClr val="black"/>
              </a:solidFill>
              <a:latin typeface="Times New Roman" pitchFamily="18" charset="0"/>
              <a:cs typeface="Times New Roman" pitchFamily="18" charset="0"/>
            </a:endParaRPr>
          </a:p>
        </p:txBody>
      </p:sp>
      <p:sp>
        <p:nvSpPr>
          <p:cNvPr id="8" name="TextBox 7"/>
          <p:cNvSpPr txBox="1"/>
          <p:nvPr/>
        </p:nvSpPr>
        <p:spPr>
          <a:xfrm>
            <a:off x="679183" y="2558324"/>
            <a:ext cx="8318133" cy="58477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342900" indent="-342900">
              <a:buFontTx/>
              <a:buAutoNum type="alphaUcPeriod"/>
              <a:defRPr/>
            </a:pPr>
            <a:r>
              <a:rPr lang="en-US" sz="3200" dirty="0">
                <a:solidFill>
                  <a:prstClr val="black"/>
                </a:solidFill>
                <a:latin typeface="Times New Roman" pitchFamily="18" charset="0"/>
                <a:cs typeface="Times New Roman" pitchFamily="18" charset="0"/>
              </a:rPr>
              <a:t> </a:t>
            </a:r>
            <a:r>
              <a:rPr lang="en-US" sz="2400" b="1" dirty="0" err="1" smtClean="0">
                <a:solidFill>
                  <a:schemeClr val="tx1"/>
                </a:solidFill>
                <a:latin typeface="Times New Roman" pitchFamily="18" charset="0"/>
              </a:rPr>
              <a:t>Xáo</a:t>
            </a:r>
            <a:r>
              <a:rPr lang="en-US" sz="2400" b="1" dirty="0" smtClean="0">
                <a:solidFill>
                  <a:schemeClr val="tx1"/>
                </a:solidFill>
                <a:latin typeface="Times New Roman" pitchFamily="18" charset="0"/>
              </a:rPr>
              <a:t> </a:t>
            </a:r>
            <a:r>
              <a:rPr lang="en-US" sz="2400" b="1" dirty="0" err="1">
                <a:solidFill>
                  <a:schemeClr val="tx1"/>
                </a:solidFill>
                <a:latin typeface="Times New Roman" pitchFamily="18" charset="0"/>
              </a:rPr>
              <a:t>trộn</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lớp</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đất</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mặt</a:t>
            </a:r>
            <a:r>
              <a:rPr lang="en-US" sz="2400" b="1" dirty="0">
                <a:solidFill>
                  <a:schemeClr val="tx1"/>
                </a:solidFill>
                <a:latin typeface="Times New Roman" pitchFamily="18" charset="0"/>
              </a:rPr>
              <a:t> ở </a:t>
            </a:r>
            <a:r>
              <a:rPr lang="en-US" sz="2400" b="1" dirty="0" err="1">
                <a:solidFill>
                  <a:schemeClr val="tx1"/>
                </a:solidFill>
                <a:latin typeface="Times New Roman" pitchFamily="18" charset="0"/>
              </a:rPr>
              <a:t>độ</a:t>
            </a:r>
            <a:r>
              <a:rPr lang="en-US" sz="2400" b="1" dirty="0">
                <a:solidFill>
                  <a:schemeClr val="tx1"/>
                </a:solidFill>
                <a:latin typeface="Times New Roman" pitchFamily="18" charset="0"/>
              </a:rPr>
              <a:t> </a:t>
            </a:r>
            <a:r>
              <a:rPr lang="en-US" sz="2400" b="1" dirty="0" err="1">
                <a:solidFill>
                  <a:schemeClr val="tx1"/>
                </a:solidFill>
                <a:latin typeface="Times New Roman" pitchFamily="18" charset="0"/>
              </a:rPr>
              <a:t>sâu</a:t>
            </a:r>
            <a:r>
              <a:rPr lang="en-US" sz="2400" b="1" dirty="0">
                <a:solidFill>
                  <a:schemeClr val="tx1"/>
                </a:solidFill>
                <a:latin typeface="Times New Roman" pitchFamily="18" charset="0"/>
              </a:rPr>
              <a:t> 30 – 40 cm</a:t>
            </a: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330" y="2345801"/>
            <a:ext cx="609600" cy="609600"/>
          </a:xfrm>
          <a:prstGeom prst="rect">
            <a:avLst/>
          </a:prstGeom>
        </p:spPr>
      </p:pic>
      <p:sp>
        <p:nvSpPr>
          <p:cNvPr id="16" name="Cloud 15"/>
          <p:cNvSpPr/>
          <p:nvPr/>
        </p:nvSpPr>
        <p:spPr>
          <a:xfrm>
            <a:off x="4289938" y="2255941"/>
            <a:ext cx="3505200" cy="2197387"/>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5166238" y="2754750"/>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0" y="3890431"/>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6572" y="2027048"/>
            <a:ext cx="1233055" cy="1256068"/>
          </a:xfrm>
          <a:prstGeom prst="rect">
            <a:avLst/>
          </a:prstGeom>
        </p:spPr>
      </p:pic>
      <p:pic>
        <p:nvPicPr>
          <p:cNvPr id="21" name="q2">
            <a:hlinkClick r:id="rId12" action="ppaction://hlinksldjump"/>
          </p:cNvPr>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000" b="90000" l="10000" r="90000"/>
                    </a14:imgEffect>
                  </a14:imgLayer>
                </a14:imgProps>
              </a:ext>
              <a:ext uri="{28A0092B-C50C-407E-A947-70E740481C1C}">
                <a14:useLocalDpi xmlns:a14="http://schemas.microsoft.com/office/drawing/2010/main" val="0"/>
              </a:ext>
            </a:extLst>
          </a:blip>
          <a:srcRect l="10000" t="13940" r="6767" b="8081"/>
          <a:stretch/>
        </p:blipFill>
        <p:spPr>
          <a:xfrm>
            <a:off x="7885515" y="5596866"/>
            <a:ext cx="1293121" cy="1217178"/>
          </a:xfrm>
          <a:prstGeom prst="rect">
            <a:avLst/>
          </a:prstGeom>
        </p:spPr>
      </p:pic>
      <p:grpSp>
        <p:nvGrpSpPr>
          <p:cNvPr id="22" name="times up"/>
          <p:cNvGrpSpPr/>
          <p:nvPr/>
        </p:nvGrpSpPr>
        <p:grpSpPr>
          <a:xfrm>
            <a:off x="7861406" y="1805905"/>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6520" y="54295"/>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776253" y="358676"/>
            <a:ext cx="1370670" cy="1366322"/>
          </a:xfrm>
          <a:prstGeom prst="rect">
            <a:avLst/>
          </a:prstGeom>
        </p:spPr>
      </p:pic>
      <p:grpSp>
        <p:nvGrpSpPr>
          <p:cNvPr id="27" name="Clock hand spin">
            <a:extLst>
              <a:ext uri="{FF2B5EF4-FFF2-40B4-BE49-F238E27FC236}">
                <a16:creationId xmlns="" xmlns:a16="http://schemas.microsoft.com/office/drawing/2014/main" id="{BB0445D5-A6E5-40E7-BBDD-5E3EFA13BDED}"/>
              </a:ext>
            </a:extLst>
          </p:cNvPr>
          <p:cNvGrpSpPr/>
          <p:nvPr/>
        </p:nvGrpSpPr>
        <p:grpSpPr>
          <a:xfrm rot="1786145">
            <a:off x="8198738" y="936046"/>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9023" y="981409"/>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66436" y="1235056"/>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020711" y="1018979"/>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304609" y="735188"/>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184564" y="736312"/>
            <a:ext cx="5978236" cy="584775"/>
          </a:xfrm>
          <a:prstGeom prst="rect">
            <a:avLst/>
          </a:prstGeom>
          <a:noFill/>
        </p:spPr>
        <p:txBody>
          <a:bodyPr wrap="square" rtlCol="0">
            <a:spAutoFit/>
          </a:bodyPr>
          <a:lstStyle/>
          <a:p>
            <a:pPr lvl="0" fontAlgn="base">
              <a:spcBef>
                <a:spcPct val="20000"/>
              </a:spcBef>
              <a:spcAft>
                <a:spcPct val="0"/>
              </a:spcAft>
            </a:pPr>
            <a:r>
              <a:rPr lang="en-US" altLang="en-US" sz="3200" b="1" u="sng" dirty="0" err="1">
                <a:solidFill>
                  <a:srgbClr val="FF0000"/>
                </a:solidFill>
                <a:latin typeface="Times New Roman" panose="02020603050405020304" pitchFamily="18" charset="0"/>
              </a:rPr>
              <a:t>Câu</a:t>
            </a:r>
            <a:r>
              <a:rPr lang="en-US" altLang="en-US" sz="3200" b="1" u="sng" dirty="0">
                <a:solidFill>
                  <a:srgbClr val="FF0000"/>
                </a:solidFill>
                <a:latin typeface="Times New Roman" panose="02020603050405020304" pitchFamily="18" charset="0"/>
              </a:rPr>
              <a:t> 2:</a:t>
            </a:r>
            <a:r>
              <a:rPr lang="en-US" altLang="en-US" sz="3200" b="1" dirty="0">
                <a:solidFill>
                  <a:srgbClr val="FF0000"/>
                </a:solidFill>
                <a:latin typeface="Times New Roman" panose="02020603050405020304" pitchFamily="18" charset="0"/>
              </a:rPr>
              <a:t> </a:t>
            </a:r>
            <a:r>
              <a:rPr lang="en-US" sz="3200" dirty="0" err="1">
                <a:latin typeface="Times New Roman" pitchFamily="18" charset="0"/>
              </a:rPr>
              <a:t>Vệ</a:t>
            </a:r>
            <a:r>
              <a:rPr lang="en-US" sz="3200" dirty="0">
                <a:latin typeface="Times New Roman" pitchFamily="18" charset="0"/>
              </a:rPr>
              <a:t> </a:t>
            </a:r>
            <a:r>
              <a:rPr lang="en-US" sz="3200" dirty="0" err="1">
                <a:latin typeface="Times New Roman" pitchFamily="18" charset="0"/>
              </a:rPr>
              <a:t>sinh</a:t>
            </a:r>
            <a:r>
              <a:rPr lang="en-US" sz="3200" dirty="0">
                <a:latin typeface="Times New Roman" pitchFamily="18" charset="0"/>
              </a:rPr>
              <a:t> </a:t>
            </a:r>
            <a:r>
              <a:rPr lang="en-US" sz="3200" dirty="0" err="1">
                <a:latin typeface="Times New Roman" pitchFamily="18" charset="0"/>
              </a:rPr>
              <a:t>đồng</a:t>
            </a:r>
            <a:r>
              <a:rPr lang="en-US" sz="3200" dirty="0">
                <a:latin typeface="Times New Roman" pitchFamily="18" charset="0"/>
              </a:rPr>
              <a:t> </a:t>
            </a:r>
            <a:r>
              <a:rPr lang="en-US" sz="3200" dirty="0" err="1">
                <a:latin typeface="Times New Roman" pitchFamily="18" charset="0"/>
              </a:rPr>
              <a:t>ruộng</a:t>
            </a:r>
            <a:endParaRPr lang="en-US" sz="3200" dirty="0">
              <a:latin typeface="Times New Roman" pitchFamily="18" charset="0"/>
            </a:endParaRP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par>
                                <p:cTn id="18" presetID="1" presetClass="mediacall" presetSubtype="0" fill="hold" nodeType="withEffect">
                                  <p:stCondLst>
                                    <p:cond delay="0"/>
                                  </p:stCondLst>
                                  <p:childTnLst>
                                    <p:cmd type="call" cmd="playFrom(0.0)">
                                      <p:cBhvr>
                                        <p:cTn id="19"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10"/>
                </p:tgtEl>
              </p:cMediaNode>
            </p:audio>
            <p:audio>
              <p:cMediaNode vol="80000">
                <p:cTn id="21" fill="hold" display="0">
                  <p:stCondLst>
                    <p:cond delay="indefinite"/>
                  </p:stCondLst>
                  <p:endCondLst>
                    <p:cond evt="onStopAudio" delay="0">
                      <p:tgtEl>
                        <p:sldTgt/>
                      </p:tgtEl>
                    </p:cond>
                  </p:endCondLst>
                </p:cTn>
                <p:tgtEl>
                  <p:spTgt spid="11"/>
                </p:tgtEl>
              </p:cMediaNode>
            </p:audio>
            <p:audio>
              <p:cMediaNode vol="80000">
                <p:cTn id="22" fill="hold" display="0">
                  <p:stCondLst>
                    <p:cond delay="indefinite"/>
                  </p:stCondLst>
                  <p:endCondLst>
                    <p:cond evt="onStopAudio" delay="0">
                      <p:tgtEl>
                        <p:sldTgt/>
                      </p:tgtEl>
                    </p:cond>
                  </p:endCondLst>
                </p:cTn>
                <p:tgtEl>
                  <p:spTgt spid="12"/>
                </p:tgtEl>
              </p:cMediaNode>
            </p:audio>
            <p:audio>
              <p:cMediaNode vol="80000">
                <p:cTn id="23" fill="hold" display="0">
                  <p:stCondLst>
                    <p:cond delay="indefinite"/>
                  </p:stCondLst>
                  <p:endCondLst>
                    <p:cond evt="onStopAudio" delay="0">
                      <p:tgtEl>
                        <p:sldTgt/>
                      </p:tgtEl>
                    </p:cond>
                  </p:endCondLst>
                </p:cTn>
                <p:tgtEl>
                  <p:spTgt spid="13"/>
                </p:tgtEl>
              </p:cMediaNode>
            </p:audio>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 presetClass="mediacall" presetSubtype="0" fill="hold" nodeType="withEffect">
                                  <p:stCondLst>
                                    <p:cond delay="0"/>
                                  </p:stCondLst>
                                  <p:childTnLst>
                                    <p:cmd type="call" cmd="playFrom(0.0)">
                                      <p:cBhvr>
                                        <p:cTn id="34" dur="8091" fill="hold"/>
                                        <p:tgtEl>
                                          <p:spTgt spid="10"/>
                                        </p:tgtEl>
                                      </p:cBhvr>
                                    </p:cmd>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6"/>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1" restart="whenNotActive" fill="hold" evtFilter="cancelBubble" nodeType="interactiveSeq">
                <p:stCondLst>
                  <p:cond evt="onClick" delay="0">
                    <p:tgtEl>
                      <p:spTgt spid="8"/>
                    </p:tgtEl>
                  </p:cond>
                </p:stCondLst>
                <p:endSync evt="end" delay="0">
                  <p:rtn val="all"/>
                </p:endSync>
                <p:childTnLst>
                  <p:par>
                    <p:cTn id="42" fill="hold">
                      <p:stCondLst>
                        <p:cond delay="0"/>
                      </p:stCondLst>
                      <p:childTnLst>
                        <p:par>
                          <p:cTn id="43" fill="hold">
                            <p:stCondLst>
                              <p:cond delay="0"/>
                            </p:stCondLst>
                            <p:childTnLst>
                              <p:par>
                                <p:cTn id="44" presetID="10"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 presetClass="mediacall" presetSubtype="0" fill="hold" nodeType="withEffect">
                                  <p:stCondLst>
                                    <p:cond delay="0"/>
                                  </p:stCondLst>
                                  <p:childTnLst>
                                    <p:cmd type="call" cmd="playFrom(0.0)">
                                      <p:cBhvr>
                                        <p:cTn id="48" dur="8158" fill="hold"/>
                                        <p:tgtEl>
                                          <p:spTgt spid="13"/>
                                        </p:tgtEl>
                                      </p:cBhvr>
                                    </p:cmd>
                                  </p:childTnLst>
                                </p:cTn>
                              </p:par>
                            </p:childTnLst>
                          </p:cTn>
                        </p:par>
                      </p:childTnLst>
                    </p:cTn>
                  </p:par>
                </p:childTnLst>
              </p:cTn>
              <p:nextCondLst>
                <p:cond evt="onClick" delay="0">
                  <p:tgtEl>
                    <p:spTgt spid="8"/>
                  </p:tgtEl>
                </p:cond>
              </p:nextCondLst>
            </p:seq>
            <p:seq concurrent="1" nextAc="seek">
              <p:cTn id="49" restart="whenNotActive" fill="hold" evtFilter="cancelBubble" nodeType="interactiveSeq">
                <p:stCondLst>
                  <p:cond evt="onClick" delay="0">
                    <p:tgtEl>
                      <p:spTgt spid="7"/>
                    </p:tgtEl>
                  </p:cond>
                </p:stCondLst>
                <p:endSync evt="end" delay="0">
                  <p:rtn val="all"/>
                </p:endSync>
                <p:childTnLst>
                  <p:par>
                    <p:cTn id="50" fill="hold">
                      <p:stCondLst>
                        <p:cond delay="0"/>
                      </p:stCondLst>
                      <p:childTnLst>
                        <p:par>
                          <p:cTn id="51" fill="hold">
                            <p:stCondLst>
                              <p:cond delay="0"/>
                            </p:stCondLst>
                            <p:childTnLst>
                              <p:par>
                                <p:cTn id="52" presetID="1" presetClass="mediacall" presetSubtype="0" fill="hold" nodeType="withEffect">
                                  <p:stCondLst>
                                    <p:cond delay="0"/>
                                  </p:stCondLst>
                                  <p:childTnLst>
                                    <p:cmd type="call" cmd="playFrom(0.0)">
                                      <p:cBhvr>
                                        <p:cTn id="53" dur="8158" fill="hold"/>
                                        <p:tgtEl>
                                          <p:spTgt spid="12"/>
                                        </p:tgtEl>
                                      </p:cBhvr>
                                    </p:cmd>
                                  </p:childTnLst>
                                </p:cTn>
                              </p:par>
                              <p:par>
                                <p:cTn id="54" presetID="10"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childTnLst>
                    </p:cTn>
                  </p:par>
                </p:childTnLst>
              </p:cTn>
              <p:nextCondLst>
                <p:cond evt="onClick" delay="0">
                  <p:tgtEl>
                    <p:spTgt spid="7"/>
                  </p:tgtEl>
                </p:cond>
              </p:nextCondLst>
            </p:seq>
            <p:seq concurrent="1" nextAc="seek">
              <p:cTn id="57" restart="whenNotActive" fill="hold" evtFilter="cancelBubble" nodeType="interactiveSeq">
                <p:stCondLst>
                  <p:cond evt="onClick" delay="0">
                    <p:tgtEl>
                      <p:spTgt spid="21"/>
                    </p:tgtEl>
                  </p:cond>
                </p:stCondLst>
                <p:endSync evt="end" delay="0">
                  <p:rtn val="all"/>
                </p:endSync>
                <p:childTnLst>
                  <p:par>
                    <p:cTn id="58" fill="hold">
                      <p:stCondLst>
                        <p:cond delay="0"/>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21"/>
                                        </p:tgtEl>
                                      </p:cBhvr>
                                    </p:animEffect>
                                    <p:set>
                                      <p:cBhvr>
                                        <p:cTn id="62"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63" restart="whenNotActive" fill="hold" evtFilter="cancelBubble" nodeType="interactiveSeq">
                <p:stCondLst>
                  <p:cond evt="onClick" delay="0">
                    <p:tgtEl>
                      <p:spTgt spid="25"/>
                    </p:tgtEl>
                  </p:cond>
                </p:stCondLst>
                <p:endSync evt="end" delay="0">
                  <p:rtn val="all"/>
                </p:endSync>
                <p:childTnLst>
                  <p:par>
                    <p:cTn id="64" fill="hold">
                      <p:stCondLst>
                        <p:cond delay="0"/>
                      </p:stCondLst>
                      <p:childTnLst>
                        <p:par>
                          <p:cTn id="65" fill="hold">
                            <p:stCondLst>
                              <p:cond delay="0"/>
                            </p:stCondLst>
                            <p:childTnLst>
                              <p:par>
                                <p:cTn id="66" presetID="8" presetClass="emph" presetSubtype="0" fill="hold" nodeType="clickEffect">
                                  <p:stCondLst>
                                    <p:cond delay="0"/>
                                  </p:stCondLst>
                                  <p:childTnLst>
                                    <p:animRot by="21600000">
                                      <p:cBhvr>
                                        <p:cTn id="67" dur="10000" fill="hold"/>
                                        <p:tgtEl>
                                          <p:spTgt spid="27"/>
                                        </p:tgtEl>
                                        <p:attrNameLst>
                                          <p:attrName>r</p:attrName>
                                        </p:attrNameLst>
                                      </p:cBhvr>
                                    </p:animRot>
                                  </p:childTnLst>
                                </p:cTn>
                              </p:par>
                            </p:childTnLst>
                          </p:cTn>
                        </p:par>
                        <p:par>
                          <p:cTn id="68" fill="hold">
                            <p:stCondLst>
                              <p:cond delay="10000"/>
                            </p:stCondLst>
                            <p:childTnLst>
                              <p:par>
                                <p:cTn id="69" presetID="53" presetClass="entr" presetSubtype="16" fill="hold" nodeType="after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p:cTn id="71" dur="3000" fill="hold"/>
                                        <p:tgtEl>
                                          <p:spTgt spid="22"/>
                                        </p:tgtEl>
                                        <p:attrNameLst>
                                          <p:attrName>ppt_w</p:attrName>
                                        </p:attrNameLst>
                                      </p:cBhvr>
                                      <p:tavLst>
                                        <p:tav tm="0">
                                          <p:val>
                                            <p:fltVal val="0"/>
                                          </p:val>
                                        </p:tav>
                                        <p:tav tm="100000">
                                          <p:val>
                                            <p:strVal val="#ppt_w"/>
                                          </p:val>
                                        </p:tav>
                                      </p:tavLst>
                                    </p:anim>
                                    <p:anim calcmode="lin" valueType="num">
                                      <p:cBhvr>
                                        <p:cTn id="72" dur="3000" fill="hold"/>
                                        <p:tgtEl>
                                          <p:spTgt spid="22"/>
                                        </p:tgtEl>
                                        <p:attrNameLst>
                                          <p:attrName>ppt_h</p:attrName>
                                        </p:attrNameLst>
                                      </p:cBhvr>
                                      <p:tavLst>
                                        <p:tav tm="0">
                                          <p:val>
                                            <p:fltVal val="0"/>
                                          </p:val>
                                        </p:tav>
                                        <p:tav tm="100000">
                                          <p:val>
                                            <p:strVal val="#ppt_h"/>
                                          </p:val>
                                        </p:tav>
                                      </p:tavLst>
                                    </p:anim>
                                    <p:animEffect transition="in" filter="fade">
                                      <p:cBhvr>
                                        <p:cTn id="73" dur="3000"/>
                                        <p:tgtEl>
                                          <p:spTgt spid="22"/>
                                        </p:tgtEl>
                                      </p:cBhvr>
                                    </p:animEffect>
                                  </p:childTnLst>
                                  <p:subTnLst>
                                    <p:audio>
                                      <p:cMediaNode>
                                        <p:cTn display="0" masterRel="sameClick">
                                          <p:stCondLst>
                                            <p:cond evt="begin" delay="0">
                                              <p:tn val="69"/>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7" grpId="0" animBg="1"/>
      <p:bldP spid="8" grpId="0" animBg="1"/>
      <p:bldP spid="16" grpId="0" animBg="1"/>
      <p:bldP spid="16" grpId="1" animBg="1"/>
      <p:bldP spid="17" grpId="0"/>
      <p:bldP spid="17" grpId="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16000" r="-16000"/>
          </a:stretch>
        </a:blipFill>
        <a:effectLst/>
      </p:bgPr>
    </p:bg>
    <p:spTree>
      <p:nvGrpSpPr>
        <p:cNvPr id="1" name=""/>
        <p:cNvGrpSpPr/>
        <p:nvPr/>
      </p:nvGrpSpPr>
      <p:grpSpPr>
        <a:xfrm>
          <a:off x="0" y="0"/>
          <a:ext cx="0" cy="0"/>
          <a:chOff x="0" y="0"/>
          <a:chExt cx="0" cy="0"/>
        </a:xfrm>
      </p:grpSpPr>
      <p:sp>
        <p:nvSpPr>
          <p:cNvPr id="35" name="TextBox 34"/>
          <p:cNvSpPr txBox="1"/>
          <p:nvPr/>
        </p:nvSpPr>
        <p:spPr>
          <a:xfrm>
            <a:off x="611331" y="2175370"/>
            <a:ext cx="8004769"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a:t>
            </a:r>
            <a:r>
              <a:rPr lang="en-US" sz="3200" dirty="0" smtClean="0">
                <a:solidFill>
                  <a:prstClr val="black"/>
                </a:solidFill>
                <a:latin typeface="Times New Roman" pitchFamily="18" charset="0"/>
                <a:cs typeface="Times New Roman" pitchFamily="18" charset="0"/>
              </a:rPr>
              <a:t>: </a:t>
            </a:r>
            <a:r>
              <a:rPr lang="en-US" altLang="en-US" sz="2400" dirty="0" err="1">
                <a:latin typeface="Times New Roman" panose="02020603050405020304" pitchFamily="18" charset="0"/>
              </a:rPr>
              <a:t>Làm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đất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tơi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xốp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thoáng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khí</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vùi</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lấp</a:t>
            </a:r>
            <a:r>
              <a:rPr lang="en-US" altLang="en-US" sz="2400" dirty="0">
                <a:latin typeface="Times New Roman" panose="02020603050405020304" pitchFamily="18" charset="0"/>
              </a:rPr>
              <a:t> </a:t>
            </a:r>
            <a:r>
              <a:rPr lang="en-US" altLang="en-US" sz="2400" dirty="0" err="1" smtClean="0">
                <a:latin typeface="Times New Roman" panose="02020603050405020304" pitchFamily="18" charset="0"/>
              </a:rPr>
              <a:t>cỏ</a:t>
            </a:r>
            <a:r>
              <a:rPr lang="en-US" altLang="en-US" sz="2400" dirty="0" smtClean="0">
                <a:latin typeface="Times New Roman" panose="02020603050405020304" pitchFamily="18" charset="0"/>
              </a:rPr>
              <a:t> </a:t>
            </a:r>
            <a:r>
              <a:rPr lang="en-US" altLang="en-US" sz="2400" dirty="0" err="1">
                <a:latin typeface="Times New Roman" panose="02020603050405020304" pitchFamily="18" charset="0"/>
              </a:rPr>
              <a:t>dại</a:t>
            </a:r>
            <a:r>
              <a:rPr lang="en-US" altLang="en-US" sz="2400" dirty="0">
                <a:latin typeface="Times New Roman" panose="02020603050405020304" pitchFamily="18" charset="0"/>
              </a:rPr>
              <a:t>.</a:t>
            </a:r>
          </a:p>
        </p:txBody>
      </p:sp>
      <p:sp>
        <p:nvSpPr>
          <p:cNvPr id="2" name="Rounded Rectangle 1"/>
          <p:cNvSpPr/>
          <p:nvPr/>
        </p:nvSpPr>
        <p:spPr>
          <a:xfrm>
            <a:off x="1143000" y="304800"/>
            <a:ext cx="5562600" cy="14478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prstClr val="black"/>
              </a:solidFill>
            </a:endParaRPr>
          </a:p>
        </p:txBody>
      </p:sp>
      <p:sp>
        <p:nvSpPr>
          <p:cNvPr id="4" name="TextBox 3"/>
          <p:cNvSpPr txBox="1"/>
          <p:nvPr/>
        </p:nvSpPr>
        <p:spPr>
          <a:xfrm>
            <a:off x="457200" y="4380502"/>
            <a:ext cx="8158900"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a:t>
            </a:r>
            <a:r>
              <a:rPr lang="en-US" sz="3200" dirty="0" smtClean="0">
                <a:solidFill>
                  <a:prstClr val="black"/>
                </a:solidFill>
                <a:latin typeface="Times New Roman" pitchFamily="18" charset="0"/>
                <a:cs typeface="Times New Roman" pitchFamily="18" charset="0"/>
              </a:rPr>
              <a:t>: </a:t>
            </a:r>
            <a:r>
              <a:rPr lang="en-US" altLang="en-US" sz="2400" dirty="0" err="1">
                <a:latin typeface="Times New Roman" panose="02020603050405020304" pitchFamily="18" charset="0"/>
              </a:rPr>
              <a:t>Làm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tăng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độ</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phì</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nhiêu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của</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đất</a:t>
            </a:r>
            <a:r>
              <a:rPr lang="en-US" altLang="en-US" sz="2400" dirty="0">
                <a:latin typeface="Times New Roman" panose="02020603050405020304" pitchFamily="18" charset="0"/>
              </a:rPr>
              <a:t> </a:t>
            </a:r>
            <a:r>
              <a:rPr lang="en-US" altLang="en-US" sz="2400" dirty="0">
                <a:latin typeface="Times New Roman" panose="02020603050405020304" pitchFamily="18" charset="0"/>
                <a:sym typeface="Wingdings" panose="05000000000000000000" pitchFamily="2" charset="2"/>
              </a:rPr>
              <a:t></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tăng</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năng</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suất</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cây</a:t>
            </a:r>
            <a:r>
              <a:rPr lang="en-US" altLang="en-US" sz="2400" dirty="0">
                <a:latin typeface="Times New Roman" panose="02020603050405020304" pitchFamily="18" charset="0"/>
                <a:sym typeface="Times New Roman" panose="02020603050405020304" pitchFamily="18" charset="0"/>
              </a:rPr>
              <a:t> </a:t>
            </a:r>
            <a:r>
              <a:rPr lang="en-US" altLang="en-US" sz="2400" dirty="0" err="1">
                <a:latin typeface="Times New Roman" panose="02020603050405020304" pitchFamily="18" charset="0"/>
                <a:sym typeface="Times New Roman" panose="02020603050405020304" pitchFamily="18" charset="0"/>
              </a:rPr>
              <a:t>trồng</a:t>
            </a:r>
            <a:r>
              <a:rPr lang="en-US" altLang="en-US" sz="2400" dirty="0">
                <a:latin typeface="Times New Roman" panose="02020603050405020304" pitchFamily="18" charset="0"/>
                <a:sym typeface="Times New Roman" panose="02020603050405020304" pitchFamily="18" charset="0"/>
              </a:rPr>
              <a:t>.</a:t>
            </a:r>
            <a:endParaRPr lang="en-US" altLang="en-US" sz="2400" dirty="0">
              <a:latin typeface="Times New Roman" panose="02020603050405020304" pitchFamily="18" charset="0"/>
            </a:endParaRPr>
          </a:p>
        </p:txBody>
      </p:sp>
      <p:sp>
        <p:nvSpPr>
          <p:cNvPr id="6" name="TextBox 5"/>
          <p:cNvSpPr txBox="1"/>
          <p:nvPr/>
        </p:nvSpPr>
        <p:spPr>
          <a:xfrm>
            <a:off x="543282" y="5321217"/>
            <a:ext cx="8072818" cy="95410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 </a:t>
            </a:r>
            <a:r>
              <a:rPr lang="en-US" altLang="en-US" sz="2400" dirty="0" err="1">
                <a:latin typeface="Times New Roman" panose="02020603050405020304" pitchFamily="18" charset="0"/>
              </a:rPr>
              <a:t>Dễ</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chăm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sóc</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chống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ngập</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úng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tạo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tầng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đất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dày</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cho</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cây</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sinh</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trưởng</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và</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phát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triển</a:t>
            </a:r>
            <a:r>
              <a:rPr lang="en-US" altLang="en-US" sz="2400" dirty="0">
                <a:latin typeface="Times New Roman" panose="02020603050405020304" pitchFamily="18" charset="0"/>
              </a:rPr>
              <a:t>.</a:t>
            </a:r>
          </a:p>
        </p:txBody>
      </p:sp>
      <p:sp>
        <p:nvSpPr>
          <p:cNvPr id="8" name="TextBox 7"/>
          <p:cNvSpPr txBox="1"/>
          <p:nvPr/>
        </p:nvSpPr>
        <p:spPr>
          <a:xfrm>
            <a:off x="801629" y="3404174"/>
            <a:ext cx="7814471" cy="58477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B: </a:t>
            </a:r>
            <a:r>
              <a:rPr lang="en-US" altLang="en-US" sz="2400" dirty="0" err="1">
                <a:latin typeface="Times New Roman" panose="02020603050405020304" pitchFamily="18" charset="0"/>
              </a:rPr>
              <a:t>Làm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nhỏ</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đất</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thu</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gom</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cỏ</a:t>
            </a:r>
            <a:r>
              <a:rPr lang="en-US" altLang="en-US" sz="2400" dirty="0">
                <a:latin typeface="Times New Roman" panose="02020603050405020304" pitchFamily="18" charset="0"/>
              </a:rPr>
              <a:t> </a:t>
            </a:r>
            <a:r>
              <a:rPr lang="en-US" altLang="en-US" sz="2400" dirty="0" err="1">
                <a:latin typeface="Times New Roman" panose="02020603050405020304" pitchFamily="18" charset="0"/>
              </a:rPr>
              <a:t>dại</a:t>
            </a:r>
            <a:r>
              <a:rPr lang="en-US" altLang="en-US" sz="2400" dirty="0" smtClean="0">
                <a:latin typeface="Times New Roman" panose="02020603050405020304" pitchFamily="18" charset="0"/>
              </a:rPr>
              <a:t>.</a:t>
            </a:r>
            <a:endParaRPr lang="en-US" altLang="en-US" sz="2400" dirty="0">
              <a:latin typeface="Times New Roman" panose="02020603050405020304"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330" y="2345801"/>
            <a:ext cx="609600" cy="609600"/>
          </a:xfrm>
          <a:prstGeom prst="rect">
            <a:avLst/>
          </a:prstGeom>
        </p:spPr>
      </p:pic>
      <p:sp>
        <p:nvSpPr>
          <p:cNvPr id="16" name="Cloud 15"/>
          <p:cNvSpPr/>
          <p:nvPr/>
        </p:nvSpPr>
        <p:spPr>
          <a:xfrm>
            <a:off x="4941927" y="2417200"/>
            <a:ext cx="3505200" cy="2197387"/>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6038927" y="2865565"/>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48491" y="1768595"/>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927" y="4928175"/>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22513" y="3011132"/>
            <a:ext cx="1233055" cy="1256068"/>
          </a:xfrm>
          <a:prstGeom prst="rect">
            <a:avLst/>
          </a:prstGeom>
        </p:spPr>
      </p:pic>
      <p:pic>
        <p:nvPicPr>
          <p:cNvPr id="21" name="q3">
            <a:hlinkClick r:id="rId12" action="ppaction://hlinksldjump"/>
          </p:cNvPr>
          <p:cNvPicPr>
            <a:picLocks noChangeAspect="1"/>
          </p:cNvPicPr>
          <p:nvPr/>
        </p:nvPicPr>
        <p:blipFill rotWithShape="1">
          <a:blip r:embed="rId13" cstate="print">
            <a:clrChange>
              <a:clrFrom>
                <a:srgbClr val="FBFBFB"/>
              </a:clrFrom>
              <a:clrTo>
                <a:srgbClr val="FBFBFB">
                  <a:alpha val="0"/>
                </a:srgbClr>
              </a:clrTo>
            </a:clrChange>
            <a:extLst>
              <a:ext uri="{28A0092B-C50C-407E-A947-70E740481C1C}">
                <a14:useLocalDpi xmlns:a14="http://schemas.microsoft.com/office/drawing/2010/main" val="0"/>
              </a:ext>
            </a:extLst>
          </a:blip>
          <a:srcRect l="14488" t="1333" r="21307" b="11174"/>
          <a:stretch/>
        </p:blipFill>
        <p:spPr>
          <a:xfrm>
            <a:off x="7905420" y="5550187"/>
            <a:ext cx="1238580" cy="1265892"/>
          </a:xfrm>
          <a:prstGeom prst="rect">
            <a:avLst/>
          </a:prstGeom>
        </p:spPr>
      </p:pic>
      <p:grpSp>
        <p:nvGrpSpPr>
          <p:cNvPr id="22" name="times up"/>
          <p:cNvGrpSpPr/>
          <p:nvPr/>
        </p:nvGrpSpPr>
        <p:grpSpPr>
          <a:xfrm>
            <a:off x="7858483" y="1783021"/>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73597" y="31411"/>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3330" y="335792"/>
            <a:ext cx="1370670" cy="1366322"/>
          </a:xfrm>
          <a:prstGeom prst="rect">
            <a:avLst/>
          </a:prstGeom>
        </p:spPr>
      </p:pic>
      <p:grpSp>
        <p:nvGrpSpPr>
          <p:cNvPr id="27" name="Clock hand spin">
            <a:extLst>
              <a:ext uri="{FF2B5EF4-FFF2-40B4-BE49-F238E27FC236}">
                <a16:creationId xmlns="" xmlns:a16="http://schemas.microsoft.com/office/drawing/2014/main" id="{BB0445D5-A6E5-40E7-BBDD-5E3EFA13BDED}"/>
              </a:ext>
            </a:extLst>
          </p:cNvPr>
          <p:cNvGrpSpPr/>
          <p:nvPr/>
        </p:nvGrpSpPr>
        <p:grpSpPr>
          <a:xfrm rot="1786145">
            <a:off x="8195815" y="913162"/>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616100" y="958525"/>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63513" y="1212172"/>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8017788" y="996095"/>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301686" y="712304"/>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184564" y="736312"/>
            <a:ext cx="5410200" cy="1077218"/>
          </a:xfrm>
          <a:prstGeom prst="rect">
            <a:avLst/>
          </a:prstGeom>
          <a:noFill/>
        </p:spPr>
        <p:txBody>
          <a:bodyPr wrap="square" rtlCol="0">
            <a:spAutoFit/>
          </a:bodyPr>
          <a:lstStyle/>
          <a:p>
            <a:r>
              <a:rPr lang="en-US" altLang="en-US" sz="3200" b="1" u="sng" dirty="0" err="1">
                <a:solidFill>
                  <a:srgbClr val="0000FF"/>
                </a:solidFill>
                <a:latin typeface="Times New Roman" panose="02020603050405020304" pitchFamily="18" charset="0"/>
              </a:rPr>
              <a:t>Câu</a:t>
            </a:r>
            <a:r>
              <a:rPr lang="en-US" altLang="en-US" sz="3200" b="1" u="sng" dirty="0">
                <a:solidFill>
                  <a:srgbClr val="0000FF"/>
                </a:solidFill>
                <a:latin typeface="Times New Roman" panose="02020603050405020304" pitchFamily="18" charset="0"/>
              </a:rPr>
              <a:t> </a:t>
            </a:r>
            <a:r>
              <a:rPr lang="en-US" altLang="en-US" sz="3200" b="1" u="sng" dirty="0" smtClean="0">
                <a:solidFill>
                  <a:srgbClr val="0000FF"/>
                </a:solidFill>
                <a:latin typeface="Times New Roman" panose="02020603050405020304" pitchFamily="18" charset="0"/>
              </a:rPr>
              <a:t>3:</a:t>
            </a:r>
            <a:r>
              <a:rPr lang="en-US" altLang="en-US" sz="3200" b="1" dirty="0" smtClean="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Mục</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đích</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của</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việc</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bón</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phân</a:t>
            </a:r>
            <a:r>
              <a:rPr lang="en-US" altLang="en-US" sz="3200" b="1" dirty="0">
                <a:solidFill>
                  <a:srgbClr val="0000FF"/>
                </a:solidFill>
                <a:latin typeface="Times New Roman" panose="02020603050405020304" pitchFamily="18" charset="0"/>
              </a:rPr>
              <a:t> </a:t>
            </a:r>
            <a:r>
              <a:rPr lang="en-US" altLang="en-US" sz="3200" b="1" dirty="0" err="1">
                <a:solidFill>
                  <a:srgbClr val="0000FF"/>
                </a:solidFill>
                <a:latin typeface="Times New Roman" panose="02020603050405020304" pitchFamily="18" charset="0"/>
              </a:rPr>
              <a:t>lót</a:t>
            </a:r>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arn(inVertical)">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8158" fill="hold"/>
                                        <p:tgtEl>
                                          <p:spTgt spid="12"/>
                                        </p:tgtEl>
                                      </p:cBhvr>
                                    </p:cmd>
                                  </p:childTnLst>
                                </p:cTn>
                              </p:par>
                              <p:par>
                                <p:cTn id="27" presetID="10"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10"/>
                </p:tgtEl>
              </p:cMediaNode>
            </p:audio>
            <p:audio>
              <p:cMediaNode vol="80000">
                <p:cTn id="31" fill="hold" display="0">
                  <p:stCondLst>
                    <p:cond delay="indefinite"/>
                  </p:stCondLst>
                  <p:endCondLst>
                    <p:cond evt="onStopAudio" delay="0">
                      <p:tgtEl>
                        <p:sldTgt/>
                      </p:tgtEl>
                    </p:cond>
                  </p:endCondLst>
                </p:cTn>
                <p:tgtEl>
                  <p:spTgt spid="11"/>
                </p:tgtEl>
              </p:cMediaNode>
            </p:audio>
            <p:audio>
              <p:cMediaNode vol="80000">
                <p:cTn id="32" fill="hold" display="0">
                  <p:stCondLst>
                    <p:cond delay="indefinite"/>
                  </p:stCondLst>
                  <p:endCondLst>
                    <p:cond evt="onStopAudio" delay="0">
                      <p:tgtEl>
                        <p:sldTgt/>
                      </p:tgtEl>
                    </p:cond>
                  </p:endCondLst>
                </p:cTn>
                <p:tgtEl>
                  <p:spTgt spid="12"/>
                </p:tgtEl>
              </p:cMediaNode>
            </p:audio>
            <p:audio>
              <p:cMediaNode vol="80000">
                <p:cTn id="33" fill="hold" display="0">
                  <p:stCondLst>
                    <p:cond delay="indefinite"/>
                  </p:stCondLst>
                  <p:endCondLst>
                    <p:cond evt="onStopAudio" delay="0">
                      <p:tgtEl>
                        <p:sldTgt/>
                      </p:tgtEl>
                    </p:cond>
                  </p:endCondLst>
                </p:cTn>
                <p:tgtEl>
                  <p:spTgt spid="13"/>
                </p:tgtEl>
              </p:cMediaNode>
            </p:audio>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 presetClass="mediacall" presetSubtype="0" fill="hold" nodeType="withEffect">
                                  <p:stCondLst>
                                    <p:cond delay="0"/>
                                  </p:stCondLst>
                                  <p:childTnLst>
                                    <p:cmd type="call" cmd="playFrom(0.0)">
                                      <p:cBhvr>
                                        <p:cTn id="44" dur="8091" fill="hold"/>
                                        <p:tgtEl>
                                          <p:spTgt spid="10"/>
                                        </p:tgtEl>
                                      </p:cBhvr>
                                    </p:cmd>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6"/>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51" restart="whenNotActive" fill="hold" evtFilter="cancelBubble" nodeType="interactiveSeq">
                <p:stCondLst>
                  <p:cond evt="onClick" delay="0">
                    <p:tgtEl>
                      <p:spTgt spid="8"/>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par>
                                <p:cTn id="57" presetID="1" presetClass="mediacall" presetSubtype="0" fill="hold" nodeType="withEffect">
                                  <p:stCondLst>
                                    <p:cond delay="0"/>
                                  </p:stCondLst>
                                  <p:childTnLst>
                                    <p:cmd type="call" cmd="playFrom(0.0)">
                                      <p:cBhvr>
                                        <p:cTn id="58" dur="8158" fill="hold"/>
                                        <p:tgtEl>
                                          <p:spTgt spid="13"/>
                                        </p:tgtEl>
                                      </p:cBhvr>
                                    </p:cmd>
                                  </p:childTnLst>
                                </p:cTn>
                              </p:par>
                            </p:childTnLst>
                          </p:cTn>
                        </p:par>
                      </p:childTnLst>
                    </p:cTn>
                  </p:par>
                </p:childTnLst>
              </p:cTn>
              <p:nextCondLst>
                <p:cond evt="onClick" delay="0">
                  <p:tgtEl>
                    <p:spTgt spid="8"/>
                  </p:tgtEl>
                </p:cond>
              </p:nextCondLst>
            </p:seq>
            <p:seq concurrent="1" nextAc="seek">
              <p:cTn id="59" restart="whenNotActive" fill="hold" evtFilter="cancelBubble" nodeType="interactiveSeq">
                <p:stCondLst>
                  <p:cond evt="onClick" delay="0">
                    <p:tgtEl>
                      <p:spTgt spid="6"/>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with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cTn>
                              </p:par>
                              <p:par>
                                <p:cTn id="65" presetID="1" presetClass="mediacall" presetSubtype="0" fill="hold" nodeType="withEffect">
                                  <p:stCondLst>
                                    <p:cond delay="0"/>
                                  </p:stCondLst>
                                  <p:childTnLst>
                                    <p:cmd type="call" cmd="playFrom(0.0)">
                                      <p:cBhvr>
                                        <p:cTn id="66" dur="8158" fill="hold"/>
                                        <p:tgtEl>
                                          <p:spTgt spid="11"/>
                                        </p:tgtEl>
                                      </p:cBhvr>
                                    </p:cmd>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21"/>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21"/>
                                        </p:tgtEl>
                                      </p:cBhvr>
                                    </p:animEffect>
                                    <p:set>
                                      <p:cBhvr>
                                        <p:cTn id="72"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3" restart="whenNotActive" fill="hold" evtFilter="cancelBubble" nodeType="interactiveSeq">
                <p:stCondLst>
                  <p:cond evt="onClick" delay="0">
                    <p:tgtEl>
                      <p:spTgt spid="25"/>
                    </p:tgtEl>
                  </p:cond>
                </p:stCondLst>
                <p:endSync evt="end" delay="0">
                  <p:rtn val="all"/>
                </p:endSync>
                <p:childTnLst>
                  <p:par>
                    <p:cTn id="74" fill="hold">
                      <p:stCondLst>
                        <p:cond delay="0"/>
                      </p:stCondLst>
                      <p:childTnLst>
                        <p:par>
                          <p:cTn id="75" fill="hold">
                            <p:stCondLst>
                              <p:cond delay="0"/>
                            </p:stCondLst>
                            <p:childTnLst>
                              <p:par>
                                <p:cTn id="76" presetID="8" presetClass="emph" presetSubtype="0" fill="hold" nodeType="clickEffect">
                                  <p:stCondLst>
                                    <p:cond delay="0"/>
                                  </p:stCondLst>
                                  <p:childTnLst>
                                    <p:animRot by="21600000">
                                      <p:cBhvr>
                                        <p:cTn id="77" dur="10000" fill="hold"/>
                                        <p:tgtEl>
                                          <p:spTgt spid="27"/>
                                        </p:tgtEl>
                                        <p:attrNameLst>
                                          <p:attrName>r</p:attrName>
                                        </p:attrNameLst>
                                      </p:cBhvr>
                                    </p:animRot>
                                  </p:childTnLst>
                                </p:cTn>
                              </p:par>
                            </p:childTnLst>
                          </p:cTn>
                        </p:par>
                        <p:par>
                          <p:cTn id="78" fill="hold">
                            <p:stCondLst>
                              <p:cond delay="10000"/>
                            </p:stCondLst>
                            <p:childTnLst>
                              <p:par>
                                <p:cTn id="79" presetID="53" presetClass="entr" presetSubtype="16" fill="hold" nodeType="afterEffect">
                                  <p:stCondLst>
                                    <p:cond delay="0"/>
                                  </p:stCondLst>
                                  <p:childTnLst>
                                    <p:set>
                                      <p:cBhvr>
                                        <p:cTn id="80" dur="1" fill="hold">
                                          <p:stCondLst>
                                            <p:cond delay="0"/>
                                          </p:stCondLst>
                                        </p:cTn>
                                        <p:tgtEl>
                                          <p:spTgt spid="22"/>
                                        </p:tgtEl>
                                        <p:attrNameLst>
                                          <p:attrName>style.visibility</p:attrName>
                                        </p:attrNameLst>
                                      </p:cBhvr>
                                      <p:to>
                                        <p:strVal val="visible"/>
                                      </p:to>
                                    </p:set>
                                    <p:anim calcmode="lin" valueType="num">
                                      <p:cBhvr>
                                        <p:cTn id="81" dur="3000" fill="hold"/>
                                        <p:tgtEl>
                                          <p:spTgt spid="22"/>
                                        </p:tgtEl>
                                        <p:attrNameLst>
                                          <p:attrName>ppt_w</p:attrName>
                                        </p:attrNameLst>
                                      </p:cBhvr>
                                      <p:tavLst>
                                        <p:tav tm="0">
                                          <p:val>
                                            <p:fltVal val="0"/>
                                          </p:val>
                                        </p:tav>
                                        <p:tav tm="100000">
                                          <p:val>
                                            <p:strVal val="#ppt_w"/>
                                          </p:val>
                                        </p:tav>
                                      </p:tavLst>
                                    </p:anim>
                                    <p:anim calcmode="lin" valueType="num">
                                      <p:cBhvr>
                                        <p:cTn id="82" dur="3000" fill="hold"/>
                                        <p:tgtEl>
                                          <p:spTgt spid="22"/>
                                        </p:tgtEl>
                                        <p:attrNameLst>
                                          <p:attrName>ppt_h</p:attrName>
                                        </p:attrNameLst>
                                      </p:cBhvr>
                                      <p:tavLst>
                                        <p:tav tm="0">
                                          <p:val>
                                            <p:fltVal val="0"/>
                                          </p:val>
                                        </p:tav>
                                        <p:tav tm="100000">
                                          <p:val>
                                            <p:strVal val="#ppt_h"/>
                                          </p:val>
                                        </p:tav>
                                      </p:tavLst>
                                    </p:anim>
                                    <p:animEffect transition="in" filter="fade">
                                      <p:cBhvr>
                                        <p:cTn id="83" dur="3000"/>
                                        <p:tgtEl>
                                          <p:spTgt spid="22"/>
                                        </p:tgtEl>
                                      </p:cBhvr>
                                    </p:animEffect>
                                  </p:childTnLst>
                                  <p:subTnLst>
                                    <p:audio>
                                      <p:cMediaNode>
                                        <p:cTn display="0" masterRel="sameClick">
                                          <p:stCondLst>
                                            <p:cond evt="begin" delay="0">
                                              <p:tn val="79"/>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35" grpId="0" animBg="1"/>
      <p:bldP spid="4" grpId="0" animBg="1"/>
      <p:bldP spid="6" grpId="0" animBg="1"/>
      <p:bldP spid="8" grpId="0" animBg="1"/>
      <p:bldP spid="16" grpId="0" animBg="1"/>
      <p:bldP spid="16" grpId="1" animBg="1"/>
      <p:bldP spid="17" grpId="0"/>
      <p:bldP spid="17" grpId="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2000" r="-2000"/>
          </a:stretch>
        </a:blipFill>
        <a:effectLst/>
      </p:bgPr>
    </p:bg>
    <p:spTree>
      <p:nvGrpSpPr>
        <p:cNvPr id="1" name=""/>
        <p:cNvGrpSpPr/>
        <p:nvPr/>
      </p:nvGrpSpPr>
      <p:grpSpPr>
        <a:xfrm>
          <a:off x="0" y="0"/>
          <a:ext cx="0" cy="0"/>
          <a:chOff x="0" y="0"/>
          <a:chExt cx="0" cy="0"/>
        </a:xfrm>
      </p:grpSpPr>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330" y="2345801"/>
            <a:ext cx="609600" cy="609600"/>
          </a:xfrm>
          <a:prstGeom prst="rect">
            <a:avLst/>
          </a:prstGeom>
        </p:spPr>
      </p:pic>
      <p:sp>
        <p:nvSpPr>
          <p:cNvPr id="16" name="Cloud 15"/>
          <p:cNvSpPr/>
          <p:nvPr/>
        </p:nvSpPr>
        <p:spPr>
          <a:xfrm>
            <a:off x="1459518" y="1570366"/>
            <a:ext cx="4876800" cy="2722148"/>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2057400" y="2146610"/>
            <a:ext cx="3962400" cy="1569660"/>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a:t>
            </a:r>
            <a:r>
              <a:rPr lang="en-US" sz="3200" dirty="0" smtClean="0">
                <a:solidFill>
                  <a:prstClr val="black"/>
                </a:solidFill>
                <a:latin typeface="Times New Roman" pitchFamily="18" charset="0"/>
                <a:cs typeface="Times New Roman" pitchFamily="18" charset="0"/>
              </a:rPr>
              <a:t>MỪNG EM NHẬN ĐƯỢC MỘT TRÀNG PHÁO TAY</a:t>
            </a:r>
            <a:endParaRPr lang="en-US" sz="3200" dirty="0">
              <a:solidFill>
                <a:prstClr val="black"/>
              </a:solidFill>
              <a:latin typeface="Times New Roman" pitchFamily="18" charset="0"/>
              <a:cs typeface="Times New Roman" pitchFamily="18" charset="0"/>
            </a:endParaRPr>
          </a:p>
        </p:txBody>
      </p:sp>
      <p:pic>
        <p:nvPicPr>
          <p:cNvPr id="21" name="q4">
            <a:hlinkClick r:id="rId10" action="ppaction://hlinksldjump"/>
          </p:cNvPr>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1200" b="96800" l="10000" r="90000"/>
                    </a14:imgEffect>
                  </a14:imgLayer>
                </a14:imgProps>
              </a:ext>
              <a:ext uri="{28A0092B-C50C-407E-A947-70E740481C1C}">
                <a14:useLocalDpi xmlns:a14="http://schemas.microsoft.com/office/drawing/2010/main" val="0"/>
              </a:ext>
            </a:extLst>
          </a:blip>
          <a:srcRect l="8728" t="2546" r="13090" b="4509"/>
          <a:stretch/>
        </p:blipFill>
        <p:spPr>
          <a:xfrm>
            <a:off x="7780968" y="5410200"/>
            <a:ext cx="1363031" cy="1350352"/>
          </a:xfrm>
          <a:prstGeom prst="rect">
            <a:avLst/>
          </a:prstGeom>
        </p:spPr>
      </p:pic>
      <p:grpSp>
        <p:nvGrpSpPr>
          <p:cNvPr id="22" name="times up"/>
          <p:cNvGrpSpPr/>
          <p:nvPr/>
        </p:nvGrpSpPr>
        <p:grpSpPr>
          <a:xfrm>
            <a:off x="7781353" y="1752029"/>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096467" y="419"/>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696200" y="304800"/>
            <a:ext cx="1370670" cy="1366322"/>
          </a:xfrm>
          <a:prstGeom prst="rect">
            <a:avLst/>
          </a:prstGeom>
        </p:spPr>
      </p:pic>
      <p:grpSp>
        <p:nvGrpSpPr>
          <p:cNvPr id="27" name="Clock hand spin">
            <a:extLst>
              <a:ext uri="{FF2B5EF4-FFF2-40B4-BE49-F238E27FC236}">
                <a16:creationId xmlns="" xmlns:a16="http://schemas.microsoft.com/office/drawing/2014/main" id="{BB0445D5-A6E5-40E7-BBDD-5E3EFA13BDED}"/>
              </a:ext>
            </a:extLst>
          </p:cNvPr>
          <p:cNvGrpSpPr/>
          <p:nvPr/>
        </p:nvGrpSpPr>
        <p:grpSpPr>
          <a:xfrm rot="1786145">
            <a:off x="8118685" y="882170"/>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38970" y="927533"/>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286383" y="1181180"/>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40658" y="965103"/>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24556" y="681312"/>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 presetClass="mediacall" presetSubtype="0" fill="hold" nodeType="withEffect">
                                  <p:stCondLst>
                                    <p:cond delay="0"/>
                                  </p:stCondLst>
                                  <p:childTnLst>
                                    <p:cmd type="call" cmd="playFrom(0.0)">
                                      <p:cBhvr>
                                        <p:cTn id="12" dur="8091" fill="hold"/>
                                        <p:tgtEl>
                                          <p:spTgt spid="10"/>
                                        </p:tgtEl>
                                      </p:cBhvr>
                                    </p:cmd>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hidden"/>
                                      </p:to>
                                    </p:set>
                                  </p:childTnLst>
                                </p:cTn>
                              </p:par>
                              <p:par>
                                <p:cTn id="19" presetID="1" presetClass="mediacall" presetSubtype="0" fill="hold" nodeType="withEffect">
                                  <p:stCondLst>
                                    <p:cond delay="0"/>
                                  </p:stCondLst>
                                  <p:childTnLst>
                                    <p:cmd type="call" cmd="playFrom(0.0)">
                                      <p:cBhvr>
                                        <p:cTn id="20" dur="8158" fill="hold"/>
                                        <p:tgtEl>
                                          <p:spTgt spid="13"/>
                                        </p:tgtEl>
                                      </p:cBhvr>
                                    </p:cmd>
                                  </p:childTnLst>
                                </p:cTn>
                              </p:par>
                              <p:par>
                                <p:cTn id="21" presetID="1" presetClass="mediacall" presetSubtype="0" fill="hold" nodeType="withEffect">
                                  <p:stCondLst>
                                    <p:cond delay="0"/>
                                  </p:stCondLst>
                                  <p:childTnLst>
                                    <p:cmd type="call" cmd="playFrom(0.0)">
                                      <p:cBhvr>
                                        <p:cTn id="22" dur="8158" fill="hold"/>
                                        <p:tgtEl>
                                          <p:spTgt spid="12"/>
                                        </p:tgtEl>
                                      </p:cBhvr>
                                    </p:cmd>
                                  </p:childTnLst>
                                </p:cTn>
                              </p:par>
                              <p:par>
                                <p:cTn id="23" presetID="1" presetClass="mediacall" presetSubtype="0" fill="hold" nodeType="withEffect">
                                  <p:stCondLst>
                                    <p:cond delay="0"/>
                                  </p:stCondLst>
                                  <p:childTnLst>
                                    <p:cmd type="call" cmd="playFrom(0.0)">
                                      <p:cBhvr>
                                        <p:cTn id="24" dur="8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0"/>
                </p:tgtEl>
              </p:cMediaNode>
            </p:audio>
            <p:audio>
              <p:cMediaNode vol="80000">
                <p:cTn id="26" fill="hold" display="0">
                  <p:stCondLst>
                    <p:cond delay="indefinite"/>
                  </p:stCondLst>
                  <p:endCondLst>
                    <p:cond evt="onStopAudio" delay="0">
                      <p:tgtEl>
                        <p:sldTgt/>
                      </p:tgtEl>
                    </p:cond>
                  </p:endCondLst>
                </p:cTn>
                <p:tgtEl>
                  <p:spTgt spid="11"/>
                </p:tgtEl>
              </p:cMediaNode>
            </p:audio>
            <p:audio>
              <p:cMediaNode vol="80000">
                <p:cTn id="27" fill="hold" display="0">
                  <p:stCondLst>
                    <p:cond delay="indefinite"/>
                  </p:stCondLst>
                  <p:endCondLst>
                    <p:cond evt="onStopAudio" delay="0">
                      <p:tgtEl>
                        <p:sldTgt/>
                      </p:tgtEl>
                    </p:cond>
                  </p:endCondLst>
                </p:cTn>
                <p:tgtEl>
                  <p:spTgt spid="12"/>
                </p:tgtEl>
              </p:cMediaNode>
            </p:audio>
            <p:audio>
              <p:cMediaNode vol="80000">
                <p:cTn id="28" fill="hold" display="0">
                  <p:stCondLst>
                    <p:cond delay="indefinite"/>
                  </p:stCondLst>
                  <p:endCondLst>
                    <p:cond evt="onStopAudio" delay="0">
                      <p:tgtEl>
                        <p:sldTgt/>
                      </p:tgtEl>
                    </p:cond>
                  </p:endCondLst>
                </p:cTn>
                <p:tgtEl>
                  <p:spTgt spid="13"/>
                </p:tgtEl>
              </p:cMediaNode>
            </p:audio>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8" presetClass="emph" presetSubtype="0" fill="hold" nodeType="clickEffect">
                                  <p:stCondLst>
                                    <p:cond delay="0"/>
                                  </p:stCondLst>
                                  <p:childTnLst>
                                    <p:animRot by="21600000">
                                      <p:cBhvr>
                                        <p:cTn id="39" dur="10000" fill="hold"/>
                                        <p:tgtEl>
                                          <p:spTgt spid="27"/>
                                        </p:tgtEl>
                                        <p:attrNameLst>
                                          <p:attrName>r</p:attrName>
                                        </p:attrNameLst>
                                      </p:cBhvr>
                                    </p:animRot>
                                  </p:childTnLst>
                                </p:cTn>
                              </p:par>
                            </p:childTnLst>
                          </p:cTn>
                        </p:par>
                        <p:par>
                          <p:cTn id="40" fill="hold">
                            <p:stCondLst>
                              <p:cond delay="10000"/>
                            </p:stCondLst>
                            <p:childTnLst>
                              <p:par>
                                <p:cTn id="41" presetID="53" presetClass="entr" presetSubtype="16"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3000" fill="hold"/>
                                        <p:tgtEl>
                                          <p:spTgt spid="22"/>
                                        </p:tgtEl>
                                        <p:attrNameLst>
                                          <p:attrName>ppt_w</p:attrName>
                                        </p:attrNameLst>
                                      </p:cBhvr>
                                      <p:tavLst>
                                        <p:tav tm="0">
                                          <p:val>
                                            <p:fltVal val="0"/>
                                          </p:val>
                                        </p:tav>
                                        <p:tav tm="100000">
                                          <p:val>
                                            <p:strVal val="#ppt_w"/>
                                          </p:val>
                                        </p:tav>
                                      </p:tavLst>
                                    </p:anim>
                                    <p:anim calcmode="lin" valueType="num">
                                      <p:cBhvr>
                                        <p:cTn id="44" dur="3000" fill="hold"/>
                                        <p:tgtEl>
                                          <p:spTgt spid="22"/>
                                        </p:tgtEl>
                                        <p:attrNameLst>
                                          <p:attrName>ppt_h</p:attrName>
                                        </p:attrNameLst>
                                      </p:cBhvr>
                                      <p:tavLst>
                                        <p:tav tm="0">
                                          <p:val>
                                            <p:fltVal val="0"/>
                                          </p:val>
                                        </p:tav>
                                        <p:tav tm="100000">
                                          <p:val>
                                            <p:strVal val="#ppt_h"/>
                                          </p:val>
                                        </p:tav>
                                      </p:tavLst>
                                    </p:anim>
                                    <p:animEffect transition="in" filter="fade">
                                      <p:cBhvr>
                                        <p:cTn id="45" dur="3000"/>
                                        <p:tgtEl>
                                          <p:spTgt spid="22"/>
                                        </p:tgtEl>
                                      </p:cBhvr>
                                    </p:animEffect>
                                  </p:childTnLst>
                                  <p:subTnLst>
                                    <p:audio>
                                      <p:cMediaNode>
                                        <p:cTn display="0" masterRel="sameClick">
                                          <p:stCondLst>
                                            <p:cond evt="begin" delay="0">
                                              <p:tn val="41"/>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16" grpId="0" animBg="1"/>
      <p:bldP spid="16" grpId="1" animBg="1"/>
      <p:bldP spid="17" grpId="0"/>
      <p:bldP spid="17" grpId="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9000" r="-9000"/>
          </a:stretch>
        </a:blipFill>
        <a:effectLst/>
      </p:bgPr>
    </p:bg>
    <p:spTree>
      <p:nvGrpSpPr>
        <p:cNvPr id="1" name=""/>
        <p:cNvGrpSpPr/>
        <p:nvPr/>
      </p:nvGrpSpPr>
      <p:grpSpPr>
        <a:xfrm>
          <a:off x="0" y="0"/>
          <a:ext cx="0" cy="0"/>
          <a:chOff x="0" y="0"/>
          <a:chExt cx="0" cy="0"/>
        </a:xfrm>
      </p:grpSpPr>
      <p:sp>
        <p:nvSpPr>
          <p:cNvPr id="2" name="Rounded Rectangle 1"/>
          <p:cNvSpPr/>
          <p:nvPr/>
        </p:nvSpPr>
        <p:spPr>
          <a:xfrm>
            <a:off x="1142998" y="304800"/>
            <a:ext cx="6556953" cy="16472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prstClr val="black"/>
              </a:solidFill>
            </a:endParaRPr>
          </a:p>
        </p:txBody>
      </p:sp>
      <p:sp>
        <p:nvSpPr>
          <p:cNvPr id="4" name="TextBox 3"/>
          <p:cNvSpPr txBox="1"/>
          <p:nvPr/>
        </p:nvSpPr>
        <p:spPr>
          <a:xfrm>
            <a:off x="457200" y="5319775"/>
            <a:ext cx="365760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D</a:t>
            </a:r>
            <a:r>
              <a:rPr lang="en-US" sz="3200" dirty="0" smtClean="0">
                <a:solidFill>
                  <a:prstClr val="black"/>
                </a:solidFill>
                <a:latin typeface="Times New Roman" pitchFamily="18" charset="0"/>
                <a:cs typeface="Times New Roman" pitchFamily="18" charset="0"/>
              </a:rPr>
              <a:t>: </a:t>
            </a:r>
            <a:r>
              <a:rPr lang="en-US" altLang="en-US" sz="2400" b="1" dirty="0" smtClean="0">
                <a:latin typeface="Times New Roman" panose="02020603050405020304" pitchFamily="18" charset="0"/>
              </a:rPr>
              <a:t>3</a:t>
            </a:r>
            <a:endParaRPr lang="en-US" altLang="en-US" sz="2400" b="1" dirty="0">
              <a:latin typeface="Times New Roman" panose="02020603050405020304" pitchFamily="18" charset="0"/>
            </a:endParaRPr>
          </a:p>
          <a:p>
            <a:endParaRPr lang="en-US" sz="3200" dirty="0">
              <a:solidFill>
                <a:prstClr val="black"/>
              </a:solidFill>
              <a:latin typeface="Times New Roman" pitchFamily="18" charset="0"/>
              <a:cs typeface="Times New Roman" pitchFamily="18" charset="0"/>
            </a:endParaRPr>
          </a:p>
        </p:txBody>
      </p:sp>
      <p:sp>
        <p:nvSpPr>
          <p:cNvPr id="6" name="TextBox 5"/>
          <p:cNvSpPr txBox="1"/>
          <p:nvPr/>
        </p:nvSpPr>
        <p:spPr>
          <a:xfrm>
            <a:off x="457199" y="2597458"/>
            <a:ext cx="473283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A</a:t>
            </a:r>
            <a:r>
              <a:rPr lang="en-US" sz="3200" dirty="0" smtClean="0">
                <a:solidFill>
                  <a:prstClr val="black"/>
                </a:solidFill>
                <a:latin typeface="Times New Roman" pitchFamily="18" charset="0"/>
                <a:cs typeface="Times New Roman" pitchFamily="18" charset="0"/>
              </a:rPr>
              <a:t>: </a:t>
            </a:r>
            <a:r>
              <a:rPr lang="en-US" altLang="en-US" sz="2400" b="1" dirty="0" smtClean="0">
                <a:latin typeface="Times New Roman" panose="02020603050405020304" pitchFamily="18" charset="0"/>
              </a:rPr>
              <a:t>1</a:t>
            </a:r>
            <a:endParaRPr lang="en-US" sz="2400" b="1" dirty="0">
              <a:solidFill>
                <a:prstClr val="black"/>
              </a:solidFill>
              <a:latin typeface="Times New Roman" pitchFamily="18" charset="0"/>
              <a:cs typeface="Times New Roman" pitchFamily="18" charset="0"/>
            </a:endParaRPr>
          </a:p>
        </p:txBody>
      </p:sp>
      <p:sp>
        <p:nvSpPr>
          <p:cNvPr id="7" name="TextBox 6"/>
          <p:cNvSpPr txBox="1"/>
          <p:nvPr/>
        </p:nvSpPr>
        <p:spPr>
          <a:xfrm>
            <a:off x="546300" y="4362485"/>
            <a:ext cx="60831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C: </a:t>
            </a:r>
            <a:r>
              <a:rPr lang="en-US" altLang="en-US" sz="2400" b="1" dirty="0" smtClean="0">
                <a:latin typeface="Times New Roman" panose="02020603050405020304" pitchFamily="18" charset="0"/>
              </a:rPr>
              <a:t>4</a:t>
            </a:r>
            <a:endParaRPr lang="en-US" altLang="en-US" sz="2400" b="1" dirty="0">
              <a:latin typeface="Times New Roman" panose="02020603050405020304" pitchFamily="18" charset="0"/>
            </a:endParaRPr>
          </a:p>
        </p:txBody>
      </p:sp>
      <p:sp>
        <p:nvSpPr>
          <p:cNvPr id="8" name="TextBox 7"/>
          <p:cNvSpPr txBox="1"/>
          <p:nvPr/>
        </p:nvSpPr>
        <p:spPr>
          <a:xfrm>
            <a:off x="457199" y="3416587"/>
            <a:ext cx="4704877"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spcBef>
                <a:spcPct val="50000"/>
              </a:spcBef>
            </a:pPr>
            <a:r>
              <a:rPr lang="en-US" sz="3200" dirty="0">
                <a:solidFill>
                  <a:prstClr val="black"/>
                </a:solidFill>
                <a:latin typeface="Times New Roman" pitchFamily="18" charset="0"/>
                <a:cs typeface="Times New Roman" pitchFamily="18" charset="0"/>
              </a:rPr>
              <a:t>B: </a:t>
            </a:r>
            <a:r>
              <a:rPr lang="en-US" altLang="en-US" sz="2400" b="1" dirty="0" smtClean="0">
                <a:latin typeface="Times New Roman" panose="02020603050405020304" pitchFamily="18" charset="0"/>
              </a:rPr>
              <a:t>2</a:t>
            </a:r>
            <a:endParaRPr lang="en-US" altLang="en-US" sz="2400" b="1" dirty="0">
              <a:latin typeface="Times New Roman" panose="02020603050405020304" pitchFamily="18" charset="0"/>
            </a:endParaRPr>
          </a:p>
        </p:txBody>
      </p:sp>
      <p:pic>
        <p:nvPicPr>
          <p:cNvPr id="10"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240981" y="117763"/>
            <a:ext cx="609600" cy="609600"/>
          </a:xfrm>
          <a:prstGeom prst="rect">
            <a:avLst/>
          </a:prstGeom>
        </p:spPr>
      </p:pic>
      <p:pic>
        <p:nvPicPr>
          <p:cNvPr id="1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0981" y="1321087"/>
            <a:ext cx="609600" cy="609600"/>
          </a:xfrm>
          <a:prstGeom prst="rect">
            <a:avLst/>
          </a:prstGeom>
        </p:spPr>
      </p:pic>
      <p:pic>
        <p:nvPicPr>
          <p:cNvPr id="1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4054" y="3696562"/>
            <a:ext cx="609600" cy="609600"/>
          </a:xfrm>
          <a:prstGeom prst="rect">
            <a:avLst/>
          </a:prstGeom>
        </p:spPr>
      </p:pic>
      <p:pic>
        <p:nvPicPr>
          <p:cNvPr id="13"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330" y="2345801"/>
            <a:ext cx="609600" cy="609600"/>
          </a:xfrm>
          <a:prstGeom prst="rect">
            <a:avLst/>
          </a:prstGeom>
        </p:spPr>
      </p:pic>
      <p:sp>
        <p:nvSpPr>
          <p:cNvPr id="16" name="Cloud 15"/>
          <p:cNvSpPr/>
          <p:nvPr/>
        </p:nvSpPr>
        <p:spPr>
          <a:xfrm>
            <a:off x="3379861" y="4759690"/>
            <a:ext cx="3505200" cy="2197387"/>
          </a:xfrm>
          <a:prstGeom prst="cloud">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solidFill>
                <a:prstClr val="white"/>
              </a:solidFill>
            </a:endParaRPr>
          </a:p>
        </p:txBody>
      </p:sp>
      <p:sp>
        <p:nvSpPr>
          <p:cNvPr id="17" name="TextBox 16"/>
          <p:cNvSpPr txBox="1"/>
          <p:nvPr/>
        </p:nvSpPr>
        <p:spPr>
          <a:xfrm>
            <a:off x="4445691" y="5291950"/>
            <a:ext cx="1752600" cy="1077218"/>
          </a:xfrm>
          <a:prstGeom prst="rect">
            <a:avLst/>
          </a:prstGeom>
          <a:noFill/>
        </p:spPr>
        <p:txBody>
          <a:bodyPr wrap="square" rtlCol="0">
            <a:spAutoFit/>
          </a:bodyPr>
          <a:lstStyle/>
          <a:p>
            <a:r>
              <a:rPr lang="en-US" sz="3200" dirty="0">
                <a:solidFill>
                  <a:prstClr val="black"/>
                </a:solidFill>
                <a:latin typeface="Times New Roman" pitchFamily="18" charset="0"/>
                <a:cs typeface="Times New Roman" pitchFamily="18" charset="0"/>
              </a:rPr>
              <a:t>CHÚC MỪNG</a:t>
            </a:r>
          </a:p>
        </p:txBody>
      </p: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62345" y="4001362"/>
            <a:ext cx="1233055" cy="1256068"/>
          </a:xfrm>
          <a:prstGeom prst="rect">
            <a:avLst/>
          </a:prstGeom>
        </p:spPr>
      </p:pic>
      <p:pic>
        <p:nvPicPr>
          <p:cNvPr id="19" name="Picture 18"/>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0" y="1989090"/>
            <a:ext cx="1233055" cy="1256068"/>
          </a:xfrm>
          <a:prstGeom prst="rect">
            <a:avLst/>
          </a:prstGeom>
        </p:spPr>
      </p:pic>
      <p:pic>
        <p:nvPicPr>
          <p:cNvPr id="20" name="Picture 19"/>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 b="97600" l="10000" r="90000">
                        <a14:foregroundMark x1="30444" y1="55600" x2="51778" y2="37400"/>
                        <a14:foregroundMark x1="46000" y1="51000" x2="49333" y2="38200"/>
                      </a14:backgroundRemoval>
                    </a14:imgEffect>
                  </a14:imgLayer>
                </a14:imgProps>
              </a:ext>
              <a:ext uri="{28A0092B-C50C-407E-A947-70E740481C1C}">
                <a14:useLocalDpi xmlns:a14="http://schemas.microsoft.com/office/drawing/2010/main" val="0"/>
              </a:ext>
            </a:extLst>
          </a:blip>
          <a:srcRect l="23171" t="430" r="22525"/>
          <a:stretch/>
        </p:blipFill>
        <p:spPr>
          <a:xfrm>
            <a:off x="3128" y="3106417"/>
            <a:ext cx="1233055" cy="1256068"/>
          </a:xfrm>
          <a:prstGeom prst="rect">
            <a:avLst/>
          </a:prstGeom>
        </p:spPr>
      </p:pic>
      <p:pic>
        <p:nvPicPr>
          <p:cNvPr id="21" name="q5">
            <a:hlinkClick r:id="rId12" action="ppaction://hlinksldjump"/>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772863" y="5410199"/>
            <a:ext cx="1499175" cy="1499175"/>
          </a:xfrm>
          <a:prstGeom prst="rect">
            <a:avLst/>
          </a:prstGeom>
        </p:spPr>
      </p:pic>
      <p:grpSp>
        <p:nvGrpSpPr>
          <p:cNvPr id="22" name="times up"/>
          <p:cNvGrpSpPr/>
          <p:nvPr/>
        </p:nvGrpSpPr>
        <p:grpSpPr>
          <a:xfrm>
            <a:off x="7840158" y="1792767"/>
            <a:ext cx="1205624" cy="362438"/>
            <a:chOff x="4284637" y="-304827"/>
            <a:chExt cx="2669678" cy="697560"/>
          </a:xfrm>
        </p:grpSpPr>
        <p:sp>
          <p:nvSpPr>
            <p:cNvPr id="23" name="Rounded Rectangle 22"/>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28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sp>
          <p:nvSpPr>
            <p:cNvPr id="24" name="Rounded Rectangle 23"/>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Hết</a:t>
              </a:r>
              <a:r>
                <a:rPr kumimoji="0" lang="en-GB" sz="1400" b="0" i="0" u="none" strike="noStrike" kern="0" cap="none" spc="0" normalizeH="0" baseline="0" noProof="0" dirty="0" smtClean="0">
                  <a:ln>
                    <a:noFill/>
                  </a:ln>
                  <a:solidFill>
                    <a:sysClr val="window" lastClr="FFFFFF"/>
                  </a:solidFill>
                  <a:effectLst/>
                  <a:uLnTx/>
                  <a:uFillTx/>
                  <a:latin typeface="Arial" panose="020B0604020202020204" pitchFamily="34" charset="0"/>
                  <a:ea typeface="+mn-ea"/>
                  <a:cs typeface="Arial" panose="020B0604020202020204" pitchFamily="34" charset="0"/>
                </a:rPr>
                <a:t> </a:t>
              </a:r>
              <a:r>
                <a:rPr kumimoji="0" lang="en-GB" sz="1400" b="0" i="0" u="none" strike="noStrike" kern="0" cap="none" spc="0" normalizeH="0" baseline="0" noProof="0" dirty="0" err="1" smtClean="0">
                  <a:ln>
                    <a:noFill/>
                  </a:ln>
                  <a:solidFill>
                    <a:sysClr val="window" lastClr="FFFFFF"/>
                  </a:solidFill>
                  <a:effectLst/>
                  <a:uLnTx/>
                  <a:uFillTx/>
                  <a:latin typeface="Arial" panose="020B0604020202020204" pitchFamily="34" charset="0"/>
                  <a:ea typeface="+mn-ea"/>
                  <a:cs typeface="Arial" panose="020B0604020202020204" pitchFamily="34" charset="0"/>
                </a:rPr>
                <a:t>Giờ</a:t>
              </a:r>
              <a:endParaRPr kumimoji="0" lang="en-GB" sz="1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endParaRPr>
            </a:p>
          </p:txBody>
        </p:sp>
      </p:grpSp>
      <p:sp>
        <p:nvSpPr>
          <p:cNvPr id="25" name="Rectangle 24"/>
          <p:cNvSpPr/>
          <p:nvPr/>
        </p:nvSpPr>
        <p:spPr>
          <a:xfrm>
            <a:off x="8155272" y="41157"/>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smtClean="0">
                <a:ln>
                  <a:noFill/>
                </a:ln>
                <a:solidFill>
                  <a:srgbClr val="FF0000"/>
                </a:solidFill>
                <a:effectLst/>
                <a:uLnTx/>
                <a:uFillTx/>
                <a:latin typeface="Calibri"/>
                <a:ea typeface="+mn-ea"/>
                <a:cs typeface="+mn-cs"/>
              </a:rPr>
              <a:t>START</a:t>
            </a:r>
            <a:endParaRPr kumimoji="0" lang="en-US" sz="1050" b="0" i="0" u="none" strike="noStrike" kern="0" cap="none" spc="0" normalizeH="0" baseline="0" noProof="0" dirty="0">
              <a:ln>
                <a:noFill/>
              </a:ln>
              <a:solidFill>
                <a:srgbClr val="FF0000"/>
              </a:solidFill>
              <a:effectLst/>
              <a:uLnTx/>
              <a:uFillTx/>
              <a:latin typeface="Calibri"/>
              <a:ea typeface="+mn-ea"/>
              <a:cs typeface="+mn-cs"/>
            </a:endParaRPr>
          </a:p>
        </p:txBody>
      </p:sp>
      <p:pic>
        <p:nvPicPr>
          <p:cNvPr id="26" name="Picture 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55005" y="345538"/>
            <a:ext cx="1370670" cy="1366322"/>
          </a:xfrm>
          <a:prstGeom prst="rect">
            <a:avLst/>
          </a:prstGeom>
        </p:spPr>
      </p:pic>
      <p:grpSp>
        <p:nvGrpSpPr>
          <p:cNvPr id="27" name="Clock hand spin">
            <a:extLst>
              <a:ext uri="{FF2B5EF4-FFF2-40B4-BE49-F238E27FC236}">
                <a16:creationId xmlns="" xmlns:a16="http://schemas.microsoft.com/office/drawing/2014/main" id="{BB0445D5-A6E5-40E7-BBDD-5E3EFA13BDED}"/>
              </a:ext>
            </a:extLst>
          </p:cNvPr>
          <p:cNvGrpSpPr/>
          <p:nvPr/>
        </p:nvGrpSpPr>
        <p:grpSpPr>
          <a:xfrm rot="1786145">
            <a:off x="8177490" y="922908"/>
            <a:ext cx="525701" cy="509437"/>
            <a:chOff x="840573" y="2379277"/>
            <a:chExt cx="3829048" cy="3849975"/>
          </a:xfrm>
        </p:grpSpPr>
        <p:sp>
          <p:nvSpPr>
            <p:cNvPr id="28"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sp>
          <p:nvSpPr>
            <p:cNvPr id="29"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ysClr val="windowText" lastClr="000000"/>
                </a:solidFill>
                <a:effectLst/>
                <a:uLnTx/>
                <a:uFillTx/>
              </a:endParaRPr>
            </a:p>
          </p:txBody>
        </p:sp>
      </p:grpSp>
      <p:sp>
        <p:nvSpPr>
          <p:cNvPr id="30" name="TextBox 29"/>
          <p:cNvSpPr txBox="1"/>
          <p:nvPr/>
        </p:nvSpPr>
        <p:spPr>
          <a:xfrm>
            <a:off x="8597775" y="968271"/>
            <a:ext cx="281032"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3</a:t>
            </a:r>
            <a:endParaRPr kumimoji="0" lang="en-US" sz="1000" b="1" i="0" u="none" strike="noStrike" kern="0" cap="none" spc="0" normalizeH="0" baseline="0" noProof="0" dirty="0">
              <a:ln>
                <a:noFill/>
              </a:ln>
              <a:solidFill>
                <a:srgbClr val="99B2C8"/>
              </a:solidFill>
              <a:effectLst/>
              <a:uLnTx/>
              <a:uFillTx/>
            </a:endParaRPr>
          </a:p>
        </p:txBody>
      </p:sp>
      <p:sp>
        <p:nvSpPr>
          <p:cNvPr id="31" name="TextBox 30"/>
          <p:cNvSpPr txBox="1"/>
          <p:nvPr/>
        </p:nvSpPr>
        <p:spPr>
          <a:xfrm>
            <a:off x="8345188" y="1221918"/>
            <a:ext cx="341087"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6</a:t>
            </a:r>
            <a:endParaRPr kumimoji="0" lang="en-US" sz="1000" b="1" i="0" u="none" strike="noStrike" kern="0" cap="none" spc="0" normalizeH="0" baseline="0" noProof="0" dirty="0">
              <a:ln>
                <a:noFill/>
              </a:ln>
              <a:solidFill>
                <a:srgbClr val="99B2C8"/>
              </a:solidFill>
              <a:effectLst/>
              <a:uLnTx/>
              <a:uFillTx/>
            </a:endParaRPr>
          </a:p>
        </p:txBody>
      </p:sp>
      <p:sp>
        <p:nvSpPr>
          <p:cNvPr id="32" name="TextBox 31"/>
          <p:cNvSpPr txBox="1"/>
          <p:nvPr/>
        </p:nvSpPr>
        <p:spPr>
          <a:xfrm>
            <a:off x="7999463" y="1005841"/>
            <a:ext cx="308455"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9</a:t>
            </a:r>
            <a:endParaRPr kumimoji="0" lang="en-US" sz="1000" b="1" i="0" u="none" strike="noStrike" kern="0" cap="none" spc="0" normalizeH="0" baseline="0" noProof="0" dirty="0">
              <a:ln>
                <a:noFill/>
              </a:ln>
              <a:solidFill>
                <a:srgbClr val="99B2C8"/>
              </a:solidFill>
              <a:effectLst/>
              <a:uLnTx/>
              <a:uFillTx/>
            </a:endParaRPr>
          </a:p>
        </p:txBody>
      </p:sp>
      <p:sp>
        <p:nvSpPr>
          <p:cNvPr id="33" name="TextBox 32"/>
          <p:cNvSpPr txBox="1"/>
          <p:nvPr/>
        </p:nvSpPr>
        <p:spPr>
          <a:xfrm>
            <a:off x="8283361" y="722050"/>
            <a:ext cx="371406"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dirty="0" smtClean="0">
                <a:ln>
                  <a:noFill/>
                </a:ln>
                <a:solidFill>
                  <a:srgbClr val="99B2C8"/>
                </a:solidFill>
                <a:effectLst/>
                <a:uLnTx/>
                <a:uFillTx/>
              </a:rPr>
              <a:t>12</a:t>
            </a:r>
            <a:endParaRPr kumimoji="0" lang="en-US" sz="1000" b="1" i="0" u="none" strike="noStrike" kern="0" cap="none" spc="0" normalizeH="0" baseline="0" noProof="0" dirty="0">
              <a:ln>
                <a:noFill/>
              </a:ln>
              <a:solidFill>
                <a:srgbClr val="99B2C8"/>
              </a:solidFill>
              <a:effectLst/>
              <a:uLnTx/>
              <a:uFillTx/>
            </a:endParaRPr>
          </a:p>
        </p:txBody>
      </p:sp>
      <p:sp>
        <p:nvSpPr>
          <p:cNvPr id="34" name="TextBox 33"/>
          <p:cNvSpPr txBox="1"/>
          <p:nvPr/>
        </p:nvSpPr>
        <p:spPr>
          <a:xfrm>
            <a:off x="1251683" y="256337"/>
            <a:ext cx="6388016" cy="954107"/>
          </a:xfrm>
          <a:prstGeom prst="rect">
            <a:avLst/>
          </a:prstGeom>
          <a:noFill/>
        </p:spPr>
        <p:txBody>
          <a:bodyPr wrap="square" rtlCol="0">
            <a:spAutoFit/>
          </a:bodyPr>
          <a:lstStyle/>
          <a:p>
            <a:pPr>
              <a:spcBef>
                <a:spcPct val="50000"/>
              </a:spcBef>
            </a:pPr>
            <a:r>
              <a:rPr lang="en-US" altLang="en-US" sz="2800" b="1" u="sng" dirty="0" err="1">
                <a:solidFill>
                  <a:srgbClr val="FF0000"/>
                </a:solidFill>
                <a:latin typeface="Times New Roman" panose="02020603050405020304" pitchFamily="18" charset="0"/>
              </a:rPr>
              <a:t>Câu</a:t>
            </a:r>
            <a:r>
              <a:rPr lang="en-US" altLang="en-US" sz="2800" b="1" u="sng" dirty="0">
                <a:solidFill>
                  <a:srgbClr val="FF0000"/>
                </a:solidFill>
                <a:latin typeface="Times New Roman" panose="02020603050405020304" pitchFamily="18" charset="0"/>
              </a:rPr>
              <a:t> </a:t>
            </a:r>
            <a:r>
              <a:rPr lang="en-US" altLang="en-US" sz="2800" b="1" u="sng" dirty="0" smtClean="0">
                <a:solidFill>
                  <a:srgbClr val="FF0000"/>
                </a:solidFill>
                <a:latin typeface="Times New Roman" panose="02020603050405020304" pitchFamily="18" charset="0"/>
              </a:rPr>
              <a:t>5 :</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Có</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mấy</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biện</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pháp</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phòng</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trừ</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sâu</a:t>
            </a:r>
            <a:r>
              <a:rPr lang="en-US" altLang="en-US" sz="2800" b="1" dirty="0" smtClean="0">
                <a:solidFill>
                  <a:srgbClr val="FF0000"/>
                </a:solidFill>
                <a:latin typeface="Times New Roman" panose="02020603050405020304" pitchFamily="18" charset="0"/>
              </a:rPr>
              <a:t> </a:t>
            </a:r>
            <a:r>
              <a:rPr lang="en-US" altLang="en-US" sz="2800" b="1" dirty="0" err="1" smtClean="0">
                <a:solidFill>
                  <a:srgbClr val="FF0000"/>
                </a:solidFill>
                <a:latin typeface="Times New Roman" panose="02020603050405020304" pitchFamily="18" charset="0"/>
              </a:rPr>
              <a:t>bệnh</a:t>
            </a:r>
            <a:endParaRPr lang="en-US" altLang="en-US" sz="2800" b="1"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38090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0"/>
                </p:tgtEl>
              </p:cMediaNode>
            </p:audio>
            <p:audio>
              <p:cMediaNode vol="80000">
                <p:cTn id="24" fill="hold" display="0">
                  <p:stCondLst>
                    <p:cond delay="indefinite"/>
                  </p:stCondLst>
                  <p:endCondLst>
                    <p:cond evt="onStopAudio" delay="0">
                      <p:tgtEl>
                        <p:sldTgt/>
                      </p:tgtEl>
                    </p:cond>
                  </p:endCondLst>
                </p:cTn>
                <p:tgtEl>
                  <p:spTgt spid="11"/>
                </p:tgtEl>
              </p:cMediaNode>
            </p:audio>
            <p:audio>
              <p:cMediaNode vol="80000">
                <p:cTn id="25" fill="hold" display="0">
                  <p:stCondLst>
                    <p:cond delay="indefinite"/>
                  </p:stCondLst>
                  <p:endCondLst>
                    <p:cond evt="onStopAudio" delay="0">
                      <p:tgtEl>
                        <p:sldTgt/>
                      </p:tgtEl>
                    </p:cond>
                  </p:endCondLst>
                </p:cTn>
                <p:tgtEl>
                  <p:spTgt spid="12"/>
                </p:tgtEl>
              </p:cMediaNode>
            </p:audio>
            <p:audio>
              <p:cMediaNode vol="80000">
                <p:cTn id="26" fill="hold" display="0">
                  <p:stCondLst>
                    <p:cond delay="indefinite"/>
                  </p:stCondLst>
                  <p:endCondLst>
                    <p:cond evt="onStopAudio" delay="0">
                      <p:tgtEl>
                        <p:sldTgt/>
                      </p:tgtEl>
                    </p:cond>
                  </p:endCondLst>
                </p:cTn>
                <p:tgtEl>
                  <p:spTgt spid="13"/>
                </p:tgtEl>
              </p:cMediaNode>
            </p:audio>
            <p:seq concurrent="1" nextAc="seek">
              <p:cTn id="27" restart="whenNotActive" fill="hold" evtFilter="cancelBubble" nodeType="interactiveSeq">
                <p:stCondLst>
                  <p:cond evt="onClick" delay="0">
                    <p:tgtEl>
                      <p:spTgt spid="4"/>
                    </p:tgtEl>
                  </p:cond>
                </p:stCondLst>
                <p:endSync evt="end" delay="0">
                  <p:rtn val="all"/>
                </p:endSync>
                <p:childTnLst>
                  <p:par>
                    <p:cTn id="28" fill="hold">
                      <p:stCondLst>
                        <p:cond delay="0"/>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par>
                                <p:cTn id="36" presetID="1" presetClass="mediacall" presetSubtype="0" fill="hold" nodeType="withEffect">
                                  <p:stCondLst>
                                    <p:cond delay="0"/>
                                  </p:stCondLst>
                                  <p:childTnLst>
                                    <p:cmd type="call" cmd="playFrom(0.0)">
                                      <p:cBhvr>
                                        <p:cTn id="37" dur="8091" fill="hold"/>
                                        <p:tgtEl>
                                          <p:spTgt spid="10"/>
                                        </p:tgtEl>
                                      </p:cBhvr>
                                    </p:cmd>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6"/>
                                        </p:tgtEl>
                                        <p:attrNameLst>
                                          <p:attrName>style.visibility</p:attrName>
                                        </p:attrNameLst>
                                      </p:cBhvr>
                                      <p:to>
                                        <p:strVal val="hidden"/>
                                      </p:to>
                                    </p:set>
                                  </p:childTnLst>
                                </p:cTn>
                              </p:par>
                              <p:par>
                                <p:cTn id="42" presetID="1" presetClass="exit" presetSubtype="0" fill="hold" grpId="1" nodeType="withEffect">
                                  <p:stCondLst>
                                    <p:cond delay="0"/>
                                  </p:stCondLst>
                                  <p:childTnLst>
                                    <p:set>
                                      <p:cBhvr>
                                        <p:cTn id="43"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 presetClass="mediacall" presetSubtype="0" fill="hold" nodeType="withEffect">
                                  <p:stCondLst>
                                    <p:cond delay="0"/>
                                  </p:stCondLst>
                                  <p:childTnLst>
                                    <p:cmd type="call" cmd="playFrom(0.0)">
                                      <p:cBhvr>
                                        <p:cTn id="51" dur="8158" fill="hold"/>
                                        <p:tgtEl>
                                          <p:spTgt spid="13"/>
                                        </p:tgtEl>
                                      </p:cBhvr>
                                    </p:cmd>
                                  </p:child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mediacall" presetSubtype="0" fill="hold" nodeType="withEffect">
                                  <p:stCondLst>
                                    <p:cond delay="0"/>
                                  </p:stCondLst>
                                  <p:childTnLst>
                                    <p:cmd type="call" cmd="playFrom(0.0)">
                                      <p:cBhvr>
                                        <p:cTn id="56" dur="8158" fill="hold"/>
                                        <p:tgtEl>
                                          <p:spTgt spid="12"/>
                                        </p:tgtEl>
                                      </p:cBhvr>
                                    </p:cmd>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6"/>
                    </p:tgtEl>
                  </p:cond>
                </p:stCondLst>
                <p:endSync evt="end" delay="0">
                  <p:rtn val="all"/>
                </p:endSync>
                <p:childTnLst>
                  <p:par>
                    <p:cTn id="61" fill="hold">
                      <p:stCondLst>
                        <p:cond delay="0"/>
                      </p:stCondLst>
                      <p:childTnLst>
                        <p:par>
                          <p:cTn id="62" fill="hold">
                            <p:stCondLst>
                              <p:cond delay="0"/>
                            </p:stCondLst>
                            <p:childTnLst>
                              <p:par>
                                <p:cTn id="63" presetID="10" presetClass="entr" presetSubtype="0" fill="hold"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 presetClass="mediacall" presetSubtype="0" fill="hold" nodeType="withEffect">
                                  <p:stCondLst>
                                    <p:cond delay="0"/>
                                  </p:stCondLst>
                                  <p:childTnLst>
                                    <p:cmd type="call" cmd="playFrom(0.0)">
                                      <p:cBhvr>
                                        <p:cTn id="67" dur="8158" fill="hold"/>
                                        <p:tgtEl>
                                          <p:spTgt spid="11"/>
                                        </p:tgtEl>
                                      </p:cBhvr>
                                    </p:cmd>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1"/>
                                        </p:tgtEl>
                                      </p:cBhvr>
                                    </p:animEffect>
                                    <p:set>
                                      <p:cBhvr>
                                        <p:cTn id="73"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25"/>
                    </p:tgtEl>
                  </p:cond>
                </p:stCondLst>
                <p:endSync evt="end" delay="0">
                  <p:rtn val="all"/>
                </p:endSync>
                <p:childTnLst>
                  <p:par>
                    <p:cTn id="75" fill="hold">
                      <p:stCondLst>
                        <p:cond delay="0"/>
                      </p:stCondLst>
                      <p:childTnLst>
                        <p:par>
                          <p:cTn id="76" fill="hold">
                            <p:stCondLst>
                              <p:cond delay="0"/>
                            </p:stCondLst>
                            <p:childTnLst>
                              <p:par>
                                <p:cTn id="77" presetID="8" presetClass="emph" presetSubtype="0" fill="hold" nodeType="clickEffect">
                                  <p:stCondLst>
                                    <p:cond delay="0"/>
                                  </p:stCondLst>
                                  <p:childTnLst>
                                    <p:animRot by="21600000">
                                      <p:cBhvr>
                                        <p:cTn id="78" dur="10000" fill="hold"/>
                                        <p:tgtEl>
                                          <p:spTgt spid="27"/>
                                        </p:tgtEl>
                                        <p:attrNameLst>
                                          <p:attrName>r</p:attrName>
                                        </p:attrNameLst>
                                      </p:cBhvr>
                                    </p:animRot>
                                  </p:childTnLst>
                                </p:cTn>
                              </p:par>
                            </p:childTnLst>
                          </p:cTn>
                        </p:par>
                        <p:par>
                          <p:cTn id="79" fill="hold">
                            <p:stCondLst>
                              <p:cond delay="10000"/>
                            </p:stCondLst>
                            <p:childTnLst>
                              <p:par>
                                <p:cTn id="80" presetID="53" presetClass="entr" presetSubtype="16" fill="hold" nodeType="after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3000" fill="hold"/>
                                        <p:tgtEl>
                                          <p:spTgt spid="22"/>
                                        </p:tgtEl>
                                        <p:attrNameLst>
                                          <p:attrName>ppt_w</p:attrName>
                                        </p:attrNameLst>
                                      </p:cBhvr>
                                      <p:tavLst>
                                        <p:tav tm="0">
                                          <p:val>
                                            <p:fltVal val="0"/>
                                          </p:val>
                                        </p:tav>
                                        <p:tav tm="100000">
                                          <p:val>
                                            <p:strVal val="#ppt_w"/>
                                          </p:val>
                                        </p:tav>
                                      </p:tavLst>
                                    </p:anim>
                                    <p:anim calcmode="lin" valueType="num">
                                      <p:cBhvr>
                                        <p:cTn id="83" dur="3000" fill="hold"/>
                                        <p:tgtEl>
                                          <p:spTgt spid="22"/>
                                        </p:tgtEl>
                                        <p:attrNameLst>
                                          <p:attrName>ppt_h</p:attrName>
                                        </p:attrNameLst>
                                      </p:cBhvr>
                                      <p:tavLst>
                                        <p:tav tm="0">
                                          <p:val>
                                            <p:fltVal val="0"/>
                                          </p:val>
                                        </p:tav>
                                        <p:tav tm="100000">
                                          <p:val>
                                            <p:strVal val="#ppt_h"/>
                                          </p:val>
                                        </p:tav>
                                      </p:tavLst>
                                    </p:anim>
                                    <p:animEffect transition="in" filter="fade">
                                      <p:cBhvr>
                                        <p:cTn id="84" dur="3000"/>
                                        <p:tgtEl>
                                          <p:spTgt spid="22"/>
                                        </p:tgtEl>
                                      </p:cBhvr>
                                    </p:animEffect>
                                  </p:childTnLst>
                                  <p:subTnLst>
                                    <p:audio>
                                      <p:cMediaNode>
                                        <p:cTn display="0" masterRel="sameClick">
                                          <p:stCondLst>
                                            <p:cond evt="begin" delay="0">
                                              <p:tn val="80"/>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5"/>
                  </p:tgtEl>
                </p:cond>
              </p:nextCondLst>
            </p:seq>
          </p:childTnLst>
        </p:cTn>
      </p:par>
    </p:tnLst>
    <p:bldLst>
      <p:bldP spid="4" grpId="0" animBg="1"/>
      <p:bldP spid="6" grpId="0" animBg="1"/>
      <p:bldP spid="7" grpId="0" animBg="1"/>
      <p:bldP spid="8" grpId="0" animBg="1"/>
      <p:bldP spid="16" grpId="0" animBg="1"/>
      <p:bldP spid="16" grpId="1" animBg="1"/>
      <p:bldP spid="17" grpId="0"/>
      <p:bldP spid="17"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762000"/>
            <a:ext cx="7696200" cy="1040285"/>
          </a:xfrm>
          <a:prstGeom prst="rect">
            <a:avLst/>
          </a:prstGeom>
        </p:spPr>
        <p:txBody>
          <a:bodyPr wrap="square">
            <a:spAutoFit/>
          </a:bodyPr>
          <a:lstStyle/>
          <a:p>
            <a:pPr marL="381000">
              <a:lnSpc>
                <a:spcPct val="110000"/>
              </a:lnSpc>
              <a:spcAft>
                <a:spcPts val="1300"/>
              </a:spcAft>
            </a:pP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V</a:t>
            </a:r>
            <a:r>
              <a:rPr lang="en-US"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ì</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sao trong công tác phòng </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tr</a:t>
            </a:r>
            <a:r>
              <a:rPr lang="en-US"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ừ </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sâu</a:t>
            </a:r>
            <a:r>
              <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 bệnh hại cây trồng cần thực hiện nguyên tắc phòng </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l</a:t>
            </a:r>
            <a:r>
              <a:rPr lang="en-US"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à</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 ch</a:t>
            </a:r>
            <a:r>
              <a:rPr lang="en-US"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í</a:t>
            </a:r>
            <a:r>
              <a:rPr lang="vi-VN" sz="2800" dirty="0" smtClean="0">
                <a:solidFill>
                  <a:srgbClr val="FF0000"/>
                </a:solidFill>
                <a:latin typeface="Times New Roman" panose="02020603050405020304" pitchFamily="18" charset="0"/>
                <a:ea typeface="Arial" panose="020B0604020202020204" pitchFamily="34" charset="0"/>
                <a:cs typeface="Times New Roman" panose="02020603050405020304" pitchFamily="18" charset="0"/>
              </a:rPr>
              <a:t>nh</a:t>
            </a:r>
            <a:r>
              <a:rPr lang="vi-VN" sz="2800" dirty="0">
                <a:solidFill>
                  <a:srgbClr val="FF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p:txBody>
      </p:sp>
      <p:sp>
        <p:nvSpPr>
          <p:cNvPr id="6" name="Rectangle 5"/>
          <p:cNvSpPr/>
          <p:nvPr/>
        </p:nvSpPr>
        <p:spPr>
          <a:xfrm>
            <a:off x="76200" y="2667000"/>
            <a:ext cx="8610600" cy="3276859"/>
          </a:xfrm>
          <a:prstGeom prst="rect">
            <a:avLst/>
          </a:prstGeom>
        </p:spPr>
        <p:txBody>
          <a:bodyPr wrap="square">
            <a:spAutoFit/>
          </a:bodyPr>
          <a:lstStyle/>
          <a:p>
            <a:pPr marL="342900" lvl="0" indent="-342900" algn="just">
              <a:lnSpc>
                <a:spcPct val="120000"/>
              </a:lnSpc>
              <a:spcAft>
                <a:spcPts val="300"/>
              </a:spcAft>
              <a:buClr>
                <a:srgbClr val="5C5C5C"/>
              </a:buClr>
              <a:buSzPts val="600"/>
              <a:buFont typeface="+mj-lt"/>
              <a:buAutoNum type="arabicPeriod"/>
              <a:tabLst>
                <a:tab pos="293370" algn="l"/>
              </a:tabLst>
            </a:pPr>
            <a:r>
              <a:rPr lang="vi-VN"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L</a:t>
            </a:r>
            <a:r>
              <a:rPr lang="en-US"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ấ</a:t>
            </a:r>
            <a:r>
              <a:rPr lang="vi-VN"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y </a:t>
            </a:r>
            <a:r>
              <a:rPr lang="vi-VN" sz="2400" dirty="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nguyên tấc phòng là chính </a:t>
            </a:r>
            <a:r>
              <a:rPr lang="vi-VN"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đ</a:t>
            </a:r>
            <a:r>
              <a:rPr lang="en-US"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ể </a:t>
            </a:r>
            <a:r>
              <a:rPr lang="vi-VN" sz="2400" dirty="0" smtClean="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phòng </a:t>
            </a:r>
            <a:r>
              <a:rPr lang="vi-VN" sz="2400" dirty="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hlinkClick r:id="rId3"/>
              </a:rPr>
              <a:t>trừ sâu, bệnh hại là vì:</a:t>
            </a:r>
            <a:endParaRPr lang="en-US" sz="2400" dirty="0">
              <a:solidFill>
                <a:srgbClr val="5C5C5C"/>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spcAft>
                <a:spcPts val="300"/>
              </a:spcAft>
              <a:buClr>
                <a:srgbClr val="5C5C5C"/>
              </a:buClr>
              <a:buSzPts val="600"/>
              <a:buFont typeface="Symbol" panose="05050102010706020507" pitchFamily="18" charset="2"/>
              <a:buChar char="-"/>
              <a:tabLst>
                <a:tab pos="274955" algn="l"/>
              </a:tabLst>
            </a:pP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Chi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phí</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phòng</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bệnh</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thấp</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ít</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tốn</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tiền</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ea typeface="Times New Roman" panose="02020603050405020304" pitchFamily="18" charset="0"/>
                <a:cs typeface="Times New Roman" panose="02020603050405020304" pitchFamily="18" charset="0"/>
              </a:rPr>
              <a:t>thuốc</a:t>
            </a:r>
            <a:r>
              <a:rPr lang="en-US" sz="24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20000"/>
              </a:lnSpc>
              <a:spcAft>
                <a:spcPts val="300"/>
              </a:spcAft>
              <a:buClr>
                <a:srgbClr val="5C5C5C"/>
              </a:buClr>
              <a:buSzPts val="600"/>
              <a:buFont typeface="Symbol" panose="05050102010706020507" pitchFamily="18" charset="2"/>
              <a:buChar char="-"/>
              <a:tabLst>
                <a:tab pos="274955" algn="l"/>
              </a:tabLs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Bào vệ cây trỗng tót hơn, đàm bảo năng suẩt và chất lượng nông sản.</a:t>
            </a:r>
            <a:endParaRPr lang="en-US" sz="24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17000"/>
              </a:lnSpc>
              <a:spcAft>
                <a:spcPts val="800"/>
              </a:spcAft>
              <a:buClr>
                <a:srgbClr val="5C5C5C"/>
              </a:buClr>
              <a:buSzPts val="600"/>
              <a:buFont typeface="Symbol" panose="05050102010706020507" pitchFamily="18" charset="2"/>
              <a:buChar char="-"/>
              <a:tabLst>
                <a:tab pos="271780" algn="l"/>
              </a:tabLst>
            </a:pPr>
            <a:r>
              <a:rPr lang="vi-VN" sz="2400" dirty="0">
                <a:latin typeface="Times New Roman" panose="02020603050405020304" pitchFamily="18" charset="0"/>
                <a:ea typeface="Times New Roman" panose="02020603050405020304" pitchFamily="18" charset="0"/>
                <a:cs typeface="Times New Roman" panose="02020603050405020304" pitchFamily="18" charset="0"/>
              </a:rPr>
              <a:t>Hạn chế việc sử dụng thuốc bào vệ thực vật (có tính độc), do đó bảo vệ cây tróng, sức khoè con người, vật nuôi, bào vệ môi trường sinh thái.</a:t>
            </a:r>
            <a:endParaRPr lang="en-US" sz="2400" u="none" strike="noStrike" spc="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71783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676400"/>
            <a:ext cx="8686800" cy="2401683"/>
          </a:xfrm>
          <a:prstGeom prst="rect">
            <a:avLst/>
          </a:prstGeom>
        </p:spPr>
        <p:txBody>
          <a:bodyPr wrap="square">
            <a:spAutoFit/>
          </a:bodyPr>
          <a:lstStyle/>
          <a:p>
            <a:pPr lvl="0" algn="just">
              <a:lnSpc>
                <a:spcPct val="115000"/>
              </a:lnSpc>
              <a:spcAft>
                <a:spcPts val="200"/>
              </a:spcAft>
              <a:buClr>
                <a:srgbClr val="000000"/>
              </a:buClr>
              <a:buSzPts val="1000"/>
              <a:tabLst>
                <a:tab pos="395605" algn="l"/>
              </a:tabLst>
            </a:pP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1. </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Vận </a:t>
            </a:r>
            <a:r>
              <a:rPr lang="vi-VN"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rPr>
              <a:t>dụng kiến </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th</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ức</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đã</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học</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em</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hãy</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làm</a:t>
            </a:r>
            <a:r>
              <a:rPr lang="en-US"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1 video</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rPr>
              <a:t>thực hiện việc </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ch</a:t>
            </a:r>
            <a:r>
              <a:rPr lang="en-US"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rPr>
              <a:t>ă</a:t>
            </a:r>
            <a:r>
              <a:rPr lang="vi-VN" sz="2800" dirty="0" smtClean="0">
                <a:solidFill>
                  <a:srgbClr val="0000CC"/>
                </a:solidFill>
                <a:latin typeface="Times New Roman" panose="02020603050405020304" pitchFamily="18" charset="0"/>
                <a:ea typeface="Arial" panose="020B0604020202020204" pitchFamily="34" charset="0"/>
                <a:cs typeface="Times New Roman" panose="02020603050405020304" pitchFamily="18" charset="0"/>
              </a:rPr>
              <a:t>m </a:t>
            </a:r>
            <a:r>
              <a:rPr lang="vi-VN"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rPr>
              <a:t>sóc cây trồng trong gia đình.</a:t>
            </a:r>
            <a:endParaRPr lang="en-US" sz="2800" dirty="0">
              <a:solidFill>
                <a:srgbClr val="0000CC"/>
              </a:solidFill>
              <a:latin typeface="Times New Roman" panose="02020603050405020304" pitchFamily="18" charset="0"/>
              <a:ea typeface="Arial" panose="020B0604020202020204" pitchFamily="34" charset="0"/>
              <a:cs typeface="Times New Roman" panose="02020603050405020304" pitchFamily="18" charset="0"/>
            </a:endParaRPr>
          </a:p>
          <a:p>
            <a:r>
              <a:rPr lang="en-US" sz="2800" dirty="0" smtClean="0">
                <a:solidFill>
                  <a:srgbClr val="0000CC"/>
                </a:solidFill>
                <a:latin typeface="Times New Roman" panose="02020603050405020304" pitchFamily="18" charset="0"/>
                <a:ea typeface="Tahoma" panose="020B0604030504040204" pitchFamily="34" charset="0"/>
                <a:cs typeface="Times New Roman" panose="02020603050405020304" pitchFamily="18" charset="0"/>
              </a:rPr>
              <a:t>2. </a:t>
            </a:r>
            <a:r>
              <a:rPr lang="vi-VN" sz="2800" dirty="0" smtClean="0">
                <a:solidFill>
                  <a:srgbClr val="0000CC"/>
                </a:solidFill>
                <a:latin typeface="Times New Roman" panose="02020603050405020304" pitchFamily="18" charset="0"/>
                <a:ea typeface="Tahoma" panose="020B0604030504040204" pitchFamily="34" charset="0"/>
                <a:cs typeface="Times New Roman" panose="02020603050405020304" pitchFamily="18" charset="0"/>
              </a:rPr>
              <a:t>Hãy </a:t>
            </a:r>
            <a:r>
              <a:rPr lang="vi-VN" sz="2800" dirty="0">
                <a:solidFill>
                  <a:srgbClr val="0000CC"/>
                </a:solidFill>
                <a:latin typeface="Times New Roman" panose="02020603050405020304" pitchFamily="18" charset="0"/>
                <a:ea typeface="Tahoma" panose="020B0604030504040204" pitchFamily="34" charset="0"/>
                <a:cs typeface="Times New Roman" panose="02020603050405020304" pitchFamily="18" charset="0"/>
              </a:rPr>
              <a:t>giải thích và tuyên truyền cho mọi người áp dụng đúng cách và tuân thù cãc nguyên tắc khi sừ dụng thuốc hoá học đẻ phòng trừ sâu. bệnh.</a:t>
            </a:r>
            <a:endParaRPr lang="en-US" sz="2800" dirty="0">
              <a:solidFill>
                <a:srgbClr val="0000CC"/>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1828800" y="457200"/>
            <a:ext cx="5006371" cy="523220"/>
          </a:xfrm>
          <a:prstGeom prst="rect">
            <a:avLst/>
          </a:prstGeom>
          <a:noFill/>
        </p:spPr>
        <p:txBody>
          <a:bodyPr wrap="none" rtlCol="0">
            <a:spAutoFit/>
          </a:bodyPr>
          <a:lstStyle/>
          <a:p>
            <a:r>
              <a:rPr lang="en-US" sz="2800" b="1" dirty="0" smtClean="0">
                <a:latin typeface="Times New Roman" panose="02020603050405020304" pitchFamily="18" charset="0"/>
                <a:cs typeface="Times New Roman" panose="02020603050405020304" pitchFamily="18" charset="0"/>
              </a:rPr>
              <a:t>HOẠT ĐỘNG TRẢI NGHIỆM</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6695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HƯỚNG DẪN VỀ NHÀ</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427149" y="2209800"/>
            <a:ext cx="7696200" cy="2828467"/>
          </a:xfrm>
          <a:prstGeom prst="rect">
            <a:avLst/>
          </a:prstGeom>
        </p:spPr>
        <p:txBody>
          <a:bodyPr wrap="square">
            <a:spAutoFit/>
          </a:bodyPr>
          <a:lstStyle/>
          <a:p>
            <a:pPr indent="152400" algn="just">
              <a:lnSpc>
                <a:spcPct val="120000"/>
              </a:lnSpc>
              <a:spcAft>
                <a:spcPts val="300"/>
              </a:spcAft>
            </a:pPr>
            <a:r>
              <a:rPr lang="vi-VN" sz="2400" dirty="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Về</a:t>
            </a:r>
            <a:r>
              <a:rPr lang="en-US" sz="2400" dirty="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nhà</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học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bài</a:t>
            </a:r>
            <a:r>
              <a:rPr lang="en-US" sz="2400" dirty="0" smtClean="0">
                <a:solidFill>
                  <a:srgbClr val="0000CC"/>
                </a:solidFill>
                <a:latin typeface="+mj-lt"/>
                <a:ea typeface="Times New Roman" panose="02020603050405020304" pitchFamily="18" charset="0"/>
              </a:rPr>
              <a:t> , </a:t>
            </a:r>
            <a:r>
              <a:rPr lang="en-US" sz="2400" dirty="0" err="1" smtClean="0">
                <a:solidFill>
                  <a:srgbClr val="0000CC"/>
                </a:solidFill>
                <a:latin typeface="+mj-lt"/>
                <a:ea typeface="Times New Roman" panose="02020603050405020304" pitchFamily="18" charset="0"/>
              </a:rPr>
              <a:t>sư</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tầm</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tranh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ảnh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hoặc</a:t>
            </a:r>
            <a:r>
              <a:rPr lang="en-US" sz="2400" dirty="0" smtClean="0">
                <a:solidFill>
                  <a:srgbClr val="0000CC"/>
                </a:solidFill>
                <a:latin typeface="+mj-lt"/>
                <a:ea typeface="Times New Roman" panose="02020603050405020304" pitchFamily="18" charset="0"/>
              </a:rPr>
              <a:t> video </a:t>
            </a:r>
            <a:r>
              <a:rPr lang="en-US" sz="2400" dirty="0" err="1" smtClean="0">
                <a:solidFill>
                  <a:srgbClr val="0000CC"/>
                </a:solidFill>
                <a:latin typeface="+mj-lt"/>
                <a:ea typeface="Times New Roman" panose="02020603050405020304" pitchFamily="18" charset="0"/>
              </a:rPr>
              <a:t>về</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cách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chăm</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sóc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cây</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trồng</a:t>
            </a:r>
            <a:endParaRPr lang="en-US" sz="2400" dirty="0" smtClean="0">
              <a:solidFill>
                <a:srgbClr val="0000CC"/>
              </a:solidFill>
              <a:latin typeface="+mj-lt"/>
              <a:ea typeface="Times New Roman" panose="02020603050405020304" pitchFamily="18" charset="0"/>
            </a:endParaRPr>
          </a:p>
          <a:p>
            <a:pPr indent="152400" algn="just">
              <a:lnSpc>
                <a:spcPct val="120000"/>
              </a:lnSpc>
              <a:spcAft>
                <a:spcPts val="300"/>
              </a:spcAft>
            </a:pP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Quan</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sát</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việc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sử</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dụng</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thuốc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bảo</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vệ</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thực</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vật</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hóa</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học</a:t>
            </a:r>
            <a:r>
              <a:rPr lang="en-US" sz="2400" dirty="0" smtClean="0">
                <a:solidFill>
                  <a:srgbClr val="0000CC"/>
                </a:solidFill>
                <a:latin typeface="+mj-lt"/>
                <a:ea typeface="Times New Roman" panose="02020603050405020304" pitchFamily="18" charset="0"/>
              </a:rPr>
              <a:t> ở </a:t>
            </a:r>
            <a:r>
              <a:rPr lang="en-US" sz="2400" dirty="0" err="1" smtClean="0">
                <a:solidFill>
                  <a:srgbClr val="0000CC"/>
                </a:solidFill>
                <a:latin typeface="+mj-lt"/>
                <a:ea typeface="Times New Roman" panose="02020603050405020304" pitchFamily="18" charset="0"/>
              </a:rPr>
              <a:t>gia</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đình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và</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cách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bảo</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vệ</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môi</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trường</a:t>
            </a:r>
            <a:endParaRPr lang="en-US" sz="2400" dirty="0" smtClean="0">
              <a:solidFill>
                <a:srgbClr val="0000CC"/>
              </a:solidFill>
              <a:latin typeface="+mj-lt"/>
              <a:ea typeface="Times New Roman" panose="02020603050405020304" pitchFamily="18" charset="0"/>
            </a:endParaRPr>
          </a:p>
          <a:p>
            <a:pPr indent="152400" algn="just">
              <a:lnSpc>
                <a:spcPct val="120000"/>
              </a:lnSpc>
              <a:spcAft>
                <a:spcPts val="300"/>
              </a:spcAft>
            </a:pP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Sưu</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tầm</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hình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ảnh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hoặc</a:t>
            </a:r>
            <a:r>
              <a:rPr lang="en-US" sz="2400" dirty="0" smtClean="0">
                <a:solidFill>
                  <a:srgbClr val="0000CC"/>
                </a:solidFill>
                <a:latin typeface="+mj-lt"/>
                <a:ea typeface="Times New Roman" panose="02020603050405020304" pitchFamily="18" charset="0"/>
              </a:rPr>
              <a:t> vi </a:t>
            </a:r>
            <a:r>
              <a:rPr lang="en-US" sz="2400" dirty="0" err="1" smtClean="0">
                <a:solidFill>
                  <a:srgbClr val="0000CC"/>
                </a:solidFill>
                <a:latin typeface="+mj-lt"/>
                <a:ea typeface="Times New Roman" panose="02020603050405020304" pitchFamily="18" charset="0"/>
              </a:rPr>
              <a:t>deo</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về</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thu</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hoạch</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sản</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phẩm</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trồng</a:t>
            </a:r>
            <a:r>
              <a:rPr lang="en-US" sz="2400" dirty="0" smtClean="0">
                <a:solidFill>
                  <a:srgbClr val="0000CC"/>
                </a:solidFill>
                <a:latin typeface="+mj-lt"/>
                <a:ea typeface="Times New Roman" panose="02020603050405020304" pitchFamily="18" charset="0"/>
              </a:rPr>
              <a:t> </a:t>
            </a:r>
            <a:r>
              <a:rPr lang="en-US" sz="2400" dirty="0" err="1" smtClean="0">
                <a:solidFill>
                  <a:srgbClr val="0000CC"/>
                </a:solidFill>
                <a:latin typeface="+mj-lt"/>
                <a:ea typeface="Times New Roman" panose="02020603050405020304" pitchFamily="18" charset="0"/>
              </a:rPr>
              <a:t>trọt</a:t>
            </a:r>
            <a:r>
              <a:rPr lang="en-US" sz="2400" dirty="0">
                <a:solidFill>
                  <a:srgbClr val="0000CC"/>
                </a:solidFill>
                <a:latin typeface="+mj-lt"/>
                <a:ea typeface="Times New Roman" panose="02020603050405020304" pitchFamily="18" charset="0"/>
              </a:rPr>
              <a:t>.</a:t>
            </a:r>
            <a:endParaRPr lang="en-US" sz="2400" dirty="0" smtClean="0">
              <a:solidFill>
                <a:srgbClr val="0000CC"/>
              </a:solidFill>
              <a:latin typeface="+mj-lt"/>
              <a:ea typeface="Times New Roman" panose="02020603050405020304" pitchFamily="18" charset="0"/>
            </a:endParaRPr>
          </a:p>
        </p:txBody>
      </p:sp>
    </p:spTree>
    <p:extLst>
      <p:ext uri="{BB962C8B-B14F-4D97-AF65-F5344CB8AC3E}">
        <p14:creationId xmlns:p14="http://schemas.microsoft.com/office/powerpoint/2010/main" val="218063020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8674" name="Picture 16" descr="WhitecornerFlow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3" y="-15875"/>
            <a:ext cx="1785937"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14" descr="Whitecorner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6825" y="12700"/>
            <a:ext cx="156527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2875" y="4941888"/>
            <a:ext cx="1692275"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246938" y="4797425"/>
            <a:ext cx="1858962"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1527175" y="1538288"/>
            <a:ext cx="68722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u="sng">
                <a:solidFill>
                  <a:schemeClr val="tx1"/>
                </a:solidFill>
                <a:latin typeface="Times New Roman" panose="02020603050405020304" pitchFamily="18" charset="0"/>
                <a:cs typeface="Arial" panose="020B0604020202020204" pitchFamily="34" charset="0"/>
              </a:defRPr>
            </a:lvl1pPr>
            <a:lvl2pPr marL="742950" indent="-285750" eaLnBrk="0" hangingPunct="0">
              <a:defRPr u="sng">
                <a:solidFill>
                  <a:schemeClr val="tx1"/>
                </a:solidFill>
                <a:latin typeface="Times New Roman" panose="02020603050405020304" pitchFamily="18" charset="0"/>
                <a:cs typeface="Arial" panose="020B0604020202020204" pitchFamily="34" charset="0"/>
              </a:defRPr>
            </a:lvl2pPr>
            <a:lvl3pPr marL="1143000" indent="-228600" eaLnBrk="0" hangingPunct="0">
              <a:defRPr u="sng">
                <a:solidFill>
                  <a:schemeClr val="tx1"/>
                </a:solidFill>
                <a:latin typeface="Times New Roman" panose="02020603050405020304" pitchFamily="18" charset="0"/>
                <a:cs typeface="Arial" panose="020B0604020202020204" pitchFamily="34" charset="0"/>
              </a:defRPr>
            </a:lvl3pPr>
            <a:lvl4pPr marL="1600200" indent="-228600" eaLnBrk="0" hangingPunct="0">
              <a:defRPr u="sng">
                <a:solidFill>
                  <a:schemeClr val="tx1"/>
                </a:solidFill>
                <a:latin typeface="Times New Roman" panose="02020603050405020304" pitchFamily="18" charset="0"/>
                <a:cs typeface="Arial" panose="020B0604020202020204" pitchFamily="34" charset="0"/>
              </a:defRPr>
            </a:lvl4pPr>
            <a:lvl5pPr marL="2057400" indent="-228600" eaLnBrk="0" hangingPunct="0">
              <a:defRPr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u="sng">
                <a:solidFill>
                  <a:schemeClr val="tx1"/>
                </a:solidFill>
                <a:latin typeface="Times New Roman" panose="02020603050405020304" pitchFamily="18" charset="0"/>
                <a:cs typeface="Arial" panose="020B0604020202020204" pitchFamily="34" charset="0"/>
              </a:defRPr>
            </a:lvl9pPr>
          </a:lstStyle>
          <a:p>
            <a:r>
              <a:rPr lang="en-US" altLang="en-US" sz="3600" u="none">
                <a:solidFill>
                  <a:srgbClr val="FF0000"/>
                </a:solidFill>
                <a:cs typeface="Times New Roman" panose="02020603050405020304" pitchFamily="18" charset="0"/>
              </a:rPr>
              <a:t>Cô chào tạm biệt các em!</a:t>
            </a:r>
          </a:p>
          <a:p>
            <a:r>
              <a:rPr lang="en-US" altLang="en-US" sz="3600" u="none">
                <a:solidFill>
                  <a:srgbClr val="FF0000"/>
                </a:solidFill>
                <a:cs typeface="Times New Roman" panose="02020603050405020304" pitchFamily="18" charset="0"/>
              </a:rPr>
              <a:t>Cô hẹn gặp lại các em vào tuần sau!</a:t>
            </a:r>
          </a:p>
        </p:txBody>
      </p:sp>
    </p:spTree>
    <p:extLst>
      <p:ext uri="{BB962C8B-B14F-4D97-AF65-F5344CB8AC3E}">
        <p14:creationId xmlns:p14="http://schemas.microsoft.com/office/powerpoint/2010/main" val="211422698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00"/>
                                        <p:tgtEl>
                                          <p:spTgt spid="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down)">
                                      <p:cBhvr>
                                        <p:cTn id="1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523CA8C9-7555-42CB-9551-6A2A40C77C08}"/>
              </a:ext>
            </a:extLst>
          </p:cNvPr>
          <p:cNvSpPr>
            <a:spLocks noGrp="1"/>
          </p:cNvSpPr>
          <p:nvPr>
            <p:ph type="title"/>
          </p:nvPr>
        </p:nvSpPr>
        <p:spPr>
          <a:xfrm>
            <a:off x="1066800" y="27709"/>
            <a:ext cx="7031306" cy="857250"/>
          </a:xfrm>
        </p:spPr>
        <p:txBody>
          <a:bodyPr>
            <a:normAutofit fontScale="90000"/>
          </a:bodyPr>
          <a:lstStyle/>
          <a:p>
            <a:r>
              <a:rPr lang="en-US" altLang="vi-VN" sz="3600" b="1" dirty="0" err="1">
                <a:solidFill>
                  <a:srgbClr val="FF0000"/>
                </a:solidFill>
                <a:latin typeface="Times New Roman" panose="02020603050405020304" pitchFamily="18" charset="0"/>
                <a:cs typeface="Times New Roman" panose="02020603050405020304" pitchFamily="18" charset="0"/>
              </a:rPr>
              <a:t>Cây</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a:solidFill>
                  <a:srgbClr val="FF0000"/>
                </a:solidFill>
                <a:latin typeface="Times New Roman" panose="02020603050405020304" pitchFamily="18" charset="0"/>
                <a:cs typeface="Times New Roman" panose="02020603050405020304" pitchFamily="18" charset="0"/>
              </a:rPr>
              <a:t>cải</a:t>
            </a:r>
            <a:r>
              <a:rPr lang="en-US" altLang="vi-VN" sz="3600" b="1" dirty="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bắp</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su</a:t>
            </a:r>
            <a:r>
              <a:rPr lang="en-US" altLang="vi-VN" sz="3600" b="1" dirty="0" smtClean="0">
                <a:solidFill>
                  <a:srgbClr val="FF0000"/>
                </a:solidFill>
                <a:latin typeface="Times New Roman" panose="02020603050405020304" pitchFamily="18" charset="0"/>
                <a:cs typeface="Times New Roman" panose="02020603050405020304" pitchFamily="18" charset="0"/>
              </a:rPr>
              <a:t> </a:t>
            </a:r>
            <a:r>
              <a:rPr lang="en-US" altLang="vi-VN" sz="3600" b="1" dirty="0" err="1" smtClean="0">
                <a:solidFill>
                  <a:srgbClr val="FF0000"/>
                </a:solidFill>
                <a:latin typeface="Times New Roman" panose="02020603050405020304" pitchFamily="18" charset="0"/>
                <a:cs typeface="Times New Roman" panose="02020603050405020304" pitchFamily="18" charset="0"/>
              </a:rPr>
              <a:t>hào</a:t>
            </a:r>
            <a:r>
              <a:rPr lang="en-US" altLang="vi-VN" sz="3600" b="1" dirty="0">
                <a:solidFill>
                  <a:srgbClr val="FF0000"/>
                </a:solidFill>
                <a:latin typeface="Times New Roman" panose="02020603050405020304" pitchFamily="18" charset="0"/>
                <a:cs typeface="Times New Roman" panose="02020603050405020304" pitchFamily="18" charset="0"/>
              </a:rPr>
              <a:t/>
            </a:r>
            <a:br>
              <a:rPr lang="en-US" altLang="vi-VN" sz="3600" b="1" dirty="0">
                <a:solidFill>
                  <a:srgbClr val="FF0000"/>
                </a:solidFill>
                <a:latin typeface="Times New Roman" panose="02020603050405020304" pitchFamily="18" charset="0"/>
                <a:cs typeface="Times New Roman" panose="02020603050405020304" pitchFamily="18" charset="0"/>
              </a:rPr>
            </a:br>
            <a:r>
              <a:rPr lang="en-US" altLang="vi-VN" sz="3600" b="1" dirty="0">
                <a:solidFill>
                  <a:srgbClr val="FF0000"/>
                </a:solidFill>
                <a:latin typeface="Times New Roman" panose="02020603050405020304" pitchFamily="18" charset="0"/>
                <a:cs typeface="Times New Roman" panose="02020603050405020304" pitchFamily="18" charset="0"/>
              </a:rPr>
              <a:t/>
            </a:r>
            <a:br>
              <a:rPr lang="en-US" altLang="vi-VN" sz="3600" b="1" dirty="0">
                <a:solidFill>
                  <a:srgbClr val="FF0000"/>
                </a:solidFill>
                <a:latin typeface="Times New Roman" panose="02020603050405020304" pitchFamily="18" charset="0"/>
                <a:cs typeface="Times New Roman" panose="02020603050405020304" pitchFamily="18" charset="0"/>
              </a:rPr>
            </a:br>
            <a:endParaRPr lang="vi-VN" altLang="vi-VN" sz="3600" b="1" dirty="0">
              <a:solidFill>
                <a:srgbClr val="FF0000"/>
              </a:solidFill>
              <a:latin typeface="Times New Roman" panose="02020603050405020304" pitchFamily="18" charset="0"/>
              <a:cs typeface="Times New Roman" panose="02020603050405020304" pitchFamily="18" charset="0"/>
            </a:endParaRPr>
          </a:p>
        </p:txBody>
      </p:sp>
      <p:pic>
        <p:nvPicPr>
          <p:cNvPr id="8" name="bensound-summer">
            <a:hlinkClick r:id="" action="ppaction://media"/>
            <a:extLst>
              <a:ext uri="{FF2B5EF4-FFF2-40B4-BE49-F238E27FC236}">
                <a16:creationId xmlns="" xmlns:a16="http://schemas.microsoft.com/office/drawing/2014/main" id="{EE1C3BC8-279B-4AE8-B981-8DEBB7EA32D8}"/>
              </a:ext>
            </a:extLst>
          </p:cNvPr>
          <p:cNvPicPr>
            <a:picLocks noChangeAspect="1"/>
          </p:cNvPicPr>
          <p:nvPr>
            <a:audioFile r:link="rId2"/>
            <p:extLst>
              <p:ext uri="{DAA4B4D4-6D71-4841-9C94-3DE7FCFB9230}">
                <p14:media xmlns:p14="http://schemas.microsoft.com/office/powerpoint/2010/main" r:embed="rId3">
                  <p14:trim end="191426.25"/>
                </p14:media>
              </p:ext>
            </p:extLst>
          </p:nvPr>
        </p:nvPicPr>
        <p:blipFill>
          <a:blip r:embed="rId5"/>
          <a:stretch>
            <a:fillRect/>
          </a:stretch>
        </p:blipFill>
        <p:spPr>
          <a:xfrm>
            <a:off x="127416" y="5451872"/>
            <a:ext cx="457200" cy="457200"/>
          </a:xfrm>
          <a:prstGeom prst="rect">
            <a:avLst/>
          </a:prstGeom>
        </p:spPr>
      </p:pic>
      <p:pic>
        <p:nvPicPr>
          <p:cNvPr id="2050" name="Picture 2" descr="Kinh nghiệm “vàng” khi trồng bắp cải sớ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80" y="1828800"/>
            <a:ext cx="4174420" cy="417195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ỹ thuật trồng su hào cho năng suất ca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9601" y="1828800"/>
            <a:ext cx="4572000" cy="41719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438400" y="685800"/>
            <a:ext cx="5410200" cy="1077218"/>
          </a:xfrm>
          <a:prstGeom prst="rect">
            <a:avLst/>
          </a:prstGeom>
          <a:noFill/>
        </p:spPr>
        <p:txBody>
          <a:bodyPr wrap="square" rtlCol="0">
            <a:spAutoFit/>
          </a:bodyPr>
          <a:lstStyle/>
          <a:p>
            <a:r>
              <a:rPr lang="en-US" altLang="vi-VN" sz="3200" b="1" dirty="0" err="1">
                <a:latin typeface="Times New Roman" panose="02020603050405020304" pitchFamily="18" charset="0"/>
                <a:cs typeface="Times New Roman" panose="02020603050405020304" pitchFamily="18" charset="0"/>
              </a:rPr>
              <a:t>Từ</a:t>
            </a:r>
            <a:r>
              <a:rPr lang="en-US" altLang="vi-VN" sz="3200" b="1" dirty="0">
                <a:latin typeface="Times New Roman" panose="02020603050405020304" pitchFamily="18" charset="0"/>
                <a:cs typeface="Times New Roman" panose="02020603050405020304" pitchFamily="18" charset="0"/>
              </a:rPr>
              <a:t> </a:t>
            </a:r>
            <a:r>
              <a:rPr lang="en-US" altLang="vi-VN" sz="3200" b="1" dirty="0" err="1">
                <a:latin typeface="Times New Roman" panose="02020603050405020304" pitchFamily="18" charset="0"/>
                <a:cs typeface="Times New Roman" panose="02020603050405020304" pitchFamily="18" charset="0"/>
              </a:rPr>
              <a:t>tháng</a:t>
            </a:r>
            <a:r>
              <a:rPr lang="en-US" altLang="vi-VN" sz="3200" b="1" dirty="0">
                <a:latin typeface="Times New Roman" panose="02020603050405020304" pitchFamily="18" charset="0"/>
                <a:cs typeface="Times New Roman" panose="02020603050405020304" pitchFamily="18" charset="0"/>
              </a:rPr>
              <a:t> 9 </a:t>
            </a:r>
            <a:r>
              <a:rPr lang="en-US" altLang="vi-VN" sz="3200" b="1" dirty="0" err="1">
                <a:latin typeface="Times New Roman" panose="02020603050405020304" pitchFamily="18" charset="0"/>
                <a:cs typeface="Times New Roman" panose="02020603050405020304" pitchFamily="18" charset="0"/>
              </a:rPr>
              <a:t>đến</a:t>
            </a:r>
            <a:r>
              <a:rPr lang="en-US" altLang="vi-VN" sz="3200" b="1" dirty="0">
                <a:latin typeface="Times New Roman" panose="02020603050405020304" pitchFamily="18" charset="0"/>
                <a:cs typeface="Times New Roman" panose="02020603050405020304" pitchFamily="18" charset="0"/>
              </a:rPr>
              <a:t> </a:t>
            </a:r>
            <a:r>
              <a:rPr lang="en-US" altLang="vi-VN" sz="3200" b="1" dirty="0" err="1">
                <a:latin typeface="Times New Roman" panose="02020603050405020304" pitchFamily="18" charset="0"/>
                <a:cs typeface="Times New Roman" panose="02020603050405020304" pitchFamily="18" charset="0"/>
              </a:rPr>
              <a:t>tháng</a:t>
            </a:r>
            <a:r>
              <a:rPr lang="en-US" altLang="vi-VN" sz="3200" b="1" dirty="0">
                <a:latin typeface="Times New Roman" panose="02020603050405020304" pitchFamily="18" charset="0"/>
                <a:cs typeface="Times New Roman" panose="02020603050405020304" pitchFamily="18" charset="0"/>
              </a:rPr>
              <a:t> 11</a:t>
            </a:r>
            <a:r>
              <a:rPr lang="en-US" altLang="vi-VN" sz="3200" b="1" dirty="0">
                <a:solidFill>
                  <a:srgbClr val="FF0000"/>
                </a:solidFill>
                <a:latin typeface="Times New Roman" panose="02020603050405020304" pitchFamily="18" charset="0"/>
                <a:cs typeface="Times New Roman" panose="02020603050405020304" pitchFamily="18" charset="0"/>
              </a:rPr>
              <a:t/>
            </a:r>
            <a:br>
              <a:rPr lang="en-US" altLang="vi-VN" sz="3200" b="1" dirty="0">
                <a:solidFill>
                  <a:srgbClr val="FF0000"/>
                </a:solidFill>
                <a:latin typeface="Times New Roman" panose="02020603050405020304" pitchFamily="18" charset="0"/>
                <a:cs typeface="Times New Roman" panose="02020603050405020304" pitchFamily="18" charset="0"/>
              </a:rPr>
            </a:br>
            <a:endParaRPr lang="en-US" sz="3200" dirty="0"/>
          </a:p>
        </p:txBody>
      </p:sp>
    </p:spTree>
    <p:custDataLst>
      <p:tags r:id="rId1"/>
    </p:custDataLst>
    <p:extLst>
      <p:ext uri="{BB962C8B-B14F-4D97-AF65-F5344CB8AC3E}">
        <p14:creationId xmlns:p14="http://schemas.microsoft.com/office/powerpoint/2010/main" val="2019105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606" numSld="6"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8C3DC647-8C8B-4468-8BB2-10B29DF8B5B9}"/>
              </a:ext>
            </a:extLst>
          </p:cNvPr>
          <p:cNvSpPr>
            <a:spLocks noGrp="1"/>
          </p:cNvSpPr>
          <p:nvPr>
            <p:ph type="title"/>
          </p:nvPr>
        </p:nvSpPr>
        <p:spPr>
          <a:xfrm>
            <a:off x="1231065" y="1063229"/>
            <a:ext cx="6172200" cy="857250"/>
          </a:xfrm>
        </p:spPr>
        <p:txBody>
          <a:bodyPr>
            <a:normAutofit fontScale="90000"/>
          </a:bodyPr>
          <a:lstStyle/>
          <a:p>
            <a:pPr algn="ctr" eaLnBrk="1" hangingPunct="1"/>
            <a:r>
              <a:rPr lang="en-US" altLang="vi-VN" b="1" dirty="0" err="1">
                <a:solidFill>
                  <a:srgbClr val="FF0000"/>
                </a:solidFill>
                <a:latin typeface="Times New Roman" panose="02020603050405020304" pitchFamily="18" charset="0"/>
                <a:cs typeface="Times New Roman" panose="02020603050405020304" pitchFamily="18" charset="0"/>
              </a:rPr>
              <a:t>Từ</a:t>
            </a:r>
            <a:r>
              <a:rPr lang="en-US" altLang="vi-VN" b="1" dirty="0">
                <a:solidFill>
                  <a:srgbClr val="FF0000"/>
                </a:solidFill>
                <a:latin typeface="Times New Roman" panose="02020603050405020304" pitchFamily="18" charset="0"/>
                <a:cs typeface="Times New Roman" panose="02020603050405020304" pitchFamily="18" charset="0"/>
              </a:rPr>
              <a:t> </a:t>
            </a:r>
            <a:r>
              <a:rPr lang="en-US" altLang="vi-VN" b="1" dirty="0" err="1">
                <a:solidFill>
                  <a:srgbClr val="FF0000"/>
                </a:solidFill>
                <a:latin typeface="Times New Roman" panose="02020603050405020304" pitchFamily="18" charset="0"/>
                <a:cs typeface="Times New Roman" panose="02020603050405020304" pitchFamily="18" charset="0"/>
              </a:rPr>
              <a:t>tháng</a:t>
            </a:r>
            <a:r>
              <a:rPr lang="en-US" altLang="vi-VN" b="1" dirty="0">
                <a:solidFill>
                  <a:srgbClr val="FF0000"/>
                </a:solidFill>
                <a:latin typeface="Times New Roman" panose="02020603050405020304" pitchFamily="18" charset="0"/>
                <a:cs typeface="Times New Roman" panose="02020603050405020304" pitchFamily="18" charset="0"/>
              </a:rPr>
              <a:t> 2 </a:t>
            </a:r>
            <a:r>
              <a:rPr lang="en-US" altLang="vi-VN" b="1" dirty="0" err="1">
                <a:solidFill>
                  <a:srgbClr val="FF0000"/>
                </a:solidFill>
                <a:latin typeface="Times New Roman" panose="02020603050405020304" pitchFamily="18" charset="0"/>
                <a:cs typeface="Times New Roman" panose="02020603050405020304" pitchFamily="18" charset="0"/>
              </a:rPr>
              <a:t>đến</a:t>
            </a:r>
            <a:r>
              <a:rPr lang="en-US" altLang="vi-VN" b="1" dirty="0">
                <a:solidFill>
                  <a:srgbClr val="FF0000"/>
                </a:solidFill>
                <a:latin typeface="Times New Roman" panose="02020603050405020304" pitchFamily="18" charset="0"/>
                <a:cs typeface="Times New Roman" panose="02020603050405020304" pitchFamily="18" charset="0"/>
              </a:rPr>
              <a:t> </a:t>
            </a:r>
            <a:r>
              <a:rPr lang="en-US" altLang="vi-VN" b="1" dirty="0" err="1">
                <a:solidFill>
                  <a:srgbClr val="FF0000"/>
                </a:solidFill>
                <a:latin typeface="Times New Roman" panose="02020603050405020304" pitchFamily="18" charset="0"/>
                <a:cs typeface="Times New Roman" panose="02020603050405020304" pitchFamily="18" charset="0"/>
              </a:rPr>
              <a:t>tháng</a:t>
            </a:r>
            <a:r>
              <a:rPr lang="en-US" altLang="vi-VN" b="1" dirty="0">
                <a:solidFill>
                  <a:srgbClr val="FF0000"/>
                </a:solidFill>
                <a:latin typeface="Times New Roman" panose="02020603050405020304" pitchFamily="18" charset="0"/>
                <a:cs typeface="Times New Roman" panose="02020603050405020304" pitchFamily="18" charset="0"/>
              </a:rPr>
              <a:t> 3</a:t>
            </a:r>
            <a:br>
              <a:rPr lang="en-US" altLang="vi-VN" b="1" dirty="0">
                <a:solidFill>
                  <a:srgbClr val="FF0000"/>
                </a:solidFill>
                <a:latin typeface="Times New Roman" panose="02020603050405020304" pitchFamily="18" charset="0"/>
                <a:cs typeface="Times New Roman" panose="02020603050405020304" pitchFamily="18" charset="0"/>
              </a:rPr>
            </a:br>
            <a:endParaRPr lang="vi-VN" altLang="vi-VN" b="1" dirty="0">
              <a:solidFill>
                <a:srgbClr val="FF0000"/>
              </a:solidFill>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 xmlns:a16="http://schemas.microsoft.com/office/drawing/2014/main" id="{E3B1EC74-EAF1-430C-9064-FFF0BFCE70D1}"/>
              </a:ext>
            </a:extLst>
          </p:cNvPr>
          <p:cNvSpPr txBox="1">
            <a:spLocks/>
          </p:cNvSpPr>
          <p:nvPr/>
        </p:nvSpPr>
        <p:spPr>
          <a:xfrm>
            <a:off x="1231065" y="2008585"/>
            <a:ext cx="3030141" cy="479822"/>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vi-VN" sz="2700" dirty="0" err="1">
                <a:latin typeface="Times New Roman" panose="02020603050405020304" pitchFamily="18" charset="0"/>
                <a:cs typeface="Times New Roman" panose="02020603050405020304" pitchFamily="18" charset="0"/>
              </a:rPr>
              <a:t>Cây</a:t>
            </a:r>
            <a:r>
              <a:rPr lang="en-US" altLang="vi-VN" sz="2700" dirty="0">
                <a:latin typeface="Times New Roman" panose="02020603050405020304" pitchFamily="18" charset="0"/>
                <a:cs typeface="Times New Roman" panose="02020603050405020304" pitchFamily="18" charset="0"/>
              </a:rPr>
              <a:t> </a:t>
            </a:r>
            <a:r>
              <a:rPr lang="en-US" altLang="vi-VN" sz="2700" dirty="0" err="1">
                <a:latin typeface="Times New Roman" panose="02020603050405020304" pitchFamily="18" charset="0"/>
                <a:cs typeface="Times New Roman" panose="02020603050405020304" pitchFamily="18" charset="0"/>
              </a:rPr>
              <a:t>bí</a:t>
            </a:r>
            <a:r>
              <a:rPr lang="en-US" altLang="vi-VN" sz="2700" dirty="0">
                <a:latin typeface="Times New Roman" panose="02020603050405020304" pitchFamily="18" charset="0"/>
                <a:cs typeface="Times New Roman" panose="02020603050405020304" pitchFamily="18" charset="0"/>
              </a:rPr>
              <a:t> </a:t>
            </a:r>
            <a:endParaRPr lang="vi-VN" altLang="vi-VN" sz="2700" dirty="0">
              <a:latin typeface="Times New Roman" panose="02020603050405020304" pitchFamily="18" charset="0"/>
              <a:cs typeface="Times New Roman" panose="02020603050405020304" pitchFamily="18" charset="0"/>
            </a:endParaRPr>
          </a:p>
        </p:txBody>
      </p:sp>
      <p:pic>
        <p:nvPicPr>
          <p:cNvPr id="6" name="Content Placeholder 6">
            <a:extLst>
              <a:ext uri="{FF2B5EF4-FFF2-40B4-BE49-F238E27FC236}">
                <a16:creationId xmlns="" xmlns:a16="http://schemas.microsoft.com/office/drawing/2014/main" id="{BC867BDE-AB95-4779-BE34-F2D390B110E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231065" y="2576512"/>
            <a:ext cx="3030141" cy="2875360"/>
          </a:xfrm>
          <a:prstGeom prst="rect">
            <a:avLst/>
          </a:prstGeom>
        </p:spPr>
      </p:pic>
      <p:sp>
        <p:nvSpPr>
          <p:cNvPr id="7" name="Text Placeholder 4">
            <a:extLst>
              <a:ext uri="{FF2B5EF4-FFF2-40B4-BE49-F238E27FC236}">
                <a16:creationId xmlns="" xmlns:a16="http://schemas.microsoft.com/office/drawing/2014/main" id="{09FF04A0-520D-428A-AD7F-5255DB95F8FD}"/>
              </a:ext>
            </a:extLst>
          </p:cNvPr>
          <p:cNvSpPr txBox="1">
            <a:spLocks/>
          </p:cNvSpPr>
          <p:nvPr/>
        </p:nvSpPr>
        <p:spPr>
          <a:xfrm>
            <a:off x="4371934" y="1970839"/>
            <a:ext cx="3031331" cy="5175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vi-VN" sz="2700" dirty="0" err="1">
                <a:latin typeface="Times New Roman" panose="02020603050405020304" pitchFamily="18" charset="0"/>
                <a:cs typeface="Times New Roman" panose="02020603050405020304" pitchFamily="18" charset="0"/>
              </a:rPr>
              <a:t>Cây</a:t>
            </a:r>
            <a:r>
              <a:rPr lang="en-US" altLang="vi-VN" sz="2700" dirty="0">
                <a:latin typeface="Times New Roman" panose="02020603050405020304" pitchFamily="18" charset="0"/>
                <a:cs typeface="Times New Roman" panose="02020603050405020304" pitchFamily="18" charset="0"/>
              </a:rPr>
              <a:t> </a:t>
            </a:r>
            <a:r>
              <a:rPr lang="en-US" altLang="vi-VN" sz="2700" dirty="0" err="1">
                <a:latin typeface="Times New Roman" panose="02020603050405020304" pitchFamily="18" charset="0"/>
                <a:cs typeface="Times New Roman" panose="02020603050405020304" pitchFamily="18" charset="0"/>
              </a:rPr>
              <a:t>mướp</a:t>
            </a:r>
            <a:endParaRPr lang="en-US" altLang="vi-VN" sz="2700" dirty="0">
              <a:latin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 xmlns:a16="http://schemas.microsoft.com/office/drawing/2014/main" id="{226687A5-EC5F-4116-A28C-51AD555D099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572001" y="2575134"/>
            <a:ext cx="3031331" cy="2875360"/>
          </a:xfrm>
          <a:prstGeom prst="rect">
            <a:avLst/>
          </a:prstGeom>
        </p:spPr>
      </p:pic>
    </p:spTree>
    <p:extLst>
      <p:ext uri="{BB962C8B-B14F-4D97-AF65-F5344CB8AC3E}">
        <p14:creationId xmlns:p14="http://schemas.microsoft.com/office/powerpoint/2010/main" val="1517228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F96B47EA-10AD-481B-AFF1-6C391EFB9406}"/>
              </a:ext>
            </a:extLst>
          </p:cNvPr>
          <p:cNvSpPr>
            <a:spLocks noGrp="1"/>
          </p:cNvSpPr>
          <p:nvPr>
            <p:ph type="title"/>
          </p:nvPr>
        </p:nvSpPr>
        <p:spPr>
          <a:xfrm>
            <a:off x="288871" y="-228600"/>
            <a:ext cx="8305800" cy="857250"/>
          </a:xfrm>
        </p:spPr>
        <p:txBody>
          <a:bodyPr>
            <a:normAutofit fontScale="90000"/>
          </a:bodyPr>
          <a:lstStyle/>
          <a:p>
            <a:pPr algn="ctr" eaLnBrk="1" hangingPunct="1"/>
            <a:r>
              <a:rPr lang="en-US" altLang="vi-VN" b="1" dirty="0">
                <a:latin typeface="Times New Roman" panose="02020603050405020304" pitchFamily="18" charset="0"/>
                <a:cs typeface="Times New Roman" panose="02020603050405020304" pitchFamily="18" charset="0"/>
              </a:rPr>
              <a:t/>
            </a:r>
            <a:br>
              <a:rPr lang="en-US" altLang="vi-VN" b="1" dirty="0">
                <a:latin typeface="Times New Roman" panose="02020603050405020304" pitchFamily="18" charset="0"/>
                <a:cs typeface="Times New Roman" panose="02020603050405020304" pitchFamily="18" charset="0"/>
              </a:rPr>
            </a:br>
            <a:r>
              <a:rPr lang="en-US" altLang="vi-VN" b="1" dirty="0" err="1">
                <a:solidFill>
                  <a:srgbClr val="FF0000"/>
                </a:solidFill>
                <a:latin typeface="Times New Roman" panose="02020603050405020304" pitchFamily="18" charset="0"/>
                <a:cs typeface="Times New Roman" panose="02020603050405020304" pitchFamily="18" charset="0"/>
              </a:rPr>
              <a:t>Cây</a:t>
            </a:r>
            <a:r>
              <a:rPr lang="en-US" altLang="vi-VN" b="1" dirty="0">
                <a:solidFill>
                  <a:srgbClr val="FF0000"/>
                </a:solidFill>
                <a:latin typeface="Times New Roman" panose="02020603050405020304" pitchFamily="18" charset="0"/>
                <a:cs typeface="Times New Roman" panose="02020603050405020304" pitchFamily="18" charset="0"/>
              </a:rPr>
              <a:t> </a:t>
            </a:r>
            <a:r>
              <a:rPr lang="en-US" altLang="vi-VN" b="1" dirty="0" err="1">
                <a:solidFill>
                  <a:srgbClr val="FF0000"/>
                </a:solidFill>
                <a:latin typeface="Times New Roman" panose="02020603050405020304" pitchFamily="18" charset="0"/>
                <a:cs typeface="Times New Roman" panose="02020603050405020304" pitchFamily="18" charset="0"/>
              </a:rPr>
              <a:t>cà</a:t>
            </a:r>
            <a:r>
              <a:rPr lang="en-US" altLang="vi-VN" b="1" dirty="0">
                <a:solidFill>
                  <a:srgbClr val="FF0000"/>
                </a:solidFill>
                <a:latin typeface="Times New Roman" panose="02020603050405020304" pitchFamily="18" charset="0"/>
                <a:cs typeface="Times New Roman" panose="02020603050405020304" pitchFamily="18" charset="0"/>
              </a:rPr>
              <a:t> </a:t>
            </a:r>
            <a:r>
              <a:rPr lang="en-US" altLang="vi-VN" b="1" dirty="0" err="1">
                <a:solidFill>
                  <a:srgbClr val="FF0000"/>
                </a:solidFill>
                <a:latin typeface="Times New Roman" panose="02020603050405020304" pitchFamily="18" charset="0"/>
                <a:cs typeface="Times New Roman" panose="02020603050405020304" pitchFamily="18" charset="0"/>
              </a:rPr>
              <a:t>chua</a:t>
            </a:r>
            <a:r>
              <a:rPr lang="en-US" altLang="vi-VN" b="1" dirty="0">
                <a:latin typeface="Times New Roman" panose="02020603050405020304" pitchFamily="18" charset="0"/>
                <a:cs typeface="Times New Roman" panose="02020603050405020304" pitchFamily="18" charset="0"/>
              </a:rPr>
              <a:t/>
            </a:r>
            <a:br>
              <a:rPr lang="en-US" altLang="vi-VN" b="1" dirty="0">
                <a:latin typeface="Times New Roman" panose="02020603050405020304" pitchFamily="18" charset="0"/>
                <a:cs typeface="Times New Roman" panose="02020603050405020304" pitchFamily="18" charset="0"/>
              </a:rPr>
            </a:br>
            <a:r>
              <a:rPr lang="en-US" altLang="vi-VN" sz="3100" b="1" dirty="0" err="1">
                <a:latin typeface="Times New Roman" panose="02020603050405020304" pitchFamily="18" charset="0"/>
                <a:cs typeface="Times New Roman" panose="02020603050405020304" pitchFamily="18" charset="0"/>
              </a:rPr>
              <a:t>Từ</a:t>
            </a:r>
            <a:r>
              <a:rPr lang="en-US" altLang="vi-VN" sz="3100" b="1" dirty="0">
                <a:latin typeface="Times New Roman" panose="02020603050405020304" pitchFamily="18" charset="0"/>
                <a:cs typeface="Times New Roman" panose="02020603050405020304" pitchFamily="18" charset="0"/>
              </a:rPr>
              <a:t> </a:t>
            </a:r>
            <a:r>
              <a:rPr lang="en-US" altLang="vi-VN" sz="3100" b="1" dirty="0" err="1">
                <a:latin typeface="Times New Roman" panose="02020603050405020304" pitchFamily="18" charset="0"/>
                <a:cs typeface="Times New Roman" panose="02020603050405020304" pitchFamily="18" charset="0"/>
              </a:rPr>
              <a:t>tháng</a:t>
            </a:r>
            <a:r>
              <a:rPr lang="en-US" altLang="vi-VN" sz="3100" b="1" dirty="0">
                <a:latin typeface="Times New Roman" panose="02020603050405020304" pitchFamily="18" charset="0"/>
                <a:cs typeface="Times New Roman" panose="02020603050405020304" pitchFamily="18" charset="0"/>
              </a:rPr>
              <a:t> 8 </a:t>
            </a:r>
            <a:r>
              <a:rPr lang="en-US" altLang="vi-VN" sz="3100" b="1" dirty="0" err="1">
                <a:latin typeface="Times New Roman" panose="02020603050405020304" pitchFamily="18" charset="0"/>
                <a:cs typeface="Times New Roman" panose="02020603050405020304" pitchFamily="18" charset="0"/>
              </a:rPr>
              <a:t>đến</a:t>
            </a:r>
            <a:r>
              <a:rPr lang="en-US" altLang="vi-VN" sz="3100" b="1" dirty="0">
                <a:latin typeface="Times New Roman" panose="02020603050405020304" pitchFamily="18" charset="0"/>
                <a:cs typeface="Times New Roman" panose="02020603050405020304" pitchFamily="18" charset="0"/>
              </a:rPr>
              <a:t> </a:t>
            </a:r>
            <a:r>
              <a:rPr lang="en-US" altLang="vi-VN" sz="3100" b="1" dirty="0" err="1">
                <a:latin typeface="Times New Roman" panose="02020603050405020304" pitchFamily="18" charset="0"/>
                <a:cs typeface="Times New Roman" panose="02020603050405020304" pitchFamily="18" charset="0"/>
              </a:rPr>
              <a:t>tháng</a:t>
            </a:r>
            <a:r>
              <a:rPr lang="en-US" altLang="vi-VN" sz="3100" b="1" dirty="0">
                <a:latin typeface="Times New Roman" panose="02020603050405020304" pitchFamily="18" charset="0"/>
                <a:cs typeface="Times New Roman" panose="02020603050405020304" pitchFamily="18" charset="0"/>
              </a:rPr>
              <a:t> 9 </a:t>
            </a:r>
            <a:r>
              <a:rPr lang="en-US" altLang="vi-VN" sz="3100" b="1" dirty="0" err="1">
                <a:latin typeface="Times New Roman" panose="02020603050405020304" pitchFamily="18" charset="0"/>
                <a:cs typeface="Times New Roman" panose="02020603050405020304" pitchFamily="18" charset="0"/>
              </a:rPr>
              <a:t>hoặc</a:t>
            </a:r>
            <a:r>
              <a:rPr lang="en-US" altLang="vi-VN" sz="3100" b="1" dirty="0">
                <a:latin typeface="Times New Roman" panose="02020603050405020304" pitchFamily="18" charset="0"/>
                <a:cs typeface="Times New Roman" panose="02020603050405020304" pitchFamily="18" charset="0"/>
              </a:rPr>
              <a:t> </a:t>
            </a:r>
            <a:r>
              <a:rPr lang="en-US" altLang="vi-VN" sz="3100" b="1" dirty="0" err="1">
                <a:latin typeface="Times New Roman" panose="02020603050405020304" pitchFamily="18" charset="0"/>
                <a:cs typeface="Times New Roman" panose="02020603050405020304" pitchFamily="18" charset="0"/>
              </a:rPr>
              <a:t>từ</a:t>
            </a:r>
            <a:r>
              <a:rPr lang="en-US" altLang="vi-VN" sz="3100" b="1" dirty="0">
                <a:latin typeface="Times New Roman" panose="02020603050405020304" pitchFamily="18" charset="0"/>
                <a:cs typeface="Times New Roman" panose="02020603050405020304" pitchFamily="18" charset="0"/>
              </a:rPr>
              <a:t> </a:t>
            </a:r>
            <a:r>
              <a:rPr lang="en-US" altLang="vi-VN" sz="3100" b="1" dirty="0" err="1">
                <a:latin typeface="Times New Roman" panose="02020603050405020304" pitchFamily="18" charset="0"/>
                <a:cs typeface="Times New Roman" panose="02020603050405020304" pitchFamily="18" charset="0"/>
              </a:rPr>
              <a:t>tháng</a:t>
            </a:r>
            <a:r>
              <a:rPr lang="en-US" altLang="vi-VN" sz="3100" b="1" dirty="0">
                <a:latin typeface="Times New Roman" panose="02020603050405020304" pitchFamily="18" charset="0"/>
                <a:cs typeface="Times New Roman" panose="02020603050405020304" pitchFamily="18" charset="0"/>
              </a:rPr>
              <a:t> 1 </a:t>
            </a:r>
            <a:r>
              <a:rPr lang="en-US" altLang="vi-VN" sz="3100" b="1" dirty="0" err="1">
                <a:latin typeface="Times New Roman" panose="02020603050405020304" pitchFamily="18" charset="0"/>
                <a:cs typeface="Times New Roman" panose="02020603050405020304" pitchFamily="18" charset="0"/>
              </a:rPr>
              <a:t>đến</a:t>
            </a:r>
            <a:r>
              <a:rPr lang="en-US" altLang="vi-VN" sz="3100" b="1" dirty="0">
                <a:latin typeface="Times New Roman" panose="02020603050405020304" pitchFamily="18" charset="0"/>
                <a:cs typeface="Times New Roman" panose="02020603050405020304" pitchFamily="18" charset="0"/>
              </a:rPr>
              <a:t> </a:t>
            </a:r>
            <a:r>
              <a:rPr lang="en-US" altLang="vi-VN" sz="3100" b="1" dirty="0" err="1">
                <a:latin typeface="Times New Roman" panose="02020603050405020304" pitchFamily="18" charset="0"/>
                <a:cs typeface="Times New Roman" panose="02020603050405020304" pitchFamily="18" charset="0"/>
              </a:rPr>
              <a:t>tháng</a:t>
            </a:r>
            <a:r>
              <a:rPr lang="en-US" altLang="vi-VN" sz="3100" b="1" dirty="0">
                <a:latin typeface="Times New Roman" panose="02020603050405020304" pitchFamily="18" charset="0"/>
                <a:cs typeface="Times New Roman" panose="02020603050405020304" pitchFamily="18" charset="0"/>
              </a:rPr>
              <a:t> 2</a:t>
            </a:r>
            <a:br>
              <a:rPr lang="en-US" altLang="vi-VN" sz="3100" b="1" dirty="0">
                <a:latin typeface="Times New Roman" panose="02020603050405020304" pitchFamily="18" charset="0"/>
                <a:cs typeface="Times New Roman" panose="02020603050405020304" pitchFamily="18" charset="0"/>
              </a:rPr>
            </a:br>
            <a:endParaRPr lang="vi-VN" altLang="vi-VN" sz="3100" b="1"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 xmlns:a16="http://schemas.microsoft.com/office/drawing/2014/main" id="{5E81C056-D3BA-4668-A9DE-FFD0456EEB1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a:xfrm>
            <a:off x="457200" y="2057400"/>
            <a:ext cx="3810000" cy="4190999"/>
          </a:xfrm>
        </p:spPr>
      </p:pic>
      <p:pic>
        <p:nvPicPr>
          <p:cNvPr id="6" name="Content Placeholder 5">
            <a:extLst>
              <a:ext uri="{FF2B5EF4-FFF2-40B4-BE49-F238E27FC236}">
                <a16:creationId xmlns="" xmlns:a16="http://schemas.microsoft.com/office/drawing/2014/main" id="{B250C38D-5160-4469-8688-B88A1CEC6F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4441770" y="2057400"/>
            <a:ext cx="4397429" cy="4190999"/>
          </a:xfrm>
          <a:prstGeom prst="rect">
            <a:avLst/>
          </a:prstGeom>
        </p:spPr>
      </p:pic>
    </p:spTree>
    <p:extLst>
      <p:ext uri="{BB962C8B-B14F-4D97-AF65-F5344CB8AC3E}">
        <p14:creationId xmlns:p14="http://schemas.microsoft.com/office/powerpoint/2010/main" val="184531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9">
            <a:extLst>
              <a:ext uri="{FF2B5EF4-FFF2-40B4-BE49-F238E27FC236}">
                <a16:creationId xmlns="" xmlns:a16="http://schemas.microsoft.com/office/drawing/2014/main" id="{51ACBF2F-C946-478C-ACC5-29C476F61703}"/>
              </a:ext>
            </a:extLst>
          </p:cNvPr>
          <p:cNvSpPr txBox="1">
            <a:spLocks noChangeArrowheads="1"/>
          </p:cNvSpPr>
          <p:nvPr/>
        </p:nvSpPr>
        <p:spPr bwMode="auto">
          <a:xfrm>
            <a:off x="246956" y="4744169"/>
            <a:ext cx="38779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pP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 </a:t>
            </a:r>
            <a:r>
              <a:rPr lang="en-US" sz="2400" dirty="0" err="1">
                <a:latin typeface="Times New Roman" panose="02020603050405020304" pitchFamily="18" charset="0"/>
                <a:cs typeface="Times New Roman" panose="02020603050405020304" pitchFamily="18" charset="0"/>
              </a:rPr>
              <a:t>Trồng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đoạn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endParaRPr lang="en-US" altLang="vi-VN" sz="2100" b="1" dirty="0">
              <a:solidFill>
                <a:srgbClr val="FF3300"/>
              </a:solidFill>
              <a:latin typeface="Times New Roman" panose="02020603050405020304" pitchFamily="18" charset="0"/>
              <a:cs typeface="Times New Roman" panose="02020603050405020304" pitchFamily="18" charset="0"/>
            </a:endParaRPr>
          </a:p>
        </p:txBody>
      </p:sp>
      <p:sp>
        <p:nvSpPr>
          <p:cNvPr id="13" name="Rectangle 18">
            <a:extLst>
              <a:ext uri="{FF2B5EF4-FFF2-40B4-BE49-F238E27FC236}">
                <a16:creationId xmlns="" xmlns:a16="http://schemas.microsoft.com/office/drawing/2014/main" id="{7964CEFA-EC1F-45FD-8F2D-6D183377E0EE}"/>
              </a:ext>
            </a:extLst>
          </p:cNvPr>
          <p:cNvSpPr>
            <a:spLocks noChangeArrowheads="1"/>
          </p:cNvSpPr>
          <p:nvPr/>
        </p:nvSpPr>
        <p:spPr bwMode="auto">
          <a:xfrm>
            <a:off x="2659886" y="4317663"/>
            <a:ext cx="39004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228600" algn="l"/>
                <a:tab pos="342900" algn="l"/>
                <a:tab pos="457200" algn="l"/>
                <a:tab pos="5715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228600" algn="l"/>
                <a:tab pos="342900" algn="l"/>
                <a:tab pos="457200" algn="l"/>
                <a:tab pos="5715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228600" algn="l"/>
                <a:tab pos="342900" algn="l"/>
                <a:tab pos="457200" algn="l"/>
                <a:tab pos="5715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228600" algn="l"/>
                <a:tab pos="342900" algn="l"/>
                <a:tab pos="457200" algn="l"/>
                <a:tab pos="571500" algn="l"/>
              </a:tabLst>
              <a:defRPr sz="2000">
                <a:solidFill>
                  <a:schemeClr val="tx1"/>
                </a:solidFill>
                <a:latin typeface="Calibri" panose="020F0502020204030204" pitchFamily="34" charset="0"/>
              </a:defRPr>
            </a:lvl9pPr>
          </a:lstStyle>
          <a:p>
            <a:pPr>
              <a:spcBef>
                <a:spcPct val="0"/>
              </a:spcBef>
              <a:buFontTx/>
              <a:buNone/>
            </a:pPr>
            <a:r>
              <a:rPr lang="en-AU" altLang="vi-VN" sz="1800" b="1" dirty="0" err="1">
                <a:latin typeface="Times New Roman" panose="02020603050405020304" pitchFamily="18" charset="0"/>
                <a:cs typeface="Times New Roman" panose="02020603050405020304" pitchFamily="18" charset="0"/>
              </a:rPr>
              <a:t>Hình</a:t>
            </a:r>
            <a:r>
              <a:rPr lang="en-AU" altLang="vi-VN" sz="1800" b="1" dirty="0">
                <a:latin typeface="Times New Roman" panose="02020603050405020304" pitchFamily="18" charset="0"/>
                <a:cs typeface="Times New Roman" panose="02020603050405020304" pitchFamily="18" charset="0"/>
              </a:rPr>
              <a:t> </a:t>
            </a:r>
            <a:r>
              <a:rPr lang="en-US" altLang="vi-VN" sz="1800" b="1" dirty="0" smtClean="0">
                <a:latin typeface="Times New Roman" panose="02020603050405020304" pitchFamily="18" charset="0"/>
                <a:cs typeface="Times New Roman" panose="02020603050405020304" pitchFamily="18" charset="0"/>
              </a:rPr>
              <a:t>3.1: </a:t>
            </a:r>
            <a:r>
              <a:rPr lang="en-US" altLang="vi-VN" sz="1800" b="1" dirty="0" err="1" smtClean="0">
                <a:latin typeface="Times New Roman" panose="02020603050405020304" pitchFamily="18" charset="0"/>
                <a:cs typeface="Times New Roman" panose="02020603050405020304" pitchFamily="18" charset="0"/>
              </a:rPr>
              <a:t>Một</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số</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hình</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thức</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gieo</a:t>
            </a:r>
            <a:r>
              <a:rPr lang="en-US" altLang="vi-VN" sz="1800" b="1" dirty="0" smtClean="0">
                <a:latin typeface="Times New Roman" panose="02020603050405020304" pitchFamily="18" charset="0"/>
                <a:cs typeface="Times New Roman" panose="02020603050405020304" pitchFamily="18" charset="0"/>
              </a:rPr>
              <a:t> </a:t>
            </a:r>
            <a:r>
              <a:rPr lang="en-US" altLang="vi-VN" sz="1800" b="1" dirty="0" err="1" smtClean="0">
                <a:latin typeface="Times New Roman" panose="02020603050405020304" pitchFamily="18" charset="0"/>
                <a:cs typeface="Times New Roman" panose="02020603050405020304" pitchFamily="18" charset="0"/>
              </a:rPr>
              <a:t>trồng</a:t>
            </a:r>
            <a:endParaRPr lang="vi-VN" altLang="vi-VN" sz="1800" b="1" dirty="0">
              <a:latin typeface="Times New Roman" panose="02020603050405020304" pitchFamily="18" charset="0"/>
              <a:cs typeface="Times New Roman" panose="02020603050405020304" pitchFamily="18" charset="0"/>
            </a:endParaRPr>
          </a:p>
        </p:txBody>
      </p:sp>
      <p:pic>
        <p:nvPicPr>
          <p:cNvPr id="14" name="Shape 99"/>
          <p:cNvPicPr/>
          <p:nvPr/>
        </p:nvPicPr>
        <p:blipFill rotWithShape="1">
          <a:blip r:embed="rId3"/>
          <a:srcRect t="13796" r="754"/>
          <a:stretch/>
        </p:blipFill>
        <p:spPr>
          <a:xfrm>
            <a:off x="381000" y="1219200"/>
            <a:ext cx="8458200" cy="2950528"/>
          </a:xfrm>
          <a:prstGeom prst="rect">
            <a:avLst/>
          </a:prstGeom>
        </p:spPr>
      </p:pic>
      <p:sp>
        <p:nvSpPr>
          <p:cNvPr id="2" name="TextBox 1"/>
          <p:cNvSpPr txBox="1"/>
          <p:nvPr/>
        </p:nvSpPr>
        <p:spPr>
          <a:xfrm>
            <a:off x="381000" y="609600"/>
            <a:ext cx="7433445" cy="461665"/>
          </a:xfrm>
          <a:prstGeom prst="rect">
            <a:avLst/>
          </a:prstGeom>
          <a:noFill/>
        </p:spPr>
        <p:txBody>
          <a:bodyPr wrap="none" rtlCol="0">
            <a:spAutoFit/>
          </a:bodyPr>
          <a:lstStyle/>
          <a:p>
            <a:r>
              <a:rPr lang="en-US" sz="2400" dirty="0" err="1" smtClean="0">
                <a:latin typeface="Times New Roman" panose="02020603050405020304" pitchFamily="18" charset="0"/>
                <a:cs typeface="Times New Roman" panose="02020603050405020304" pitchFamily="18" charset="0"/>
              </a:rPr>
              <a:t>Quan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sát</a:t>
            </a:r>
            <a:r>
              <a:rPr lang="en-US" sz="2400" dirty="0" smtClean="0">
                <a:latin typeface="Times New Roman" panose="02020603050405020304" pitchFamily="18" charset="0"/>
                <a:cs typeface="Times New Roman" panose="02020603050405020304" pitchFamily="18" charset="0"/>
              </a:rPr>
              <a:t> H3.1, </a:t>
            </a:r>
            <a:r>
              <a:rPr lang="en-US" sz="2400" dirty="0" err="1" smtClean="0">
                <a:latin typeface="Times New Roman" panose="02020603050405020304" pitchFamily="18" charset="0"/>
                <a:cs typeface="Times New Roman" panose="02020603050405020304" pitchFamily="18" charset="0"/>
              </a:rPr>
              <a:t>nêu</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hình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thức</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gieo</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trồng</a:t>
            </a:r>
            <a:r>
              <a:rPr lang="en-US" sz="2400" dirty="0" smtClean="0">
                <a:latin typeface="Times New Roman" panose="02020603050405020304" pitchFamily="18" charset="0"/>
                <a:cs typeface="Times New Roman" panose="02020603050405020304" pitchFamily="18" charset="0"/>
              </a:rPr>
              <a:t> ở </a:t>
            </a:r>
            <a:r>
              <a:rPr lang="en-US" sz="2400" dirty="0" err="1" smtClean="0">
                <a:latin typeface="Times New Roman" panose="02020603050405020304" pitchFamily="18" charset="0"/>
                <a:cs typeface="Times New Roman" panose="02020603050405020304" pitchFamily="18" charset="0"/>
              </a:rPr>
              <a:t>mỗi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hình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a,b,c,d</a:t>
            </a:r>
            <a:endParaRPr lang="en-US" sz="2400" dirty="0">
              <a:latin typeface="Times New Roman" panose="02020603050405020304" pitchFamily="18" charset="0"/>
              <a:cs typeface="Times New Roman" panose="02020603050405020304" pitchFamily="18" charset="0"/>
            </a:endParaRPr>
          </a:p>
        </p:txBody>
      </p:sp>
      <p:sp>
        <p:nvSpPr>
          <p:cNvPr id="3" name="Rectangle 2"/>
          <p:cNvSpPr/>
          <p:nvPr/>
        </p:nvSpPr>
        <p:spPr>
          <a:xfrm>
            <a:off x="212612" y="5214300"/>
            <a:ext cx="3055260" cy="461665"/>
          </a:xfrm>
          <a:prstGeom prst="rect">
            <a:avLst/>
          </a:prstGeom>
        </p:spPr>
        <p:txBody>
          <a:bodyPr wrap="none">
            <a:spAutoFit/>
          </a:bodyPr>
          <a:lstStyle/>
          <a:p>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b: </a:t>
            </a:r>
            <a:r>
              <a:rPr lang="en-US" sz="2400" dirty="0" err="1">
                <a:solidFill>
                  <a:srgbClr val="000000"/>
                </a:solidFill>
                <a:latin typeface="Times New Roman" panose="02020603050405020304" pitchFamily="18" charset="0"/>
                <a:cs typeface="Times New Roman" panose="02020603050405020304" pitchFamily="18" charset="0"/>
              </a:rPr>
              <a:t>Trồng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bằng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hạt</a:t>
            </a:r>
            <a:endParaRPr lang="en-US" sz="2400" dirty="0">
              <a:latin typeface="Times New Roman" panose="02020603050405020304" pitchFamily="18" charset="0"/>
              <a:cs typeface="Times New Roman" panose="02020603050405020304" pitchFamily="18" charset="0"/>
            </a:endParaRPr>
          </a:p>
        </p:txBody>
      </p:sp>
      <p:sp>
        <p:nvSpPr>
          <p:cNvPr id="15" name="Rectangle 14"/>
          <p:cNvSpPr/>
          <p:nvPr/>
        </p:nvSpPr>
        <p:spPr>
          <a:xfrm>
            <a:off x="246956" y="5549442"/>
            <a:ext cx="3609899" cy="461665"/>
          </a:xfrm>
          <a:prstGeom prst="rect">
            <a:avLst/>
          </a:prstGeom>
        </p:spPr>
        <p:txBody>
          <a:bodyPr wrap="none">
            <a:spAutoFit/>
          </a:bodyPr>
          <a:lstStyle/>
          <a:p>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c: </a:t>
            </a:r>
            <a:r>
              <a:rPr lang="en-US" sz="2400" dirty="0" err="1">
                <a:solidFill>
                  <a:srgbClr val="000000"/>
                </a:solidFill>
                <a:latin typeface="Times New Roman" panose="02020603050405020304" pitchFamily="18" charset="0"/>
                <a:cs typeface="Times New Roman" panose="02020603050405020304" pitchFamily="18" charset="0"/>
              </a:rPr>
              <a:t>Trồng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bằng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cây</a:t>
            </a:r>
            <a:r>
              <a:rPr lang="en-US" sz="2400" dirty="0">
                <a:solidFill>
                  <a:srgbClr val="000000"/>
                </a:solidFill>
                <a:latin typeface="Times New Roman" panose="02020603050405020304" pitchFamily="18" charset="0"/>
                <a:cs typeface="Times New Roman" panose="02020603050405020304" pitchFamily="18" charset="0"/>
              </a:rPr>
              <a:t> con</a:t>
            </a:r>
            <a:endParaRPr lang="en-US" sz="2400" dirty="0">
              <a:latin typeface="Times New Roman" panose="02020603050405020304" pitchFamily="18" charset="0"/>
              <a:cs typeface="Times New Roman" panose="02020603050405020304" pitchFamily="18" charset="0"/>
            </a:endParaRPr>
          </a:p>
        </p:txBody>
      </p:sp>
      <p:sp>
        <p:nvSpPr>
          <p:cNvPr id="16" name="Rectangle 15"/>
          <p:cNvSpPr/>
          <p:nvPr/>
        </p:nvSpPr>
        <p:spPr>
          <a:xfrm>
            <a:off x="269668" y="6157902"/>
            <a:ext cx="2970300" cy="461665"/>
          </a:xfrm>
          <a:prstGeom prst="rect">
            <a:avLst/>
          </a:prstGeom>
        </p:spPr>
        <p:txBody>
          <a:bodyPr wrap="none">
            <a:spAutoFit/>
          </a:bodyPr>
          <a:lstStyle/>
          <a:p>
            <a:r>
              <a:rPr lang="en-US" sz="2400" dirty="0" err="1">
                <a:solidFill>
                  <a:srgbClr val="000000"/>
                </a:solidFill>
                <a:latin typeface="Times New Roman" panose="02020603050405020304" pitchFamily="18" charset="0"/>
                <a:cs typeface="Times New Roman" panose="02020603050405020304" pitchFamily="18" charset="0"/>
              </a:rPr>
              <a:t>Hình</a:t>
            </a:r>
            <a:r>
              <a:rPr lang="en-US" sz="2400" dirty="0">
                <a:solidFill>
                  <a:srgbClr val="000000"/>
                </a:solidFill>
                <a:latin typeface="Times New Roman" panose="02020603050405020304" pitchFamily="18" charset="0"/>
                <a:cs typeface="Times New Roman" panose="02020603050405020304" pitchFamily="18" charset="0"/>
              </a:rPr>
              <a:t> d: </a:t>
            </a:r>
            <a:r>
              <a:rPr lang="en-US" sz="2400" dirty="0" err="1">
                <a:solidFill>
                  <a:srgbClr val="000000"/>
                </a:solidFill>
                <a:latin typeface="Times New Roman" panose="02020603050405020304" pitchFamily="18" charset="0"/>
                <a:cs typeface="Times New Roman" panose="02020603050405020304" pitchFamily="18" charset="0"/>
              </a:rPr>
              <a:t>Trồng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bằng</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cs typeface="Times New Roman" panose="02020603050405020304" pitchFamily="18" charset="0"/>
              </a:rPr>
              <a:t>củ</a:t>
            </a:r>
            <a:endParaRPr lang="en-US" sz="2400" dirty="0">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619880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3"/>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80">
                                          <p:stCondLst>
                                            <p:cond delay="0"/>
                                          </p:stCondLst>
                                        </p:cTn>
                                        <p:tgtEl>
                                          <p:spTgt spid="7"/>
                                        </p:tgtEl>
                                      </p:cBhvr>
                                    </p:animEffect>
                                    <p:anim calcmode="lin" valueType="num">
                                      <p:cBhvr>
                                        <p:cTn id="1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0" dur="26">
                                          <p:stCondLst>
                                            <p:cond delay="650"/>
                                          </p:stCondLst>
                                        </p:cTn>
                                        <p:tgtEl>
                                          <p:spTgt spid="7"/>
                                        </p:tgtEl>
                                      </p:cBhvr>
                                      <p:to x="100000" y="60000"/>
                                    </p:animScale>
                                    <p:animScale>
                                      <p:cBhvr>
                                        <p:cTn id="21" dur="166" decel="50000">
                                          <p:stCondLst>
                                            <p:cond delay="676"/>
                                          </p:stCondLst>
                                        </p:cTn>
                                        <p:tgtEl>
                                          <p:spTgt spid="7"/>
                                        </p:tgtEl>
                                      </p:cBhvr>
                                      <p:to x="100000" y="100000"/>
                                    </p:animScale>
                                    <p:animScale>
                                      <p:cBhvr>
                                        <p:cTn id="22" dur="26">
                                          <p:stCondLst>
                                            <p:cond delay="1312"/>
                                          </p:stCondLst>
                                        </p:cTn>
                                        <p:tgtEl>
                                          <p:spTgt spid="7"/>
                                        </p:tgtEl>
                                      </p:cBhvr>
                                      <p:to x="100000" y="80000"/>
                                    </p:animScale>
                                    <p:animScale>
                                      <p:cBhvr>
                                        <p:cTn id="23" dur="166" decel="50000">
                                          <p:stCondLst>
                                            <p:cond delay="1338"/>
                                          </p:stCondLst>
                                        </p:cTn>
                                        <p:tgtEl>
                                          <p:spTgt spid="7"/>
                                        </p:tgtEl>
                                      </p:cBhvr>
                                      <p:to x="100000" y="100000"/>
                                    </p:animScale>
                                    <p:animScale>
                                      <p:cBhvr>
                                        <p:cTn id="24" dur="26">
                                          <p:stCondLst>
                                            <p:cond delay="1642"/>
                                          </p:stCondLst>
                                        </p:cTn>
                                        <p:tgtEl>
                                          <p:spTgt spid="7"/>
                                        </p:tgtEl>
                                      </p:cBhvr>
                                      <p:to x="100000" y="90000"/>
                                    </p:animScale>
                                    <p:animScale>
                                      <p:cBhvr>
                                        <p:cTn id="25" dur="166" decel="50000">
                                          <p:stCondLst>
                                            <p:cond delay="1668"/>
                                          </p:stCondLst>
                                        </p:cTn>
                                        <p:tgtEl>
                                          <p:spTgt spid="7"/>
                                        </p:tgtEl>
                                      </p:cBhvr>
                                      <p:to x="100000" y="100000"/>
                                    </p:animScale>
                                    <p:animScale>
                                      <p:cBhvr>
                                        <p:cTn id="26" dur="26">
                                          <p:stCondLst>
                                            <p:cond delay="1808"/>
                                          </p:stCondLst>
                                        </p:cTn>
                                        <p:tgtEl>
                                          <p:spTgt spid="7"/>
                                        </p:tgtEl>
                                      </p:cBhvr>
                                      <p:to x="100000" y="95000"/>
                                    </p:animScale>
                                    <p:animScale>
                                      <p:cBhvr>
                                        <p:cTn id="27" dur="166" decel="50000">
                                          <p:stCondLst>
                                            <p:cond delay="1834"/>
                                          </p:stCondLst>
                                        </p:cTn>
                                        <p:tgtEl>
                                          <p:spTgt spid="7"/>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ircle(in)">
                                      <p:cBhvr>
                                        <p:cTn id="4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3"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 xmlns:a16="http://schemas.microsoft.com/office/drawing/2014/main" id="{C78BB570-65E9-45B1-BC7D-E656C0BF59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857250"/>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980568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63&quot;/&gt;&lt;/object&gt;&lt;object type=&quot;3&quot; unique_id=&quot;10004&quot;&gt;&lt;property id=&quot;20148&quot; value=&quot;5&quot;/&gt;&lt;property id=&quot;20300&quot; value=&quot;Slide 2&quot;/&gt;&lt;property id=&quot;20307&quot; value=&quot;256&quot;/&gt;&lt;/object&gt;&lt;object type=&quot;3&quot; unique_id=&quot;10005&quot;&gt;&lt;property id=&quot;20148&quot; value=&quot;5&quot;/&gt;&lt;property id=&quot;20300&quot; value=&quot;Slide 3&quot;/&gt;&lt;property id=&quot;20307&quot; value=&quot;257&quot;/&gt;&lt;/object&gt;&lt;object type=&quot;3&quot; unique_id=&quot;10006&quot;&gt;&lt;property id=&quot;20148&quot; value=&quot;5&quot;/&gt;&lt;property id=&quot;20300&quot; value=&quot;Slide 4&quot;/&gt;&lt;property id=&quot;20307&quot; value=&quot;258&quot;/&gt;&lt;/object&gt;&lt;object type=&quot;3&quot; unique_id=&quot;10007&quot;&gt;&lt;property id=&quot;20148&quot; value=&quot;5&quot;/&gt;&lt;property id=&quot;20300&quot; value=&quot;Slide 5&quot;/&gt;&lt;property id=&quot;20307&quot; value=&quot;262&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59&quot;/&gt;&lt;/object&gt;&lt;object type=&quot;3&quot; unique_id=&quot;10010&quot;&gt;&lt;property id=&quot;20148&quot; value=&quot;5&quot;/&gt;&lt;property id=&quot;20300&quot; value=&quot;Slide 8&quot;/&gt;&lt;property id=&quot;20307&quot; value=&quot;260&quot;/&gt;&lt;/object&gt;&lt;object type=&quot;3&quot; unique_id=&quot;10041&quot;&gt;&lt;property id=&quot;20148&quot; value=&quot;5&quot;/&gt;&lt;property id=&quot;20300&quot; value=&quot;Slide 9&quot;/&gt;&lt;property id=&quot;20307&quot; value=&quot;264&quot;/&gt;&lt;/object&gt;&lt;/object&gt;&lt;object type=&quot;8&quot; unique_id=&quot;10020&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0|18.7|1.4|1.2|1.1|0.8"/>
</p:tagLst>
</file>

<file path=ppt/tags/tag3.xml><?xml version="1.0" encoding="utf-8"?>
<p:tagLst xmlns:a="http://schemas.openxmlformats.org/drawingml/2006/main" xmlns:r="http://schemas.openxmlformats.org/officeDocument/2006/relationships" xmlns:p="http://schemas.openxmlformats.org/presentationml/2006/main">
  <p:tag name="TIMING" val="|3.3"/>
</p:tagLst>
</file>

<file path=ppt/tags/tag4.xml><?xml version="1.0" encoding="utf-8"?>
<p:tagLst xmlns:a="http://schemas.openxmlformats.org/drawingml/2006/main" xmlns:r="http://schemas.openxmlformats.org/officeDocument/2006/relationships" xmlns:p="http://schemas.openxmlformats.org/presentationml/2006/main">
  <p:tag name="TIMING" val="|1.1|8.8|1.8|1.1"/>
</p:tagLst>
</file>

<file path=ppt/tags/tag5.xml><?xml version="1.0" encoding="utf-8"?>
<p:tagLst xmlns:a="http://schemas.openxmlformats.org/drawingml/2006/main" xmlns:r="http://schemas.openxmlformats.org/officeDocument/2006/relationships" xmlns:p="http://schemas.openxmlformats.org/presentationml/2006/main">
  <p:tag name="TIMING" val="|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1640</TotalTime>
  <Words>1559</Words>
  <Application>Microsoft Office PowerPoint</Application>
  <PresentationFormat>On-screen Show (4:3)</PresentationFormat>
  <Paragraphs>255</Paragraphs>
  <Slides>48</Slides>
  <Notes>14</Notes>
  <HiddenSlides>0</HiddenSlides>
  <MMClips>23</MMClips>
  <ScaleCrop>false</ScaleCrop>
  <HeadingPairs>
    <vt:vector size="4" baseType="variant">
      <vt:variant>
        <vt:lpstr>Theme</vt:lpstr>
      </vt:variant>
      <vt:variant>
        <vt:i4>5</vt:i4>
      </vt:variant>
      <vt:variant>
        <vt:lpstr>Slide Titles</vt:lpstr>
      </vt:variant>
      <vt:variant>
        <vt:i4>48</vt:i4>
      </vt:variant>
    </vt:vector>
  </HeadingPairs>
  <TitlesOfParts>
    <vt:vector size="53" baseType="lpstr">
      <vt:lpstr>Office Theme</vt:lpstr>
      <vt:lpstr>1_Office Theme</vt:lpstr>
      <vt:lpstr>2_Office Theme</vt:lpstr>
      <vt:lpstr>4_Office Theme</vt:lpstr>
      <vt:lpstr>5_Office Theme</vt:lpstr>
      <vt:lpstr>PowerPoint Presentation</vt:lpstr>
      <vt:lpstr>PowerPoint Presentation</vt:lpstr>
      <vt:lpstr>PowerPoint Presentation</vt:lpstr>
      <vt:lpstr>PowerPoint Presentation</vt:lpstr>
      <vt:lpstr>Cây cải bắp, su hào  </vt:lpstr>
      <vt:lpstr>Từ tháng 2 đến tháng 3 </vt:lpstr>
      <vt:lpstr> Cây cà chua Từ tháng 8 đến tháng 9 hoặc từ tháng 1 đến tháng 2 </vt:lpstr>
      <vt:lpstr>PowerPoint Presentation</vt:lpstr>
      <vt:lpstr>PowerPoint Presentation</vt:lpstr>
      <vt:lpstr>PowerPoint Presentation</vt:lpstr>
      <vt:lpstr>PowerPoint Presentation</vt:lpstr>
      <vt:lpstr>PowerPoint Presentation</vt:lpstr>
      <vt:lpstr>Quan sát và cho biết nội dung tranh?</vt:lpstr>
      <vt:lpstr>Quan sát và cho biết nội dung tranh?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NGUYÊN TẮC PHÒNG TRỪ</vt:lpstr>
      <vt:lpstr>2. CÁC BIỆN PHÁP PHÒNG TRỪ</vt:lpstr>
      <vt:lpstr>a. Biện pháp canh tác và sử dụng giống chống sâu, bệnh hại. </vt:lpstr>
      <vt:lpstr>b. Biện pháp thủ công</vt:lpstr>
      <vt:lpstr>PowerPoint Presentation</vt:lpstr>
      <vt:lpstr>PowerPoint Presentation</vt:lpstr>
      <vt:lpstr> Biện pháp thủ công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67</cp:revision>
  <dcterms:created xsi:type="dcterms:W3CDTF">2020-08-11T17:24:50Z</dcterms:created>
  <dcterms:modified xsi:type="dcterms:W3CDTF">2023-10-16T02:37:16Z</dcterms:modified>
</cp:coreProperties>
</file>