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5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3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27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4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8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1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8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4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0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0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26CAD-5D2A-447C-B7F6-3FE82B687D4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C9839-5D78-4675-9CEE-144344816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3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9887" y="1026599"/>
            <a:ext cx="6370320" cy="2387600"/>
          </a:xfrm>
        </p:spPr>
        <p:txBody>
          <a:bodyPr/>
          <a:lstStyle/>
          <a:p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 THUẬT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>
                <a:solidFill>
                  <a:srgbClr val="FF0000"/>
                </a:solidFill>
                <a:latin typeface="+mn-lt"/>
              </a:rPr>
              <a:t>LỚP 3</a:t>
            </a:r>
            <a:endParaRPr lang="vi-VN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9887" y="3663683"/>
            <a:ext cx="6370320" cy="1655762"/>
          </a:xfrm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Trường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:………………………………………………………………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Giáo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viên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:…………………………………………………………..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Lớp</a:t>
            </a:r>
            <a:r>
              <a:rPr lang="en-US" dirty="0" smtClean="0">
                <a:solidFill>
                  <a:srgbClr val="002060"/>
                </a:solidFill>
              </a:rPr>
              <a:t>:……………………………………………………………………</a:t>
            </a:r>
            <a:endParaRPr lang="vi-VN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85" y="547009"/>
            <a:ext cx="4067792" cy="573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3037"/>
            <a:ext cx="7872093" cy="150765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9"/>
          <a:stretch/>
        </p:blipFill>
        <p:spPr>
          <a:xfrm>
            <a:off x="3809681" y="1366590"/>
            <a:ext cx="5285333" cy="549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10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6"/>
          <a:stretch/>
        </p:blipFill>
        <p:spPr>
          <a:xfrm>
            <a:off x="862189" y="375571"/>
            <a:ext cx="10936266" cy="20084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95" y="2741782"/>
            <a:ext cx="11006054" cy="144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09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85"/>
          <a:stretch/>
        </p:blipFill>
        <p:spPr>
          <a:xfrm>
            <a:off x="1226194" y="252465"/>
            <a:ext cx="10645446" cy="10173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16" y="1269825"/>
            <a:ext cx="5932138" cy="10516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42" y="2287185"/>
            <a:ext cx="5488509" cy="43168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7" y="33118"/>
            <a:ext cx="1191603" cy="119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15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85"/>
          <a:stretch/>
        </p:blipFill>
        <p:spPr>
          <a:xfrm>
            <a:off x="1117706" y="207361"/>
            <a:ext cx="10645446" cy="101736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7" y="33118"/>
            <a:ext cx="1191603" cy="119160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275" y="1224721"/>
            <a:ext cx="7205564" cy="527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51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85"/>
          <a:stretch/>
        </p:blipFill>
        <p:spPr>
          <a:xfrm>
            <a:off x="1071211" y="373058"/>
            <a:ext cx="10645446" cy="101736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0" y="198815"/>
            <a:ext cx="1191603" cy="1191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784" y="1690688"/>
            <a:ext cx="8108431" cy="475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6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9" y="571500"/>
            <a:ext cx="12120321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7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5" y="0"/>
            <a:ext cx="9839682" cy="17557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2120905"/>
            <a:ext cx="5954486" cy="43459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305" y="2120904"/>
            <a:ext cx="4353309" cy="43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58" y="1690688"/>
            <a:ext cx="9453283" cy="516731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03" y="0"/>
            <a:ext cx="9474891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7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6" y="-31531"/>
            <a:ext cx="8953623" cy="162747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8" y="1433515"/>
            <a:ext cx="2521290" cy="2751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68" y="4172884"/>
            <a:ext cx="2584350" cy="26851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300" y="2218589"/>
            <a:ext cx="8271135" cy="334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10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07" y="1689285"/>
            <a:ext cx="6932250" cy="5163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675" y="365125"/>
            <a:ext cx="9688277" cy="1324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2" y="297656"/>
            <a:ext cx="1498533" cy="145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96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669" y="1827284"/>
            <a:ext cx="7908662" cy="414897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523" y="366528"/>
            <a:ext cx="9688277" cy="1324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74" y="368187"/>
            <a:ext cx="1498533" cy="145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3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66" y="398508"/>
            <a:ext cx="10129916" cy="132556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3" y="298357"/>
            <a:ext cx="1498533" cy="14590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66" y="1946190"/>
            <a:ext cx="3458058" cy="4467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241"/>
          <a:stretch/>
        </p:blipFill>
        <p:spPr>
          <a:xfrm>
            <a:off x="6489139" y="4180114"/>
            <a:ext cx="3286584" cy="23618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11"/>
          <a:stretch/>
        </p:blipFill>
        <p:spPr>
          <a:xfrm>
            <a:off x="6344550" y="1469832"/>
            <a:ext cx="3575761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83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66" y="398508"/>
            <a:ext cx="10129916" cy="132556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3" y="298357"/>
            <a:ext cx="1498533" cy="14590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8"/>
          <a:stretch/>
        </p:blipFill>
        <p:spPr>
          <a:xfrm>
            <a:off x="443282" y="4064106"/>
            <a:ext cx="3298176" cy="26768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31" y="1690688"/>
            <a:ext cx="3248478" cy="2419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90"/>
          <a:stretch/>
        </p:blipFill>
        <p:spPr>
          <a:xfrm>
            <a:off x="3888005" y="1937068"/>
            <a:ext cx="7829377" cy="148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01"/>
          <a:stretch/>
        </p:blipFill>
        <p:spPr>
          <a:xfrm>
            <a:off x="3888005" y="4649824"/>
            <a:ext cx="7829377" cy="150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58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</Words>
  <Application>Microsoft Office PowerPoint</Application>
  <PresentationFormat>Widescreen</PresentationFormat>
  <Paragraphs>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MĨ THUẬT LỚP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BAN QUYEN 21AK22.COM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MĨ THUẬT LỚP 3</dc:title>
  <dc:creator>21AK22.COM</dc:creator>
  <cp:lastModifiedBy>DELL</cp:lastModifiedBy>
  <cp:revision>4</cp:revision>
  <dcterms:created xsi:type="dcterms:W3CDTF">2022-09-04T02:35:10Z</dcterms:created>
  <dcterms:modified xsi:type="dcterms:W3CDTF">2024-02-28T13:45:29Z</dcterms:modified>
</cp:coreProperties>
</file>