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20"/>
  </p:notesMasterIdLst>
  <p:sldIdLst>
    <p:sldId id="316" r:id="rId2"/>
    <p:sldId id="260" r:id="rId3"/>
    <p:sldId id="341" r:id="rId4"/>
    <p:sldId id="346" r:id="rId5"/>
    <p:sldId id="343" r:id="rId6"/>
    <p:sldId id="306" r:id="rId7"/>
    <p:sldId id="333" r:id="rId8"/>
    <p:sldId id="335" r:id="rId9"/>
    <p:sldId id="344" r:id="rId10"/>
    <p:sldId id="317" r:id="rId11"/>
    <p:sldId id="337" r:id="rId12"/>
    <p:sldId id="347" r:id="rId13"/>
    <p:sldId id="340" r:id="rId14"/>
    <p:sldId id="330" r:id="rId15"/>
    <p:sldId id="322" r:id="rId16"/>
    <p:sldId id="331" r:id="rId17"/>
    <p:sldId id="328" r:id="rId18"/>
    <p:sldId id="325" r:id="rId19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NI-Lithos" pitchFamily="2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NI-Lithos" pitchFamily="2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NI-Lithos" pitchFamily="2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NI-Lithos" pitchFamily="2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NI-Lithos" pitchFamily="2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NI-Lithos" pitchFamily="2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NI-Lithos" pitchFamily="2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NI-Lithos" pitchFamily="2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NI-Lithos" pitchFamily="2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BAC808"/>
    <a:srgbClr val="FF3300"/>
    <a:srgbClr val="996600"/>
    <a:srgbClr val="0000CC"/>
    <a:srgbClr val="FF0000"/>
    <a:srgbClr val="CC0066"/>
    <a:srgbClr val="FF6600"/>
    <a:srgbClr val="66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9941" autoAdjust="0"/>
    <p:restoredTop sz="88303" autoAdjust="0"/>
  </p:normalViewPr>
  <p:slideViewPr>
    <p:cSldViewPr>
      <p:cViewPr varScale="1">
        <p:scale>
          <a:sx n="38" d="100"/>
          <a:sy n="38" d="100"/>
        </p:scale>
        <p:origin x="-1266" y="-102"/>
      </p:cViewPr>
      <p:guideLst>
        <p:guide orient="horz" pos="2160"/>
        <p:guide pos="2880"/>
      </p:guideLst>
    </p:cSldViewPr>
  </p:slideViewPr>
  <p:outlineViewPr>
    <p:cViewPr>
      <p:scale>
        <a:sx n="50" d="100"/>
        <a:sy n="5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2482239F-3AE0-46D3-A2B3-9F593B68EDE5}" type="datetimeFigureOut">
              <a:rPr lang="en-US"/>
              <a:pPr>
                <a:defRPr/>
              </a:pPr>
              <a:t>6/30/2016</a:t>
            </a:fld>
            <a:endParaRPr lang="en-US"/>
          </a:p>
        </p:txBody>
      </p:sp>
      <p:sp>
        <p:nvSpPr>
          <p:cNvPr id="2048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4E16A0A4-9241-43E4-93AE-B4692C7899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Tahoma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Tahoma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Tahoma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Tahoma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Tahoma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h-TH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h-TH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h-TH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h-TH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2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2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3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3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4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5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6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7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8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9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0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ED212B-9087-4007-92A2-ECA95F3862DB}" type="datetimeFigureOut">
              <a:rPr lang="th-TH"/>
              <a:pPr>
                <a:defRPr/>
              </a:pPr>
              <a:t>30/06/59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363239-DD66-49E8-90C3-06B86689D5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E1784F-3A36-4539-9738-0B79E3A92B41}" type="datetimeFigureOut">
              <a:rPr lang="th-TH"/>
              <a:pPr>
                <a:defRPr/>
              </a:pPr>
              <a:t>30/06/59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CFE465-79CB-4C31-BA2D-98D7D2034A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872B82-CAA6-4356-B6E5-5D3458EE6478}" type="datetimeFigureOut">
              <a:rPr lang="th-TH"/>
              <a:pPr>
                <a:defRPr/>
              </a:pPr>
              <a:t>30/06/59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68A345-BEC2-44CD-8182-E1D81F7E25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  <p:sndAc>
      <p:stSnd>
        <p:snd r:embed="rId1" name="chimes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0D9-CEB5-4B08-B14B-E31104374A0C}" type="datetimeFigureOut">
              <a:rPr lang="th-TH"/>
              <a:pPr>
                <a:defRPr/>
              </a:pPr>
              <a:t>30/06/59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121DFE-F83C-4A9D-B516-1E37EF5A12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E29C58-8E22-4E62-8610-A4E2A74A5133}" type="datetimeFigureOut">
              <a:rPr lang="th-TH"/>
              <a:pPr>
                <a:defRPr/>
              </a:pPr>
              <a:t>30/06/59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B6B853-302F-48B2-8D1F-1A1A887A4F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038986-7194-4FD9-AB71-0F066D8FB3B1}" type="datetimeFigureOut">
              <a:rPr lang="th-TH"/>
              <a:pPr>
                <a:defRPr/>
              </a:pPr>
              <a:t>30/06/59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F9CC7-A891-4772-9B45-B65FBA1874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AEB5B7-CF85-41AD-81F7-66319368D82E}" type="datetimeFigureOut">
              <a:rPr lang="th-TH"/>
              <a:pPr>
                <a:defRPr/>
              </a:pPr>
              <a:t>30/06/59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60707F-5E9E-4460-87EE-3B4F3BBF0C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2F22E9-A017-4D13-962F-DEE997CC6387}" type="datetimeFigureOut">
              <a:rPr lang="th-TH"/>
              <a:pPr>
                <a:defRPr/>
              </a:pPr>
              <a:t>30/06/59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9B534F-8C67-4E1A-9750-7C91C7A8ED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7485B2-F8F2-44FC-A7A4-EC3DC1E61B7C}" type="datetimeFigureOut">
              <a:rPr lang="th-TH"/>
              <a:pPr>
                <a:defRPr/>
              </a:pPr>
              <a:t>30/06/59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26BBEF-F8A5-4D70-99A4-9E6EAA885F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B7D993-4FCE-4C65-BC56-6055BF873320}" type="datetimeFigureOut">
              <a:rPr lang="th-TH"/>
              <a:pPr>
                <a:defRPr/>
              </a:pPr>
              <a:t>30/06/59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9A4AB7-15B3-4ABD-A4E1-0B867E3244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ADA985-37EC-4C11-835F-9A2D04C546D3}" type="datetimeFigureOut">
              <a:rPr lang="th-TH"/>
              <a:pPr>
                <a:defRPr/>
              </a:pPr>
              <a:t>30/06/59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A7563B-EDE3-44C6-90BA-0E08CA3984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BCABBF-113C-4DCD-9414-EEFEF84FDE38}" type="datetimeFigureOut">
              <a:rPr lang="th-TH"/>
              <a:pPr>
                <a:defRPr/>
              </a:pPr>
              <a:t>30/06/59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48F8BE-DD64-499F-93C9-C5CED332DF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8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latin typeface="+mn-lt"/>
                <a:cs typeface="Angsana New" pitchFamily="18" charset="-34"/>
              </a:defRPr>
            </a:lvl1pPr>
          </a:lstStyle>
          <a:p>
            <a:pPr>
              <a:defRPr/>
            </a:pPr>
            <a:fld id="{F3964BFC-D926-4E37-B173-AB5E776734BC}" type="datetimeFigureOut">
              <a:rPr lang="th-TH"/>
              <a:pPr>
                <a:defRPr/>
              </a:pPr>
              <a:t>30/06/59</a:t>
            </a:fld>
            <a:endParaRPr lang="en-US"/>
          </a:p>
        </p:txBody>
      </p:sp>
      <p:sp>
        <p:nvSpPr>
          <p:cNvPr id="108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8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fld id="{730AB8C6-9B14-4B47-8E1F-006DA5562B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transition spd="slow">
    <p:newsflash/>
    <p:sndAc>
      <p:stSnd>
        <p:snd r:embed="rId14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4.wav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4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gif"/><Relationship Id="rId4" Type="http://schemas.openxmlformats.org/officeDocument/2006/relationships/image" Target="../media/image15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G.a%20Dien%20tu\Cho%20Con%20-%20Pham%20Trong%20Cau%20%5bNCT%2047633825855023340000%5d.mp3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2" Type="http://schemas.openxmlformats.org/officeDocument/2006/relationships/slideLayout" Target="../slideLayouts/slideLayout12.xml"/><Relationship Id="rId1" Type="http://schemas.openxmlformats.org/officeDocument/2006/relationships/audio" Target="file:///F:\G.a%20Dien%20tu\Cho%20Con%20-%20Pham%20Trong%20Cau%20%5bNCT%2047633825855023340000%5d.mp3" TargetMode="External"/><Relationship Id="rId6" Type="http://schemas.openxmlformats.org/officeDocument/2006/relationships/image" Target="../media/image2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.png"/><Relationship Id="rId2" Type="http://schemas.openxmlformats.org/officeDocument/2006/relationships/audio" Target="file:///F:\G.a%20Dien%20tu\04%20Track%204.wma" TargetMode="External"/><Relationship Id="rId1" Type="http://schemas.openxmlformats.org/officeDocument/2006/relationships/audio" Target="file:///C:\Documents%20and%20Settings\user\My%20Documents\G.a%20Dien%20tu\02%20Track%202.wma" TargetMode="External"/><Relationship Id="rId6" Type="http://schemas.openxmlformats.org/officeDocument/2006/relationships/image" Target="../media/image28.jpeg"/><Relationship Id="rId5" Type="http://schemas.openxmlformats.org/officeDocument/2006/relationships/audio" Target="../media/audio14.wav"/><Relationship Id="rId4" Type="http://schemas.openxmlformats.org/officeDocument/2006/relationships/audio" Target="../media/audio13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audio" Target="file:///G:\G.a%20Dien%20tu\tiet%20tau.mid" TargetMode="External"/><Relationship Id="rId6" Type="http://schemas.openxmlformats.org/officeDocument/2006/relationships/image" Target="../media/image3.gif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2" Type="http://schemas.openxmlformats.org/officeDocument/2006/relationships/slideLayout" Target="../slideLayouts/slideLayout12.xml"/><Relationship Id="rId1" Type="http://schemas.openxmlformats.org/officeDocument/2006/relationships/audio" Target="file:///G:\G.a%20Dien%20tu\02%20Track%202.wma" TargetMode="External"/><Relationship Id="rId6" Type="http://schemas.openxmlformats.org/officeDocument/2006/relationships/image" Target="../media/image4.gif"/><Relationship Id="rId5" Type="http://schemas.openxmlformats.org/officeDocument/2006/relationships/image" Target="../media/image2.png"/><Relationship Id="rId4" Type="http://schemas.openxmlformats.org/officeDocument/2006/relationships/audio" Target="../media/audio14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2" Type="http://schemas.openxmlformats.org/officeDocument/2006/relationships/slideLayout" Target="../slideLayouts/slideLayout12.xml"/><Relationship Id="rId1" Type="http://schemas.openxmlformats.org/officeDocument/2006/relationships/audio" Target="file:///G:\G.a%20Dien%20tu\02%20Track%202.wma" TargetMode="External"/><Relationship Id="rId6" Type="http://schemas.openxmlformats.org/officeDocument/2006/relationships/image" Target="../media/image5.gif"/><Relationship Id="rId5" Type="http://schemas.openxmlformats.org/officeDocument/2006/relationships/image" Target="../media/image2.png"/><Relationship Id="rId4" Type="http://schemas.openxmlformats.org/officeDocument/2006/relationships/audio" Target="../media/audio14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8.gif"/><Relationship Id="rId2" Type="http://schemas.openxmlformats.org/officeDocument/2006/relationships/slideLayout" Target="../slideLayouts/slideLayout7.xml"/><Relationship Id="rId1" Type="http://schemas.openxmlformats.org/officeDocument/2006/relationships/audio" Target="file:///G:\G.a%20Dien%20tu\c&#7855;t%20h&#227;y%20gi&#7919;%20....wav" TargetMode="External"/><Relationship Id="rId6" Type="http://schemas.openxmlformats.org/officeDocument/2006/relationships/image" Target="../media/image7.gif"/><Relationship Id="rId5" Type="http://schemas.openxmlformats.org/officeDocument/2006/relationships/audio" Target="../media/audio14.wav"/><Relationship Id="rId4" Type="http://schemas.openxmlformats.org/officeDocument/2006/relationships/audio" Target="../media/audio1.wav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1.gif"/><Relationship Id="rId2" Type="http://schemas.openxmlformats.org/officeDocument/2006/relationships/slideLayout" Target="../slideLayouts/slideLayout7.xml"/><Relationship Id="rId1" Type="http://schemas.openxmlformats.org/officeDocument/2006/relationships/audio" Target="file:///G:\G.a%20Dien%20tu\04%20Track%204.wma" TargetMode="External"/><Relationship Id="rId6" Type="http://schemas.openxmlformats.org/officeDocument/2006/relationships/image" Target="../media/image10.gif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2" Type="http://schemas.openxmlformats.org/officeDocument/2006/relationships/slideLayout" Target="../slideLayouts/slideLayout12.xml"/><Relationship Id="rId1" Type="http://schemas.openxmlformats.org/officeDocument/2006/relationships/audio" Target="file:///G:\G.a%20Dien%20tu\04%20Track%204.wma" TargetMode="External"/><Relationship Id="rId6" Type="http://schemas.openxmlformats.org/officeDocument/2006/relationships/image" Target="../media/image2.png"/><Relationship Id="rId5" Type="http://schemas.openxmlformats.org/officeDocument/2006/relationships/image" Target="../media/image12.gif"/><Relationship Id="rId4" Type="http://schemas.openxmlformats.org/officeDocument/2006/relationships/audio" Target="../media/audio14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smtClean="0">
                <a:solidFill>
                  <a:srgbClr val="CC0000"/>
                </a:solidFill>
              </a:rPr>
              <a:t/>
            </a:r>
            <a:br>
              <a:rPr lang="en-US" sz="4000" b="1" smtClean="0">
                <a:solidFill>
                  <a:srgbClr val="CC0000"/>
                </a:solidFill>
              </a:rPr>
            </a:br>
            <a:endParaRPr lang="en-US" sz="4000" b="1" smtClean="0">
              <a:solidFill>
                <a:srgbClr val="CC0000"/>
              </a:solidFill>
            </a:endParaRPr>
          </a:p>
        </p:txBody>
      </p:sp>
      <p:sp>
        <p:nvSpPr>
          <p:cNvPr id="84995" name="WordArt 3"/>
          <p:cNvSpPr>
            <a:spLocks noChangeArrowheads="1" noChangeShapeType="1" noTextEdit="1"/>
          </p:cNvSpPr>
          <p:nvPr/>
        </p:nvSpPr>
        <p:spPr bwMode="auto">
          <a:xfrm>
            <a:off x="2743200" y="990600"/>
            <a:ext cx="35052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b="1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ÂM NHẠC</a:t>
            </a:r>
          </a:p>
        </p:txBody>
      </p:sp>
      <p:sp>
        <p:nvSpPr>
          <p:cNvPr id="84997" name="WordArt 5"/>
          <p:cNvSpPr>
            <a:spLocks noChangeArrowheads="1" noChangeShapeType="1" noTextEdit="1"/>
          </p:cNvSpPr>
          <p:nvPr/>
        </p:nvSpPr>
        <p:spPr bwMode="auto">
          <a:xfrm>
            <a:off x="457200" y="1981200"/>
            <a:ext cx="4724400" cy="7889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50000">
                      <a:srgbClr val="FFFF00"/>
                    </a:gs>
                    <a:gs pos="100000">
                      <a:srgbClr val="FF0000"/>
                    </a:gs>
                  </a:gsLst>
                  <a:lin ang="5400000" scaled="1"/>
                </a:gradFill>
                <a:latin typeface="Arial"/>
                <a:cs typeface="Arial"/>
              </a:rPr>
              <a:t>ÔN TẬP BÀI HÁT:</a:t>
            </a:r>
          </a:p>
        </p:txBody>
      </p:sp>
      <p:sp>
        <p:nvSpPr>
          <p:cNvPr id="85003" name="WordArt 11"/>
          <p:cNvSpPr>
            <a:spLocks noChangeArrowheads="1" noChangeShapeType="1" noTextEdit="1"/>
          </p:cNvSpPr>
          <p:nvPr/>
        </p:nvSpPr>
        <p:spPr bwMode="auto">
          <a:xfrm>
            <a:off x="3200400" y="3810000"/>
            <a:ext cx="5181600" cy="7889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pt-BR" sz="36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HÃY GIỮ CHO EM BẦU TRỜI XANH</a:t>
            </a:r>
            <a:endParaRPr lang="en-US" sz="3600" kern="10">
              <a:ln w="9525">
                <a:solidFill>
                  <a:schemeClr val="tx1"/>
                </a:solidFill>
                <a:round/>
                <a:headEnd/>
                <a:tailEnd/>
              </a:ln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85004" name="WordArt 12"/>
          <p:cNvSpPr>
            <a:spLocks noChangeArrowheads="1" noChangeShapeType="1" noTextEdit="1"/>
          </p:cNvSpPr>
          <p:nvPr/>
        </p:nvSpPr>
        <p:spPr bwMode="auto">
          <a:xfrm>
            <a:off x="3200400" y="2895600"/>
            <a:ext cx="5029200" cy="7889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REO VANG BÌNH MINH</a:t>
            </a:r>
          </a:p>
        </p:txBody>
      </p:sp>
      <p:sp>
        <p:nvSpPr>
          <p:cNvPr id="85006" name="WordArt 14"/>
          <p:cNvSpPr>
            <a:spLocks noChangeArrowheads="1" noChangeShapeType="1" noTextEdit="1"/>
          </p:cNvSpPr>
          <p:nvPr/>
        </p:nvSpPr>
        <p:spPr bwMode="auto">
          <a:xfrm>
            <a:off x="381000" y="5029200"/>
            <a:ext cx="44196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50000">
                      <a:srgbClr val="FFFF00"/>
                    </a:gs>
                    <a:gs pos="100000">
                      <a:srgbClr val="FF0000"/>
                    </a:gs>
                  </a:gsLst>
                  <a:lin ang="5400000" scaled="1"/>
                </a:gradFill>
                <a:latin typeface="Arial"/>
                <a:cs typeface="Arial"/>
              </a:rPr>
              <a:t>NGHE NHẠC.</a:t>
            </a:r>
          </a:p>
        </p:txBody>
      </p:sp>
    </p:spTree>
  </p:cSld>
  <p:clrMapOvr>
    <a:masterClrMapping/>
  </p:clrMapOvr>
  <p:transition spd="slow" advClick="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84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49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849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49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50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50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50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50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50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50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850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50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50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1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0" dur="2000"/>
                                        <p:tgtEl>
                                          <p:spTgt spid="84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5" grpId="0" animBg="1"/>
      <p:bldP spid="84995" grpId="1" animBg="1"/>
      <p:bldP spid="84997" grpId="0" animBg="1"/>
      <p:bldP spid="85003" grpId="0" animBg="1"/>
      <p:bldP spid="85004" grpId="0" animBg="1"/>
      <p:bldP spid="8500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5" name="Rectangle 9"/>
          <p:cNvSpPr>
            <a:spLocks noChangeArrowheads="1"/>
          </p:cNvSpPr>
          <p:nvPr/>
        </p:nvSpPr>
        <p:spPr bwMode="auto">
          <a:xfrm>
            <a:off x="1371600" y="1981200"/>
            <a:ext cx="7391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4000" b="1">
                <a:solidFill>
                  <a:srgbClr val="FF3300"/>
                </a:solidFill>
                <a:latin typeface="Arial" charset="0"/>
              </a:rPr>
              <a:t> </a:t>
            </a:r>
            <a:endParaRPr lang="en-US" sz="3600" b="1">
              <a:solidFill>
                <a:srgbClr val="0000CC"/>
              </a:solidFill>
              <a:latin typeface="Arial" charset="0"/>
            </a:endParaRPr>
          </a:p>
        </p:txBody>
      </p:sp>
      <p:sp>
        <p:nvSpPr>
          <p:cNvPr id="86026" name="Text Box 10"/>
          <p:cNvSpPr txBox="1">
            <a:spLocks noChangeArrowheads="1"/>
          </p:cNvSpPr>
          <p:nvPr/>
        </p:nvSpPr>
        <p:spPr bwMode="auto">
          <a:xfrm>
            <a:off x="1371600" y="3810000"/>
            <a:ext cx="7772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 b="1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endParaRPr lang="en-US" sz="3200" b="1">
              <a:solidFill>
                <a:srgbClr val="0000CC"/>
              </a:solidFill>
              <a:latin typeface="Arial" charset="0"/>
              <a:cs typeface="Arial" charset="0"/>
            </a:endParaRPr>
          </a:p>
        </p:txBody>
      </p:sp>
      <p:pic>
        <p:nvPicPr>
          <p:cNvPr id="11268" name="Picture 12" descr="0001-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9800" y="762000"/>
            <a:ext cx="788988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13" descr="0004-1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635431">
            <a:off x="6172200" y="4038600"/>
            <a:ext cx="969963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14" descr="0001-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24200" y="4191000"/>
            <a:ext cx="78898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31" name="WordArt 15"/>
          <p:cNvSpPr>
            <a:spLocks noChangeArrowheads="1" noChangeShapeType="1" noTextEdit="1"/>
          </p:cNvSpPr>
          <p:nvPr/>
        </p:nvSpPr>
        <p:spPr bwMode="auto">
          <a:xfrm>
            <a:off x="2362200" y="1295400"/>
            <a:ext cx="3200400" cy="390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2400" b="1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/>
                <a:cs typeface="Arial"/>
              </a:rPr>
              <a:t>HOẠT ĐỘNG 3:</a:t>
            </a:r>
          </a:p>
        </p:txBody>
      </p:sp>
      <p:sp>
        <p:nvSpPr>
          <p:cNvPr id="86032" name="WordArt 16"/>
          <p:cNvSpPr>
            <a:spLocks noChangeArrowheads="1" noChangeShapeType="1" noTextEdit="1"/>
          </p:cNvSpPr>
          <p:nvPr/>
        </p:nvSpPr>
        <p:spPr bwMode="auto">
          <a:xfrm>
            <a:off x="1752600" y="1981200"/>
            <a:ext cx="6781800" cy="22098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  <a:scene3d>
              <a:camera prst="legacyPerspectiveBottomLeft"/>
              <a:lightRig rig="legacyFlat3" dir="t"/>
            </a:scene3d>
            <a:sp3d extrusionH="608000" prstMaterial="legacyMatte">
              <a:extrusionClr>
                <a:srgbClr val="66FF66"/>
              </a:extrusionClr>
            </a:sp3d>
          </a:bodyPr>
          <a:lstStyle/>
          <a:p>
            <a:r>
              <a:rPr lang="en-US" sz="3600" kern="1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Nghe nhạc</a:t>
            </a: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86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6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6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6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86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2000"/>
                                        <p:tgtEl>
                                          <p:spTgt spid="86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5" grpId="0"/>
      <p:bldP spid="86026" grpId="0"/>
      <p:bldP spid="86031" grpId="0" animBg="1"/>
      <p:bldP spid="8603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76200" cap="rnd" cmpd="tri">
            <a:noFill/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th-TH">
              <a:latin typeface="Arial" charset="0"/>
            </a:endParaRPr>
          </a:p>
        </p:txBody>
      </p:sp>
      <p:pic>
        <p:nvPicPr>
          <p:cNvPr id="12291" name="Picture 4" descr="XMPL_09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52400"/>
            <a:ext cx="609600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5" descr="XMPL_09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2000" y="6248400"/>
            <a:ext cx="6477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AutoShape 14"/>
          <p:cNvSpPr>
            <a:spLocks noChangeArrowheads="1"/>
          </p:cNvSpPr>
          <p:nvPr/>
        </p:nvSpPr>
        <p:spPr bwMode="auto">
          <a:xfrm>
            <a:off x="7924800" y="5943600"/>
            <a:ext cx="381000" cy="381000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chemeClr val="tx1"/>
              </a:gs>
              <a:gs pos="100000">
                <a:srgbClr val="FF0066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th-TH">
              <a:latin typeface="Arial" charset="0"/>
            </a:endParaRPr>
          </a:p>
        </p:txBody>
      </p:sp>
      <p:sp>
        <p:nvSpPr>
          <p:cNvPr id="3" name="AutoShape 14"/>
          <p:cNvSpPr>
            <a:spLocks noChangeArrowheads="1"/>
          </p:cNvSpPr>
          <p:nvPr/>
        </p:nvSpPr>
        <p:spPr bwMode="auto">
          <a:xfrm>
            <a:off x="1295400" y="762000"/>
            <a:ext cx="381000" cy="381000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chemeClr val="tx1"/>
              </a:gs>
              <a:gs pos="100000">
                <a:srgbClr val="FF0066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th-TH">
              <a:latin typeface="Arial" charset="0"/>
              <a:cs typeface="Arial" charset="0"/>
            </a:endParaRPr>
          </a:p>
        </p:txBody>
      </p:sp>
      <p:sp>
        <p:nvSpPr>
          <p:cNvPr id="4" name="AutoShape 15"/>
          <p:cNvSpPr>
            <a:spLocks noChangeArrowheads="1"/>
          </p:cNvSpPr>
          <p:nvPr/>
        </p:nvSpPr>
        <p:spPr bwMode="auto">
          <a:xfrm>
            <a:off x="1524000" y="1447800"/>
            <a:ext cx="381000" cy="381000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chemeClr val="tx1"/>
              </a:gs>
              <a:gs pos="100000">
                <a:srgbClr val="99FF66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99FF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th-TH">
              <a:latin typeface="Arial" charset="0"/>
              <a:cs typeface="Arial" charset="0"/>
            </a:endParaRPr>
          </a:p>
        </p:txBody>
      </p:sp>
      <p:sp>
        <p:nvSpPr>
          <p:cNvPr id="2061" name="AutoShape 13"/>
          <p:cNvSpPr>
            <a:spLocks noChangeArrowheads="1"/>
          </p:cNvSpPr>
          <p:nvPr/>
        </p:nvSpPr>
        <p:spPr bwMode="auto">
          <a:xfrm>
            <a:off x="152400" y="76200"/>
            <a:ext cx="457200" cy="457200"/>
          </a:xfrm>
          <a:prstGeom prst="star5">
            <a:avLst/>
          </a:prstGeom>
          <a:gradFill rotWithShape="1">
            <a:gsLst>
              <a:gs pos="0">
                <a:schemeClr val="tx1"/>
              </a:gs>
              <a:gs pos="100000">
                <a:srgbClr val="99FF66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>
              <a:defRPr/>
            </a:pPr>
            <a:endParaRPr lang="th-TH">
              <a:latin typeface="Arial"/>
              <a:cs typeface="Arial" charset="0"/>
            </a:endParaRPr>
          </a:p>
        </p:txBody>
      </p:sp>
      <p:sp>
        <p:nvSpPr>
          <p:cNvPr id="6" name="AutoShape 13"/>
          <p:cNvSpPr>
            <a:spLocks noChangeArrowheads="1"/>
          </p:cNvSpPr>
          <p:nvPr/>
        </p:nvSpPr>
        <p:spPr bwMode="auto">
          <a:xfrm>
            <a:off x="8458200" y="228600"/>
            <a:ext cx="228600" cy="228600"/>
          </a:xfrm>
          <a:prstGeom prst="star5">
            <a:avLst/>
          </a:prstGeom>
          <a:gradFill rotWithShape="1">
            <a:gsLst>
              <a:gs pos="0">
                <a:schemeClr val="tx1"/>
              </a:gs>
              <a:gs pos="100000">
                <a:srgbClr val="99FF66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>
              <a:defRPr/>
            </a:pPr>
            <a:endParaRPr lang="th-TH">
              <a:latin typeface="Arial"/>
              <a:cs typeface="Arial" charset="0"/>
            </a:endParaRPr>
          </a:p>
        </p:txBody>
      </p:sp>
      <p:sp>
        <p:nvSpPr>
          <p:cNvPr id="12298" name="Text Box 21"/>
          <p:cNvSpPr txBox="1">
            <a:spLocks noChangeArrowheads="1"/>
          </p:cNvSpPr>
          <p:nvPr/>
        </p:nvSpPr>
        <p:spPr bwMode="auto">
          <a:xfrm>
            <a:off x="1143000" y="4876800"/>
            <a:ext cx="7772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endParaRPr lang="th-TH" sz="2800" b="1">
              <a:solidFill>
                <a:schemeClr val="accent2"/>
              </a:solidFill>
              <a:latin typeface="Arial" charset="0"/>
              <a:cs typeface="Arial" charset="0"/>
            </a:endParaRPr>
          </a:p>
        </p:txBody>
      </p:sp>
      <p:sp>
        <p:nvSpPr>
          <p:cNvPr id="126989" name="Rectangle 13"/>
          <p:cNvSpPr>
            <a:spLocks noChangeArrowheads="1"/>
          </p:cNvSpPr>
          <p:nvPr/>
        </p:nvSpPr>
        <p:spPr bwMode="auto">
          <a:xfrm>
            <a:off x="1600200" y="4953000"/>
            <a:ext cx="5562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3600" b="1">
                <a:solidFill>
                  <a:srgbClr val="0000CC"/>
                </a:solidFill>
                <a:latin typeface="Arial" charset="0"/>
              </a:rPr>
              <a:t>Hình gồm những ai?</a:t>
            </a:r>
          </a:p>
        </p:txBody>
      </p:sp>
      <p:sp>
        <p:nvSpPr>
          <p:cNvPr id="126990" name="Rectangle 14"/>
          <p:cNvSpPr>
            <a:spLocks noChangeArrowheads="1"/>
          </p:cNvSpPr>
          <p:nvPr/>
        </p:nvSpPr>
        <p:spPr bwMode="auto">
          <a:xfrm>
            <a:off x="1600200" y="5638800"/>
            <a:ext cx="5562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1" hangingPunct="1">
              <a:lnSpc>
                <a:spcPct val="90000"/>
              </a:lnSpc>
              <a:spcBef>
                <a:spcPct val="20000"/>
              </a:spcBef>
            </a:pPr>
            <a:endParaRPr lang="en-US" sz="3600" b="1">
              <a:solidFill>
                <a:srgbClr val="0000CC"/>
              </a:solidFill>
              <a:latin typeface="Arial" charset="0"/>
            </a:endParaRPr>
          </a:p>
        </p:txBody>
      </p:sp>
      <p:pic>
        <p:nvPicPr>
          <p:cNvPr id="12301" name="Picture 16" descr="Quang-dung-tro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362200" y="304800"/>
            <a:ext cx="5867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26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6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126989" grpId="0"/>
      <p:bldP spid="12699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4965daf8_em be_resiz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2821" name="WordArt 5"/>
          <p:cNvSpPr>
            <a:spLocks noChangeArrowheads="1" noChangeShapeType="1" noTextEdit="1"/>
          </p:cNvSpPr>
          <p:nvPr/>
        </p:nvSpPr>
        <p:spPr bwMode="auto">
          <a:xfrm>
            <a:off x="533400" y="304800"/>
            <a:ext cx="3352800" cy="1300163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  <a:scene3d>
              <a:camera prst="legacyPerspectiveBottomLeft"/>
              <a:lightRig rig="legacyFlat3" dir="t"/>
            </a:scene3d>
            <a:sp3d extrusionH="887400" prstMaterial="legacyMatte">
              <a:extrusionClr>
                <a:srgbClr val="66FF66"/>
              </a:extrusionClr>
            </a:sp3d>
          </a:bodyPr>
          <a:lstStyle/>
          <a:p>
            <a:r>
              <a:rPr lang="en-US" sz="3600" kern="1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Bài hát: </a:t>
            </a:r>
          </a:p>
        </p:txBody>
      </p:sp>
      <p:sp>
        <p:nvSpPr>
          <p:cNvPr id="162823" name="WordArt 7"/>
          <p:cNvSpPr>
            <a:spLocks noChangeArrowheads="1" noChangeShapeType="1" noTextEdit="1"/>
          </p:cNvSpPr>
          <p:nvPr/>
        </p:nvSpPr>
        <p:spPr bwMode="auto">
          <a:xfrm>
            <a:off x="228600" y="4419600"/>
            <a:ext cx="3962400" cy="13716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  <a:scene3d>
              <a:camera prst="legacyPerspectiveBottomLeft"/>
              <a:lightRig rig="legacyFlat3" dir="t"/>
            </a:scene3d>
            <a:sp3d extrusionH="608000" prstMaterial="legacyMatte">
              <a:extrusionClr>
                <a:srgbClr val="66FF66"/>
              </a:extrusionClr>
            </a:sp3d>
          </a:bodyPr>
          <a:lstStyle/>
          <a:p>
            <a:r>
              <a:rPr lang="en-US" sz="3600" kern="1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Sáng tác: Phạm Trọng Cầu</a:t>
            </a:r>
          </a:p>
        </p:txBody>
      </p:sp>
      <p:sp>
        <p:nvSpPr>
          <p:cNvPr id="162824" name="WordArt 36"/>
          <p:cNvSpPr>
            <a:spLocks noChangeArrowheads="1" noChangeShapeType="1" noTextEdit="1"/>
          </p:cNvSpPr>
          <p:nvPr/>
        </p:nvSpPr>
        <p:spPr bwMode="auto">
          <a:xfrm>
            <a:off x="228600" y="2514600"/>
            <a:ext cx="3962400" cy="31257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TopRight"/>
              <a:lightRig rig="legacyFlat3" dir="r"/>
            </a:scene3d>
            <a:sp3d extrusionH="430200" prstMaterial="legacyPlastic">
              <a:extrusionClr>
                <a:srgbClr val="FFFFFF"/>
              </a:extrusionClr>
            </a:sp3d>
          </a:bodyPr>
          <a:lstStyle/>
          <a:p>
            <a:r>
              <a:rPr lang="en-US" sz="3600" b="1" kern="1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CHO CON</a:t>
            </a:r>
          </a:p>
          <a:p>
            <a:endParaRPr lang="en-US" sz="3600" b="1" kern="10">
              <a:ln w="9525">
                <a:round/>
                <a:headEnd/>
                <a:tailEnd/>
              </a:ln>
              <a:solidFill>
                <a:srgbClr val="FF00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ransition spd="slow">
    <p:newsflash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1628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2000"/>
                                        <p:tgtEl>
                                          <p:spTgt spid="162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1000"/>
                                        <p:tgtEl>
                                          <p:spTgt spid="162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3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3000" fill="hold"/>
                                        <p:tgtEl>
                                          <p:spTgt spid="1628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3000" fill="hold"/>
                                        <p:tgtEl>
                                          <p:spTgt spid="1628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3000" fill="hold"/>
                                        <p:tgtEl>
                                          <p:spTgt spid="1628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1" dur="3000" fill="hold"/>
                                        <p:tgtEl>
                                          <p:spTgt spid="1628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21" grpId="0" animBg="1"/>
      <p:bldP spid="162823" grpId="0" animBg="1"/>
      <p:bldP spid="162824" grpId="0" animBg="1"/>
      <p:bldP spid="162824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ml000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5411" name="WordArt 3"/>
          <p:cNvSpPr>
            <a:spLocks noChangeArrowheads="1" noChangeShapeType="1" noTextEdit="1"/>
          </p:cNvSpPr>
          <p:nvPr/>
        </p:nvSpPr>
        <p:spPr bwMode="auto">
          <a:xfrm>
            <a:off x="304800" y="0"/>
            <a:ext cx="5562600" cy="13716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r>
              <a:rPr lang="en-US" sz="3600" kern="1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Đôi nét về nhạc sĩ Phạm Trọng Cầu</a:t>
            </a:r>
          </a:p>
        </p:txBody>
      </p:sp>
      <p:sp>
        <p:nvSpPr>
          <p:cNvPr id="145412" name="Text Box 4"/>
          <p:cNvSpPr txBox="1">
            <a:spLocks noChangeArrowheads="1"/>
          </p:cNvSpPr>
          <p:nvPr/>
        </p:nvSpPr>
        <p:spPr bwMode="auto">
          <a:xfrm>
            <a:off x="228600" y="1295400"/>
            <a:ext cx="62484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>
                <a:solidFill>
                  <a:srgbClr val="FF3300"/>
                </a:solidFill>
                <a:latin typeface="Arial" charset="0"/>
                <a:cs typeface="Arial" charset="0"/>
              </a:rPr>
              <a:t> </a:t>
            </a:r>
            <a:r>
              <a:rPr lang="en-US" sz="2400">
                <a:solidFill>
                  <a:srgbClr val="0000CC"/>
                </a:solidFill>
                <a:latin typeface="Arial" charset="0"/>
                <a:cs typeface="Arial" charset="0"/>
              </a:rPr>
              <a:t>- Phạm Trọng Cầu là một nhạc sĩ nổi tiếng, tác giả của ca khúc “ Mùa thu không trở lại và bài hát thiếu nhi “Cho con”. Ông còn có bút danh là Phạm Trọng.</a:t>
            </a:r>
          </a:p>
        </p:txBody>
      </p:sp>
      <p:sp>
        <p:nvSpPr>
          <p:cNvPr id="145413" name="Text Box 5"/>
          <p:cNvSpPr txBox="1">
            <a:spLocks noChangeArrowheads="1"/>
          </p:cNvSpPr>
          <p:nvPr/>
        </p:nvSpPr>
        <p:spPr bwMode="auto">
          <a:xfrm>
            <a:off x="381000" y="3124200"/>
            <a:ext cx="6400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>
                <a:solidFill>
                  <a:srgbClr val="0000CC"/>
                </a:solidFill>
                <a:latin typeface="Arial" charset="0"/>
                <a:cs typeface="Arial" charset="0"/>
              </a:rPr>
              <a:t>- Ông sinh ngày 25/12/1935 tại Nam Vang (Campuchia). Nguyên Quán của ông ở Hà Nội (có tài liệu là Nghệ An).</a:t>
            </a:r>
          </a:p>
        </p:txBody>
      </p:sp>
      <p:sp>
        <p:nvSpPr>
          <p:cNvPr id="145414" name="Text Box 6"/>
          <p:cNvSpPr txBox="1">
            <a:spLocks noChangeArrowheads="1"/>
          </p:cNvSpPr>
          <p:nvPr/>
        </p:nvSpPr>
        <p:spPr bwMode="auto">
          <a:xfrm>
            <a:off x="228600" y="4419600"/>
            <a:ext cx="6553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>
                <a:solidFill>
                  <a:srgbClr val="0000CC"/>
                </a:solidFill>
                <a:latin typeface="Arial" charset="0"/>
                <a:cs typeface="Arial" charset="0"/>
              </a:rPr>
              <a:t>- Phạm Trọng Cầu có nhiều ca khúc thiếu nhi thành công như: Nhịp cầu tre, Em nhớ mãi một ngày,Chú bộ đội của em,…</a:t>
            </a:r>
          </a:p>
        </p:txBody>
      </p:sp>
      <p:sp>
        <p:nvSpPr>
          <p:cNvPr id="145415" name="Text Box 7"/>
          <p:cNvSpPr txBox="1">
            <a:spLocks noChangeArrowheads="1"/>
          </p:cNvSpPr>
          <p:nvPr/>
        </p:nvSpPr>
        <p:spPr bwMode="auto">
          <a:xfrm>
            <a:off x="304800" y="5638800"/>
            <a:ext cx="6629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>
                <a:solidFill>
                  <a:srgbClr val="0000CC"/>
                </a:solidFill>
                <a:latin typeface="Arial" charset="0"/>
                <a:cs typeface="Arial" charset="0"/>
              </a:rPr>
              <a:t>- Ông mất năm 1998 tại Thành Phố Hồ Chí Minh.</a:t>
            </a:r>
          </a:p>
        </p:txBody>
      </p:sp>
      <p:pic>
        <p:nvPicPr>
          <p:cNvPr id="145416" name="Picture 8" descr="180px-Pham_Trong_Cau[1]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00" y="304800"/>
            <a:ext cx="2212975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145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5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5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5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54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5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5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54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54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54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54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54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54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54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1" grpId="0" animBg="1"/>
      <p:bldP spid="145412" grpId="0"/>
      <p:bldP spid="145413" grpId="0"/>
      <p:bldP spid="145414" grpId="0"/>
      <p:bldP spid="1454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20" name="Picture 4" descr="t21828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1621" name="Cho Con - Pham Trong Cau [NCT 47633825855023340000]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685800" y="59436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1623" name="Text Box 7"/>
          <p:cNvSpPr txBox="1">
            <a:spLocks noChangeArrowheads="1"/>
          </p:cNvSpPr>
          <p:nvPr/>
        </p:nvSpPr>
        <p:spPr bwMode="auto">
          <a:xfrm>
            <a:off x="1447800" y="6172200"/>
            <a:ext cx="4572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thaiDist">
              <a:spcBef>
                <a:spcPct val="50000"/>
              </a:spcBef>
            </a:pPr>
            <a:r>
              <a:rPr lang="en-US" sz="2800" b="1">
                <a:solidFill>
                  <a:srgbClr val="0000CC"/>
                </a:solidFill>
                <a:latin typeface="Arial" charset="0"/>
                <a:cs typeface="Arial" charset="0"/>
              </a:rPr>
              <a:t>- Nghe bài hát “Cho con” </a:t>
            </a:r>
          </a:p>
        </p:txBody>
      </p:sp>
    </p:spTree>
  </p:cSld>
  <p:clrMapOvr>
    <a:masterClrMapping/>
  </p:clrMapOvr>
  <p:transition spd="slow">
    <p:newsflash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1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16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16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11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116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55243" fill="hold"/>
                                        <p:tgtEl>
                                          <p:spTgt spid="1116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621"/>
                  </p:tgtEl>
                </p:cond>
              </p:nextCondLst>
            </p:seq>
            <p:audi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1621"/>
                </p:tgtEl>
              </p:cMediaNode>
            </p:audio>
          </p:childTnLst>
        </p:cTn>
      </p:par>
    </p:tnLst>
    <p:bldLst>
      <p:bldP spid="1116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6" descr="ml00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588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3201" name="Text Box 17"/>
          <p:cNvSpPr txBox="1">
            <a:spLocks noChangeArrowheads="1"/>
          </p:cNvSpPr>
          <p:nvPr/>
        </p:nvSpPr>
        <p:spPr bwMode="auto">
          <a:xfrm>
            <a:off x="1219200" y="1600200"/>
            <a:ext cx="746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thaiDist" eaLnBrk="1" hangingPunct="1"/>
            <a:r>
              <a:rPr lang="en-US" sz="2400" b="1">
                <a:solidFill>
                  <a:srgbClr val="996600"/>
                </a:solidFill>
                <a:latin typeface="Arial" charset="0"/>
              </a:rPr>
              <a:t>- Nêu cảm xúc của em sau khi nghe bài hát?</a:t>
            </a:r>
            <a:endParaRPr lang="en-US" sz="2400">
              <a:solidFill>
                <a:srgbClr val="996600"/>
              </a:solidFill>
              <a:latin typeface="Arial" charset="0"/>
            </a:endParaRPr>
          </a:p>
        </p:txBody>
      </p:sp>
      <p:sp>
        <p:nvSpPr>
          <p:cNvPr id="93202" name="Text Box 18"/>
          <p:cNvSpPr txBox="1">
            <a:spLocks noChangeArrowheads="1"/>
          </p:cNvSpPr>
          <p:nvPr/>
        </p:nvSpPr>
        <p:spPr bwMode="auto">
          <a:xfrm>
            <a:off x="1828800" y="2209800"/>
            <a:ext cx="426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thaiDist">
              <a:spcBef>
                <a:spcPct val="50000"/>
              </a:spcBef>
            </a:pPr>
            <a:r>
              <a:rPr lang="en-US" sz="2200" b="1">
                <a:solidFill>
                  <a:srgbClr val="996600"/>
                </a:solidFill>
                <a:latin typeface="Arial" charset="0"/>
                <a:cs typeface="Arial" charset="0"/>
              </a:rPr>
              <a:t>( </a:t>
            </a:r>
            <a:r>
              <a:rPr lang="en-US" sz="2400" b="1">
                <a:solidFill>
                  <a:srgbClr val="996600"/>
                </a:solidFill>
                <a:latin typeface="Arial" charset="0"/>
                <a:cs typeface="Arial" charset="0"/>
              </a:rPr>
              <a:t>Về giai điệu, nội dung…)</a:t>
            </a:r>
          </a:p>
        </p:txBody>
      </p:sp>
      <p:sp>
        <p:nvSpPr>
          <p:cNvPr id="93205" name="Text Box 21"/>
          <p:cNvSpPr txBox="1">
            <a:spLocks noChangeArrowheads="1"/>
          </p:cNvSpPr>
          <p:nvPr/>
        </p:nvSpPr>
        <p:spPr bwMode="auto">
          <a:xfrm>
            <a:off x="1219200" y="2895600"/>
            <a:ext cx="76962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thaiDist">
              <a:spcBef>
                <a:spcPct val="50000"/>
              </a:spcBef>
            </a:pPr>
            <a:r>
              <a:rPr lang="en-US" sz="2400" b="1">
                <a:solidFill>
                  <a:srgbClr val="0000CC"/>
                </a:solidFill>
                <a:latin typeface="Arial" charset="0"/>
                <a:cs typeface="Arial" charset="0"/>
              </a:rPr>
              <a:t>+  Giai điệu thiết tha, mềm mại.</a:t>
            </a:r>
          </a:p>
          <a:p>
            <a:pPr algn="thaiDist">
              <a:spcBef>
                <a:spcPct val="50000"/>
              </a:spcBef>
            </a:pPr>
            <a:r>
              <a:rPr lang="en-US" sz="2400" b="1">
                <a:solidFill>
                  <a:srgbClr val="0000CC"/>
                </a:solidFill>
                <a:latin typeface="Arial" charset="0"/>
                <a:cs typeface="Arial" charset="0"/>
              </a:rPr>
              <a:t>+  Nội dung bài hát nói lên tình yêu thương con của cha mẹ. Cha mẹ luôn dành những gì tốt đẹp nhất cho những đứa con yêu của mình.</a:t>
            </a:r>
          </a:p>
        </p:txBody>
      </p:sp>
      <p:pic>
        <p:nvPicPr>
          <p:cNvPr id="16390" name="Picture 25" descr="1707962tj3hg7yh59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001348">
            <a:off x="6057900" y="3771900"/>
            <a:ext cx="1333500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26" descr="1707962tj3hg7yh59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333500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32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32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32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93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201" grpId="0"/>
      <p:bldP spid="9320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8" name="Picture 4" descr="small_15519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-228600"/>
            <a:ext cx="4724400" cy="708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8789" name="Picture 5" descr="dt_333227_giadinh3_256200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7900" y="0"/>
            <a:ext cx="43561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8790" name="Cho Con - Pham Trong Cau [NCT 47633825855023340000].mp3">
            <a:hlinkClick r:id="" action="ppaction://media"/>
          </p:cNvPr>
          <p:cNvPicPr>
            <a:picLocks noRot="1" noChangeAspect="1" noChangeArrowheads="1"/>
          </p:cNvPicPr>
          <p:nvPr>
            <p:ph/>
            <a:audioFile r:link="rId1"/>
          </p:nvPr>
        </p:nvPicPr>
        <p:blipFill>
          <a:blip r:embed="rId6"/>
          <a:srcRect/>
          <a:stretch>
            <a:fillRect/>
          </a:stretch>
        </p:blipFill>
        <p:spPr>
          <a:xfrm>
            <a:off x="228600" y="6248400"/>
            <a:ext cx="304800" cy="304800"/>
          </a:xfrm>
        </p:spPr>
      </p:pic>
      <p:sp>
        <p:nvSpPr>
          <p:cNvPr id="118792" name="Text Box 8"/>
          <p:cNvSpPr txBox="1">
            <a:spLocks noChangeArrowheads="1"/>
          </p:cNvSpPr>
          <p:nvPr/>
        </p:nvSpPr>
        <p:spPr bwMode="auto">
          <a:xfrm>
            <a:off x="533400" y="6172200"/>
            <a:ext cx="5105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thaiDist">
              <a:spcBef>
                <a:spcPct val="50000"/>
              </a:spcBef>
            </a:pPr>
            <a:r>
              <a:rPr lang="en-US" sz="2400" b="1">
                <a:solidFill>
                  <a:srgbClr val="0000CC"/>
                </a:solidFill>
                <a:latin typeface="Arial" charset="0"/>
                <a:cs typeface="Arial" charset="0"/>
              </a:rPr>
              <a:t> </a:t>
            </a:r>
            <a:r>
              <a:rPr lang="en-US" sz="2800" b="1">
                <a:solidFill>
                  <a:srgbClr val="CC0099"/>
                </a:solidFill>
                <a:latin typeface="Arial" charset="0"/>
                <a:cs typeface="Arial" charset="0"/>
              </a:rPr>
              <a:t>Nghe lại bài hát “Cho con”</a:t>
            </a:r>
            <a:r>
              <a:rPr lang="en-US" sz="2800" b="1">
                <a:solidFill>
                  <a:srgbClr val="6600FF"/>
                </a:solidFill>
                <a:latin typeface="Arial" charset="0"/>
                <a:cs typeface="Arial" charset="0"/>
              </a:rPr>
              <a:t> </a:t>
            </a:r>
          </a:p>
        </p:txBody>
      </p:sp>
    </p:spTree>
  </p:cSld>
  <p:clrMapOvr>
    <a:masterClrMapping/>
  </p:clrMapOvr>
  <p:transition spd="slow">
    <p:newsflash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118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2000"/>
                                        <p:tgtEl>
                                          <p:spTgt spid="118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87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87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18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87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55243" fill="hold"/>
                                        <p:tgtEl>
                                          <p:spTgt spid="11879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8790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8790"/>
                </p:tgtEl>
              </p:cMediaNode>
            </p:audio>
          </p:childTnLst>
        </p:cTn>
      </p:par>
    </p:tnLst>
    <p:bldLst>
      <p:bldP spid="11879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9" descr="58005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9578" name="WordArt 10"/>
          <p:cNvSpPr>
            <a:spLocks noChangeArrowheads="1" noChangeShapeType="1" noTextEdit="1"/>
          </p:cNvSpPr>
          <p:nvPr/>
        </p:nvSpPr>
        <p:spPr bwMode="auto">
          <a:xfrm>
            <a:off x="609600" y="533400"/>
            <a:ext cx="44958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50000">
                      <a:srgbClr val="FFFF00"/>
                    </a:gs>
                    <a:gs pos="100000">
                      <a:srgbClr val="FF0000"/>
                    </a:gs>
                  </a:gsLst>
                  <a:lin ang="5400000" scaled="1"/>
                </a:gradFill>
                <a:latin typeface="Arial"/>
                <a:cs typeface="Arial"/>
              </a:rPr>
              <a:t>Củng cố:</a:t>
            </a:r>
          </a:p>
        </p:txBody>
      </p:sp>
      <p:sp>
        <p:nvSpPr>
          <p:cNvPr id="109579" name="Text Box 11"/>
          <p:cNvSpPr txBox="1">
            <a:spLocks noChangeArrowheads="1"/>
          </p:cNvSpPr>
          <p:nvPr/>
        </p:nvSpPr>
        <p:spPr bwMode="auto">
          <a:xfrm>
            <a:off x="685800" y="1524000"/>
            <a:ext cx="7239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>
                <a:solidFill>
                  <a:srgbClr val="FF3300"/>
                </a:solidFill>
                <a:latin typeface="Arial" charset="0"/>
                <a:cs typeface="Arial" charset="0"/>
              </a:rPr>
              <a:t>-Biểu diễn bài hát</a:t>
            </a:r>
          </a:p>
        </p:txBody>
      </p:sp>
      <p:sp>
        <p:nvSpPr>
          <p:cNvPr id="109580" name="WordArt 12"/>
          <p:cNvSpPr>
            <a:spLocks noChangeArrowheads="1" noChangeShapeType="1" noTextEdit="1"/>
          </p:cNvSpPr>
          <p:nvPr/>
        </p:nvSpPr>
        <p:spPr bwMode="auto">
          <a:xfrm>
            <a:off x="533400" y="2895600"/>
            <a:ext cx="3810000" cy="1066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50000">
                      <a:srgbClr val="FFFF00"/>
                    </a:gs>
                    <a:gs pos="100000">
                      <a:srgbClr val="FF0000"/>
                    </a:gs>
                  </a:gsLst>
                  <a:lin ang="5400000" scaled="1"/>
                </a:gradFill>
                <a:latin typeface="Arial"/>
                <a:cs typeface="Arial"/>
              </a:rPr>
              <a:t>Dặn dò:</a:t>
            </a:r>
          </a:p>
        </p:txBody>
      </p:sp>
      <p:sp>
        <p:nvSpPr>
          <p:cNvPr id="109581" name="Text Box 13"/>
          <p:cNvSpPr txBox="1">
            <a:spLocks noChangeArrowheads="1"/>
          </p:cNvSpPr>
          <p:nvPr/>
        </p:nvSpPr>
        <p:spPr bwMode="auto">
          <a:xfrm>
            <a:off x="609600" y="4343400"/>
            <a:ext cx="8305800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>
                <a:solidFill>
                  <a:srgbClr val="FF3300"/>
                </a:solidFill>
                <a:latin typeface="Arial" charset="0"/>
                <a:cs typeface="Arial" charset="0"/>
              </a:rPr>
              <a:t>- Xem trước bài: Những bông hoa những bài ca.</a:t>
            </a:r>
          </a:p>
          <a:p>
            <a:pPr algn="l">
              <a:spcBef>
                <a:spcPct val="50000"/>
              </a:spcBef>
              <a:buFontTx/>
              <a:buChar char="-"/>
            </a:pPr>
            <a:r>
              <a:rPr lang="en-US" sz="3600">
                <a:solidFill>
                  <a:srgbClr val="FF3300"/>
                </a:solidFill>
                <a:latin typeface="Arial" charset="0"/>
                <a:cs typeface="Arial" charset="0"/>
              </a:rPr>
              <a:t>Tập hát nhiều lần bài đã học.</a:t>
            </a:r>
          </a:p>
        </p:txBody>
      </p:sp>
      <p:pic>
        <p:nvPicPr>
          <p:cNvPr id="109582" name="02 Track 2.wma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57200" y="2057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584" name="04 Track 4.wma">
            <a:hlinkClick r:id="" action="ppaction://media"/>
          </p:cNvPr>
          <p:cNvPicPr>
            <a:picLocks noRot="1" noChangeAspect="1" noChangeArrowheads="1"/>
          </p:cNvPicPr>
          <p:nvPr>
            <p:ph/>
            <a:audioFile r:link="rId2"/>
          </p:nvPr>
        </p:nvPicPr>
        <p:blipFill>
          <a:blip r:embed="rId7"/>
          <a:srcRect/>
          <a:stretch>
            <a:fillRect/>
          </a:stretch>
        </p:blipFill>
        <p:spPr>
          <a:xfrm>
            <a:off x="457200" y="2514600"/>
            <a:ext cx="304800" cy="304800"/>
          </a:xfrm>
        </p:spPr>
      </p:pic>
    </p:spTree>
  </p:cSld>
  <p:clrMapOvr>
    <a:masterClrMapping/>
  </p:clrMapOvr>
  <p:transition spd="slow">
    <p:newsflash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9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9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95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95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95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95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9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9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95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95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95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95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095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 nodeType="clickPar">
                      <p:stCondLst>
                        <p:cond delay="0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60603" fill="hold"/>
                                        <p:tgtEl>
                                          <p:spTgt spid="10958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582"/>
                  </p:tgtEl>
                </p:cond>
              </p:nextCondLst>
            </p:seq>
            <p:audio>
              <p:cMediaNode>
                <p:cTn id="3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9582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95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90139" fill="hold"/>
                                        <p:tgtEl>
                                          <p:spTgt spid="10958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584"/>
                  </p:tgtEl>
                </p:cond>
              </p:nextCondLst>
            </p:seq>
            <p:audio>
              <p:cMediaNode>
                <p:cTn id="4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9584"/>
                </p:tgtEl>
              </p:cMediaNode>
            </p:audio>
          </p:childTnLst>
        </p:cTn>
      </p:par>
    </p:tnLst>
    <p:bldLst>
      <p:bldP spid="109578" grpId="0" animBg="1"/>
      <p:bldP spid="109579" grpId="0"/>
      <p:bldP spid="109580" grpId="0" animBg="1"/>
      <p:bldP spid="10958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2" descr="hinh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6280" name="WordArt 24"/>
          <p:cNvSpPr>
            <a:spLocks noChangeArrowheads="1" noChangeShapeType="1" noTextEdit="1"/>
          </p:cNvSpPr>
          <p:nvPr/>
        </p:nvSpPr>
        <p:spPr bwMode="auto">
          <a:xfrm>
            <a:off x="914400" y="914400"/>
            <a:ext cx="6858000" cy="3352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vi-VN" sz="4800" b="1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>
                    <a:alpha val="81960"/>
                  </a:srgbClr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Tiết học kết thúc</a:t>
            </a:r>
          </a:p>
          <a:p>
            <a:r>
              <a:rPr lang="vi-VN" sz="4800" b="1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>
                    <a:alpha val="81960"/>
                  </a:srgbClr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 Xin cám ơn quí thầy cô và các em học sinh</a:t>
            </a:r>
            <a:endParaRPr lang="en-US" sz="4800" b="1" kern="10">
              <a:ln w="12700">
                <a:solidFill>
                  <a:schemeClr val="tx1"/>
                </a:solidFill>
                <a:round/>
                <a:headEnd/>
                <a:tailEnd/>
              </a:ln>
              <a:solidFill>
                <a:srgbClr val="FF0000">
                  <a:alpha val="81960"/>
                </a:srgbClr>
              </a:soli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96281" name="Picture 25" descr="140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00200" y="5486400"/>
            <a:ext cx="70326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62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6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6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8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5" name="WordArt 49"/>
          <p:cNvSpPr>
            <a:spLocks noChangeArrowheads="1" noChangeShapeType="1" noTextEdit="1"/>
          </p:cNvSpPr>
          <p:nvPr/>
        </p:nvSpPr>
        <p:spPr bwMode="auto">
          <a:xfrm>
            <a:off x="4114800" y="990600"/>
            <a:ext cx="44196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vi-VN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Nghe đoạn tiết tấu sau</a:t>
            </a:r>
            <a:endParaRPr lang="en-US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4146" name="WordArt 50"/>
          <p:cNvSpPr>
            <a:spLocks noChangeArrowheads="1" noChangeShapeType="1" noTextEdit="1"/>
          </p:cNvSpPr>
          <p:nvPr/>
        </p:nvSpPr>
        <p:spPr bwMode="auto">
          <a:xfrm>
            <a:off x="4191000" y="2438400"/>
            <a:ext cx="4724400" cy="1066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vi-VN" sz="3600" kern="10">
                <a:ln w="9525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CC99FF"/>
                </a:solidFill>
                <a:latin typeface="Arial"/>
                <a:cs typeface="Arial"/>
              </a:rPr>
              <a:t>Đó là đoạn tiết tấu của bài nào ?</a:t>
            </a:r>
            <a:endParaRPr lang="en-US" sz="3600" kern="10">
              <a:ln w="9525">
                <a:solidFill>
                  <a:srgbClr val="FF3300"/>
                </a:solidFill>
                <a:round/>
                <a:headEnd/>
                <a:tailEnd/>
              </a:ln>
              <a:solidFill>
                <a:srgbClr val="CC99FF"/>
              </a:solidFill>
              <a:latin typeface="Arial"/>
              <a:cs typeface="Arial"/>
            </a:endParaRPr>
          </a:p>
        </p:txBody>
      </p:sp>
      <p:sp>
        <p:nvSpPr>
          <p:cNvPr id="4148" name="WordArt 52"/>
          <p:cNvSpPr>
            <a:spLocks noChangeArrowheads="1" noChangeShapeType="1" noTextEdit="1"/>
          </p:cNvSpPr>
          <p:nvPr/>
        </p:nvSpPr>
        <p:spPr bwMode="auto">
          <a:xfrm>
            <a:off x="4114800" y="4114800"/>
            <a:ext cx="4800600" cy="1066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kern="10">
                <a:ln w="9525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66FF33"/>
                </a:solidFill>
                <a:latin typeface="Arial"/>
                <a:cs typeface="Arial"/>
              </a:rPr>
              <a:t>Ai là tác giả của bài hát?</a:t>
            </a:r>
          </a:p>
        </p:txBody>
      </p:sp>
      <p:pic>
        <p:nvPicPr>
          <p:cNvPr id="4149" name="tiet tau.mid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4038600" y="6172200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4" descr="659204qfhni5vgxw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5648441">
            <a:off x="7670006" y="5360194"/>
            <a:ext cx="661988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4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6270" fill="hold"/>
                                        <p:tgtEl>
                                          <p:spTgt spid="41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49"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49"/>
                </p:tgtEl>
              </p:cMediaNode>
            </p:audio>
          </p:childTnLst>
        </p:cTn>
      </p:par>
    </p:tnLst>
    <p:bldLst>
      <p:bldP spid="4145" grpId="0" animBg="1"/>
      <p:bldP spid="4146" grpId="0" animBg="1"/>
      <p:bldP spid="414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93" name="WordArt 13"/>
          <p:cNvSpPr>
            <a:spLocks noChangeArrowheads="1" noChangeShapeType="1" noTextEdit="1"/>
          </p:cNvSpPr>
          <p:nvPr/>
        </p:nvSpPr>
        <p:spPr bwMode="auto">
          <a:xfrm>
            <a:off x="1295400" y="2438400"/>
            <a:ext cx="4352925" cy="485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vi-VN" sz="24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50000">
                      <a:srgbClr val="FFFF00"/>
                    </a:gs>
                    <a:gs pos="100000">
                      <a:srgbClr val="FF0000"/>
                    </a:gs>
                  </a:gsLst>
                  <a:lin ang="5400000" scaled="1"/>
                </a:gradFill>
                <a:latin typeface="Arial"/>
                <a:cs typeface="Arial"/>
              </a:rPr>
              <a:t>Hoạt động 1:Ôn tập bài hát</a:t>
            </a:r>
            <a:endParaRPr lang="en-US" sz="2400" kern="10">
              <a:ln w="9525">
                <a:solidFill>
                  <a:srgbClr val="00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0000"/>
                  </a:gs>
                  <a:gs pos="50000">
                    <a:srgbClr val="FFFF00"/>
                  </a:gs>
                  <a:gs pos="100000">
                    <a:srgbClr val="FF0000"/>
                  </a:gs>
                </a:gsLst>
                <a:lin ang="5400000" scaled="1"/>
              </a:gradFill>
              <a:latin typeface="Arial"/>
              <a:cs typeface="Arial"/>
            </a:endParaRPr>
          </a:p>
        </p:txBody>
      </p:sp>
      <p:sp>
        <p:nvSpPr>
          <p:cNvPr id="148494" name="WordArt 14"/>
          <p:cNvSpPr>
            <a:spLocks noChangeArrowheads="1" noChangeShapeType="1" noTextEdit="1"/>
          </p:cNvSpPr>
          <p:nvPr/>
        </p:nvSpPr>
        <p:spPr bwMode="auto">
          <a:xfrm>
            <a:off x="2057400" y="3200400"/>
            <a:ext cx="4419600" cy="7889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Arial"/>
                <a:cs typeface="Arial"/>
              </a:rPr>
              <a:t>REO VANG BÌNH MINH</a:t>
            </a:r>
          </a:p>
        </p:txBody>
      </p:sp>
      <p:sp>
        <p:nvSpPr>
          <p:cNvPr id="148495" name="WordArt 15"/>
          <p:cNvSpPr>
            <a:spLocks noChangeArrowheads="1" noChangeShapeType="1" noTextEdit="1"/>
          </p:cNvSpPr>
          <p:nvPr/>
        </p:nvSpPr>
        <p:spPr bwMode="auto">
          <a:xfrm>
            <a:off x="4267200" y="4267200"/>
            <a:ext cx="3762375" cy="419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vi-VN" sz="2000" kern="10"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rPr>
              <a:t>Nhạc và lời: Lưu Hữu Phước</a:t>
            </a:r>
            <a:endParaRPr lang="en-US" sz="2000" kern="10">
              <a:ln w="9525">
                <a:solidFill>
                  <a:schemeClr val="folHlink"/>
                </a:solidFill>
                <a:round/>
                <a:headEnd/>
                <a:tailEnd/>
              </a:ln>
              <a:solidFill>
                <a:srgbClr val="0000FF"/>
              </a:solidFill>
              <a:latin typeface="Arial"/>
              <a:cs typeface="Arial"/>
            </a:endParaRPr>
          </a:p>
        </p:txBody>
      </p:sp>
      <p:pic>
        <p:nvPicPr>
          <p:cNvPr id="148496" name="02 Track 2.wma">
            <a:hlinkClick r:id="" action="ppaction://media"/>
          </p:cNvPr>
          <p:cNvPicPr>
            <a:picLocks noRot="1" noChangeAspect="1" noChangeArrowheads="1"/>
          </p:cNvPicPr>
          <p:nvPr>
            <p:ph/>
            <a:audioFile r:link="rId1"/>
          </p:nvPr>
        </p:nvPicPr>
        <p:blipFill>
          <a:blip r:embed="rId5"/>
          <a:srcRect/>
          <a:stretch>
            <a:fillRect/>
          </a:stretch>
        </p:blipFill>
        <p:spPr>
          <a:xfrm>
            <a:off x="1905000" y="5257800"/>
            <a:ext cx="457200" cy="381000"/>
          </a:xfrm>
        </p:spPr>
      </p:pic>
      <p:sp>
        <p:nvSpPr>
          <p:cNvPr id="148498" name="Text Box 18"/>
          <p:cNvSpPr txBox="1">
            <a:spLocks noChangeArrowheads="1"/>
          </p:cNvSpPr>
          <p:nvPr/>
        </p:nvSpPr>
        <p:spPr bwMode="auto">
          <a:xfrm>
            <a:off x="2514600" y="5181600"/>
            <a:ext cx="548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>
                <a:solidFill>
                  <a:srgbClr val="0000CC"/>
                </a:solidFill>
                <a:latin typeface="Arial" charset="0"/>
              </a:rPr>
              <a:t>Nghe và nhẫm theo giai điệu bài hát.</a:t>
            </a:r>
          </a:p>
        </p:txBody>
      </p:sp>
      <p:pic>
        <p:nvPicPr>
          <p:cNvPr id="4103" name="Picture 19" descr="1181071cimzwdep76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286750" y="0"/>
            <a:ext cx="8572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20" descr="1181071cimzwdep76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8572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21" descr="1181071cimzwdep76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5270047">
            <a:off x="7105650" y="5008563"/>
            <a:ext cx="8382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Picture 22" descr="1181071cimzwdep76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5400000">
            <a:off x="1000125" y="5000625"/>
            <a:ext cx="8572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84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84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484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484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484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484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8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84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84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8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84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60603" fill="hold"/>
                                        <p:tgtEl>
                                          <p:spTgt spid="14849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8496"/>
                  </p:tgtEl>
                </p:cond>
              </p:nextCondLst>
            </p:seq>
            <p:audio>
              <p:cMediaNode>
                <p:cTn id="3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8496"/>
                </p:tgtEl>
              </p:cMediaNode>
            </p:audio>
          </p:childTnLst>
        </p:cTn>
      </p:par>
    </p:tnLst>
    <p:bldLst>
      <p:bldP spid="148493" grpId="0" animBg="1"/>
      <p:bldP spid="148494" grpId="0" animBg="1"/>
      <p:bldP spid="148495" grpId="0" animBg="1"/>
      <p:bldP spid="14849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1" name="WordArt 3"/>
          <p:cNvSpPr>
            <a:spLocks noChangeArrowheads="1" noChangeShapeType="1" noTextEdit="1"/>
          </p:cNvSpPr>
          <p:nvPr/>
        </p:nvSpPr>
        <p:spPr bwMode="auto">
          <a:xfrm>
            <a:off x="2362200" y="2286000"/>
            <a:ext cx="50292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>
              <a:defRPr/>
            </a:pPr>
            <a:r>
              <a:rPr lang="en-US" sz="24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>
                        <a:alpha val="32001"/>
                      </a:srgbClr>
                    </a:gs>
                    <a:gs pos="50000">
                      <a:srgbClr val="FFFF00"/>
                    </a:gs>
                    <a:gs pos="100000">
                      <a:srgbClr val="FF0000">
                        <a:alpha val="32001"/>
                      </a:srgbClr>
                    </a:gs>
                  </a:gsLst>
                  <a:lin ang="5400000" scaled="1"/>
                </a:gradFill>
                <a:latin typeface="Arial"/>
              </a:rPr>
              <a:t>Hoạt </a:t>
            </a:r>
            <a:r>
              <a:rPr lang="vi-VN" sz="24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>
                        <a:alpha val="32001"/>
                      </a:srgbClr>
                    </a:gs>
                    <a:gs pos="50000">
                      <a:srgbClr val="FFFF00"/>
                    </a:gs>
                    <a:gs pos="100000">
                      <a:srgbClr val="FF0000">
                        <a:alpha val="32001"/>
                      </a:srgbClr>
                    </a:gs>
                  </a:gsLst>
                  <a:lin ang="5400000" scaled="1"/>
                </a:gradFill>
                <a:latin typeface="Arial"/>
              </a:rPr>
              <a:t>đ</a:t>
            </a:r>
            <a:r>
              <a:rPr lang="en-US" sz="24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>
                        <a:alpha val="32001"/>
                      </a:srgbClr>
                    </a:gs>
                    <a:gs pos="50000">
                      <a:srgbClr val="FFFF00"/>
                    </a:gs>
                    <a:gs pos="100000">
                      <a:srgbClr val="FF0000">
                        <a:alpha val="32001"/>
                      </a:srgbClr>
                    </a:gs>
                  </a:gsLst>
                  <a:lin ang="5400000" scaled="1"/>
                </a:gradFill>
                <a:latin typeface="Arial"/>
              </a:rPr>
              <a:t>ộng 1:Ôn tập bài hát</a:t>
            </a:r>
            <a:endParaRPr lang="en-US" sz="2400" kern="10">
              <a:ln w="9525">
                <a:solidFill>
                  <a:srgbClr val="00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0000">
                      <a:alpha val="32001"/>
                    </a:srgbClr>
                  </a:gs>
                  <a:gs pos="50000">
                    <a:srgbClr val="FFFF00"/>
                  </a:gs>
                  <a:gs pos="100000">
                    <a:srgbClr val="FF0000">
                      <a:alpha val="32001"/>
                    </a:srgbClr>
                  </a:gs>
                </a:gsLst>
                <a:lin ang="5400000" scaled="1"/>
              </a:gradFill>
              <a:latin typeface="Arial"/>
            </a:endParaRPr>
          </a:p>
          <a:p>
            <a:pPr>
              <a:defRPr/>
            </a:pPr>
            <a:r>
              <a:rPr lang="en-US" sz="24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>
                        <a:alpha val="32001"/>
                      </a:srgbClr>
                    </a:gs>
                    <a:gs pos="50000">
                      <a:srgbClr val="FFFF00"/>
                    </a:gs>
                    <a:gs pos="100000">
                      <a:srgbClr val="FF0000">
                        <a:alpha val="32001"/>
                      </a:srgbClr>
                    </a:gs>
                  </a:gsLst>
                  <a:lin ang="5400000" scaled="1"/>
                </a:gradFill>
                <a:latin typeface="Arial"/>
              </a:rPr>
              <a:t>Reo vang bình minh</a:t>
            </a:r>
          </a:p>
        </p:txBody>
      </p:sp>
      <p:pic>
        <p:nvPicPr>
          <p:cNvPr id="160774" name="02 Track 2.wma">
            <a:hlinkClick r:id="" action="ppaction://media"/>
          </p:cNvPr>
          <p:cNvPicPr>
            <a:picLocks noRot="1" noChangeAspect="1" noChangeArrowheads="1"/>
          </p:cNvPicPr>
          <p:nvPr>
            <p:ph/>
            <a:audioFile r:link="rId1"/>
          </p:nvPr>
        </p:nvPicPr>
        <p:blipFill>
          <a:blip r:embed="rId5"/>
          <a:srcRect/>
          <a:stretch>
            <a:fillRect/>
          </a:stretch>
        </p:blipFill>
        <p:spPr>
          <a:xfrm>
            <a:off x="228600" y="6248400"/>
            <a:ext cx="457200" cy="609600"/>
          </a:xfrm>
        </p:spPr>
      </p:pic>
      <p:sp>
        <p:nvSpPr>
          <p:cNvPr id="160780" name="WordArt 12"/>
          <p:cNvSpPr>
            <a:spLocks noChangeArrowheads="1" noChangeShapeType="1" noTextEdit="1"/>
          </p:cNvSpPr>
          <p:nvPr/>
        </p:nvSpPr>
        <p:spPr bwMode="auto">
          <a:xfrm>
            <a:off x="1676400" y="3733800"/>
            <a:ext cx="50292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2400" kern="10">
                <a:ln w="9525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rPr>
              <a:t>Nghe nhạc cả lớp cùng hát</a:t>
            </a:r>
          </a:p>
        </p:txBody>
      </p:sp>
      <p:sp>
        <p:nvSpPr>
          <p:cNvPr id="160781" name="WordArt 13"/>
          <p:cNvSpPr>
            <a:spLocks noChangeArrowheads="1" noChangeShapeType="1" noTextEdit="1"/>
          </p:cNvSpPr>
          <p:nvPr/>
        </p:nvSpPr>
        <p:spPr bwMode="auto">
          <a:xfrm>
            <a:off x="1600200" y="4419600"/>
            <a:ext cx="4114800" cy="485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vi-VN" sz="2400" kern="10">
                <a:ln w="9525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rPr>
              <a:t>Hát kết hợp gõ đệm</a:t>
            </a:r>
            <a:endParaRPr lang="en-US" sz="2400" kern="10">
              <a:ln w="9525">
                <a:solidFill>
                  <a:schemeClr val="bg2"/>
                </a:solidFill>
                <a:round/>
                <a:headEnd/>
                <a:tailEnd/>
              </a:ln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160782" name="WordArt 14"/>
          <p:cNvSpPr>
            <a:spLocks noChangeArrowheads="1" noChangeShapeType="1" noTextEdit="1"/>
          </p:cNvSpPr>
          <p:nvPr/>
        </p:nvSpPr>
        <p:spPr bwMode="auto">
          <a:xfrm>
            <a:off x="1600200" y="5029200"/>
            <a:ext cx="611505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vi-VN" sz="2400" kern="10">
                <a:ln w="9525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rPr>
              <a:t>Hát kết hợp vận động phụ họa bài hát</a:t>
            </a:r>
            <a:endParaRPr lang="en-US" sz="2400" kern="10">
              <a:ln w="9525">
                <a:solidFill>
                  <a:schemeClr val="bg2"/>
                </a:solidFill>
                <a:round/>
                <a:headEnd/>
                <a:tailEnd/>
              </a:ln>
              <a:solidFill>
                <a:srgbClr val="0000FF"/>
              </a:solidFill>
              <a:latin typeface="Arial"/>
              <a:cs typeface="Arial"/>
            </a:endParaRPr>
          </a:p>
        </p:txBody>
      </p:sp>
      <p:pic>
        <p:nvPicPr>
          <p:cNvPr id="5129" name="Picture 22" descr="916380xpqefk44q9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458200" y="4667250"/>
            <a:ext cx="533400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0" name="Picture 23" descr="916380xpqefk44q9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533400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607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07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607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607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607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07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607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607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607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60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607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60603" fill="hold"/>
                                        <p:tgtEl>
                                          <p:spTgt spid="1607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0774"/>
                  </p:tgtEl>
                </p:cond>
              </p:nextCondLst>
            </p:seq>
            <p:audio>
              <p:cMediaNode>
                <p:cTn id="3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0774"/>
                </p:tgtEl>
              </p:cMediaNode>
            </p:audio>
          </p:childTnLst>
        </p:cTn>
      </p:par>
    </p:tnLst>
    <p:bldLst>
      <p:bldP spid="160780" grpId="0" animBg="1"/>
      <p:bldP spid="160781" grpId="0" animBg="1"/>
      <p:bldP spid="16078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614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6148" name="Picture 6" descr="yukibackb2c9bcd2b3e011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4631" name="Text Box 7"/>
          <p:cNvSpPr txBox="1">
            <a:spLocks noChangeArrowheads="1"/>
          </p:cNvSpPr>
          <p:nvPr/>
        </p:nvSpPr>
        <p:spPr bwMode="auto">
          <a:xfrm>
            <a:off x="381000" y="1600200"/>
            <a:ext cx="79248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thaiDist">
              <a:spcBef>
                <a:spcPct val="50000"/>
              </a:spcBef>
            </a:pPr>
            <a:r>
              <a:rPr lang="en-US" sz="2800" b="1">
                <a:solidFill>
                  <a:srgbClr val="0000CC"/>
                </a:solidFill>
                <a:latin typeface="Arial" charset="0"/>
                <a:cs typeface="Arial" charset="0"/>
              </a:rPr>
              <a:t>- Nêu cảm nhận của em về bài hát “Reo vang bình minh” ?</a:t>
            </a:r>
          </a:p>
        </p:txBody>
      </p:sp>
      <p:sp>
        <p:nvSpPr>
          <p:cNvPr id="154632" name="Text Box 8"/>
          <p:cNvSpPr txBox="1">
            <a:spLocks noChangeArrowheads="1"/>
          </p:cNvSpPr>
          <p:nvPr/>
        </p:nvSpPr>
        <p:spPr bwMode="auto">
          <a:xfrm>
            <a:off x="381000" y="2895600"/>
            <a:ext cx="6858000" cy="244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thaiDist">
              <a:spcBef>
                <a:spcPct val="50000"/>
              </a:spcBef>
            </a:pPr>
            <a:r>
              <a:rPr lang="en-US" sz="2400" b="1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en-US" sz="2400" b="1">
                <a:solidFill>
                  <a:srgbClr val="0000CC"/>
                </a:solidFill>
                <a:latin typeface="Arial" charset="0"/>
                <a:cs typeface="Arial" charset="0"/>
              </a:rPr>
              <a:t>+ </a:t>
            </a:r>
            <a:r>
              <a:rPr lang="en-US" sz="2800" b="1">
                <a:solidFill>
                  <a:srgbClr val="0000CC"/>
                </a:solidFill>
                <a:latin typeface="Arial" charset="0"/>
                <a:cs typeface="Arial" charset="0"/>
              </a:rPr>
              <a:t>Giai điệu trong sáng, vui tươi.</a:t>
            </a:r>
          </a:p>
          <a:p>
            <a:pPr algn="thaiDist">
              <a:spcBef>
                <a:spcPct val="50000"/>
              </a:spcBef>
            </a:pPr>
            <a:r>
              <a:rPr lang="en-US" sz="2800" b="1">
                <a:solidFill>
                  <a:srgbClr val="0000CC"/>
                </a:solidFill>
                <a:latin typeface="Arial" charset="0"/>
                <a:cs typeface="Arial" charset="0"/>
              </a:rPr>
              <a:t> + Lời ca giàu hình ảnh, bài hát như bức tranh phong cảnh buổi sáng đầy màu sắc rực rỡ và âm thanh lôi cuốn, hấp dẫn. </a:t>
            </a:r>
          </a:p>
        </p:txBody>
      </p:sp>
    </p:spTree>
  </p:cSld>
  <p:clrMapOvr>
    <a:masterClrMapping/>
  </p:clrMapOvr>
  <p:transition spd="slow">
    <p:newsflash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46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4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54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46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4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54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31" grpId="0"/>
      <p:bldP spid="1546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05" name="Text Box 69"/>
          <p:cNvSpPr txBox="1">
            <a:spLocks noChangeArrowheads="1"/>
          </p:cNvSpPr>
          <p:nvPr/>
        </p:nvSpPr>
        <p:spPr bwMode="auto">
          <a:xfrm>
            <a:off x="4800600" y="304800"/>
            <a:ext cx="41148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>
                <a:solidFill>
                  <a:srgbClr val="FF0000"/>
                </a:solidFill>
                <a:latin typeface="Arial" charset="0"/>
                <a:cs typeface="Arial" charset="0"/>
              </a:rPr>
              <a:t>   Nghe một đoạn giai điệu sau.</a:t>
            </a:r>
          </a:p>
        </p:txBody>
      </p:sp>
      <p:sp>
        <p:nvSpPr>
          <p:cNvPr id="14410" name="Text Box 74"/>
          <p:cNvSpPr txBox="1">
            <a:spLocks noChangeArrowheads="1"/>
          </p:cNvSpPr>
          <p:nvPr/>
        </p:nvSpPr>
        <p:spPr bwMode="auto">
          <a:xfrm>
            <a:off x="4800600" y="4267200"/>
            <a:ext cx="4038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>
                <a:solidFill>
                  <a:srgbClr val="FF3300"/>
                </a:solidFill>
                <a:latin typeface="Arial" charset="0"/>
                <a:cs typeface="Arial" charset="0"/>
              </a:rPr>
              <a:t>   </a:t>
            </a:r>
            <a:r>
              <a:rPr lang="en-US" sz="3200">
                <a:solidFill>
                  <a:srgbClr val="FF3300"/>
                </a:solidFill>
                <a:latin typeface="Arial" charset="0"/>
                <a:cs typeface="Arial" charset="0"/>
              </a:rPr>
              <a:t>Nhạc và lời của ai</a:t>
            </a:r>
          </a:p>
        </p:txBody>
      </p:sp>
      <p:sp>
        <p:nvSpPr>
          <p:cNvPr id="14424" name="Text Box 88"/>
          <p:cNvSpPr txBox="1">
            <a:spLocks noChangeArrowheads="1"/>
          </p:cNvSpPr>
          <p:nvPr/>
        </p:nvSpPr>
        <p:spPr bwMode="auto">
          <a:xfrm>
            <a:off x="4724400" y="1905000"/>
            <a:ext cx="44196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>
                <a:solidFill>
                  <a:schemeClr val="tx2"/>
                </a:solidFill>
                <a:latin typeface="Arial" charset="0"/>
                <a:cs typeface="Arial" charset="0"/>
              </a:rPr>
              <a:t>   Các em vừa nghe giai điệu của bài hát gì</a:t>
            </a:r>
          </a:p>
        </p:txBody>
      </p:sp>
      <p:pic>
        <p:nvPicPr>
          <p:cNvPr id="7173" name="Picture 113" descr="angela_receives_olive_branch_md_wht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8600" y="152400"/>
            <a:ext cx="1447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116" descr="question_md_clr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486400" y="3276600"/>
            <a:ext cx="3048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117" descr="question_md_clr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610600" y="4800600"/>
            <a:ext cx="3048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461" name="cắt hãy giữ ...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572000" y="632460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Picture 126" descr="untitled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0"/>
            <a:ext cx="4495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4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4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4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44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44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8761" fill="hold"/>
                                        <p:tgtEl>
                                          <p:spTgt spid="144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461"/>
                  </p:tgtEl>
                </p:cond>
              </p:nextCondLst>
            </p:seq>
            <p:audio>
              <p:cMediaNode>
                <p:cTn id="2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461"/>
                </p:tgtEl>
              </p:cMediaNode>
            </p:audio>
          </p:childTnLst>
        </p:cTn>
      </p:par>
    </p:tnLst>
    <p:bldLst>
      <p:bldP spid="14410" grpId="0"/>
      <p:bldP spid="144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76200" cap="rnd" cmpd="tri">
            <a:noFill/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th-TH">
              <a:latin typeface="Arial" charset="0"/>
            </a:endParaRPr>
          </a:p>
        </p:txBody>
      </p:sp>
      <p:pic>
        <p:nvPicPr>
          <p:cNvPr id="121869" name="04 Track 4.wma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990600" y="571500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1874" name="WordArt 18"/>
          <p:cNvSpPr>
            <a:spLocks noChangeArrowheads="1" noChangeShapeType="1" noTextEdit="1"/>
          </p:cNvSpPr>
          <p:nvPr/>
        </p:nvSpPr>
        <p:spPr bwMode="auto">
          <a:xfrm>
            <a:off x="1447800" y="2819400"/>
            <a:ext cx="2838450" cy="390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2400" b="1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/>
                <a:cs typeface="Arial"/>
              </a:rPr>
              <a:t>HOẠT ĐỘNG 2:</a:t>
            </a:r>
          </a:p>
        </p:txBody>
      </p:sp>
      <p:pic>
        <p:nvPicPr>
          <p:cNvPr id="8197" name="Picture 19" descr="932576nn4vbyoeua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7620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20" descr="932576nn4vbyoeua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5400000">
            <a:off x="7714456" y="5199857"/>
            <a:ext cx="649287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1877" name="WordArt 21"/>
          <p:cNvSpPr>
            <a:spLocks noChangeArrowheads="1" noChangeShapeType="1" noTextEdit="1"/>
          </p:cNvSpPr>
          <p:nvPr/>
        </p:nvSpPr>
        <p:spPr bwMode="auto">
          <a:xfrm>
            <a:off x="2209800" y="3352800"/>
            <a:ext cx="539115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Arial"/>
                <a:cs typeface="Arial"/>
              </a:rPr>
              <a:t>Ôn tập bài hát:</a:t>
            </a:r>
          </a:p>
          <a:p>
            <a:r>
              <a:rPr lang="en-US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Arial"/>
                <a:cs typeface="Arial"/>
              </a:rPr>
              <a:t>Hãy giữ cho em bầu trời xanh</a:t>
            </a:r>
          </a:p>
        </p:txBody>
      </p:sp>
      <p:sp>
        <p:nvSpPr>
          <p:cNvPr id="121878" name="WordArt 22"/>
          <p:cNvSpPr>
            <a:spLocks noChangeArrowheads="1" noChangeShapeType="1" noTextEdit="1"/>
          </p:cNvSpPr>
          <p:nvPr/>
        </p:nvSpPr>
        <p:spPr bwMode="auto">
          <a:xfrm>
            <a:off x="5867400" y="4876800"/>
            <a:ext cx="2838450" cy="390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2400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/>
                <a:cs typeface="Arial"/>
              </a:rPr>
              <a:t>Nhạc và lời: Huy Trân</a:t>
            </a:r>
          </a:p>
        </p:txBody>
      </p:sp>
      <p:sp>
        <p:nvSpPr>
          <p:cNvPr id="121879" name="Text Box 23"/>
          <p:cNvSpPr txBox="1">
            <a:spLocks noChangeArrowheads="1"/>
          </p:cNvSpPr>
          <p:nvPr/>
        </p:nvSpPr>
        <p:spPr bwMode="auto">
          <a:xfrm>
            <a:off x="1600200" y="5486400"/>
            <a:ext cx="548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>
                <a:solidFill>
                  <a:srgbClr val="0000CC"/>
                </a:solidFill>
                <a:latin typeface="Arial" charset="0"/>
              </a:rPr>
              <a:t>Nghe và nhẫm theo giai điệu bài hát.</a:t>
            </a:r>
          </a:p>
        </p:txBody>
      </p:sp>
      <p:pic>
        <p:nvPicPr>
          <p:cNvPr id="8202" name="Picture 24" descr="738563agt731ysnh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229600" y="0"/>
            <a:ext cx="762000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3" name="Picture 25" descr="738563agt731ysnh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2400" y="4371975"/>
            <a:ext cx="762000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1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18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18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21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18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18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1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218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90139" fill="hold"/>
                                        <p:tgtEl>
                                          <p:spTgt spid="1218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1869"/>
                  </p:tgtEl>
                </p:cond>
              </p:nextCondLst>
            </p:seq>
            <p:audi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1869"/>
                </p:tgtEl>
              </p:cMediaNode>
            </p:audio>
          </p:childTnLst>
        </p:cTn>
      </p:par>
    </p:tnLst>
    <p:bldLst>
      <p:bldP spid="121874" grpId="0" animBg="1"/>
      <p:bldP spid="121877" grpId="0" animBg="1"/>
      <p:bldP spid="121878" grpId="0" animBg="1"/>
      <p:bldP spid="12187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 descr="IMG0-33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" y="533400"/>
            <a:ext cx="132397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4934" name="Text Box 6"/>
          <p:cNvSpPr txBox="1">
            <a:spLocks noChangeArrowheads="1"/>
          </p:cNvSpPr>
          <p:nvPr/>
        </p:nvSpPr>
        <p:spPr bwMode="auto">
          <a:xfrm>
            <a:off x="1905000" y="990600"/>
            <a:ext cx="4724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  <a:latin typeface="Arial" charset="0"/>
                <a:cs typeface="Arial" charset="0"/>
              </a:rPr>
              <a:t>- Hát và gõ đệm theo nhịp.  </a:t>
            </a:r>
          </a:p>
        </p:txBody>
      </p:sp>
      <p:sp>
        <p:nvSpPr>
          <p:cNvPr id="124935" name="Text Box 7"/>
          <p:cNvSpPr txBox="1">
            <a:spLocks noChangeArrowheads="1"/>
          </p:cNvSpPr>
          <p:nvPr/>
        </p:nvSpPr>
        <p:spPr bwMode="auto">
          <a:xfrm>
            <a:off x="1981200" y="1600200"/>
            <a:ext cx="7162800" cy="5191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thaiDist">
              <a:spcBef>
                <a:spcPct val="50000"/>
              </a:spcBef>
            </a:pPr>
            <a:r>
              <a:rPr lang="en-US" sz="2800" b="1">
                <a:solidFill>
                  <a:srgbClr val="0000CC"/>
                </a:solidFill>
                <a:latin typeface="Arial" charset="0"/>
                <a:cs typeface="Arial" charset="0"/>
              </a:rPr>
              <a:t>- Hát nối tiếp và đồng ca:</a:t>
            </a:r>
          </a:p>
        </p:txBody>
      </p:sp>
      <p:sp>
        <p:nvSpPr>
          <p:cNvPr id="9221" name="Text Box 9"/>
          <p:cNvSpPr txBox="1">
            <a:spLocks noChangeArrowheads="1"/>
          </p:cNvSpPr>
          <p:nvPr/>
        </p:nvSpPr>
        <p:spPr bwMode="auto">
          <a:xfrm>
            <a:off x="2514600" y="3505200"/>
            <a:ext cx="51816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thaiDist">
              <a:spcBef>
                <a:spcPct val="50000"/>
              </a:spcBef>
            </a:pPr>
            <a:endParaRPr lang="en-US" sz="2400" i="1">
              <a:solidFill>
                <a:srgbClr val="FF00FF"/>
              </a:solidFill>
              <a:latin typeface="Arial" charset="0"/>
              <a:cs typeface="Arial" charset="0"/>
            </a:endParaRPr>
          </a:p>
        </p:txBody>
      </p:sp>
      <p:sp>
        <p:nvSpPr>
          <p:cNvPr id="9222" name="Text Box 10"/>
          <p:cNvSpPr txBox="1">
            <a:spLocks noChangeArrowheads="1"/>
          </p:cNvSpPr>
          <p:nvPr/>
        </p:nvSpPr>
        <p:spPr bwMode="auto">
          <a:xfrm>
            <a:off x="2514600" y="2971800"/>
            <a:ext cx="54864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thaiDist">
              <a:spcBef>
                <a:spcPct val="50000"/>
              </a:spcBef>
            </a:pPr>
            <a:endParaRPr lang="en-US" sz="2400" i="1">
              <a:solidFill>
                <a:srgbClr val="FF00FF"/>
              </a:solidFill>
              <a:latin typeface="Arial" charset="0"/>
              <a:cs typeface="Arial" charset="0"/>
            </a:endParaRPr>
          </a:p>
        </p:txBody>
      </p:sp>
      <p:pic>
        <p:nvPicPr>
          <p:cNvPr id="124939" name="04 Track 4.wma">
            <a:hlinkClick r:id="" action="ppaction://media"/>
          </p:cNvPr>
          <p:cNvPicPr>
            <a:picLocks noRot="1" noChangeAspect="1" noChangeArrowheads="1"/>
          </p:cNvPicPr>
          <p:nvPr>
            <p:ph/>
            <a:audioFile r:link="rId1"/>
          </p:nvPr>
        </p:nvPicPr>
        <p:blipFill>
          <a:blip r:embed="rId6"/>
          <a:srcRect/>
          <a:stretch>
            <a:fillRect/>
          </a:stretch>
        </p:blipFill>
        <p:spPr>
          <a:xfrm>
            <a:off x="1752600" y="6096000"/>
            <a:ext cx="457200" cy="457200"/>
          </a:xfrm>
        </p:spPr>
      </p:pic>
      <p:sp>
        <p:nvSpPr>
          <p:cNvPr id="124940" name="Text Box 12"/>
          <p:cNvSpPr txBox="1">
            <a:spLocks noChangeArrowheads="1"/>
          </p:cNvSpPr>
          <p:nvPr/>
        </p:nvSpPr>
        <p:spPr bwMode="auto">
          <a:xfrm>
            <a:off x="1828800" y="2514600"/>
            <a:ext cx="731520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2400" b="1">
                <a:solidFill>
                  <a:srgbClr val="CC0000"/>
                </a:solidFill>
                <a:latin typeface="Arial" charset="0"/>
              </a:rPr>
              <a:t>Lời 1</a:t>
            </a:r>
          </a:p>
          <a:p>
            <a:pPr algn="l"/>
            <a:r>
              <a:rPr lang="en-US" sz="2400" b="1">
                <a:solidFill>
                  <a:srgbClr val="CC0000"/>
                </a:solidFill>
                <a:latin typeface="Arial" charset="0"/>
              </a:rPr>
              <a:t>    + Nhóm 1: Hãy xua tan … một màu xanh</a:t>
            </a:r>
          </a:p>
          <a:p>
            <a:pPr algn="l"/>
            <a:r>
              <a:rPr lang="en-US" sz="2400" b="1">
                <a:solidFill>
                  <a:srgbClr val="CC0000"/>
                </a:solidFill>
                <a:latin typeface="Arial" charset="0"/>
              </a:rPr>
              <a:t>    + Nhóm 2: Hãy bay lên … d</a:t>
            </a:r>
            <a:r>
              <a:rPr lang="vi-VN" sz="2400" b="1">
                <a:solidFill>
                  <a:srgbClr val="CC0000"/>
                </a:solidFill>
                <a:latin typeface="Arial" charset="0"/>
              </a:rPr>
              <a:t>ư</a:t>
            </a:r>
            <a:r>
              <a:rPr lang="en-US" sz="2400" b="1">
                <a:solidFill>
                  <a:srgbClr val="CC0000"/>
                </a:solidFill>
                <a:latin typeface="Arial" charset="0"/>
              </a:rPr>
              <a:t>ới trời xanh</a:t>
            </a:r>
          </a:p>
          <a:p>
            <a:pPr algn="l"/>
            <a:r>
              <a:rPr lang="en-US" sz="2400" b="1">
                <a:solidFill>
                  <a:srgbClr val="CC0000"/>
                </a:solidFill>
                <a:latin typeface="Arial" charset="0"/>
              </a:rPr>
              <a:t>    + Cả lớp: La la … la la </a:t>
            </a:r>
            <a:r>
              <a:rPr lang="en-US" sz="2400" b="1">
                <a:solidFill>
                  <a:srgbClr val="008000"/>
                </a:solidFill>
                <a:latin typeface="Arial" charset="0"/>
              </a:rPr>
              <a:t>( Hát và vỗ tay theo tiết tấu)</a:t>
            </a:r>
            <a:r>
              <a:rPr lang="en-US" sz="2400" b="1">
                <a:solidFill>
                  <a:srgbClr val="CC0000"/>
                </a:solidFill>
                <a:latin typeface="Arial" charset="0"/>
              </a:rPr>
              <a:t>  Lời 2</a:t>
            </a:r>
          </a:p>
          <a:p>
            <a:pPr algn="l"/>
            <a:r>
              <a:rPr lang="en-US" sz="2400" b="1">
                <a:solidFill>
                  <a:srgbClr val="CC0000"/>
                </a:solidFill>
                <a:latin typeface="Arial" charset="0"/>
              </a:rPr>
              <a:t>    + Nhóm 1: Hãy chặn tay … tới tr</a:t>
            </a:r>
            <a:r>
              <a:rPr lang="vi-VN" sz="2400" b="1">
                <a:solidFill>
                  <a:srgbClr val="CC0000"/>
                </a:solidFill>
                <a:latin typeface="Arial" charset="0"/>
              </a:rPr>
              <a:t>ư</a:t>
            </a:r>
            <a:r>
              <a:rPr lang="en-US" sz="2400" b="1">
                <a:solidFill>
                  <a:srgbClr val="CC0000"/>
                </a:solidFill>
                <a:latin typeface="Arial" charset="0"/>
              </a:rPr>
              <a:t>ờng vui</a:t>
            </a:r>
          </a:p>
          <a:p>
            <a:pPr algn="l"/>
            <a:r>
              <a:rPr lang="en-US" sz="2400" b="1">
                <a:solidFill>
                  <a:srgbClr val="CC0000"/>
                </a:solidFill>
                <a:latin typeface="Arial" charset="0"/>
              </a:rPr>
              <a:t>    + Nhóm 2: Hãy bay lên … khắp hành tinh</a:t>
            </a:r>
          </a:p>
          <a:p>
            <a:pPr algn="l"/>
            <a:r>
              <a:rPr lang="en-US" sz="2400" b="1">
                <a:solidFill>
                  <a:srgbClr val="CC0000"/>
                </a:solidFill>
                <a:latin typeface="Arial" charset="0"/>
              </a:rPr>
              <a:t>    + Cả lớp: La la … la la </a:t>
            </a:r>
            <a:r>
              <a:rPr lang="en-US" sz="2400" b="1">
                <a:solidFill>
                  <a:srgbClr val="008000"/>
                </a:solidFill>
                <a:latin typeface="Arial" charset="0"/>
              </a:rPr>
              <a:t>( Hát và vỗ tay theo tiết tấu)</a:t>
            </a:r>
            <a:r>
              <a:rPr lang="en-US" sz="2400" b="1">
                <a:solidFill>
                  <a:srgbClr val="CC0000"/>
                </a:solidFill>
                <a:latin typeface="Arial" charset="0"/>
              </a:rPr>
              <a:t> </a:t>
            </a:r>
          </a:p>
          <a:p>
            <a:pPr algn="l"/>
            <a:endParaRPr lang="en-US" sz="2400" b="1">
              <a:solidFill>
                <a:srgbClr val="CC0000"/>
              </a:solidFill>
              <a:latin typeface="Arial" charset="0"/>
            </a:endParaRPr>
          </a:p>
        </p:txBody>
      </p:sp>
    </p:spTree>
  </p:cSld>
  <p:clrMapOvr>
    <a:masterClrMapping/>
  </p:clrMapOvr>
  <p:transition spd="slow">
    <p:newsflash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49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49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49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49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49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24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124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49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90139" fill="hold"/>
                                        <p:tgtEl>
                                          <p:spTgt spid="1249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939"/>
                  </p:tgtEl>
                </p:cond>
              </p:nextCondLst>
            </p:seq>
            <p:audio>
              <p:cMediaNode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4939"/>
                </p:tgtEl>
              </p:cMediaNode>
            </p:audio>
          </p:childTnLst>
        </p:cTn>
      </p:par>
    </p:tnLst>
    <p:bldLst>
      <p:bldP spid="124934" grpId="0"/>
      <p:bldP spid="124935" grpId="0" animBg="1"/>
      <p:bldP spid="1249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0244" name="Picture 12" descr="SLGG_200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6691" name="Rectangle 19"/>
          <p:cNvSpPr>
            <a:spLocks noChangeArrowheads="1"/>
          </p:cNvSpPr>
          <p:nvPr/>
        </p:nvSpPr>
        <p:spPr bwMode="auto">
          <a:xfrm>
            <a:off x="990600" y="762000"/>
            <a:ext cx="84582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4000" b="1">
                <a:solidFill>
                  <a:srgbClr val="FF3300"/>
                </a:solidFill>
                <a:latin typeface="Arial" charset="0"/>
              </a:rPr>
              <a:t> </a:t>
            </a:r>
            <a:r>
              <a:rPr lang="en-US" sz="3600" b="1">
                <a:solidFill>
                  <a:srgbClr val="FF3300"/>
                </a:solidFill>
                <a:latin typeface="Arial" charset="0"/>
              </a:rPr>
              <a:t>Trong bài hát, hình ảnh nào tượng </a:t>
            </a:r>
          </a:p>
          <a:p>
            <a:pPr marL="342900" indent="-342900" algn="just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3600" b="1">
                <a:solidFill>
                  <a:srgbClr val="FF3300"/>
                </a:solidFill>
                <a:latin typeface="Arial" charset="0"/>
              </a:rPr>
              <a:t>trưng cho hòa bình?</a:t>
            </a:r>
          </a:p>
        </p:txBody>
      </p:sp>
      <p:sp>
        <p:nvSpPr>
          <p:cNvPr id="156693" name="Text Box 21"/>
          <p:cNvSpPr txBox="1">
            <a:spLocks noChangeArrowheads="1"/>
          </p:cNvSpPr>
          <p:nvPr/>
        </p:nvSpPr>
        <p:spPr bwMode="auto">
          <a:xfrm>
            <a:off x="1752600" y="2133600"/>
            <a:ext cx="4800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thaiDist">
              <a:spcBef>
                <a:spcPct val="50000"/>
              </a:spcBef>
            </a:pPr>
            <a:r>
              <a:rPr lang="en-US" sz="3600">
                <a:solidFill>
                  <a:srgbClr val="0000FF"/>
                </a:solidFill>
                <a:latin typeface="Arial" charset="0"/>
                <a:cs typeface="Arial" charset="0"/>
              </a:rPr>
              <a:t>Chim bồ câu trắng</a:t>
            </a:r>
          </a:p>
        </p:txBody>
      </p:sp>
      <p:sp>
        <p:nvSpPr>
          <p:cNvPr id="156696" name="Text Box 24"/>
          <p:cNvSpPr txBox="1">
            <a:spLocks noChangeArrowheads="1"/>
          </p:cNvSpPr>
          <p:nvPr/>
        </p:nvSpPr>
        <p:spPr bwMode="auto">
          <a:xfrm>
            <a:off x="914400" y="3200400"/>
            <a:ext cx="7772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 b="1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en-US" sz="3200" b="1">
                <a:solidFill>
                  <a:srgbClr val="FF0000"/>
                </a:solidFill>
                <a:latin typeface="Arial" charset="0"/>
                <a:cs typeface="Arial" charset="0"/>
              </a:rPr>
              <a:t>Tìm bài hát nói về chủ đề hòa bình ?</a:t>
            </a:r>
          </a:p>
        </p:txBody>
      </p:sp>
      <p:sp>
        <p:nvSpPr>
          <p:cNvPr id="156698" name="Text Box 26"/>
          <p:cNvSpPr txBox="1">
            <a:spLocks noChangeArrowheads="1"/>
          </p:cNvSpPr>
          <p:nvPr/>
        </p:nvSpPr>
        <p:spPr bwMode="auto">
          <a:xfrm>
            <a:off x="1524000" y="3886200"/>
            <a:ext cx="3657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>
                <a:solidFill>
                  <a:srgbClr val="0000FF"/>
                </a:solidFill>
                <a:latin typeface="Arial" charset="0"/>
                <a:cs typeface="Arial" charset="0"/>
              </a:rPr>
              <a:t>Em yêu hòa bình </a:t>
            </a:r>
          </a:p>
        </p:txBody>
      </p:sp>
    </p:spTree>
  </p:cSld>
  <p:clrMapOvr>
    <a:masterClrMapping/>
  </p:clrMapOvr>
  <p:transition spd="slow">
    <p:newsflash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56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66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66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6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6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6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66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91" grpId="0"/>
      <p:bldP spid="156693" grpId="0"/>
      <p:bldP spid="156696" grpId="0"/>
      <p:bldP spid="156698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NI-Lithos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NI-Lithos" pitchFamily="2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6289</TotalTime>
  <Words>620</Words>
  <Application>Microsoft Office PowerPoint</Application>
  <PresentationFormat>On-screen Show (4:3)</PresentationFormat>
  <Paragraphs>69</Paragraphs>
  <Slides>18</Slides>
  <Notes>4</Notes>
  <HiddenSlides>0</HiddenSlides>
  <MMClips>10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VNI-Lithos</vt:lpstr>
      <vt:lpstr>Arial</vt:lpstr>
      <vt:lpstr>Calibri</vt:lpstr>
      <vt:lpstr>Tahoma</vt:lpstr>
      <vt:lpstr>Angsana New</vt:lpstr>
      <vt:lpstr>Times New Roman</vt:lpstr>
      <vt:lpstr>Default Design</vt:lpstr>
      <vt:lpstr>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TIEN PHONG</dc:creator>
  <cp:lastModifiedBy>CSTeam</cp:lastModifiedBy>
  <cp:revision>487</cp:revision>
  <dcterms:created xsi:type="dcterms:W3CDTF">2007-08-04T03:47:24Z</dcterms:created>
  <dcterms:modified xsi:type="dcterms:W3CDTF">2016-06-30T02:18:51Z</dcterms:modified>
</cp:coreProperties>
</file>