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8" r:id="rId3"/>
    <p:sldId id="269" r:id="rId4"/>
    <p:sldId id="270" r:id="rId5"/>
    <p:sldId id="258" r:id="rId6"/>
    <p:sldId id="271" r:id="rId7"/>
    <p:sldId id="267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  <p:clrMru>
    <a:srgbClr val="FF0066"/>
    <a:srgbClr val="00CC00"/>
    <a:srgbClr val="FFFF00"/>
    <a:srgbClr val="0000CC"/>
    <a:srgbClr val="00FFFF"/>
    <a:srgbClr val="FF00FF"/>
    <a:srgbClr val="FF66FF"/>
    <a:srgbClr val="FF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A9A16-CE09-489D-81F9-A4B3E6DA50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245C41-E51E-47B7-8839-988DFD3406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AF71A-9DBF-420D-90A4-BCFD587706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B3370-7FA2-47D8-AA9B-07996F83B3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4EC48-99EA-430C-86F9-D3B92653B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78612-626A-4F04-B521-92CD90837B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050581-D1DF-40BF-B618-169FFF463A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F32783-F798-429D-9424-3921638DC9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10D01E-7CDE-4ED4-89D9-11A651A05D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CA014E-96A3-4D81-A9D7-4D4EDC7BAC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6B325A-4FBA-4E06-B334-7EB389DF2C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rgbClr val="00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BD925E5-1D44-4493-9BBF-3A97A7F43C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838200" y="228600"/>
            <a:ext cx="76200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solidFill>
                  <a:srgbClr val="660033"/>
                </a:solidFill>
              </a:rPr>
              <a:t/>
            </a:r>
            <a:br>
              <a:rPr lang="en-US" sz="2800">
                <a:solidFill>
                  <a:srgbClr val="660033"/>
                </a:solidFill>
              </a:rPr>
            </a:br>
            <a:r>
              <a:rPr lang="en-US" sz="2800" b="1">
                <a:solidFill>
                  <a:srgbClr val="0000FF"/>
                </a:solidFill>
              </a:rPr>
              <a:t>Âm nhạc</a:t>
            </a:r>
            <a:br>
              <a:rPr lang="en-US" sz="2800" b="1">
                <a:solidFill>
                  <a:srgbClr val="0000FF"/>
                </a:solidFill>
              </a:rPr>
            </a:br>
            <a:r>
              <a:rPr lang="en-US" sz="2800" b="1" i="1">
                <a:solidFill>
                  <a:srgbClr val="FF00FF"/>
                </a:solidFill>
              </a:rPr>
              <a:t>Tiết 4</a:t>
            </a:r>
            <a:r>
              <a:rPr lang="en-US" sz="2800" b="1" i="1">
                <a:solidFill>
                  <a:srgbClr val="FF66FF"/>
                </a:solidFill>
              </a:rPr>
              <a:t>:</a:t>
            </a:r>
            <a:r>
              <a:rPr lang="en-US" sz="2800" b="1">
                <a:solidFill>
                  <a:srgbClr val="0000FF"/>
                </a:solidFill>
              </a:rPr>
              <a:t> </a:t>
            </a:r>
            <a:r>
              <a:rPr lang="en-US" sz="3200">
                <a:solidFill>
                  <a:srgbClr val="FF00FF"/>
                </a:solidFill>
              </a:rPr>
              <a:t>Học hát:  Hãy giữ cho em bầu trời xanh</a:t>
            </a:r>
          </a:p>
        </p:txBody>
      </p:sp>
      <p:pic>
        <p:nvPicPr>
          <p:cNvPr id="3084" name="Picture 12" descr="Picture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2057400"/>
            <a:ext cx="6019800" cy="44196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ChangeArrowheads="1"/>
          </p:cNvSpPr>
          <p:nvPr/>
        </p:nvSpPr>
        <p:spPr bwMode="auto">
          <a:xfrm>
            <a:off x="4724400" y="736600"/>
            <a:ext cx="3733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i="1">
                <a:solidFill>
                  <a:srgbClr val="0000CC"/>
                </a:solidFill>
              </a:rPr>
              <a:t>Nhạc và lời: Huy Trân</a:t>
            </a:r>
          </a:p>
        </p:txBody>
      </p:sp>
      <p:sp>
        <p:nvSpPr>
          <p:cNvPr id="3075" name="WordArt 6"/>
          <p:cNvSpPr>
            <a:spLocks noChangeArrowheads="1" noChangeShapeType="1" noTextEdit="1"/>
          </p:cNvSpPr>
          <p:nvPr/>
        </p:nvSpPr>
        <p:spPr bwMode="auto">
          <a:xfrm>
            <a:off x="3657600" y="152400"/>
            <a:ext cx="449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Hãy giữ cho em bầu trời xanh</a:t>
            </a:r>
            <a:endParaRPr lang="en-US" sz="3600" kern="10">
              <a:ln w="12700">
                <a:solidFill>
                  <a:srgbClr val="8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076" name="Rectangle 7"/>
          <p:cNvSpPr>
            <a:spLocks noChangeArrowheads="1"/>
          </p:cNvSpPr>
          <p:nvPr/>
        </p:nvSpPr>
        <p:spPr bwMode="auto">
          <a:xfrm>
            <a:off x="0" y="152400"/>
            <a:ext cx="3810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00CC"/>
                </a:solidFill>
              </a:rPr>
              <a:t>Nge giai </a:t>
            </a:r>
            <a:r>
              <a:rPr lang="vi-VN" sz="2800" b="1">
                <a:solidFill>
                  <a:srgbClr val="0000CC"/>
                </a:solidFill>
              </a:rPr>
              <a:t>đ</a:t>
            </a:r>
            <a:r>
              <a:rPr lang="en-US" sz="2800" b="1">
                <a:solidFill>
                  <a:srgbClr val="0000CC"/>
                </a:solidFill>
              </a:rPr>
              <a:t>iệu bài hát:</a:t>
            </a:r>
          </a:p>
        </p:txBody>
      </p:sp>
      <p:pic>
        <p:nvPicPr>
          <p:cNvPr id="18440" name="Picture 8"/>
          <p:cNvPicPr>
            <a:picLocks noChangeAspect="1" noChangeArrowheads="1"/>
          </p:cNvPicPr>
          <p:nvPr/>
        </p:nvPicPr>
        <p:blipFill>
          <a:blip r:embed="rId2"/>
          <a:srcRect l="16406" t="17708" r="20313" b="12500"/>
          <a:stretch>
            <a:fillRect/>
          </a:stretch>
        </p:blipFill>
        <p:spPr bwMode="auto">
          <a:xfrm>
            <a:off x="0" y="1295400"/>
            <a:ext cx="9144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3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724400" y="736600"/>
            <a:ext cx="37338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i="1">
                <a:solidFill>
                  <a:srgbClr val="0000CC"/>
                </a:solidFill>
              </a:rPr>
              <a:t>Nhạc và lời: Huy Trân</a:t>
            </a:r>
          </a:p>
        </p:txBody>
      </p:sp>
      <p:sp>
        <p:nvSpPr>
          <p:cNvPr id="4099" name="WordArt 3"/>
          <p:cNvSpPr>
            <a:spLocks noChangeArrowheads="1" noChangeShapeType="1" noTextEdit="1"/>
          </p:cNvSpPr>
          <p:nvPr/>
        </p:nvSpPr>
        <p:spPr bwMode="auto">
          <a:xfrm>
            <a:off x="3657600" y="152400"/>
            <a:ext cx="4495800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12700">
                  <a:solidFill>
                    <a:srgbClr val="8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Hãy giữ cho em bầu trời xanh</a:t>
            </a:r>
            <a:endParaRPr lang="en-US" sz="3600" kern="10">
              <a:ln w="12700">
                <a:solidFill>
                  <a:srgbClr val="8000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152400"/>
            <a:ext cx="3810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00CC"/>
                </a:solidFill>
              </a:rPr>
              <a:t>Học hát </a:t>
            </a:r>
            <a:r>
              <a:rPr lang="en-US" sz="2800" b="1" u="sng">
                <a:solidFill>
                  <a:srgbClr val="0000CC"/>
                </a:solidFill>
              </a:rPr>
              <a:t>Lời 1</a:t>
            </a:r>
            <a:r>
              <a:rPr lang="en-US" sz="2800" b="1">
                <a:solidFill>
                  <a:srgbClr val="0000CC"/>
                </a:solidFill>
              </a:rPr>
              <a:t>:</a:t>
            </a:r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/>
          <a:srcRect l="16406" t="17708" r="20313" b="12500"/>
          <a:stretch>
            <a:fillRect/>
          </a:stretch>
        </p:blipFill>
        <p:spPr bwMode="auto">
          <a:xfrm>
            <a:off x="0" y="1295400"/>
            <a:ext cx="9144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774825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660033"/>
                </a:solidFill>
              </a:rPr>
              <a:t/>
            </a:r>
            <a:br>
              <a:rPr lang="en-US" sz="2800" smtClean="0">
                <a:solidFill>
                  <a:srgbClr val="660033"/>
                </a:solidFill>
              </a:rPr>
            </a:br>
            <a:r>
              <a:rPr lang="en-US" sz="2800" b="1" smtClean="0">
                <a:solidFill>
                  <a:srgbClr val="0000FF"/>
                </a:solidFill>
              </a:rPr>
              <a:t>Âm nhạc</a:t>
            </a:r>
            <a:br>
              <a:rPr lang="en-US" sz="2800" b="1" smtClean="0">
                <a:solidFill>
                  <a:srgbClr val="0000FF"/>
                </a:solidFill>
              </a:rPr>
            </a:br>
            <a:r>
              <a:rPr lang="en-US" sz="2800" b="1" i="1" smtClean="0">
                <a:solidFill>
                  <a:srgbClr val="FF00FF"/>
                </a:solidFill>
              </a:rPr>
              <a:t>Tiết 4:</a:t>
            </a:r>
            <a:r>
              <a:rPr lang="en-US" sz="2000" b="1" smtClean="0">
                <a:solidFill>
                  <a:srgbClr val="0000FF"/>
                </a:solidFill>
              </a:rPr>
              <a:t> </a:t>
            </a:r>
            <a:r>
              <a:rPr lang="en-US" sz="3200" smtClean="0">
                <a:solidFill>
                  <a:srgbClr val="FF00FF"/>
                </a:solidFill>
              </a:rPr>
              <a:t>Học hát: Hãy giữ cho em bầu trời xanh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152400" y="1905000"/>
            <a:ext cx="8839200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u="sng">
                <a:solidFill>
                  <a:srgbClr val="0000CC"/>
                </a:solidFill>
              </a:rPr>
              <a:t>a. Hát kết hợp gõ </a:t>
            </a:r>
            <a:r>
              <a:rPr lang="vi-VN" sz="2800" b="1" u="sng">
                <a:solidFill>
                  <a:srgbClr val="0000CC"/>
                </a:solidFill>
              </a:rPr>
              <a:t>đ</a:t>
            </a:r>
            <a:r>
              <a:rPr lang="en-US" sz="2800" b="1" u="sng">
                <a:solidFill>
                  <a:srgbClr val="0000CC"/>
                </a:solidFill>
              </a:rPr>
              <a:t>ệm theo phách:</a:t>
            </a:r>
          </a:p>
          <a:p>
            <a:endParaRPr lang="en-US" sz="2800" b="1" u="sng">
              <a:solidFill>
                <a:srgbClr val="0000CC"/>
              </a:solidFill>
            </a:endParaRPr>
          </a:p>
          <a:p>
            <a:r>
              <a:rPr lang="en-US" sz="2800" b="1">
                <a:solidFill>
                  <a:srgbClr val="FF0066"/>
                </a:solidFill>
              </a:rPr>
              <a:t>Hãy xua tan những mây mù </a:t>
            </a:r>
            <a:r>
              <a:rPr lang="vi-VN" sz="2800" b="1">
                <a:solidFill>
                  <a:srgbClr val="FF0066"/>
                </a:solidFill>
              </a:rPr>
              <a:t>đ</a:t>
            </a:r>
            <a:r>
              <a:rPr lang="en-US" sz="2800" b="1">
                <a:solidFill>
                  <a:srgbClr val="FF0066"/>
                </a:solidFill>
              </a:rPr>
              <a:t>en </a:t>
            </a:r>
            <a:r>
              <a:rPr lang="en-US" sz="2800" b="1" u="sng">
                <a:solidFill>
                  <a:srgbClr val="FF0066"/>
                </a:solidFill>
              </a:rPr>
              <a:t>tối</a:t>
            </a:r>
            <a:r>
              <a:rPr lang="en-US" sz="2800" b="1">
                <a:solidFill>
                  <a:srgbClr val="FF0066"/>
                </a:solidFill>
              </a:rPr>
              <a:t>, </a:t>
            </a:r>
            <a:r>
              <a:rPr lang="vi-VN" sz="2800" b="1">
                <a:solidFill>
                  <a:srgbClr val="FF0066"/>
                </a:solidFill>
              </a:rPr>
              <a:t>đ</a:t>
            </a:r>
            <a:r>
              <a:rPr lang="en-US" sz="2800" b="1">
                <a:solidFill>
                  <a:srgbClr val="FF0066"/>
                </a:solidFill>
              </a:rPr>
              <a:t>ể bầu trời t</a:t>
            </a:r>
            <a:r>
              <a:rPr lang="vi-VN" sz="2800" b="1">
                <a:solidFill>
                  <a:srgbClr val="FF0066"/>
                </a:solidFill>
              </a:rPr>
              <a:t>ươ</a:t>
            </a:r>
            <a:r>
              <a:rPr lang="en-US" sz="2800" b="1">
                <a:solidFill>
                  <a:srgbClr val="FF0066"/>
                </a:solidFill>
              </a:rPr>
              <a:t>i mãi</a:t>
            </a:r>
          </a:p>
          <a:p>
            <a:r>
              <a:rPr lang="en-US" sz="2800" b="1">
                <a:solidFill>
                  <a:srgbClr val="FF0066"/>
                </a:solidFill>
              </a:rPr>
              <a:t>   </a:t>
            </a:r>
            <a:r>
              <a:rPr lang="en-US" sz="2800" b="1">
                <a:solidFill>
                  <a:srgbClr val="0000CC"/>
                </a:solidFill>
              </a:rPr>
              <a:t>x            x      x                 xx       xxx   x            x     x      x</a:t>
            </a:r>
          </a:p>
          <a:p>
            <a:r>
              <a:rPr lang="en-US" sz="2800" b="1">
                <a:solidFill>
                  <a:srgbClr val="FF0066"/>
                </a:solidFill>
              </a:rPr>
              <a:t>một màu </a:t>
            </a:r>
            <a:r>
              <a:rPr lang="en-US" sz="2800" b="1" u="sng">
                <a:solidFill>
                  <a:srgbClr val="FF0066"/>
                </a:solidFill>
              </a:rPr>
              <a:t>xanh</a:t>
            </a:r>
            <a:r>
              <a:rPr lang="en-US" sz="2800" b="1">
                <a:solidFill>
                  <a:srgbClr val="FF0066"/>
                </a:solidFill>
              </a:rPr>
              <a:t>. Hãy bay lên chim bồ câu </a:t>
            </a:r>
            <a:r>
              <a:rPr lang="en-US" sz="2800" b="1" u="sng">
                <a:solidFill>
                  <a:srgbClr val="FF0066"/>
                </a:solidFill>
              </a:rPr>
              <a:t>trắng</a:t>
            </a:r>
            <a:r>
              <a:rPr lang="en-US" sz="2800" b="1">
                <a:solidFill>
                  <a:srgbClr val="FF0066"/>
                </a:solidFill>
              </a:rPr>
              <a:t>, cho bầy                         </a:t>
            </a:r>
          </a:p>
          <a:p>
            <a:r>
              <a:rPr lang="en-US" sz="2800" b="1">
                <a:solidFill>
                  <a:srgbClr val="FF0066"/>
                </a:solidFill>
              </a:rPr>
              <a:t>   </a:t>
            </a:r>
            <a:r>
              <a:rPr lang="en-US" sz="2800" b="1">
                <a:solidFill>
                  <a:srgbClr val="0000CC"/>
                </a:solidFill>
              </a:rPr>
              <a:t>x             xxx     x             x      x     x    x     xxx     x</a:t>
            </a:r>
          </a:p>
          <a:p>
            <a:r>
              <a:rPr lang="en-US" sz="2800" b="1">
                <a:solidFill>
                  <a:srgbClr val="FF0066"/>
                </a:solidFill>
              </a:rPr>
              <a:t>em ca hát d</a:t>
            </a:r>
            <a:r>
              <a:rPr lang="vi-VN" sz="2800" b="1">
                <a:solidFill>
                  <a:srgbClr val="FF0066"/>
                </a:solidFill>
              </a:rPr>
              <a:t>ư</a:t>
            </a:r>
            <a:r>
              <a:rPr lang="en-US" sz="2800" b="1">
                <a:solidFill>
                  <a:srgbClr val="FF0066"/>
                </a:solidFill>
              </a:rPr>
              <a:t>ới trời </a:t>
            </a:r>
            <a:r>
              <a:rPr lang="en-US" sz="2800" b="1" u="sng"/>
              <a:t>xanh</a:t>
            </a:r>
            <a:r>
              <a:rPr lang="en-US" sz="2800" b="1">
                <a:solidFill>
                  <a:srgbClr val="FF0066"/>
                </a:solidFill>
              </a:rPr>
              <a:t>. La la la la la, la la la la la.</a:t>
            </a:r>
          </a:p>
          <a:p>
            <a:r>
              <a:rPr lang="en-US" sz="2800" b="1">
                <a:solidFill>
                  <a:srgbClr val="FF0066"/>
                </a:solidFill>
              </a:rPr>
              <a:t>  </a:t>
            </a:r>
            <a:r>
              <a:rPr lang="en-US" sz="2800" b="1">
                <a:solidFill>
                  <a:srgbClr val="0000CC"/>
                </a:solidFill>
              </a:rPr>
              <a:t>x   x    x     x            xxxx   x   x       x  x  x       x     xx</a:t>
            </a:r>
          </a:p>
          <a:p>
            <a:r>
              <a:rPr lang="en-US" sz="2800" b="1">
                <a:solidFill>
                  <a:srgbClr val="FF0066"/>
                </a:solidFill>
              </a:rPr>
              <a:t>La la la la la, la la la la </a:t>
            </a:r>
            <a:r>
              <a:rPr lang="en-US" sz="2800" b="1" u="sng">
                <a:solidFill>
                  <a:srgbClr val="FF0066"/>
                </a:solidFill>
              </a:rPr>
              <a:t>la.</a:t>
            </a:r>
          </a:p>
          <a:p>
            <a:r>
              <a:rPr lang="en-US" sz="2800" b="1">
                <a:solidFill>
                  <a:srgbClr val="FF0066"/>
                </a:solidFill>
              </a:rPr>
              <a:t>  </a:t>
            </a:r>
            <a:r>
              <a:rPr lang="en-US" sz="2800" b="1">
                <a:solidFill>
                  <a:srgbClr val="0000CC"/>
                </a:solidFill>
              </a:rPr>
              <a:t>x  x      x   x   x      x      xxx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774825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660033"/>
                </a:solidFill>
              </a:rPr>
              <a:t/>
            </a:r>
            <a:br>
              <a:rPr lang="en-US" sz="2800" smtClean="0">
                <a:solidFill>
                  <a:srgbClr val="660033"/>
                </a:solidFill>
              </a:rPr>
            </a:br>
            <a:r>
              <a:rPr lang="en-US" sz="2800" b="1" smtClean="0">
                <a:solidFill>
                  <a:srgbClr val="0000FF"/>
                </a:solidFill>
              </a:rPr>
              <a:t>Âm nhạc</a:t>
            </a:r>
            <a:br>
              <a:rPr lang="en-US" sz="2800" b="1" smtClean="0">
                <a:solidFill>
                  <a:srgbClr val="0000FF"/>
                </a:solidFill>
              </a:rPr>
            </a:br>
            <a:r>
              <a:rPr lang="en-US" sz="2800" b="1" i="1" smtClean="0">
                <a:solidFill>
                  <a:srgbClr val="FF00FF"/>
                </a:solidFill>
              </a:rPr>
              <a:t>Tiết 4:</a:t>
            </a:r>
            <a:r>
              <a:rPr lang="en-US" sz="2000" b="1" smtClean="0">
                <a:solidFill>
                  <a:srgbClr val="0000FF"/>
                </a:solidFill>
              </a:rPr>
              <a:t> </a:t>
            </a:r>
            <a:r>
              <a:rPr lang="en-US" sz="3200" smtClean="0">
                <a:solidFill>
                  <a:srgbClr val="FF00FF"/>
                </a:solidFill>
              </a:rPr>
              <a:t>Học hát: Hãy giữ cho em bầu trời xanh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52400" y="1905000"/>
            <a:ext cx="8839200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u="sng">
                <a:solidFill>
                  <a:srgbClr val="0000CC"/>
                </a:solidFill>
              </a:rPr>
              <a:t>b. Hát kết hợp gõ </a:t>
            </a:r>
            <a:r>
              <a:rPr lang="vi-VN" sz="2800" b="1" u="sng">
                <a:solidFill>
                  <a:srgbClr val="0000CC"/>
                </a:solidFill>
              </a:rPr>
              <a:t>đ</a:t>
            </a:r>
            <a:r>
              <a:rPr lang="en-US" sz="2800" b="1" u="sng">
                <a:solidFill>
                  <a:srgbClr val="0000CC"/>
                </a:solidFill>
              </a:rPr>
              <a:t>ệm theo nhịp:</a:t>
            </a:r>
          </a:p>
          <a:p>
            <a:endParaRPr lang="en-US" sz="2800" b="1" u="sng">
              <a:solidFill>
                <a:srgbClr val="0000CC"/>
              </a:solidFill>
            </a:endParaRPr>
          </a:p>
          <a:p>
            <a:r>
              <a:rPr lang="en-US" sz="2800" b="1">
                <a:solidFill>
                  <a:srgbClr val="FF0066"/>
                </a:solidFill>
              </a:rPr>
              <a:t>Hãy xua tan những mây mù </a:t>
            </a:r>
            <a:r>
              <a:rPr lang="vi-VN" sz="2800" b="1">
                <a:solidFill>
                  <a:srgbClr val="FF0066"/>
                </a:solidFill>
              </a:rPr>
              <a:t>đ</a:t>
            </a:r>
            <a:r>
              <a:rPr lang="en-US" sz="2800" b="1">
                <a:solidFill>
                  <a:srgbClr val="FF0066"/>
                </a:solidFill>
              </a:rPr>
              <a:t>en </a:t>
            </a:r>
            <a:r>
              <a:rPr lang="en-US" sz="2800" b="1" u="sng">
                <a:solidFill>
                  <a:srgbClr val="FF0066"/>
                </a:solidFill>
              </a:rPr>
              <a:t>tối</a:t>
            </a:r>
            <a:r>
              <a:rPr lang="en-US" sz="2800" b="1">
                <a:solidFill>
                  <a:srgbClr val="FF0066"/>
                </a:solidFill>
              </a:rPr>
              <a:t>, </a:t>
            </a:r>
            <a:r>
              <a:rPr lang="vi-VN" sz="2800" b="1">
                <a:solidFill>
                  <a:srgbClr val="FF0066"/>
                </a:solidFill>
              </a:rPr>
              <a:t>đ</a:t>
            </a:r>
            <a:r>
              <a:rPr lang="en-US" sz="2800" b="1">
                <a:solidFill>
                  <a:srgbClr val="FF0066"/>
                </a:solidFill>
              </a:rPr>
              <a:t>ể bầu trời t</a:t>
            </a:r>
            <a:r>
              <a:rPr lang="vi-VN" sz="2800" b="1">
                <a:solidFill>
                  <a:srgbClr val="FF0066"/>
                </a:solidFill>
              </a:rPr>
              <a:t>ươ</a:t>
            </a:r>
            <a:r>
              <a:rPr lang="en-US" sz="2800" b="1">
                <a:solidFill>
                  <a:srgbClr val="FF0066"/>
                </a:solidFill>
              </a:rPr>
              <a:t>i mãi</a:t>
            </a:r>
          </a:p>
          <a:p>
            <a:r>
              <a:rPr lang="en-US" sz="2800" b="1">
                <a:solidFill>
                  <a:srgbClr val="FF0066"/>
                </a:solidFill>
              </a:rPr>
              <a:t>   </a:t>
            </a:r>
            <a:r>
              <a:rPr lang="en-US" sz="2800" b="1">
                <a:solidFill>
                  <a:srgbClr val="0000CC"/>
                </a:solidFill>
              </a:rPr>
              <a:t>              x                         x          xx                 x            x</a:t>
            </a:r>
          </a:p>
          <a:p>
            <a:r>
              <a:rPr lang="en-US" sz="2800" b="1">
                <a:solidFill>
                  <a:srgbClr val="FF0066"/>
                </a:solidFill>
              </a:rPr>
              <a:t>một màu </a:t>
            </a:r>
            <a:r>
              <a:rPr lang="en-US" sz="2800" b="1" u="sng">
                <a:solidFill>
                  <a:srgbClr val="FF0066"/>
                </a:solidFill>
              </a:rPr>
              <a:t>xanh</a:t>
            </a:r>
            <a:r>
              <a:rPr lang="en-US" sz="2800" b="1">
                <a:solidFill>
                  <a:srgbClr val="FF0066"/>
                </a:solidFill>
              </a:rPr>
              <a:t>. Hãy bay lên chim bồ câu </a:t>
            </a:r>
            <a:r>
              <a:rPr lang="en-US" sz="2800" b="1" u="sng">
                <a:solidFill>
                  <a:srgbClr val="FF0066"/>
                </a:solidFill>
              </a:rPr>
              <a:t>trắng</a:t>
            </a:r>
            <a:r>
              <a:rPr lang="en-US" sz="2800" b="1">
                <a:solidFill>
                  <a:srgbClr val="FF0066"/>
                </a:solidFill>
              </a:rPr>
              <a:t>, cho bầy                         </a:t>
            </a:r>
          </a:p>
          <a:p>
            <a:r>
              <a:rPr lang="en-US" sz="2800" b="1">
                <a:solidFill>
                  <a:srgbClr val="FF0066"/>
                </a:solidFill>
              </a:rPr>
              <a:t>   </a:t>
            </a:r>
            <a:r>
              <a:rPr lang="en-US" sz="2800" b="1">
                <a:solidFill>
                  <a:srgbClr val="0000CC"/>
                </a:solidFill>
              </a:rPr>
              <a:t>                xx                    x              x           xx     </a:t>
            </a:r>
          </a:p>
          <a:p>
            <a:r>
              <a:rPr lang="en-US" sz="2800" b="1">
                <a:solidFill>
                  <a:srgbClr val="FF0066"/>
                </a:solidFill>
              </a:rPr>
              <a:t>em ca hát d</a:t>
            </a:r>
            <a:r>
              <a:rPr lang="vi-VN" sz="2800" b="1">
                <a:solidFill>
                  <a:srgbClr val="FF0066"/>
                </a:solidFill>
              </a:rPr>
              <a:t>ư</a:t>
            </a:r>
            <a:r>
              <a:rPr lang="en-US" sz="2800" b="1">
                <a:solidFill>
                  <a:srgbClr val="FF0066"/>
                </a:solidFill>
              </a:rPr>
              <a:t>ới trời </a:t>
            </a:r>
            <a:r>
              <a:rPr lang="en-US" sz="2800" b="1" u="sng"/>
              <a:t>xanh</a:t>
            </a:r>
            <a:r>
              <a:rPr lang="en-US" sz="2800" b="1">
                <a:solidFill>
                  <a:srgbClr val="FF0066"/>
                </a:solidFill>
              </a:rPr>
              <a:t>. La la la la la, la la la la la.</a:t>
            </a:r>
          </a:p>
          <a:p>
            <a:r>
              <a:rPr lang="en-US" sz="2800" b="1">
                <a:solidFill>
                  <a:srgbClr val="FF0066"/>
                </a:solidFill>
              </a:rPr>
              <a:t>  </a:t>
            </a:r>
            <a:r>
              <a:rPr lang="en-US" sz="2800" b="1">
                <a:solidFill>
                  <a:srgbClr val="0000CC"/>
                </a:solidFill>
              </a:rPr>
              <a:t>x         x                    xx           x       x      x               x</a:t>
            </a:r>
          </a:p>
          <a:p>
            <a:r>
              <a:rPr lang="en-US" sz="2800" b="1">
                <a:solidFill>
                  <a:srgbClr val="FF0066"/>
                </a:solidFill>
              </a:rPr>
              <a:t>La la la la la, la la la la </a:t>
            </a:r>
            <a:r>
              <a:rPr lang="en-US" sz="2800" b="1" u="sng">
                <a:solidFill>
                  <a:srgbClr val="FF0066"/>
                </a:solidFill>
              </a:rPr>
              <a:t>la.</a:t>
            </a:r>
          </a:p>
          <a:p>
            <a:r>
              <a:rPr lang="en-US" sz="2800" b="1">
                <a:solidFill>
                  <a:srgbClr val="FF0066"/>
                </a:solidFill>
              </a:rPr>
              <a:t>  </a:t>
            </a:r>
            <a:r>
              <a:rPr lang="en-US" sz="2800" b="1">
                <a:solidFill>
                  <a:srgbClr val="0000CC"/>
                </a:solidFill>
              </a:rPr>
              <a:t>    x      x       x              xx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chemeClr val="bg1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0"/>
            <a:ext cx="7772400" cy="1774825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660033"/>
                </a:solidFill>
              </a:rPr>
              <a:t/>
            </a:r>
            <a:br>
              <a:rPr lang="en-US" sz="2800" smtClean="0">
                <a:solidFill>
                  <a:srgbClr val="660033"/>
                </a:solidFill>
              </a:rPr>
            </a:br>
            <a:r>
              <a:rPr lang="en-US" sz="2800" b="1" smtClean="0">
                <a:solidFill>
                  <a:srgbClr val="0000FF"/>
                </a:solidFill>
              </a:rPr>
              <a:t>Âm nhạc</a:t>
            </a:r>
            <a:br>
              <a:rPr lang="en-US" sz="2800" b="1" smtClean="0">
                <a:solidFill>
                  <a:srgbClr val="0000FF"/>
                </a:solidFill>
              </a:rPr>
            </a:br>
            <a:r>
              <a:rPr lang="en-US" sz="2800" b="1" i="1" smtClean="0">
                <a:solidFill>
                  <a:srgbClr val="FF00FF"/>
                </a:solidFill>
              </a:rPr>
              <a:t>Tiết 4:</a:t>
            </a:r>
            <a:r>
              <a:rPr lang="en-US" sz="2000" b="1" smtClean="0">
                <a:solidFill>
                  <a:srgbClr val="0000FF"/>
                </a:solidFill>
              </a:rPr>
              <a:t> </a:t>
            </a:r>
            <a:r>
              <a:rPr lang="en-US" sz="3200" smtClean="0">
                <a:solidFill>
                  <a:srgbClr val="FF00FF"/>
                </a:solidFill>
              </a:rPr>
              <a:t>Học hát: Hãy giữ cho em bầu trời xanh</a:t>
            </a: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52400" y="1905000"/>
            <a:ext cx="8839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u="sng">
                <a:solidFill>
                  <a:srgbClr val="0000CC"/>
                </a:solidFill>
              </a:rPr>
              <a:t>c. Hát kết hợp biểu diễn:</a:t>
            </a:r>
          </a:p>
          <a:p>
            <a:endParaRPr lang="en-US" sz="2800" b="1" u="sng">
              <a:solidFill>
                <a:srgbClr val="0000CC"/>
              </a:solidFill>
            </a:endParaRPr>
          </a:p>
        </p:txBody>
      </p:sp>
      <p:pic>
        <p:nvPicPr>
          <p:cNvPr id="21508" name="Picture 4" descr="spekl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2590800"/>
            <a:ext cx="4191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 descr="36368hded4derz3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0" y="2590800"/>
            <a:ext cx="1752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2" descr="ANd9GcTCpDbYyL8Og7SjrxwYWHxnoUiCX7b_rfcGc-DNyqX3Vib2AFK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7" name="WordArt 9"/>
          <p:cNvSpPr>
            <a:spLocks noChangeArrowheads="1" noChangeShapeType="1" noTextEdit="1"/>
          </p:cNvSpPr>
          <p:nvPr/>
        </p:nvSpPr>
        <p:spPr bwMode="auto">
          <a:xfrm>
            <a:off x="152400" y="609600"/>
            <a:ext cx="8991600" cy="4876800"/>
          </a:xfrm>
          <a:prstGeom prst="rect">
            <a:avLst/>
          </a:prstGeom>
        </p:spPr>
        <p:txBody>
          <a:bodyPr wrap="none" fromWordArt="1">
            <a:prstTxWarp prst="textArchUpPour">
              <a:avLst>
                <a:gd name="adj1" fmla="val 9883260"/>
                <a:gd name="adj2" fmla="val 49500"/>
              </a:avLst>
            </a:prstTxWarp>
          </a:bodyPr>
          <a:lstStyle/>
          <a:p>
            <a:pPr algn="ctr"/>
            <a:r>
              <a:rPr lang="vi-VN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66"/>
                </a:solidFill>
                <a:latin typeface="Arial"/>
                <a:cs typeface="Arial"/>
              </a:rPr>
              <a:t>Tiết học đã kết thúc hẹn gặp lại các em vào giờ sau nhé</a:t>
            </a:r>
            <a:endParaRPr lang="en-US" sz="3600" kern="10">
              <a:ln w="9525">
                <a:solidFill>
                  <a:srgbClr val="FFFF00"/>
                </a:solidFill>
                <a:round/>
                <a:headEnd/>
                <a:tailEnd/>
              </a:ln>
              <a:solidFill>
                <a:srgbClr val="FF0066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7" grpId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277</Words>
  <Application>Microsoft Office PowerPoint</Application>
  <PresentationFormat>On-screen Show (4:3)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Default Design</vt:lpstr>
      <vt:lpstr>Slide 1</vt:lpstr>
      <vt:lpstr>Slide 2</vt:lpstr>
      <vt:lpstr>Slide 3</vt:lpstr>
      <vt:lpstr> Âm nhạc Tiết 4: Học hát: Hãy giữ cho em bầu trời xanh</vt:lpstr>
      <vt:lpstr> Âm nhạc Tiết 4: Học hát: Hãy giữ cho em bầu trời xanh</vt:lpstr>
      <vt:lpstr> Âm nhạc Tiết 4: Học hát: Hãy giữ cho em bầu trời xanh</vt:lpstr>
      <vt:lpstr>Slide 7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Thø …. Ngµy….th¸ng……n¨m 2009 ¢m nh¹c Häc h¸t:  Mµu xanh quª h­¬ng</dc:title>
  <dc:creator>User</dc:creator>
  <cp:lastModifiedBy>CSTeam</cp:lastModifiedBy>
  <cp:revision>128</cp:revision>
  <dcterms:created xsi:type="dcterms:W3CDTF">2007-01-17T21:20:02Z</dcterms:created>
  <dcterms:modified xsi:type="dcterms:W3CDTF">2016-06-30T02:19:02Z</dcterms:modified>
</cp:coreProperties>
</file>