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30"/>
  </p:notesMasterIdLst>
  <p:sldIdLst>
    <p:sldId id="258" r:id="rId2"/>
    <p:sldId id="259" r:id="rId3"/>
    <p:sldId id="261" r:id="rId4"/>
    <p:sldId id="264" r:id="rId5"/>
    <p:sldId id="292" r:id="rId6"/>
    <p:sldId id="290" r:id="rId7"/>
    <p:sldId id="265" r:id="rId8"/>
    <p:sldId id="266" r:id="rId9"/>
    <p:sldId id="267" r:id="rId10"/>
    <p:sldId id="268" r:id="rId11"/>
    <p:sldId id="269" r:id="rId12"/>
    <p:sldId id="270" r:id="rId13"/>
    <p:sldId id="271" r:id="rId14"/>
    <p:sldId id="272" r:id="rId15"/>
    <p:sldId id="273" r:id="rId16"/>
    <p:sldId id="274" r:id="rId17"/>
    <p:sldId id="275" r:id="rId18"/>
    <p:sldId id="289" r:id="rId19"/>
    <p:sldId id="280" r:id="rId20"/>
    <p:sldId id="294" r:id="rId21"/>
    <p:sldId id="295" r:id="rId22"/>
    <p:sldId id="281" r:id="rId23"/>
    <p:sldId id="282" r:id="rId24"/>
    <p:sldId id="283" r:id="rId25"/>
    <p:sldId id="284" r:id="rId26"/>
    <p:sldId id="296" r:id="rId27"/>
    <p:sldId id="286" r:id="rId28"/>
    <p:sldId id="291"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FF"/>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409" autoAdjust="0"/>
    <p:restoredTop sz="94728" autoAdjust="0"/>
  </p:normalViewPr>
  <p:slideViewPr>
    <p:cSldViewPr>
      <p:cViewPr varScale="1">
        <p:scale>
          <a:sx n="41" d="100"/>
          <a:sy n="41" d="100"/>
        </p:scale>
        <p:origin x="-134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1229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317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1229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pPr>
              <a:defRPr/>
            </a:pPr>
            <a:fld id="{F81ECFF9-73E5-4D46-9D9D-8ADDAB3C6C2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8FD3068A-D365-4C51-86A0-A8BD15DA1E91}" type="slidenum">
              <a:rPr lang="en-US" smtClean="0"/>
              <a:pPr/>
              <a:t>4</a:t>
            </a:fld>
            <a:endParaRPr lang="en-US" smtClean="0"/>
          </a:p>
        </p:txBody>
      </p:sp>
      <p:sp>
        <p:nvSpPr>
          <p:cNvPr id="32771" name="Rectangle 2"/>
          <p:cNvSpPr>
            <a:spLocks noChangeArrowheads="1" noTextEdit="1"/>
          </p:cNvSpPr>
          <p:nvPr>
            <p:ph type="sldImg"/>
          </p:nvPr>
        </p:nvSpPr>
        <p:spPr>
          <a:solidFill>
            <a:srgbClr val="FFFFFF"/>
          </a:solidFill>
          <a:ln/>
        </p:spPr>
      </p:sp>
      <p:sp>
        <p:nvSpPr>
          <p:cNvPr id="3277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2AF434A4-7810-4170-9465-97C887A9729C}" type="slidenum">
              <a:rPr lang="en-US" smtClean="0"/>
              <a:pPr/>
              <a:t>8</a:t>
            </a:fld>
            <a:endParaRPr lang="en-US" smtClean="0"/>
          </a:p>
        </p:txBody>
      </p:sp>
      <p:sp>
        <p:nvSpPr>
          <p:cNvPr id="33795" name="Rectangle 2"/>
          <p:cNvSpPr>
            <a:spLocks noChangeArrowheads="1" noTextEdit="1"/>
          </p:cNvSpPr>
          <p:nvPr>
            <p:ph type="sldImg"/>
          </p:nvPr>
        </p:nvSpPr>
        <p:spPr>
          <a:solidFill>
            <a:srgbClr val="FFFFFF"/>
          </a:solidFill>
          <a:ln/>
        </p:spPr>
      </p:sp>
      <p:sp>
        <p:nvSpPr>
          <p:cNvPr id="3379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28014A2B-81AC-47D6-8A49-DE5003DCC8A6}" type="slidenum">
              <a:rPr lang="en-US" smtClean="0"/>
              <a:pPr/>
              <a:t>10</a:t>
            </a:fld>
            <a:endParaRPr lang="en-US" smtClean="0"/>
          </a:p>
        </p:txBody>
      </p:sp>
      <p:sp>
        <p:nvSpPr>
          <p:cNvPr id="34819" name="Rectangle 2"/>
          <p:cNvSpPr>
            <a:spLocks noChangeArrowheads="1" noTextEdit="1"/>
          </p:cNvSpPr>
          <p:nvPr>
            <p:ph type="sldImg"/>
          </p:nvPr>
        </p:nvSpPr>
        <p:spPr>
          <a:solidFill>
            <a:srgbClr val="FFFFFF"/>
          </a:solidFill>
          <a:ln/>
        </p:spPr>
      </p:sp>
      <p:sp>
        <p:nvSpPr>
          <p:cNvPr id="3482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260A5CA-A469-437F-8CE6-156A980F582E}" type="slidenum">
              <a:rPr lang="en-US" smtClean="0"/>
              <a:pPr/>
              <a:t>11</a:t>
            </a:fld>
            <a:endParaRPr lang="en-US" smtClean="0"/>
          </a:p>
        </p:txBody>
      </p:sp>
      <p:sp>
        <p:nvSpPr>
          <p:cNvPr id="35843" name="Rectangle 2"/>
          <p:cNvSpPr>
            <a:spLocks noChangeArrowheads="1" noTextEdit="1"/>
          </p:cNvSpPr>
          <p:nvPr>
            <p:ph type="sldImg"/>
          </p:nvPr>
        </p:nvSpPr>
        <p:spPr>
          <a:solidFill>
            <a:srgbClr val="FFFFFF"/>
          </a:solidFill>
          <a:ln/>
        </p:spPr>
      </p:sp>
      <p:sp>
        <p:nvSpPr>
          <p:cNvPr id="3584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A73A6AD-710F-4770-BE75-7B4071F87949}" type="slidenum">
              <a:rPr lang="en-US" smtClean="0"/>
              <a:pPr/>
              <a:t>13</a:t>
            </a:fld>
            <a:endParaRPr lang="en-US" smtClean="0"/>
          </a:p>
        </p:txBody>
      </p:sp>
      <p:sp>
        <p:nvSpPr>
          <p:cNvPr id="36867" name="Rectangle 2"/>
          <p:cNvSpPr>
            <a:spLocks noChangeArrowheads="1" noTextEdit="1"/>
          </p:cNvSpPr>
          <p:nvPr>
            <p:ph type="sldImg"/>
          </p:nvPr>
        </p:nvSpPr>
        <p:spPr>
          <a:solidFill>
            <a:srgbClr val="FFFFFF"/>
          </a:solidFill>
          <a:ln/>
        </p:spPr>
      </p:sp>
      <p:sp>
        <p:nvSpPr>
          <p:cNvPr id="3686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F26E1BD-77F7-4137-9002-3637A6A95B4A}" type="slidenum">
              <a:rPr lang="en-US" smtClean="0"/>
              <a:pPr/>
              <a:t>14</a:t>
            </a:fld>
            <a:endParaRPr lang="en-US" smtClean="0"/>
          </a:p>
        </p:txBody>
      </p:sp>
      <p:sp>
        <p:nvSpPr>
          <p:cNvPr id="37891" name="Rectangle 2"/>
          <p:cNvSpPr>
            <a:spLocks noChangeArrowheads="1" noTextEdit="1"/>
          </p:cNvSpPr>
          <p:nvPr>
            <p:ph type="sldImg"/>
          </p:nvPr>
        </p:nvSpPr>
        <p:spPr>
          <a:solidFill>
            <a:srgbClr val="FFFFFF"/>
          </a:solidFill>
          <a:ln/>
        </p:spPr>
      </p:sp>
      <p:sp>
        <p:nvSpPr>
          <p:cNvPr id="378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F7A0992-F30B-4832-8C4D-1EEBACABCA2A}" type="slidenum">
              <a:rPr lang="en-US" smtClean="0"/>
              <a:pPr/>
              <a:t>18</a:t>
            </a:fld>
            <a:endParaRPr lang="en-US" smtClean="0"/>
          </a:p>
        </p:txBody>
      </p:sp>
      <p:sp>
        <p:nvSpPr>
          <p:cNvPr id="38915" name="Rectangle 2"/>
          <p:cNvSpPr>
            <a:spLocks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5760 w 6027"/>
                <a:gd name="T1" fmla="*/ 1248 h 2296"/>
                <a:gd name="T2" fmla="*/ 0 w 6027"/>
                <a:gd name="T3" fmla="*/ 1248 h 2296"/>
                <a:gd name="T4" fmla="*/ 0 w 6027"/>
                <a:gd name="T5" fmla="*/ 0 h 2296"/>
                <a:gd name="T6" fmla="*/ 5760 w 6027"/>
                <a:gd name="T7" fmla="*/ 0 h 2296"/>
                <a:gd name="T8" fmla="*/ 5760 w 6027"/>
                <a:gd name="T9" fmla="*/ 1248 h 2296"/>
                <a:gd name="T10" fmla="*/ 5760 w 6027"/>
                <a:gd name="T11" fmla="*/ 1248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p>
          </p:txBody>
        </p:sp>
      </p:grpSp>
      <p:sp>
        <p:nvSpPr>
          <p:cNvPr id="7" name="Freeform 5"/>
          <p:cNvSpPr>
            <a:spLocks/>
          </p:cNvSpPr>
          <p:nvPr/>
        </p:nvSpPr>
        <p:spPr bwMode="hidden">
          <a:xfrm>
            <a:off x="6242050" y="6269038"/>
            <a:ext cx="2895600" cy="609600"/>
          </a:xfrm>
          <a:custGeom>
            <a:avLst/>
            <a:gdLst>
              <a:gd name="T0" fmla="*/ 2895600 w 5748"/>
              <a:gd name="T1" fmla="*/ 609600 h 246"/>
              <a:gd name="T2" fmla="*/ 0 w 5748"/>
              <a:gd name="T3" fmla="*/ 609600 h 246"/>
              <a:gd name="T4" fmla="*/ 0 w 5748"/>
              <a:gd name="T5" fmla="*/ 0 h 246"/>
              <a:gd name="T6" fmla="*/ 2895600 w 5748"/>
              <a:gd name="T7" fmla="*/ 0 h 246"/>
              <a:gd name="T8" fmla="*/ 2895600 w 5748"/>
              <a:gd name="T9" fmla="*/ 609600 h 246"/>
              <a:gd name="T10" fmla="*/ 2895600 w 5748"/>
              <a:gd name="T11" fmla="*/ 609600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pPr>
                  <a:defRPr/>
                </a:pPr>
                <a:endParaRPr lang="en-US"/>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pPr>
                  <a:defRPr/>
                </a:pPr>
                <a:endParaRPr lang="en-US"/>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pPr>
                  <a:defRPr/>
                </a:pPr>
                <a:endParaRPr lang="en-US"/>
              </a:p>
            </p:txBody>
          </p:sp>
          <p:sp>
            <p:nvSpPr>
              <p:cNvPr id="16" name="Freeform 13"/>
              <p:cNvSpPr>
                <a:spLocks/>
              </p:cNvSpPr>
              <p:nvPr userDrawn="1"/>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pPr>
                  <a:defRPr/>
                </a:pPr>
                <a:endParaRPr lang="en-US"/>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pPr>
                <a:defRPr/>
              </a:pPr>
              <a:endParaRPr lang="en-US"/>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pPr>
                <a:defRPr/>
              </a:pPr>
              <a:endParaRPr lang="en-US"/>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pPr>
                <a:defRPr/>
              </a:pPr>
              <a:endParaRPr lang="en-US"/>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pPr>
                <a:defRPr/>
              </a:pPr>
              <a:endParaRPr lang="en-US"/>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pPr>
                <a:defRPr/>
              </a:pPr>
              <a:endParaRPr lang="en-US"/>
            </a:p>
          </p:txBody>
        </p:sp>
        <p:sp>
          <p:nvSpPr>
            <p:cNvPr id="23" name="Freeform 21"/>
            <p:cNvSpPr>
              <a:spLocks/>
            </p:cNvSpPr>
            <p:nvPr userDrawn="1"/>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pPr>
                <a:defRPr/>
              </a:pPr>
              <a:endParaRPr lang="en-US"/>
            </a:p>
          </p:txBody>
        </p:sp>
      </p:grpSp>
      <p:sp>
        <p:nvSpPr>
          <p:cNvPr id="60438"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60439"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p>
        </p:txBody>
      </p:sp>
      <p:sp>
        <p:nvSpPr>
          <p:cNvPr id="25" name="Rectangle 25"/>
          <p:cNvSpPr>
            <a:spLocks noGrp="1" noChangeArrowheads="1"/>
          </p:cNvSpPr>
          <p:nvPr>
            <p:ph type="sldNum" sz="quarter" idx="11"/>
          </p:nvPr>
        </p:nvSpPr>
        <p:spPr/>
        <p:txBody>
          <a:bodyPr/>
          <a:lstStyle>
            <a:lvl1pPr>
              <a:defRPr/>
            </a:lvl1pPr>
          </a:lstStyle>
          <a:p>
            <a:pPr>
              <a:defRPr/>
            </a:pPr>
            <a:fld id="{1B09EDE6-449B-4E4D-BE83-8DBA5576B7F0}" type="slidenum">
              <a:rPr lang="en-US"/>
              <a:pPr>
                <a:defRPr/>
              </a:pPr>
              <a:t>‹#›</a:t>
            </a:fld>
            <a:endParaRPr lang="en-US"/>
          </a:p>
        </p:txBody>
      </p:sp>
      <p:sp>
        <p:nvSpPr>
          <p:cNvPr id="26" name="Rectangle 26"/>
          <p:cNvSpPr>
            <a:spLocks noGrp="1" noChangeArrowheads="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A3C40780-D7C7-47E3-A05A-28355DED88E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2A283D00-90F0-4DDC-BF4C-139AFBC3597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2A032422-7A30-44EA-86F5-D2C03B935FAF}"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4"/>
          <p:cNvSpPr>
            <a:spLocks noGrp="1" noChangeArrowheads="1"/>
          </p:cNvSpPr>
          <p:nvPr>
            <p:ph type="dt" sz="half" idx="10"/>
          </p:nvPr>
        </p:nvSpPr>
        <p:spPr>
          <a:ln/>
        </p:spPr>
        <p:txBody>
          <a:bodyPr/>
          <a:lstStyle>
            <a:lvl1pPr>
              <a:defRPr/>
            </a:lvl1pPr>
          </a:lstStyle>
          <a:p>
            <a:pPr>
              <a:defRPr/>
            </a:pPr>
            <a:endParaRPr lang="en-US"/>
          </a:p>
        </p:txBody>
      </p:sp>
      <p:sp>
        <p:nvSpPr>
          <p:cNvPr id="7" name="Rectangle 25"/>
          <p:cNvSpPr>
            <a:spLocks noGrp="1" noChangeArrowheads="1"/>
          </p:cNvSpPr>
          <p:nvPr>
            <p:ph type="ftr" sz="quarter" idx="11"/>
          </p:nvPr>
        </p:nvSpPr>
        <p:spPr>
          <a:ln/>
        </p:spPr>
        <p:txBody>
          <a:bodyPr/>
          <a:lstStyle>
            <a:lvl1pPr>
              <a:defRPr/>
            </a:lvl1pPr>
          </a:lstStyle>
          <a:p>
            <a:pPr>
              <a:defRPr/>
            </a:pPr>
            <a:endParaRPr lang="en-US"/>
          </a:p>
        </p:txBody>
      </p:sp>
      <p:sp>
        <p:nvSpPr>
          <p:cNvPr id="8" name="Rectangle 26"/>
          <p:cNvSpPr>
            <a:spLocks noGrp="1" noChangeArrowheads="1"/>
          </p:cNvSpPr>
          <p:nvPr>
            <p:ph type="sldNum" sz="quarter" idx="12"/>
          </p:nvPr>
        </p:nvSpPr>
        <p:spPr>
          <a:ln/>
        </p:spPr>
        <p:txBody>
          <a:bodyPr/>
          <a:lstStyle>
            <a:lvl1pPr>
              <a:defRPr/>
            </a:lvl1pPr>
          </a:lstStyle>
          <a:p>
            <a:pPr>
              <a:defRPr/>
            </a:pPr>
            <a:fld id="{83EFB502-5DEA-42D8-9571-2B04B7E028E3}"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28600"/>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243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243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7A3720BB-F235-415F-8C2A-831D7A4634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AB3CF7FE-D206-49EC-BF56-A45A304982F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529D0868-00D7-43DC-8A4E-15BDAB4C393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E11F09BD-2553-4036-96CE-24138E9931D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290D0057-AFF7-426B-86E2-3A45F70632A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DEB78A99-84A4-472E-BCB8-477EFF6CB28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F25AF9E9-2D25-4A02-9ADD-3CB9C71FE7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74F4318A-F7D3-41A4-8565-13CB688462D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043C39C2-4B31-425C-A0A5-D237E5E8015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4338" name="Group 2"/>
          <p:cNvGrpSpPr>
            <a:grpSpLocks/>
          </p:cNvGrpSpPr>
          <p:nvPr/>
        </p:nvGrpSpPr>
        <p:grpSpPr bwMode="auto">
          <a:xfrm>
            <a:off x="0" y="0"/>
            <a:ext cx="9144000" cy="6858000"/>
            <a:chOff x="0" y="0"/>
            <a:chExt cx="5760" cy="4320"/>
          </a:xfrm>
        </p:grpSpPr>
        <p:sp>
          <p:nvSpPr>
            <p:cNvPr id="1049" name="Freeform 3"/>
            <p:cNvSpPr>
              <a:spLocks/>
            </p:cNvSpPr>
            <p:nvPr/>
          </p:nvSpPr>
          <p:spPr bwMode="hidden">
            <a:xfrm>
              <a:off x="0" y="3072"/>
              <a:ext cx="5760" cy="1248"/>
            </a:xfrm>
            <a:custGeom>
              <a:avLst/>
              <a:gdLst>
                <a:gd name="T0" fmla="*/ 5760 w 6027"/>
                <a:gd name="T1" fmla="*/ 1248 h 2296"/>
                <a:gd name="T2" fmla="*/ 0 w 6027"/>
                <a:gd name="T3" fmla="*/ 1248 h 2296"/>
                <a:gd name="T4" fmla="*/ 0 w 6027"/>
                <a:gd name="T5" fmla="*/ 0 h 2296"/>
                <a:gd name="T6" fmla="*/ 5760 w 6027"/>
                <a:gd name="T7" fmla="*/ 0 h 2296"/>
                <a:gd name="T8" fmla="*/ 5760 w 6027"/>
                <a:gd name="T9" fmla="*/ 1248 h 2296"/>
                <a:gd name="T10" fmla="*/ 5760 w 6027"/>
                <a:gd name="T11" fmla="*/ 1248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a:p>
          </p:txBody>
        </p:sp>
        <p:sp>
          <p:nvSpPr>
            <p:cNvPr id="5939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p>
          </p:txBody>
        </p:sp>
      </p:grpSp>
      <p:sp>
        <p:nvSpPr>
          <p:cNvPr id="1027" name="Freeform 5"/>
          <p:cNvSpPr>
            <a:spLocks/>
          </p:cNvSpPr>
          <p:nvPr/>
        </p:nvSpPr>
        <p:spPr bwMode="hidden">
          <a:xfrm>
            <a:off x="6248400" y="6262688"/>
            <a:ext cx="2895600" cy="609600"/>
          </a:xfrm>
          <a:custGeom>
            <a:avLst/>
            <a:gdLst>
              <a:gd name="T0" fmla="*/ 2895600 w 5748"/>
              <a:gd name="T1" fmla="*/ 609600 h 246"/>
              <a:gd name="T2" fmla="*/ 0 w 5748"/>
              <a:gd name="T3" fmla="*/ 609600 h 246"/>
              <a:gd name="T4" fmla="*/ 0 w 5748"/>
              <a:gd name="T5" fmla="*/ 0 h 246"/>
              <a:gd name="T6" fmla="*/ 2895600 w 5748"/>
              <a:gd name="T7" fmla="*/ 0 h 246"/>
              <a:gd name="T8" fmla="*/ 2895600 w 5748"/>
              <a:gd name="T9" fmla="*/ 609600 h 246"/>
              <a:gd name="T10" fmla="*/ 2895600 w 5748"/>
              <a:gd name="T11" fmla="*/ 609600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a:p>
        </p:txBody>
      </p:sp>
      <p:grpSp>
        <p:nvGrpSpPr>
          <p:cNvPr id="14340" name="Group 6"/>
          <p:cNvGrpSpPr>
            <a:grpSpLocks/>
          </p:cNvGrpSpPr>
          <p:nvPr/>
        </p:nvGrpSpPr>
        <p:grpSpPr bwMode="auto">
          <a:xfrm>
            <a:off x="0" y="6019800"/>
            <a:ext cx="7848600" cy="857250"/>
            <a:chOff x="0" y="3792"/>
            <a:chExt cx="4944" cy="540"/>
          </a:xfrm>
        </p:grpSpPr>
        <p:sp>
          <p:nvSpPr>
            <p:cNvPr id="5939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4354" name="Group 8"/>
            <p:cNvGrpSpPr>
              <a:grpSpLocks/>
            </p:cNvGrpSpPr>
            <p:nvPr userDrawn="1"/>
          </p:nvGrpSpPr>
          <p:grpSpPr bwMode="auto">
            <a:xfrm>
              <a:off x="2486" y="3792"/>
              <a:ext cx="2458" cy="540"/>
              <a:chOff x="2486" y="3792"/>
              <a:chExt cx="2458" cy="540"/>
            </a:xfrm>
          </p:grpSpPr>
          <p:sp>
            <p:nvSpPr>
              <p:cNvPr id="1044"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a:p>
            </p:txBody>
          </p:sp>
          <p:sp>
            <p:nvSpPr>
              <p:cNvPr id="1045" name="Freeform 10"/>
              <p:cNvSpPr>
                <a:spLocks/>
              </p:cNvSpPr>
              <p:nvPr userDrawn="1"/>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pPr>
                  <a:defRPr/>
                </a:pPr>
                <a:endParaRPr lang="en-US"/>
              </a:p>
            </p:txBody>
          </p:sp>
          <p:sp>
            <p:nvSpPr>
              <p:cNvPr id="1046"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pPr>
                  <a:defRPr/>
                </a:pPr>
                <a:endParaRPr lang="en-US"/>
              </a:p>
            </p:txBody>
          </p:sp>
          <p:sp>
            <p:nvSpPr>
              <p:cNvPr id="1047"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pPr>
                  <a:defRPr/>
                </a:pPr>
                <a:endParaRPr lang="en-US"/>
              </a:p>
            </p:txBody>
          </p:sp>
          <p:sp>
            <p:nvSpPr>
              <p:cNvPr id="1048" name="Freeform 13"/>
              <p:cNvSpPr>
                <a:spLocks/>
              </p:cNvSpPr>
              <p:nvPr userDrawn="1"/>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pPr>
                  <a:defRPr/>
                </a:pPr>
                <a:endParaRPr lang="en-US"/>
              </a:p>
            </p:txBody>
          </p:sp>
        </p:grpSp>
        <p:sp>
          <p:nvSpPr>
            <p:cNvPr id="59406"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4341" name="Group 15"/>
          <p:cNvGrpSpPr>
            <a:grpSpLocks/>
          </p:cNvGrpSpPr>
          <p:nvPr/>
        </p:nvGrpSpPr>
        <p:grpSpPr bwMode="auto">
          <a:xfrm>
            <a:off x="627063" y="6021388"/>
            <a:ext cx="5684837" cy="849312"/>
            <a:chOff x="395" y="3793"/>
            <a:chExt cx="3581" cy="535"/>
          </a:xfrm>
        </p:grpSpPr>
        <p:sp>
          <p:nvSpPr>
            <p:cNvPr id="1035" name="Freeform 16"/>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pPr>
                <a:defRPr/>
              </a:pPr>
              <a:endParaRPr lang="en-US"/>
            </a:p>
          </p:txBody>
        </p:sp>
        <p:sp>
          <p:nvSpPr>
            <p:cNvPr id="1036"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pPr>
                <a:defRPr/>
              </a:pPr>
              <a:endParaRPr lang="en-US"/>
            </a:p>
          </p:txBody>
        </p:sp>
        <p:sp>
          <p:nvSpPr>
            <p:cNvPr id="1037"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pPr>
                <a:defRPr/>
              </a:pPr>
              <a:endParaRPr lang="en-US"/>
            </a:p>
          </p:txBody>
        </p:sp>
        <p:sp>
          <p:nvSpPr>
            <p:cNvPr id="1038"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pPr>
                <a:defRPr/>
              </a:pPr>
              <a:endParaRPr lang="en-US"/>
            </a:p>
          </p:txBody>
        </p:sp>
        <p:sp>
          <p:nvSpPr>
            <p:cNvPr id="1039" name="Freeform 20"/>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pPr>
                <a:defRPr/>
              </a:pPr>
              <a:endParaRPr lang="en-US"/>
            </a:p>
          </p:txBody>
        </p:sp>
        <p:sp>
          <p:nvSpPr>
            <p:cNvPr id="1040" name="Freeform 21"/>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pPr>
                <a:defRPr/>
              </a:pPr>
              <a:endParaRPr lang="en-US"/>
            </a:p>
          </p:txBody>
        </p:sp>
      </p:grpSp>
      <p:sp>
        <p:nvSpPr>
          <p:cNvPr id="59414"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43"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9416"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endParaRPr lang="en-US"/>
          </a:p>
        </p:txBody>
      </p:sp>
      <p:sp>
        <p:nvSpPr>
          <p:cNvPr id="59417"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a:defRPr/>
            </a:pPr>
            <a:endParaRPr lang="en-US"/>
          </a:p>
        </p:txBody>
      </p:sp>
      <p:sp>
        <p:nvSpPr>
          <p:cNvPr id="59418"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2ACB0977-CAEE-44F6-9060-727F85D5A9A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29"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6.gif"/><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6.gif"/><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6.gi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gif"/><Relationship Id="rId2" Type="http://schemas.openxmlformats.org/officeDocument/2006/relationships/audio" Target="file:///D:\My%20Documents\My%20Music\Unknown%20Artist\Unknown%20Album\Nh&#7919;ng%20b&#244;g%20hoa%20nh&#7919;g%20b&#224;i%20ca.wma" TargetMode="Externa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6.gif"/><Relationship Id="rId4" Type="http://schemas.openxmlformats.org/officeDocument/2006/relationships/oleObject" Target="../embeddings/oleObject10.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6.gif"/></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17.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12.bin"/></Relationships>
</file>

<file path=ppt/slides/_rels/slide19.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19.wmf"/><Relationship Id="rId3" Type="http://schemas.openxmlformats.org/officeDocument/2006/relationships/slide" Target="slide28.xml"/><Relationship Id="rId7" Type="http://schemas.openxmlformats.org/officeDocument/2006/relationships/slide" Target="slide22.xml"/><Relationship Id="rId12" Type="http://schemas.openxmlformats.org/officeDocument/2006/relationships/slide" Target="slide2.xml"/><Relationship Id="rId2" Type="http://schemas.openxmlformats.org/officeDocument/2006/relationships/slide" Target="slide1.xml"/><Relationship Id="rId16" Type="http://schemas.openxmlformats.org/officeDocument/2006/relationships/image" Target="../media/image22.gif"/><Relationship Id="rId1" Type="http://schemas.openxmlformats.org/officeDocument/2006/relationships/slideLayout" Target="../slideLayouts/slideLayout12.xml"/><Relationship Id="rId6" Type="http://schemas.openxmlformats.org/officeDocument/2006/relationships/slide" Target="slide24.xml"/><Relationship Id="rId11" Type="http://schemas.openxmlformats.org/officeDocument/2006/relationships/slide" Target="slide26.xml"/><Relationship Id="rId5" Type="http://schemas.openxmlformats.org/officeDocument/2006/relationships/slide" Target="slide23.xml"/><Relationship Id="rId15" Type="http://schemas.openxmlformats.org/officeDocument/2006/relationships/image" Target="../media/image21.gif"/><Relationship Id="rId10" Type="http://schemas.openxmlformats.org/officeDocument/2006/relationships/slide" Target="slide12.xml"/><Relationship Id="rId4" Type="http://schemas.openxmlformats.org/officeDocument/2006/relationships/slide" Target="slide11.xml"/><Relationship Id="rId9" Type="http://schemas.openxmlformats.org/officeDocument/2006/relationships/slide" Target="slide27.xml"/><Relationship Id="rId14" Type="http://schemas.openxmlformats.org/officeDocument/2006/relationships/image" Target="../media/image20.w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slide" Target="slide19.xml"/><Relationship Id="rId1" Type="http://schemas.openxmlformats.org/officeDocument/2006/relationships/slideLayout" Target="../slideLayouts/slideLayout2.xml"/><Relationship Id="rId4" Type="http://schemas.openxmlformats.org/officeDocument/2006/relationships/image" Target="../media/image26.gif"/></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 Target="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 Target="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Layout" Target="../slideLayouts/slideLayout12.xml"/><Relationship Id="rId1" Type="http://schemas.openxmlformats.org/officeDocument/2006/relationships/vmlDrawing" Target="../drawings/vmlDrawing13.vml"/><Relationship Id="rId4" Type="http://schemas.openxmlformats.org/officeDocument/2006/relationships/oleObject" Target="../embeddings/oleObject13.bin"/></Relationships>
</file>

<file path=ppt/slides/_rels/slide27.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12.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 Target="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gi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6.gi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6.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4098" name="WordArt 2"/>
          <p:cNvSpPr>
            <a:spLocks noChangeArrowheads="1" noChangeShapeType="1" noTextEdit="1"/>
          </p:cNvSpPr>
          <p:nvPr/>
        </p:nvSpPr>
        <p:spPr bwMode="auto">
          <a:xfrm rot="-98534">
            <a:off x="2819400" y="765175"/>
            <a:ext cx="3959225" cy="758825"/>
          </a:xfrm>
          <a:prstGeom prst="rect">
            <a:avLst/>
          </a:prstGeom>
        </p:spPr>
        <p:txBody>
          <a:bodyPr wrap="none" fromWordArt="1">
            <a:prstTxWarp prst="textWave1">
              <a:avLst>
                <a:gd name="adj1" fmla="val 13005"/>
                <a:gd name="adj2" fmla="val -111"/>
              </a:avLst>
            </a:prstTxWarp>
          </a:bodyPr>
          <a:lstStyle/>
          <a:p>
            <a:pPr algn="ctr"/>
            <a:r>
              <a:rPr lang="en-US" sz="2800" b="1" kern="10">
                <a:ln w="9525">
                  <a:solidFill>
                    <a:srgbClr val="FFFF00"/>
                  </a:solidFill>
                  <a:round/>
                  <a:headEnd/>
                  <a:tailEnd/>
                </a:ln>
                <a:solidFill>
                  <a:srgbClr val="FFFF00"/>
                </a:solidFill>
                <a:effectLst>
                  <a:outerShdw dist="53882" dir="2700000" algn="ctr" rotWithShape="0">
                    <a:srgbClr val="C0C0C0">
                      <a:alpha val="79999"/>
                    </a:srgbClr>
                  </a:outerShdw>
                </a:effectLst>
                <a:latin typeface="Arial"/>
                <a:cs typeface="Arial"/>
              </a:rPr>
              <a:t>Kiểm tra bài cũ</a:t>
            </a:r>
          </a:p>
        </p:txBody>
      </p:sp>
      <p:pic>
        <p:nvPicPr>
          <p:cNvPr id="16387" name="Picture 3" descr="sonca"/>
          <p:cNvPicPr>
            <a:picLocks noChangeAspect="1" noChangeArrowheads="1"/>
          </p:cNvPicPr>
          <p:nvPr/>
        </p:nvPicPr>
        <p:blipFill>
          <a:blip r:embed="rId2"/>
          <a:srcRect/>
          <a:stretch>
            <a:fillRect/>
          </a:stretch>
        </p:blipFill>
        <p:spPr bwMode="auto">
          <a:xfrm>
            <a:off x="304800" y="1752600"/>
            <a:ext cx="3962400" cy="4648200"/>
          </a:xfrm>
          <a:prstGeom prst="rect">
            <a:avLst/>
          </a:prstGeom>
          <a:noFill/>
          <a:ln w="9525">
            <a:noFill/>
            <a:miter lim="800000"/>
            <a:headEnd/>
            <a:tailEnd/>
          </a:ln>
        </p:spPr>
      </p:pic>
      <p:sp>
        <p:nvSpPr>
          <p:cNvPr id="4100" name="Text Box 4"/>
          <p:cNvSpPr txBox="1">
            <a:spLocks noChangeArrowheads="1"/>
          </p:cNvSpPr>
          <p:nvPr/>
        </p:nvSpPr>
        <p:spPr bwMode="auto">
          <a:xfrm>
            <a:off x="4495800" y="2286000"/>
            <a:ext cx="4114800" cy="4062413"/>
          </a:xfrm>
          <a:prstGeom prst="rect">
            <a:avLst/>
          </a:prstGeom>
          <a:noFill/>
          <a:ln w="9525">
            <a:noFill/>
            <a:miter lim="800000"/>
            <a:headEnd/>
            <a:tailEnd/>
          </a:ln>
        </p:spPr>
        <p:txBody>
          <a:bodyPr>
            <a:spAutoFit/>
          </a:bodyPr>
          <a:lstStyle/>
          <a:p>
            <a:pPr eaLnBrk="1" hangingPunct="1">
              <a:spcBef>
                <a:spcPct val="50000"/>
              </a:spcBef>
            </a:pPr>
            <a:r>
              <a:rPr lang="en-US" sz="2800" b="1" i="1">
                <a:solidFill>
                  <a:srgbClr val="FFFF00"/>
                </a:solidFill>
              </a:rPr>
              <a:t>Em hãy trình bày bài hát:</a:t>
            </a:r>
          </a:p>
          <a:p>
            <a:pPr eaLnBrk="1" hangingPunct="1">
              <a:spcBef>
                <a:spcPct val="50000"/>
              </a:spcBef>
            </a:pPr>
            <a:r>
              <a:rPr lang="en-US" sz="2400"/>
              <a:t> </a:t>
            </a:r>
            <a:r>
              <a:rPr lang="en-US" sz="4000" b="1">
                <a:solidFill>
                  <a:srgbClr val="FFFF00"/>
                </a:solidFill>
              </a:rPr>
              <a:t>Con chim hay hót</a:t>
            </a:r>
          </a:p>
          <a:p>
            <a:pPr eaLnBrk="1" hangingPunct="1">
              <a:spcBef>
                <a:spcPct val="50000"/>
              </a:spcBef>
            </a:pPr>
            <a:r>
              <a:rPr lang="en-US" sz="2800">
                <a:solidFill>
                  <a:srgbClr val="FFFF00"/>
                </a:solidFill>
              </a:rPr>
              <a:t>          </a:t>
            </a:r>
            <a:r>
              <a:rPr lang="en-US" sz="2400" i="1">
                <a:solidFill>
                  <a:srgbClr val="FFFF00"/>
                </a:solidFill>
              </a:rPr>
              <a:t>Nhạc: Phan Huỳnh Điểu</a:t>
            </a:r>
          </a:p>
          <a:p>
            <a:pPr eaLnBrk="1" hangingPunct="1">
              <a:spcBef>
                <a:spcPct val="50000"/>
              </a:spcBef>
            </a:pPr>
            <a:r>
              <a:rPr lang="en-US" sz="2400" i="1">
                <a:solidFill>
                  <a:srgbClr val="FFFF00"/>
                </a:solidFill>
              </a:rPr>
              <a:t>           Lời: Theo đồng dao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3" presetClass="entr" presetSubtype="10" fill="hold" grpId="0" nodeType="afterEffect">
                                  <p:stCondLst>
                                    <p:cond delay="1000"/>
                                  </p:stCondLst>
                                  <p:childTnLst>
                                    <p:set>
                                      <p:cBhvr>
                                        <p:cTn id="11" dur="1" fill="hold">
                                          <p:stCondLst>
                                            <p:cond delay="0"/>
                                          </p:stCondLst>
                                        </p:cTn>
                                        <p:tgtEl>
                                          <p:spTgt spid="4100"/>
                                        </p:tgtEl>
                                        <p:attrNameLst>
                                          <p:attrName>style.visibility</p:attrName>
                                        </p:attrNameLst>
                                      </p:cBhvr>
                                      <p:to>
                                        <p:strVal val="visible"/>
                                      </p:to>
                                    </p:set>
                                    <p:animEffect transition="in" filter="blinds(horizontal)">
                                      <p:cBhvr>
                                        <p:cTn id="12"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10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88064" name="Object 1024"/>
          <p:cNvGraphicFramePr>
            <a:graphicFrameLocks noChangeAspect="1"/>
          </p:cNvGraphicFramePr>
          <p:nvPr/>
        </p:nvGraphicFramePr>
        <p:xfrm>
          <a:off x="1066800" y="1981200"/>
          <a:ext cx="7543800" cy="1828800"/>
        </p:xfrm>
        <a:graphic>
          <a:graphicData uri="http://schemas.openxmlformats.org/presentationml/2006/ole">
            <p:oleObj spid="_x0000_s6146" name="Bitmap Image" r:id="rId4" imgW="3990476" imgH="571731" progId="Paint.Picture">
              <p:embed/>
            </p:oleObj>
          </a:graphicData>
        </a:graphic>
      </p:graphicFrame>
      <p:sp>
        <p:nvSpPr>
          <p:cNvPr id="18436" name="Rectangle 4"/>
          <p:cNvSpPr>
            <a:spLocks noChangeArrowheads="1"/>
          </p:cNvSpPr>
          <p:nvPr/>
        </p:nvSpPr>
        <p:spPr bwMode="auto">
          <a:xfrm>
            <a:off x="1524000" y="1219200"/>
            <a:ext cx="3200400" cy="762000"/>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solidFill>
                  <a:schemeClr val="hlink"/>
                </a:solidFill>
                <a:effectLst>
                  <a:outerShdw blurRad="38100" dist="38100" dir="2700000" algn="tl">
                    <a:srgbClr val="C0C0C0"/>
                  </a:outerShdw>
                </a:effectLst>
                <a:latin typeface="Arial"/>
              </a:rPr>
              <a:t>Câu 3:</a:t>
            </a:r>
          </a:p>
        </p:txBody>
      </p:sp>
      <p:pic>
        <p:nvPicPr>
          <p:cNvPr id="6149" name="Picture 5" descr="726986tyvhi3urbl"/>
          <p:cNvPicPr>
            <a:picLocks noChangeAspect="1" noChangeArrowheads="1" noCrop="1"/>
          </p:cNvPicPr>
          <p:nvPr/>
        </p:nvPicPr>
        <p:blipFill>
          <a:blip r:embed="rId5"/>
          <a:srcRect/>
          <a:stretch>
            <a:fillRect/>
          </a:stretch>
        </p:blipFill>
        <p:spPr bwMode="auto">
          <a:xfrm>
            <a:off x="0" y="0"/>
            <a:ext cx="914400" cy="6858000"/>
          </a:xfrm>
          <a:prstGeom prst="rect">
            <a:avLst/>
          </a:prstGeom>
          <a:noFill/>
          <a:ln w="9525">
            <a:noFill/>
            <a:miter lim="800000"/>
            <a:headEnd/>
            <a:tailEnd/>
          </a:ln>
        </p:spPr>
      </p:pic>
      <p:grpSp>
        <p:nvGrpSpPr>
          <p:cNvPr id="6150" name="Group 7"/>
          <p:cNvGrpSpPr>
            <a:grpSpLocks/>
          </p:cNvGrpSpPr>
          <p:nvPr/>
        </p:nvGrpSpPr>
        <p:grpSpPr bwMode="auto">
          <a:xfrm>
            <a:off x="838200" y="685800"/>
            <a:ext cx="7848600" cy="457200"/>
            <a:chOff x="528" y="432"/>
            <a:chExt cx="4944" cy="288"/>
          </a:xfrm>
        </p:grpSpPr>
        <p:sp>
          <p:nvSpPr>
            <p:cNvPr id="6151" name="Text Box 8"/>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18441" name="Rectangle 9"/>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C0C0C0"/>
                    </a:outerShdw>
                  </a:effectLst>
                  <a:latin typeface="Arial"/>
                </a:rPr>
                <a:t>Học hát bài: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1000"/>
                                  </p:stCondLst>
                                  <p:childTnLst>
                                    <p:set>
                                      <p:cBhvr>
                                        <p:cTn id="6" dur="1" fill="hold">
                                          <p:stCondLst>
                                            <p:cond delay="0"/>
                                          </p:stCondLst>
                                        </p:cTn>
                                        <p:tgtEl>
                                          <p:spTgt spid="18436"/>
                                        </p:tgtEl>
                                        <p:attrNameLst>
                                          <p:attrName>style.visibility</p:attrName>
                                        </p:attrNameLst>
                                      </p:cBhvr>
                                      <p:to>
                                        <p:strVal val="visible"/>
                                      </p:to>
                                    </p:set>
                                    <p:animEffect transition="in" filter="slide(fromBottom)">
                                      <p:cBhvr>
                                        <p:cTn id="7" dur="500"/>
                                        <p:tgtEl>
                                          <p:spTgt spid="18436"/>
                                        </p:tgtEl>
                                      </p:cBhvr>
                                    </p:animEffect>
                                  </p:childTnLst>
                                </p:cTn>
                              </p:par>
                            </p:childTnLst>
                          </p:cTn>
                        </p:par>
                        <p:par>
                          <p:cTn id="8" fill="hold" nodeType="afterGroup">
                            <p:stCondLst>
                              <p:cond delay="1500"/>
                            </p:stCondLst>
                            <p:childTnLst>
                              <p:par>
                                <p:cTn id="9" presetID="23" presetClass="entr" presetSubtype="16" fill="hold" nodeType="afterEffect">
                                  <p:stCondLst>
                                    <p:cond delay="1000"/>
                                  </p:stCondLst>
                                  <p:childTnLst>
                                    <p:set>
                                      <p:cBhvr>
                                        <p:cTn id="10" dur="1" fill="hold">
                                          <p:stCondLst>
                                            <p:cond delay="0"/>
                                          </p:stCondLst>
                                        </p:cTn>
                                        <p:tgtEl>
                                          <p:spTgt spid="88064"/>
                                        </p:tgtEl>
                                        <p:attrNameLst>
                                          <p:attrName>style.visibility</p:attrName>
                                        </p:attrNameLst>
                                      </p:cBhvr>
                                      <p:to>
                                        <p:strVal val="visible"/>
                                      </p:to>
                                    </p:set>
                                    <p:anim calcmode="lin" valueType="num">
                                      <p:cBhvr>
                                        <p:cTn id="11" dur="500" fill="hold"/>
                                        <p:tgtEl>
                                          <p:spTgt spid="88064"/>
                                        </p:tgtEl>
                                        <p:attrNameLst>
                                          <p:attrName>ppt_w</p:attrName>
                                        </p:attrNameLst>
                                      </p:cBhvr>
                                      <p:tavLst>
                                        <p:tav tm="0">
                                          <p:val>
                                            <p:fltVal val="0"/>
                                          </p:val>
                                        </p:tav>
                                        <p:tav tm="100000">
                                          <p:val>
                                            <p:strVal val="#ppt_w"/>
                                          </p:val>
                                        </p:tav>
                                      </p:tavLst>
                                    </p:anim>
                                    <p:anim calcmode="lin" valueType="num">
                                      <p:cBhvr>
                                        <p:cTn id="12" dur="500" fill="hold"/>
                                        <p:tgtEl>
                                          <p:spTgt spid="8806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89088" name="Object 1024"/>
          <p:cNvGraphicFramePr>
            <a:graphicFrameLocks noChangeAspect="1"/>
          </p:cNvGraphicFramePr>
          <p:nvPr/>
        </p:nvGraphicFramePr>
        <p:xfrm>
          <a:off x="914400" y="2057400"/>
          <a:ext cx="7924800" cy="1905000"/>
        </p:xfrm>
        <a:graphic>
          <a:graphicData uri="http://schemas.openxmlformats.org/presentationml/2006/ole">
            <p:oleObj spid="_x0000_s7170" name="Bitmap Image" r:id="rId4" imgW="4009524" imgH="638264" progId="Paint.Picture">
              <p:embed/>
            </p:oleObj>
          </a:graphicData>
        </a:graphic>
      </p:graphicFrame>
      <p:sp>
        <p:nvSpPr>
          <p:cNvPr id="20484" name="Rectangle 4"/>
          <p:cNvSpPr>
            <a:spLocks noChangeArrowheads="1"/>
          </p:cNvSpPr>
          <p:nvPr/>
        </p:nvSpPr>
        <p:spPr bwMode="auto">
          <a:xfrm>
            <a:off x="1219200" y="914400"/>
            <a:ext cx="3200400" cy="762000"/>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solidFill>
                  <a:schemeClr val="hlink"/>
                </a:solidFill>
                <a:effectLst>
                  <a:outerShdw blurRad="38100" dist="38100" dir="2700000" algn="tl">
                    <a:srgbClr val="C0C0C0"/>
                  </a:outerShdw>
                </a:effectLst>
                <a:latin typeface="Arial"/>
              </a:rPr>
              <a:t>Câu 4:</a:t>
            </a:r>
          </a:p>
        </p:txBody>
      </p:sp>
      <p:pic>
        <p:nvPicPr>
          <p:cNvPr id="7173" name="Picture 5" descr="726986tyvhi3urbl"/>
          <p:cNvPicPr>
            <a:picLocks noChangeAspect="1" noChangeArrowheads="1" noCrop="1"/>
          </p:cNvPicPr>
          <p:nvPr/>
        </p:nvPicPr>
        <p:blipFill>
          <a:blip r:embed="rId5"/>
          <a:srcRect/>
          <a:stretch>
            <a:fillRect/>
          </a:stretch>
        </p:blipFill>
        <p:spPr bwMode="auto">
          <a:xfrm>
            <a:off x="0" y="0"/>
            <a:ext cx="990600" cy="6858000"/>
          </a:xfrm>
          <a:prstGeom prst="rect">
            <a:avLst/>
          </a:prstGeom>
          <a:noFill/>
          <a:ln w="9525">
            <a:noFill/>
            <a:miter lim="800000"/>
            <a:headEnd/>
            <a:tailEnd/>
          </a:ln>
        </p:spPr>
      </p:pic>
      <p:grpSp>
        <p:nvGrpSpPr>
          <p:cNvPr id="7174" name="Group 7"/>
          <p:cNvGrpSpPr>
            <a:grpSpLocks/>
          </p:cNvGrpSpPr>
          <p:nvPr/>
        </p:nvGrpSpPr>
        <p:grpSpPr bwMode="auto">
          <a:xfrm>
            <a:off x="838200" y="685800"/>
            <a:ext cx="7848600" cy="457200"/>
            <a:chOff x="528" y="432"/>
            <a:chExt cx="4944" cy="288"/>
          </a:xfrm>
        </p:grpSpPr>
        <p:sp>
          <p:nvSpPr>
            <p:cNvPr id="7175" name="Text Box 8"/>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20489" name="Rectangle 9"/>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C0C0C0"/>
                    </a:outerShdw>
                  </a:effectLst>
                  <a:latin typeface="Arial"/>
                </a:rPr>
                <a:t>Học hát bài: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1000"/>
                                  </p:stCondLst>
                                  <p:childTnLst>
                                    <p:set>
                                      <p:cBhvr>
                                        <p:cTn id="6" dur="1" fill="hold">
                                          <p:stCondLst>
                                            <p:cond delay="0"/>
                                          </p:stCondLst>
                                        </p:cTn>
                                        <p:tgtEl>
                                          <p:spTgt spid="20484"/>
                                        </p:tgtEl>
                                        <p:attrNameLst>
                                          <p:attrName>style.visibility</p:attrName>
                                        </p:attrNameLst>
                                      </p:cBhvr>
                                      <p:to>
                                        <p:strVal val="visible"/>
                                      </p:to>
                                    </p:set>
                                    <p:animEffect transition="in" filter="strips(downLeft)">
                                      <p:cBhvr>
                                        <p:cTn id="7" dur="500"/>
                                        <p:tgtEl>
                                          <p:spTgt spid="20484"/>
                                        </p:tgtEl>
                                      </p:cBhvr>
                                    </p:animEffect>
                                  </p:childTnLst>
                                </p:cTn>
                              </p:par>
                            </p:childTnLst>
                          </p:cTn>
                        </p:par>
                        <p:par>
                          <p:cTn id="8" fill="hold" nodeType="afterGroup">
                            <p:stCondLst>
                              <p:cond delay="1500"/>
                            </p:stCondLst>
                            <p:childTnLst>
                              <p:par>
                                <p:cTn id="9" presetID="12" presetClass="entr" presetSubtype="4" fill="hold" nodeType="afterEffect">
                                  <p:stCondLst>
                                    <p:cond delay="1000"/>
                                  </p:stCondLst>
                                  <p:childTnLst>
                                    <p:set>
                                      <p:cBhvr>
                                        <p:cTn id="10" dur="1" fill="hold">
                                          <p:stCondLst>
                                            <p:cond delay="0"/>
                                          </p:stCondLst>
                                        </p:cTn>
                                        <p:tgtEl>
                                          <p:spTgt spid="89088"/>
                                        </p:tgtEl>
                                        <p:attrNameLst>
                                          <p:attrName>style.visibility</p:attrName>
                                        </p:attrNameLst>
                                      </p:cBhvr>
                                      <p:to>
                                        <p:strVal val="visible"/>
                                      </p:to>
                                    </p:set>
                                    <p:animEffect transition="in" filter="slide(fromBottom)">
                                      <p:cBhvr>
                                        <p:cTn id="11" dur="500"/>
                                        <p:tgtEl>
                                          <p:spTgt spid="89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smtClean="0"/>
              <a:t/>
            </a:r>
            <a:br>
              <a:rPr lang="en-US" smtClean="0"/>
            </a:br>
            <a:r>
              <a:rPr lang="en-US" smtClean="0"/>
              <a:t/>
            </a:r>
            <a:br>
              <a:rPr lang="en-US" smtClean="0"/>
            </a:br>
            <a:endParaRPr lang="en-US" smtClean="0"/>
          </a:p>
        </p:txBody>
      </p:sp>
      <p:sp>
        <p:nvSpPr>
          <p:cNvPr id="22532" name="Text Box 4"/>
          <p:cNvSpPr txBox="1">
            <a:spLocks noChangeArrowheads="1"/>
          </p:cNvSpPr>
          <p:nvPr/>
        </p:nvSpPr>
        <p:spPr bwMode="auto">
          <a:xfrm>
            <a:off x="1143000" y="1524000"/>
            <a:ext cx="4114800" cy="457200"/>
          </a:xfrm>
          <a:prstGeom prst="rect">
            <a:avLst/>
          </a:prstGeom>
          <a:noFill/>
          <a:ln w="76200" cmpd="tri">
            <a:noFill/>
            <a:miter lim="800000"/>
            <a:headEnd/>
            <a:tailEnd/>
          </a:ln>
        </p:spPr>
        <p:txBody>
          <a:bodyPr>
            <a:spAutoFit/>
          </a:bodyPr>
          <a:lstStyle/>
          <a:p>
            <a:pPr algn="ctr">
              <a:spcBef>
                <a:spcPct val="50000"/>
              </a:spcBef>
            </a:pPr>
            <a:r>
              <a:rPr lang="en-US" sz="2400" b="1" u="sng">
                <a:solidFill>
                  <a:schemeClr val="accent2"/>
                </a:solidFill>
              </a:rPr>
              <a:t>Câu 3 và câu 4:</a:t>
            </a:r>
          </a:p>
        </p:txBody>
      </p:sp>
      <p:graphicFrame>
        <p:nvGraphicFramePr>
          <p:cNvPr id="22533" name="Object 5"/>
          <p:cNvGraphicFramePr>
            <a:graphicFrameLocks noChangeAspect="1"/>
          </p:cNvGraphicFramePr>
          <p:nvPr/>
        </p:nvGraphicFramePr>
        <p:xfrm>
          <a:off x="685800" y="2133600"/>
          <a:ext cx="8153400" cy="2209800"/>
        </p:xfrm>
        <a:graphic>
          <a:graphicData uri="http://schemas.openxmlformats.org/presentationml/2006/ole">
            <p:oleObj spid="_x0000_s8194" name="Bitmap Image" r:id="rId3" imgW="3971429" imgH="1066667" progId="Paint.Picture">
              <p:embed/>
            </p:oleObj>
          </a:graphicData>
        </a:graphic>
      </p:graphicFrame>
      <p:pic>
        <p:nvPicPr>
          <p:cNvPr id="8197" name="Picture 6" descr="726986tyvhi3urbl"/>
          <p:cNvPicPr>
            <a:picLocks noChangeAspect="1" noChangeArrowheads="1" noCrop="1"/>
          </p:cNvPicPr>
          <p:nvPr/>
        </p:nvPicPr>
        <p:blipFill>
          <a:blip r:embed="rId4"/>
          <a:srcRect/>
          <a:stretch>
            <a:fillRect/>
          </a:stretch>
        </p:blipFill>
        <p:spPr bwMode="auto">
          <a:xfrm>
            <a:off x="0" y="0"/>
            <a:ext cx="762000" cy="6858000"/>
          </a:xfrm>
          <a:prstGeom prst="rect">
            <a:avLst/>
          </a:prstGeom>
          <a:noFill/>
          <a:ln w="9525">
            <a:noFill/>
            <a:miter lim="800000"/>
            <a:headEnd/>
            <a:tailEnd/>
          </a:ln>
        </p:spPr>
      </p:pic>
      <p:grpSp>
        <p:nvGrpSpPr>
          <p:cNvPr id="8198" name="Group 8"/>
          <p:cNvGrpSpPr>
            <a:grpSpLocks/>
          </p:cNvGrpSpPr>
          <p:nvPr/>
        </p:nvGrpSpPr>
        <p:grpSpPr bwMode="auto">
          <a:xfrm>
            <a:off x="838200" y="685800"/>
            <a:ext cx="7848600" cy="457200"/>
            <a:chOff x="528" y="432"/>
            <a:chExt cx="4944" cy="288"/>
          </a:xfrm>
        </p:grpSpPr>
        <p:sp>
          <p:nvSpPr>
            <p:cNvPr id="8199" name="Text Box 9"/>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22538" name="Rectangle 10"/>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000000"/>
                    </a:outerShdw>
                  </a:effectLst>
                  <a:latin typeface="Arial"/>
                </a:rPr>
                <a:t>Học hát bài: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22532"/>
                                        </p:tgtEl>
                                        <p:attrNameLst>
                                          <p:attrName>style.visibility</p:attrName>
                                        </p:attrNameLst>
                                      </p:cBhvr>
                                      <p:to>
                                        <p:strVal val="visible"/>
                                      </p:to>
                                    </p:set>
                                    <p:anim calcmode="lin" valueType="num">
                                      <p:cBhvr additive="base">
                                        <p:cTn id="7" dur="500" fill="hold"/>
                                        <p:tgtEl>
                                          <p:spTgt spid="22532"/>
                                        </p:tgtEl>
                                        <p:attrNameLst>
                                          <p:attrName>ppt_x</p:attrName>
                                        </p:attrNameLst>
                                      </p:cBhvr>
                                      <p:tavLst>
                                        <p:tav tm="0">
                                          <p:val>
                                            <p:strVal val="0-#ppt_w/2"/>
                                          </p:val>
                                        </p:tav>
                                        <p:tav tm="100000">
                                          <p:val>
                                            <p:strVal val="#ppt_x"/>
                                          </p:val>
                                        </p:tav>
                                      </p:tavLst>
                                    </p:anim>
                                    <p:anim calcmode="lin" valueType="num">
                                      <p:cBhvr additive="base">
                                        <p:cTn id="8" dur="500" fill="hold"/>
                                        <p:tgtEl>
                                          <p:spTgt spid="2253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9" presetClass="entr" presetSubtype="0" fill="hold" nodeType="afterEffect">
                                  <p:stCondLst>
                                    <p:cond delay="1000"/>
                                  </p:stCondLst>
                                  <p:childTnLst>
                                    <p:set>
                                      <p:cBhvr>
                                        <p:cTn id="11" dur="1" fill="hold">
                                          <p:stCondLst>
                                            <p:cond delay="0"/>
                                          </p:stCondLst>
                                        </p:cTn>
                                        <p:tgtEl>
                                          <p:spTgt spid="22533"/>
                                        </p:tgtEl>
                                        <p:attrNameLst>
                                          <p:attrName>style.visibility</p:attrName>
                                        </p:attrNameLst>
                                      </p:cBhvr>
                                      <p:to>
                                        <p:strVal val="visible"/>
                                      </p:to>
                                    </p:set>
                                    <p:animEffect transition="in" filter="dissolve">
                                      <p:cBhvr>
                                        <p:cTn id="12"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3554" name="Những bôg hoa nhữg bài ca.wma">
            <a:hlinkClick r:id="" action="ppaction://media"/>
          </p:cNvPr>
          <p:cNvPicPr>
            <a:picLocks noRot="1" noChangeAspect="1" noChangeArrowheads="1"/>
          </p:cNvPicPr>
          <p:nvPr>
            <a:audioFile r:link="rId2"/>
          </p:nvPr>
        </p:nvPicPr>
        <p:blipFill>
          <a:blip r:embed="rId5"/>
          <a:srcRect/>
          <a:stretch>
            <a:fillRect/>
          </a:stretch>
        </p:blipFill>
        <p:spPr bwMode="auto">
          <a:xfrm>
            <a:off x="8382000" y="6477000"/>
            <a:ext cx="152400" cy="152400"/>
          </a:xfrm>
          <a:prstGeom prst="rect">
            <a:avLst/>
          </a:prstGeom>
          <a:noFill/>
          <a:ln w="9525">
            <a:noFill/>
            <a:miter lim="800000"/>
            <a:headEnd/>
            <a:tailEnd/>
          </a:ln>
        </p:spPr>
      </p:pic>
      <p:graphicFrame>
        <p:nvGraphicFramePr>
          <p:cNvPr id="90112" name="Object 1024"/>
          <p:cNvGraphicFramePr>
            <a:graphicFrameLocks noChangeAspect="1"/>
          </p:cNvGraphicFramePr>
          <p:nvPr/>
        </p:nvGraphicFramePr>
        <p:xfrm>
          <a:off x="914400" y="2362200"/>
          <a:ext cx="8001000" cy="1905000"/>
        </p:xfrm>
        <a:graphic>
          <a:graphicData uri="http://schemas.openxmlformats.org/presentationml/2006/ole">
            <p:oleObj spid="_x0000_s9218" name="Bitmap Image" r:id="rId6" imgW="3982006" imgH="552527" progId="Paint.Picture">
              <p:embed/>
            </p:oleObj>
          </a:graphicData>
        </a:graphic>
      </p:graphicFrame>
      <p:sp>
        <p:nvSpPr>
          <p:cNvPr id="23556" name="Rectangle 4"/>
          <p:cNvSpPr>
            <a:spLocks noChangeArrowheads="1"/>
          </p:cNvSpPr>
          <p:nvPr/>
        </p:nvSpPr>
        <p:spPr bwMode="auto">
          <a:xfrm>
            <a:off x="1447800" y="1295400"/>
            <a:ext cx="3200400" cy="762000"/>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solidFill>
                  <a:schemeClr val="hlink"/>
                </a:solidFill>
                <a:effectLst>
                  <a:outerShdw blurRad="38100" dist="38100" dir="2700000" algn="tl">
                    <a:srgbClr val="C0C0C0"/>
                  </a:outerShdw>
                </a:effectLst>
                <a:latin typeface="Arial"/>
              </a:rPr>
              <a:t>Câu 5:</a:t>
            </a:r>
          </a:p>
        </p:txBody>
      </p:sp>
      <p:pic>
        <p:nvPicPr>
          <p:cNvPr id="9222" name="Picture 5" descr="726986tyvhi3urbl"/>
          <p:cNvPicPr>
            <a:picLocks noChangeAspect="1" noChangeArrowheads="1" noCrop="1"/>
          </p:cNvPicPr>
          <p:nvPr/>
        </p:nvPicPr>
        <p:blipFill>
          <a:blip r:embed="rId7"/>
          <a:srcRect/>
          <a:stretch>
            <a:fillRect/>
          </a:stretch>
        </p:blipFill>
        <p:spPr bwMode="auto">
          <a:xfrm>
            <a:off x="0" y="0"/>
            <a:ext cx="685800" cy="6858000"/>
          </a:xfrm>
          <a:prstGeom prst="rect">
            <a:avLst/>
          </a:prstGeom>
          <a:noFill/>
          <a:ln w="9525">
            <a:noFill/>
            <a:miter lim="800000"/>
            <a:headEnd/>
            <a:tailEnd/>
          </a:ln>
        </p:spPr>
      </p:pic>
      <p:grpSp>
        <p:nvGrpSpPr>
          <p:cNvPr id="9223" name="Group 7"/>
          <p:cNvGrpSpPr>
            <a:grpSpLocks/>
          </p:cNvGrpSpPr>
          <p:nvPr/>
        </p:nvGrpSpPr>
        <p:grpSpPr bwMode="auto">
          <a:xfrm>
            <a:off x="838200" y="685800"/>
            <a:ext cx="7848600" cy="457200"/>
            <a:chOff x="528" y="432"/>
            <a:chExt cx="4944" cy="288"/>
          </a:xfrm>
        </p:grpSpPr>
        <p:sp>
          <p:nvSpPr>
            <p:cNvPr id="9224" name="Text Box 8"/>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23561" name="Rectangle 9"/>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C0C0C0"/>
                    </a:outerShdw>
                  </a:effectLst>
                  <a:latin typeface="Arial"/>
                </a:rPr>
                <a:t>Học hát bài: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afterEffect">
                                  <p:stCondLst>
                                    <p:cond delay="1000"/>
                                  </p:stCondLst>
                                  <p:childTnLst>
                                    <p:set>
                                      <p:cBhvr>
                                        <p:cTn id="6" dur="1" fill="hold">
                                          <p:stCondLst>
                                            <p:cond delay="0"/>
                                          </p:stCondLst>
                                        </p:cTn>
                                        <p:tgtEl>
                                          <p:spTgt spid="23556"/>
                                        </p:tgtEl>
                                        <p:attrNameLst>
                                          <p:attrName>style.visibility</p:attrName>
                                        </p:attrNameLst>
                                      </p:cBhvr>
                                      <p:to>
                                        <p:strVal val="visible"/>
                                      </p:to>
                                    </p:set>
                                    <p:animEffect transition="in" filter="barn(inHorizontal)">
                                      <p:cBhvr>
                                        <p:cTn id="7" dur="500"/>
                                        <p:tgtEl>
                                          <p:spTgt spid="23556"/>
                                        </p:tgtEl>
                                      </p:cBhvr>
                                    </p:animEffect>
                                  </p:childTnLst>
                                </p:cTn>
                              </p:par>
                            </p:childTnLst>
                          </p:cTn>
                        </p:par>
                        <p:par>
                          <p:cTn id="8" fill="hold" nodeType="afterGroup">
                            <p:stCondLst>
                              <p:cond delay="1500"/>
                            </p:stCondLst>
                            <p:childTnLst>
                              <p:par>
                                <p:cTn id="9" presetID="17" presetClass="entr" presetSubtype="10" fill="hold" nodeType="afterEffect">
                                  <p:stCondLst>
                                    <p:cond delay="1000"/>
                                  </p:stCondLst>
                                  <p:childTnLst>
                                    <p:set>
                                      <p:cBhvr>
                                        <p:cTn id="10" dur="1" fill="hold">
                                          <p:stCondLst>
                                            <p:cond delay="0"/>
                                          </p:stCondLst>
                                        </p:cTn>
                                        <p:tgtEl>
                                          <p:spTgt spid="90112"/>
                                        </p:tgtEl>
                                        <p:attrNameLst>
                                          <p:attrName>style.visibility</p:attrName>
                                        </p:attrNameLst>
                                      </p:cBhvr>
                                      <p:to>
                                        <p:strVal val="visible"/>
                                      </p:to>
                                    </p:set>
                                    <p:anim calcmode="lin" valueType="num">
                                      <p:cBhvr>
                                        <p:cTn id="11" dur="500" fill="hold"/>
                                        <p:tgtEl>
                                          <p:spTgt spid="90112"/>
                                        </p:tgtEl>
                                        <p:attrNameLst>
                                          <p:attrName>ppt_w</p:attrName>
                                        </p:attrNameLst>
                                      </p:cBhvr>
                                      <p:tavLst>
                                        <p:tav tm="0">
                                          <p:val>
                                            <p:fltVal val="0"/>
                                          </p:val>
                                        </p:tav>
                                        <p:tav tm="100000">
                                          <p:val>
                                            <p:strVal val="#ppt_w"/>
                                          </p:val>
                                        </p:tav>
                                      </p:tavLst>
                                    </p:anim>
                                    <p:anim calcmode="lin" valueType="num">
                                      <p:cBhvr>
                                        <p:cTn id="12" dur="500" fill="hold"/>
                                        <p:tgtEl>
                                          <p:spTgt spid="901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3554"/>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1" presetClass="mediacall" presetSubtype="0" fill="hold" nodeType="clickEffect">
                                  <p:stCondLst>
                                    <p:cond delay="0"/>
                                  </p:stCondLst>
                                  <p:childTnLst>
                                    <p:cmd type="call" cmd="playFrom(0.0)">
                                      <p:cBhvr>
                                        <p:cTn id="17" dur="1" fill="hold"/>
                                        <p:tgtEl>
                                          <p:spTgt spid="23554"/>
                                        </p:tgtEl>
                                      </p:cBhvr>
                                    </p:cmd>
                                  </p:childTnLst>
                                </p:cTn>
                              </p:par>
                            </p:childTnLst>
                          </p:cTn>
                        </p:par>
                      </p:childTnLst>
                    </p:cTn>
                  </p:par>
                </p:childTnLst>
              </p:cTn>
              <p:nextCondLst>
                <p:cond evt="onClick" delay="0">
                  <p:tgtEl>
                    <p:spTgt spid="23554"/>
                  </p:tgtEl>
                </p:cond>
              </p:nextCondLst>
            </p:seq>
            <p:audio>
              <p:cMediaNode>
                <p:cTn id="18" fill="hold" display="0">
                  <p:stCondLst>
                    <p:cond delay="indefinite"/>
                  </p:stCondLst>
                  <p:endCondLst>
                    <p:cond evt="onNext" delay="0">
                      <p:tgtEl>
                        <p:sldTgt/>
                      </p:tgtEl>
                    </p:cond>
                    <p:cond evt="onPrev" delay="0">
                      <p:tgtEl>
                        <p:sldTgt/>
                      </p:tgtEl>
                    </p:cond>
                    <p:cond evt="onStopAudio" delay="0">
                      <p:tgtEl>
                        <p:sldTgt/>
                      </p:tgtEl>
                    </p:cond>
                  </p:endCondLst>
                </p:cTn>
                <p:tgtEl>
                  <p:spTgt spid="23554"/>
                </p:tgtEl>
              </p:cMediaNode>
            </p:audio>
          </p:childTnLst>
        </p:cTn>
      </p:par>
    </p:tnLst>
    <p:bldLst>
      <p:bldP spid="2355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91136" name="Object 1024"/>
          <p:cNvGraphicFramePr>
            <a:graphicFrameLocks noChangeAspect="1"/>
          </p:cNvGraphicFramePr>
          <p:nvPr/>
        </p:nvGraphicFramePr>
        <p:xfrm>
          <a:off x="914400" y="2133600"/>
          <a:ext cx="7924800" cy="1895475"/>
        </p:xfrm>
        <a:graphic>
          <a:graphicData uri="http://schemas.openxmlformats.org/presentationml/2006/ole">
            <p:oleObj spid="_x0000_s10242" name="Bitmap Image" r:id="rId4" imgW="3914286" imgH="600159" progId="Paint.Picture">
              <p:embed/>
            </p:oleObj>
          </a:graphicData>
        </a:graphic>
      </p:graphicFrame>
      <p:sp>
        <p:nvSpPr>
          <p:cNvPr id="25607" name="Rectangle 7"/>
          <p:cNvSpPr>
            <a:spLocks noChangeArrowheads="1"/>
          </p:cNvSpPr>
          <p:nvPr/>
        </p:nvSpPr>
        <p:spPr bwMode="auto">
          <a:xfrm>
            <a:off x="1828800" y="1219200"/>
            <a:ext cx="1524000" cy="762000"/>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solidFill>
                  <a:schemeClr val="hlink"/>
                </a:solidFill>
                <a:effectLst>
                  <a:outerShdw blurRad="38100" dist="38100" dir="2700000" algn="tl">
                    <a:srgbClr val="C0C0C0"/>
                  </a:outerShdw>
                </a:effectLst>
                <a:latin typeface="Arial"/>
              </a:rPr>
              <a:t>Câu 6:</a:t>
            </a:r>
          </a:p>
        </p:txBody>
      </p:sp>
      <p:pic>
        <p:nvPicPr>
          <p:cNvPr id="10245" name="Picture 8" descr="726986tyvhi3urbl"/>
          <p:cNvPicPr>
            <a:picLocks noChangeAspect="1" noChangeArrowheads="1" noCrop="1"/>
          </p:cNvPicPr>
          <p:nvPr/>
        </p:nvPicPr>
        <p:blipFill>
          <a:blip r:embed="rId5"/>
          <a:srcRect/>
          <a:stretch>
            <a:fillRect/>
          </a:stretch>
        </p:blipFill>
        <p:spPr bwMode="auto">
          <a:xfrm>
            <a:off x="0" y="0"/>
            <a:ext cx="914400" cy="6858000"/>
          </a:xfrm>
          <a:prstGeom prst="rect">
            <a:avLst/>
          </a:prstGeom>
          <a:noFill/>
          <a:ln w="9525">
            <a:noFill/>
            <a:miter lim="800000"/>
            <a:headEnd/>
            <a:tailEnd/>
          </a:ln>
        </p:spPr>
      </p:pic>
      <p:grpSp>
        <p:nvGrpSpPr>
          <p:cNvPr id="10246" name="Group 10"/>
          <p:cNvGrpSpPr>
            <a:grpSpLocks/>
          </p:cNvGrpSpPr>
          <p:nvPr/>
        </p:nvGrpSpPr>
        <p:grpSpPr bwMode="auto">
          <a:xfrm>
            <a:off x="838200" y="685800"/>
            <a:ext cx="7848600" cy="457200"/>
            <a:chOff x="528" y="432"/>
            <a:chExt cx="4944" cy="288"/>
          </a:xfrm>
        </p:grpSpPr>
        <p:sp>
          <p:nvSpPr>
            <p:cNvPr id="10247" name="Text Box 11"/>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25612" name="Rectangle 12"/>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C0C0C0"/>
                    </a:outerShdw>
                  </a:effectLst>
                  <a:latin typeface="Arial"/>
                </a:rPr>
                <a:t>Học hát bài: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1000"/>
                                  </p:stCondLst>
                                  <p:childTnLst>
                                    <p:set>
                                      <p:cBhvr>
                                        <p:cTn id="6" dur="1" fill="hold">
                                          <p:stCondLst>
                                            <p:cond delay="0"/>
                                          </p:stCondLst>
                                        </p:cTn>
                                        <p:tgtEl>
                                          <p:spTgt spid="25607"/>
                                        </p:tgtEl>
                                        <p:attrNameLst>
                                          <p:attrName>style.visibility</p:attrName>
                                        </p:attrNameLst>
                                      </p:cBhvr>
                                      <p:to>
                                        <p:strVal val="visible"/>
                                      </p:to>
                                    </p:set>
                                    <p:anim calcmode="lin" valueType="num">
                                      <p:cBhvr>
                                        <p:cTn id="7" dur="500" fill="hold"/>
                                        <p:tgtEl>
                                          <p:spTgt spid="25607"/>
                                        </p:tgtEl>
                                        <p:attrNameLst>
                                          <p:attrName>ppt_w</p:attrName>
                                        </p:attrNameLst>
                                      </p:cBhvr>
                                      <p:tavLst>
                                        <p:tav tm="0">
                                          <p:val>
                                            <p:fltVal val="0"/>
                                          </p:val>
                                        </p:tav>
                                        <p:tav tm="100000">
                                          <p:val>
                                            <p:strVal val="#ppt_w"/>
                                          </p:val>
                                        </p:tav>
                                      </p:tavLst>
                                    </p:anim>
                                    <p:anim calcmode="lin" valueType="num">
                                      <p:cBhvr>
                                        <p:cTn id="8" dur="500" fill="hold"/>
                                        <p:tgtEl>
                                          <p:spTgt spid="25607"/>
                                        </p:tgtEl>
                                        <p:attrNameLst>
                                          <p:attrName>ppt_h</p:attrName>
                                        </p:attrNameLst>
                                      </p:cBhvr>
                                      <p:tavLst>
                                        <p:tav tm="0">
                                          <p:val>
                                            <p:fltVal val="0"/>
                                          </p:val>
                                        </p:tav>
                                        <p:tav tm="100000">
                                          <p:val>
                                            <p:strVal val="#ppt_h"/>
                                          </p:val>
                                        </p:tav>
                                      </p:tavLst>
                                    </p:anim>
                                  </p:childTnLst>
                                </p:cTn>
                              </p:par>
                            </p:childTnLst>
                          </p:cTn>
                        </p:par>
                        <p:par>
                          <p:cTn id="9" fill="hold" nodeType="afterGroup">
                            <p:stCondLst>
                              <p:cond delay="1500"/>
                            </p:stCondLst>
                            <p:childTnLst>
                              <p:par>
                                <p:cTn id="10" presetID="16" presetClass="entr" presetSubtype="26" fill="hold" nodeType="afterEffect">
                                  <p:stCondLst>
                                    <p:cond delay="1000"/>
                                  </p:stCondLst>
                                  <p:childTnLst>
                                    <p:set>
                                      <p:cBhvr>
                                        <p:cTn id="11" dur="1" fill="hold">
                                          <p:stCondLst>
                                            <p:cond delay="0"/>
                                          </p:stCondLst>
                                        </p:cTn>
                                        <p:tgtEl>
                                          <p:spTgt spid="91136"/>
                                        </p:tgtEl>
                                        <p:attrNameLst>
                                          <p:attrName>style.visibility</p:attrName>
                                        </p:attrNameLst>
                                      </p:cBhvr>
                                      <p:to>
                                        <p:strVal val="visible"/>
                                      </p:to>
                                    </p:set>
                                    <p:animEffect transition="in" filter="barn(inHorizontal)">
                                      <p:cBhvr>
                                        <p:cTn id="12" dur="500"/>
                                        <p:tgtEl>
                                          <p:spTgt spid="91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3"/>
          <p:cNvSpPr txBox="1">
            <a:spLocks noChangeArrowheads="1"/>
          </p:cNvSpPr>
          <p:nvPr/>
        </p:nvSpPr>
        <p:spPr bwMode="auto">
          <a:xfrm>
            <a:off x="1600200" y="1371600"/>
            <a:ext cx="4114800" cy="457200"/>
          </a:xfrm>
          <a:prstGeom prst="rect">
            <a:avLst/>
          </a:prstGeom>
          <a:noFill/>
          <a:ln w="76200" cmpd="tri">
            <a:noFill/>
            <a:miter lim="800000"/>
            <a:headEnd/>
            <a:tailEnd/>
          </a:ln>
        </p:spPr>
        <p:txBody>
          <a:bodyPr>
            <a:spAutoFit/>
          </a:bodyPr>
          <a:lstStyle/>
          <a:p>
            <a:pPr algn="ctr">
              <a:spcBef>
                <a:spcPct val="50000"/>
              </a:spcBef>
            </a:pPr>
            <a:r>
              <a:rPr lang="en-US" sz="2400" b="1" u="sng">
                <a:solidFill>
                  <a:schemeClr val="accent2"/>
                </a:solidFill>
              </a:rPr>
              <a:t>Câu 5 và câu 6:</a:t>
            </a:r>
          </a:p>
        </p:txBody>
      </p:sp>
      <p:graphicFrame>
        <p:nvGraphicFramePr>
          <p:cNvPr id="27652" name="Object 4"/>
          <p:cNvGraphicFramePr>
            <a:graphicFrameLocks noChangeAspect="1"/>
          </p:cNvGraphicFramePr>
          <p:nvPr/>
        </p:nvGraphicFramePr>
        <p:xfrm>
          <a:off x="838200" y="2057400"/>
          <a:ext cx="8001000" cy="2209800"/>
        </p:xfrm>
        <a:graphic>
          <a:graphicData uri="http://schemas.openxmlformats.org/presentationml/2006/ole">
            <p:oleObj spid="_x0000_s11266" name="Bitmap Image" r:id="rId3" imgW="4038095" imgH="1104762" progId="Paint.Picture">
              <p:embed/>
            </p:oleObj>
          </a:graphicData>
        </a:graphic>
      </p:graphicFrame>
      <p:pic>
        <p:nvPicPr>
          <p:cNvPr id="11268" name="Picture 5" descr="726986tyvhi3urbl"/>
          <p:cNvPicPr>
            <a:picLocks noChangeAspect="1" noChangeArrowheads="1" noCrop="1"/>
          </p:cNvPicPr>
          <p:nvPr/>
        </p:nvPicPr>
        <p:blipFill>
          <a:blip r:embed="rId4"/>
          <a:srcRect/>
          <a:stretch>
            <a:fillRect/>
          </a:stretch>
        </p:blipFill>
        <p:spPr bwMode="auto">
          <a:xfrm>
            <a:off x="0" y="0"/>
            <a:ext cx="838200" cy="6858000"/>
          </a:xfrm>
          <a:prstGeom prst="rect">
            <a:avLst/>
          </a:prstGeom>
          <a:noFill/>
          <a:ln w="9525">
            <a:noFill/>
            <a:miter lim="800000"/>
            <a:headEnd/>
            <a:tailEnd/>
          </a:ln>
        </p:spPr>
      </p:pic>
      <p:grpSp>
        <p:nvGrpSpPr>
          <p:cNvPr id="11269" name="Group 7"/>
          <p:cNvGrpSpPr>
            <a:grpSpLocks/>
          </p:cNvGrpSpPr>
          <p:nvPr/>
        </p:nvGrpSpPr>
        <p:grpSpPr bwMode="auto">
          <a:xfrm>
            <a:off x="838200" y="685800"/>
            <a:ext cx="7848600" cy="457200"/>
            <a:chOff x="528" y="432"/>
            <a:chExt cx="4944" cy="288"/>
          </a:xfrm>
        </p:grpSpPr>
        <p:sp>
          <p:nvSpPr>
            <p:cNvPr id="11270" name="Text Box 8"/>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27657" name="Rectangle 9"/>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000000"/>
                    </a:outerShdw>
                  </a:effectLst>
                  <a:latin typeface="Arial"/>
                </a:rPr>
                <a:t>Học hát bài: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afterEffect">
                                  <p:stCondLst>
                                    <p:cond delay="1000"/>
                                  </p:stCondLst>
                                  <p:childTnLst>
                                    <p:set>
                                      <p:cBhvr>
                                        <p:cTn id="6" dur="1" fill="hold">
                                          <p:stCondLst>
                                            <p:cond delay="0"/>
                                          </p:stCondLst>
                                        </p:cTn>
                                        <p:tgtEl>
                                          <p:spTgt spid="27651"/>
                                        </p:tgtEl>
                                        <p:attrNameLst>
                                          <p:attrName>style.visibility</p:attrName>
                                        </p:attrNameLst>
                                      </p:cBhvr>
                                      <p:to>
                                        <p:strVal val="visible"/>
                                      </p:to>
                                    </p:set>
                                    <p:animEffect transition="in" filter="barn(inHorizontal)">
                                      <p:cBhvr>
                                        <p:cTn id="7" dur="500"/>
                                        <p:tgtEl>
                                          <p:spTgt spid="27651"/>
                                        </p:tgtEl>
                                      </p:cBhvr>
                                    </p:animEffect>
                                  </p:childTnLst>
                                </p:cTn>
                              </p:par>
                            </p:childTnLst>
                          </p:cTn>
                        </p:par>
                        <p:par>
                          <p:cTn id="8" fill="hold" nodeType="afterGroup">
                            <p:stCondLst>
                              <p:cond delay="1500"/>
                            </p:stCondLst>
                            <p:childTnLst>
                              <p:par>
                                <p:cTn id="9" presetID="14" presetClass="entr" presetSubtype="10" fill="hold" nodeType="afterEffect">
                                  <p:stCondLst>
                                    <p:cond delay="1000"/>
                                  </p:stCondLst>
                                  <p:childTnLst>
                                    <p:set>
                                      <p:cBhvr>
                                        <p:cTn id="10" dur="1" fill="hold">
                                          <p:stCondLst>
                                            <p:cond delay="0"/>
                                          </p:stCondLst>
                                        </p:cTn>
                                        <p:tgtEl>
                                          <p:spTgt spid="27652"/>
                                        </p:tgtEl>
                                        <p:attrNameLst>
                                          <p:attrName>style.visibility</p:attrName>
                                        </p:attrNameLst>
                                      </p:cBhvr>
                                      <p:to>
                                        <p:strVal val="visible"/>
                                      </p:to>
                                    </p:set>
                                    <p:animEffect transition="in" filter="randombar(horizontal)">
                                      <p:cBhvr>
                                        <p:cTn id="11"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0"/>
            <a:ext cx="9144000" cy="6858000"/>
          </a:xfrm>
          <a:prstGeom prst="rect">
            <a:avLst/>
          </a:prstGeom>
          <a:solidFill>
            <a:srgbClr val="FFFFFF"/>
          </a:solidFill>
          <a:ln w="76200" cmpd="tri">
            <a:solidFill>
              <a:srgbClr val="FFFFFF"/>
            </a:solidFill>
            <a:miter lim="800000"/>
            <a:headEnd/>
            <a:tailEnd/>
          </a:ln>
        </p:spPr>
        <p:txBody>
          <a:bodyPr wrap="none" anchor="ctr"/>
          <a:lstStyle/>
          <a:p>
            <a:endParaRPr lang="en-US"/>
          </a:p>
        </p:txBody>
      </p:sp>
      <p:pic>
        <p:nvPicPr>
          <p:cNvPr id="28675" name="Picture 3"/>
          <p:cNvPicPr>
            <a:picLocks noChangeAspect="1" noChangeArrowheads="1"/>
          </p:cNvPicPr>
          <p:nvPr/>
        </p:nvPicPr>
        <p:blipFill>
          <a:blip r:embed="rId2"/>
          <a:srcRect/>
          <a:stretch>
            <a:fillRect/>
          </a:stretch>
        </p:blipFill>
        <p:spPr bwMode="auto">
          <a:xfrm>
            <a:off x="304800" y="931863"/>
            <a:ext cx="8534400" cy="5468937"/>
          </a:xfrm>
          <a:prstGeom prst="rect">
            <a:avLst/>
          </a:prstGeom>
          <a:noFill/>
          <a:ln w="9525">
            <a:noFill/>
            <a:miter lim="800000"/>
            <a:headEnd/>
            <a:tailEnd/>
          </a:ln>
        </p:spPr>
      </p:pic>
      <p:sp>
        <p:nvSpPr>
          <p:cNvPr id="28676" name="Text Box 4"/>
          <p:cNvSpPr txBox="1">
            <a:spLocks noChangeArrowheads="1"/>
          </p:cNvSpPr>
          <p:nvPr/>
        </p:nvSpPr>
        <p:spPr bwMode="auto">
          <a:xfrm>
            <a:off x="381000" y="1584325"/>
            <a:ext cx="8763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Cùng    nhau     cầm        tay        </a:t>
            </a:r>
            <a:r>
              <a:rPr lang="vi-VN" sz="2000" b="1">
                <a:solidFill>
                  <a:srgbClr val="0000FF"/>
                </a:solidFill>
              </a:rPr>
              <a:t>đ</a:t>
            </a:r>
            <a:r>
              <a:rPr lang="en-US" sz="2000" b="1">
                <a:solidFill>
                  <a:srgbClr val="0000FF"/>
                </a:solidFill>
              </a:rPr>
              <a:t>i   </a:t>
            </a:r>
            <a:r>
              <a:rPr lang="vi-VN" sz="2000" b="1">
                <a:solidFill>
                  <a:srgbClr val="0000FF"/>
                </a:solidFill>
              </a:rPr>
              <a:t>đ</a:t>
            </a:r>
            <a:r>
              <a:rPr lang="en-US" sz="2000" b="1">
                <a:solidFill>
                  <a:srgbClr val="0000FF"/>
                </a:solidFill>
              </a:rPr>
              <a:t>ến    th</a:t>
            </a:r>
            <a:r>
              <a:rPr lang="vi-VN" sz="2000" b="1">
                <a:solidFill>
                  <a:srgbClr val="0000FF"/>
                </a:solidFill>
              </a:rPr>
              <a:t>ă</a:t>
            </a:r>
            <a:r>
              <a:rPr lang="en-US" sz="2000" b="1">
                <a:solidFill>
                  <a:srgbClr val="0000FF"/>
                </a:solidFill>
              </a:rPr>
              <a:t>m  các  thầy các</a:t>
            </a:r>
          </a:p>
        </p:txBody>
      </p:sp>
      <p:sp>
        <p:nvSpPr>
          <p:cNvPr id="28677" name="Text Box 5"/>
          <p:cNvSpPr txBox="1">
            <a:spLocks noChangeArrowheads="1"/>
          </p:cNvSpPr>
          <p:nvPr/>
        </p:nvSpPr>
        <p:spPr bwMode="auto">
          <a:xfrm>
            <a:off x="152400" y="2574925"/>
            <a:ext cx="8915400" cy="70802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cô.      Lời     hát   rộn       rã   bao      bé     em    b</a:t>
            </a:r>
            <a:r>
              <a:rPr lang="vi-VN" sz="2000" b="1">
                <a:solidFill>
                  <a:srgbClr val="0000FF"/>
                </a:solidFill>
              </a:rPr>
              <a:t>ư</a:t>
            </a:r>
            <a:r>
              <a:rPr lang="en-US" sz="2000" b="1">
                <a:solidFill>
                  <a:srgbClr val="0000FF"/>
                </a:solidFill>
              </a:rPr>
              <a:t>ớc    trên  </a:t>
            </a:r>
            <a:r>
              <a:rPr lang="vi-VN" sz="2000" b="1">
                <a:solidFill>
                  <a:srgbClr val="0000FF"/>
                </a:solidFill>
              </a:rPr>
              <a:t>đư</a:t>
            </a:r>
            <a:r>
              <a:rPr lang="en-US" sz="2000" b="1">
                <a:solidFill>
                  <a:srgbClr val="0000FF"/>
                </a:solidFill>
              </a:rPr>
              <a:t>ờng</a:t>
            </a:r>
          </a:p>
        </p:txBody>
      </p:sp>
      <p:sp>
        <p:nvSpPr>
          <p:cNvPr id="28678" name="Text Box 6"/>
          <p:cNvSpPr txBox="1">
            <a:spLocks noChangeArrowheads="1"/>
          </p:cNvSpPr>
          <p:nvPr/>
        </p:nvSpPr>
        <p:spPr bwMode="auto">
          <a:xfrm>
            <a:off x="152400" y="3489325"/>
            <a:ext cx="8763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phố.    Ngàn  hoa  nở    t</a:t>
            </a:r>
            <a:r>
              <a:rPr lang="vi-VN" sz="2000" b="1">
                <a:solidFill>
                  <a:srgbClr val="0000FF"/>
                </a:solidFill>
              </a:rPr>
              <a:t>ươ</a:t>
            </a:r>
            <a:r>
              <a:rPr lang="en-US" sz="2000" b="1">
                <a:solidFill>
                  <a:srgbClr val="0000FF"/>
                </a:solidFill>
              </a:rPr>
              <a:t>i khoe sắc  h</a:t>
            </a:r>
            <a:r>
              <a:rPr lang="vi-VN" sz="2000" b="1">
                <a:solidFill>
                  <a:srgbClr val="0000FF"/>
                </a:solidFill>
              </a:rPr>
              <a:t>ươ</a:t>
            </a:r>
            <a:r>
              <a:rPr lang="en-US" sz="2000" b="1">
                <a:solidFill>
                  <a:srgbClr val="0000FF"/>
                </a:solidFill>
              </a:rPr>
              <a:t>ng d</a:t>
            </a:r>
            <a:r>
              <a:rPr lang="vi-VN" sz="2000" b="1">
                <a:solidFill>
                  <a:srgbClr val="0000FF"/>
                </a:solidFill>
              </a:rPr>
              <a:t>ư</a:t>
            </a:r>
            <a:r>
              <a:rPr lang="en-US" sz="2000" b="1">
                <a:solidFill>
                  <a:srgbClr val="0000FF"/>
                </a:solidFill>
              </a:rPr>
              <a:t>ới   ánh  mặt</a:t>
            </a:r>
          </a:p>
        </p:txBody>
      </p:sp>
      <p:sp>
        <p:nvSpPr>
          <p:cNvPr id="28679" name="Text Box 7"/>
          <p:cNvSpPr txBox="1">
            <a:spLocks noChangeArrowheads="1"/>
          </p:cNvSpPr>
          <p:nvPr/>
        </p:nvSpPr>
        <p:spPr bwMode="auto">
          <a:xfrm>
            <a:off x="152400" y="4403725"/>
            <a:ext cx="8382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trời.       Náo          nức    tiếng    c</a:t>
            </a:r>
            <a:r>
              <a:rPr lang="vi-VN" sz="2000" b="1">
                <a:solidFill>
                  <a:srgbClr val="0000FF"/>
                </a:solidFill>
              </a:rPr>
              <a:t>ư</a:t>
            </a:r>
            <a:r>
              <a:rPr lang="en-US" sz="2000" b="1">
                <a:solidFill>
                  <a:srgbClr val="0000FF"/>
                </a:solidFill>
              </a:rPr>
              <a:t>ời   say          s</a:t>
            </a:r>
            <a:r>
              <a:rPr lang="vi-VN" sz="2000" b="1">
                <a:solidFill>
                  <a:srgbClr val="0000FF"/>
                </a:solidFill>
              </a:rPr>
              <a:t>ư</a:t>
            </a:r>
            <a:r>
              <a:rPr lang="en-US" sz="2000" b="1">
                <a:solidFill>
                  <a:srgbClr val="0000FF"/>
                </a:solidFill>
              </a:rPr>
              <a:t>a          yêu</a:t>
            </a:r>
          </a:p>
        </p:txBody>
      </p:sp>
      <p:sp>
        <p:nvSpPr>
          <p:cNvPr id="28680" name="Text Box 8"/>
          <p:cNvSpPr txBox="1">
            <a:spLocks noChangeArrowheads="1"/>
          </p:cNvSpPr>
          <p:nvPr/>
        </p:nvSpPr>
        <p:spPr bwMode="auto">
          <a:xfrm>
            <a:off x="609600" y="5318125"/>
            <a:ext cx="8001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a:t>
            </a:r>
            <a:r>
              <a:rPr lang="vi-VN" sz="2000" b="1">
                <a:solidFill>
                  <a:srgbClr val="0000FF"/>
                </a:solidFill>
              </a:rPr>
              <a:t>đ</a:t>
            </a:r>
            <a:r>
              <a:rPr lang="en-US" sz="2000" b="1">
                <a:solidFill>
                  <a:srgbClr val="0000FF"/>
                </a:solidFill>
              </a:rPr>
              <a:t>ời.       Những     </a:t>
            </a:r>
            <a:r>
              <a:rPr lang="vi-VN" sz="2000" b="1">
                <a:solidFill>
                  <a:srgbClr val="0000FF"/>
                </a:solidFill>
              </a:rPr>
              <a:t>đ</a:t>
            </a:r>
            <a:r>
              <a:rPr lang="en-US" sz="2000" b="1">
                <a:solidFill>
                  <a:srgbClr val="0000FF"/>
                </a:solidFill>
              </a:rPr>
              <a:t>oá         hoa     t</a:t>
            </a:r>
            <a:r>
              <a:rPr lang="vi-VN" sz="2000" b="1">
                <a:solidFill>
                  <a:srgbClr val="0000FF"/>
                </a:solidFill>
              </a:rPr>
              <a:t>ươ</a:t>
            </a:r>
            <a:r>
              <a:rPr lang="en-US" sz="2000" b="1">
                <a:solidFill>
                  <a:srgbClr val="0000FF"/>
                </a:solidFill>
              </a:rPr>
              <a:t>i       màu    </a:t>
            </a:r>
            <a:r>
              <a:rPr lang="vi-VN" sz="2000" b="1">
                <a:solidFill>
                  <a:srgbClr val="0000FF"/>
                </a:solidFill>
              </a:rPr>
              <a:t>đ</a:t>
            </a:r>
            <a:r>
              <a:rPr lang="en-US" sz="2000" b="1">
                <a:solidFill>
                  <a:srgbClr val="0000FF"/>
                </a:solidFill>
              </a:rPr>
              <a:t>ẹp      nhất</a:t>
            </a:r>
          </a:p>
        </p:txBody>
      </p:sp>
      <p:sp>
        <p:nvSpPr>
          <p:cNvPr id="28681" name="Text Box 9"/>
          <p:cNvSpPr txBox="1">
            <a:spLocks noChangeArrowheads="1"/>
          </p:cNvSpPr>
          <p:nvPr/>
        </p:nvSpPr>
        <p:spPr bwMode="auto">
          <a:xfrm>
            <a:off x="0" y="6308725"/>
            <a:ext cx="70866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Chúng   em       xin      tặng    các      thầy  các    cô.</a:t>
            </a:r>
          </a:p>
        </p:txBody>
      </p:sp>
      <p:sp>
        <p:nvSpPr>
          <p:cNvPr id="20490" name="Text Box 10"/>
          <p:cNvSpPr txBox="1">
            <a:spLocks noChangeArrowheads="1"/>
          </p:cNvSpPr>
          <p:nvPr/>
        </p:nvSpPr>
        <p:spPr bwMode="auto">
          <a:xfrm>
            <a:off x="1143000" y="457200"/>
            <a:ext cx="7086600" cy="457200"/>
          </a:xfrm>
          <a:prstGeom prst="rect">
            <a:avLst/>
          </a:prstGeom>
          <a:noFill/>
          <a:ln w="9525">
            <a:noFill/>
            <a:miter lim="800000"/>
            <a:headEnd/>
            <a:tailEnd/>
          </a:ln>
        </p:spPr>
        <p:txBody>
          <a:bodyPr>
            <a:spAutoFit/>
          </a:bodyPr>
          <a:lstStyle/>
          <a:p>
            <a:pPr algn="ctr" eaLnBrk="1" hangingPunct="1">
              <a:spcBef>
                <a:spcPct val="50000"/>
              </a:spcBef>
            </a:pPr>
            <a:r>
              <a:rPr lang="en-US" sz="2400" b="1">
                <a:solidFill>
                  <a:srgbClr val="FF3300"/>
                </a:solidFill>
              </a:rPr>
              <a:t>NHỮNG BÔNG HOA NHỮNG BÀI CA</a:t>
            </a:r>
          </a:p>
        </p:txBody>
      </p:sp>
      <p:pic>
        <p:nvPicPr>
          <p:cNvPr id="20491" name="Picture 11" descr="POINSET2"/>
          <p:cNvPicPr>
            <a:picLocks noChangeAspect="1" noChangeArrowheads="1"/>
          </p:cNvPicPr>
          <p:nvPr/>
        </p:nvPicPr>
        <p:blipFill>
          <a:blip r:embed="rId3"/>
          <a:srcRect/>
          <a:stretch>
            <a:fillRect/>
          </a:stretch>
        </p:blipFill>
        <p:spPr bwMode="auto">
          <a:xfrm>
            <a:off x="0" y="0"/>
            <a:ext cx="1066800" cy="1676400"/>
          </a:xfrm>
          <a:prstGeom prst="rect">
            <a:avLst/>
          </a:prstGeom>
          <a:noFill/>
          <a:ln w="9525">
            <a:noFill/>
            <a:miter lim="800000"/>
            <a:headEnd/>
            <a:tailEnd/>
          </a:ln>
        </p:spPr>
      </p:pic>
      <p:pic>
        <p:nvPicPr>
          <p:cNvPr id="20492" name="Picture 12" descr="POINSET3"/>
          <p:cNvPicPr>
            <a:picLocks noChangeAspect="1" noChangeArrowheads="1"/>
          </p:cNvPicPr>
          <p:nvPr/>
        </p:nvPicPr>
        <p:blipFill>
          <a:blip r:embed="rId4"/>
          <a:srcRect/>
          <a:stretch>
            <a:fillRect/>
          </a:stretch>
        </p:blipFill>
        <p:spPr bwMode="auto">
          <a:xfrm>
            <a:off x="8382000" y="4648200"/>
            <a:ext cx="762000"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867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8676"/>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8677"/>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8678"/>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8679"/>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8680"/>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286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autoUpdateAnimBg="0"/>
      <p:bldP spid="28676" grpId="0" autoUpdateAnimBg="0"/>
      <p:bldP spid="28677" grpId="0" autoUpdateAnimBg="0"/>
      <p:bldP spid="28678" grpId="0" autoUpdateAnimBg="0"/>
      <p:bldP spid="28679" grpId="0" autoUpdateAnimBg="0"/>
      <p:bldP spid="28680" grpId="0" autoUpdateAnimBg="0"/>
      <p:bldP spid="28681"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6858000"/>
          </a:xfrm>
          <a:prstGeom prst="rect">
            <a:avLst/>
          </a:prstGeom>
          <a:solidFill>
            <a:srgbClr val="FFFFFF"/>
          </a:solidFill>
          <a:ln w="76200" cmpd="tri">
            <a:solidFill>
              <a:srgbClr val="FFFFFF"/>
            </a:solidFill>
            <a:miter lim="800000"/>
            <a:headEnd/>
            <a:tailEnd/>
          </a:ln>
        </p:spPr>
        <p:txBody>
          <a:bodyPr wrap="none" anchor="ctr"/>
          <a:lstStyle/>
          <a:p>
            <a:endParaRPr lang="en-US"/>
          </a:p>
        </p:txBody>
      </p:sp>
      <p:pic>
        <p:nvPicPr>
          <p:cNvPr id="29699" name="Picture 3"/>
          <p:cNvPicPr>
            <a:picLocks noChangeAspect="1" noChangeArrowheads="1"/>
          </p:cNvPicPr>
          <p:nvPr/>
        </p:nvPicPr>
        <p:blipFill>
          <a:blip r:embed="rId2"/>
          <a:srcRect/>
          <a:stretch>
            <a:fillRect/>
          </a:stretch>
        </p:blipFill>
        <p:spPr bwMode="auto">
          <a:xfrm>
            <a:off x="304800" y="914400"/>
            <a:ext cx="8534400" cy="5545138"/>
          </a:xfrm>
          <a:prstGeom prst="rect">
            <a:avLst/>
          </a:prstGeom>
          <a:noFill/>
          <a:ln w="9525">
            <a:noFill/>
            <a:miter lim="800000"/>
            <a:headEnd/>
            <a:tailEnd/>
          </a:ln>
        </p:spPr>
      </p:pic>
      <p:sp>
        <p:nvSpPr>
          <p:cNvPr id="29700" name="Text Box 4"/>
          <p:cNvSpPr txBox="1">
            <a:spLocks noChangeArrowheads="1"/>
          </p:cNvSpPr>
          <p:nvPr/>
        </p:nvSpPr>
        <p:spPr bwMode="auto">
          <a:xfrm>
            <a:off x="381000" y="1584325"/>
            <a:ext cx="8763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Thầy     cô      dạy       em   mong  chúng   em  sẽ    cùng lớn</a:t>
            </a:r>
          </a:p>
        </p:txBody>
      </p:sp>
      <p:sp>
        <p:nvSpPr>
          <p:cNvPr id="29701" name="Text Box 5"/>
          <p:cNvSpPr txBox="1">
            <a:spLocks noChangeArrowheads="1"/>
          </p:cNvSpPr>
          <p:nvPr/>
        </p:nvSpPr>
        <p:spPr bwMode="auto">
          <a:xfrm>
            <a:off x="152400" y="2574925"/>
            <a:ext cx="89154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khôn.   Học     tốt  học      mãi  ghi   nhớ   trong  những trang vở</a:t>
            </a:r>
          </a:p>
        </p:txBody>
      </p:sp>
      <p:sp>
        <p:nvSpPr>
          <p:cNvPr id="29702" name="Text Box 6"/>
          <p:cNvSpPr txBox="1">
            <a:spLocks noChangeArrowheads="1"/>
          </p:cNvSpPr>
          <p:nvPr/>
        </p:nvSpPr>
        <p:spPr bwMode="auto">
          <a:xfrm>
            <a:off x="152400" y="3565525"/>
            <a:ext cx="8763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mới.     Ngàn  hoa  nở  t</a:t>
            </a:r>
            <a:r>
              <a:rPr lang="vi-VN" sz="2000" b="1">
                <a:solidFill>
                  <a:srgbClr val="0000FF"/>
                </a:solidFill>
              </a:rPr>
              <a:t>ươ</a:t>
            </a:r>
            <a:r>
              <a:rPr lang="en-US" sz="2000" b="1">
                <a:solidFill>
                  <a:srgbClr val="0000FF"/>
                </a:solidFill>
              </a:rPr>
              <a:t>i  khoe sắc  h</a:t>
            </a:r>
            <a:r>
              <a:rPr lang="vi-VN" sz="2000" b="1">
                <a:solidFill>
                  <a:srgbClr val="0000FF"/>
                </a:solidFill>
              </a:rPr>
              <a:t>ươ</a:t>
            </a:r>
            <a:r>
              <a:rPr lang="en-US" sz="2000" b="1">
                <a:solidFill>
                  <a:srgbClr val="0000FF"/>
                </a:solidFill>
              </a:rPr>
              <a:t>ng d</a:t>
            </a:r>
            <a:r>
              <a:rPr lang="vi-VN" sz="2000" b="1">
                <a:solidFill>
                  <a:srgbClr val="0000FF"/>
                </a:solidFill>
              </a:rPr>
              <a:t>ư</a:t>
            </a:r>
            <a:r>
              <a:rPr lang="en-US" sz="2000" b="1">
                <a:solidFill>
                  <a:srgbClr val="0000FF"/>
                </a:solidFill>
              </a:rPr>
              <a:t>ới   ánh   mặt</a:t>
            </a:r>
          </a:p>
        </p:txBody>
      </p:sp>
      <p:sp>
        <p:nvSpPr>
          <p:cNvPr id="29703" name="Text Box 7"/>
          <p:cNvSpPr txBox="1">
            <a:spLocks noChangeArrowheads="1"/>
          </p:cNvSpPr>
          <p:nvPr/>
        </p:nvSpPr>
        <p:spPr bwMode="auto">
          <a:xfrm>
            <a:off x="152400" y="4479925"/>
            <a:ext cx="8382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trời.      Nhớ      mãi      công     thầy  nhớ       mãi             </a:t>
            </a:r>
            <a:r>
              <a:rPr lang="vi-VN" sz="2000" b="1">
                <a:solidFill>
                  <a:srgbClr val="0000FF"/>
                </a:solidFill>
              </a:rPr>
              <a:t>ơ</a:t>
            </a:r>
            <a:r>
              <a:rPr lang="en-US" sz="2000" b="1">
                <a:solidFill>
                  <a:srgbClr val="0000FF"/>
                </a:solidFill>
              </a:rPr>
              <a:t>n</a:t>
            </a:r>
          </a:p>
        </p:txBody>
      </p:sp>
      <p:sp>
        <p:nvSpPr>
          <p:cNvPr id="29704" name="Text Box 8"/>
          <p:cNvSpPr txBox="1">
            <a:spLocks noChangeArrowheads="1"/>
          </p:cNvSpPr>
          <p:nvPr/>
        </p:nvSpPr>
        <p:spPr bwMode="auto">
          <a:xfrm>
            <a:off x="609600" y="5410200"/>
            <a:ext cx="80010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này.       Những     khúc       ca        bao         lời    </a:t>
            </a:r>
            <a:r>
              <a:rPr lang="vi-VN" sz="2000" b="1">
                <a:solidFill>
                  <a:srgbClr val="0000FF"/>
                </a:solidFill>
              </a:rPr>
              <a:t>đ</a:t>
            </a:r>
            <a:r>
              <a:rPr lang="en-US" sz="2000" b="1">
                <a:solidFill>
                  <a:srgbClr val="0000FF"/>
                </a:solidFill>
              </a:rPr>
              <a:t>ẹp     nhất</a:t>
            </a:r>
          </a:p>
        </p:txBody>
      </p:sp>
      <p:sp>
        <p:nvSpPr>
          <p:cNvPr id="29705" name="Text Box 9"/>
          <p:cNvSpPr txBox="1">
            <a:spLocks noChangeArrowheads="1"/>
          </p:cNvSpPr>
          <p:nvPr/>
        </p:nvSpPr>
        <p:spPr bwMode="auto">
          <a:xfrm>
            <a:off x="381000" y="6384925"/>
            <a:ext cx="7924800" cy="396875"/>
          </a:xfrm>
          <a:prstGeom prst="rect">
            <a:avLst/>
          </a:prstGeom>
          <a:noFill/>
          <a:ln w="9525">
            <a:noFill/>
            <a:miter lim="800000"/>
            <a:headEnd/>
            <a:tailEnd/>
          </a:ln>
        </p:spPr>
        <p:txBody>
          <a:bodyPr>
            <a:spAutoFit/>
          </a:bodyPr>
          <a:lstStyle/>
          <a:p>
            <a:pPr eaLnBrk="1" hangingPunct="1">
              <a:spcBef>
                <a:spcPct val="50000"/>
              </a:spcBef>
            </a:pPr>
            <a:r>
              <a:rPr lang="en-US" sz="2000" b="1">
                <a:solidFill>
                  <a:srgbClr val="0000FF"/>
                </a:solidFill>
              </a:rPr>
              <a:t>  Chúng   em       xin      tặng    các     thầy  các                     cô.</a:t>
            </a:r>
          </a:p>
        </p:txBody>
      </p:sp>
      <p:sp>
        <p:nvSpPr>
          <p:cNvPr id="21514" name="Text Box 10"/>
          <p:cNvSpPr txBox="1">
            <a:spLocks noChangeArrowheads="1"/>
          </p:cNvSpPr>
          <p:nvPr/>
        </p:nvSpPr>
        <p:spPr bwMode="auto">
          <a:xfrm>
            <a:off x="1143000" y="457200"/>
            <a:ext cx="7086600" cy="457200"/>
          </a:xfrm>
          <a:prstGeom prst="rect">
            <a:avLst/>
          </a:prstGeom>
          <a:noFill/>
          <a:ln w="9525">
            <a:noFill/>
            <a:miter lim="800000"/>
            <a:headEnd/>
            <a:tailEnd/>
          </a:ln>
        </p:spPr>
        <p:txBody>
          <a:bodyPr>
            <a:spAutoFit/>
          </a:bodyPr>
          <a:lstStyle/>
          <a:p>
            <a:pPr algn="ctr" eaLnBrk="1" hangingPunct="1">
              <a:spcBef>
                <a:spcPct val="50000"/>
              </a:spcBef>
            </a:pPr>
            <a:r>
              <a:rPr lang="en-US" sz="2400" b="1">
                <a:solidFill>
                  <a:srgbClr val="FF3300"/>
                </a:solidFill>
              </a:rPr>
              <a:t>NHỮNG BÔNG HOA NHỮNG BÀI CA</a:t>
            </a:r>
          </a:p>
        </p:txBody>
      </p:sp>
      <p:pic>
        <p:nvPicPr>
          <p:cNvPr id="21515" name="Picture 11" descr="POINSET2"/>
          <p:cNvPicPr>
            <a:picLocks noChangeAspect="1" noChangeArrowheads="1"/>
          </p:cNvPicPr>
          <p:nvPr/>
        </p:nvPicPr>
        <p:blipFill>
          <a:blip r:embed="rId3"/>
          <a:srcRect/>
          <a:stretch>
            <a:fillRect/>
          </a:stretch>
        </p:blipFill>
        <p:spPr bwMode="auto">
          <a:xfrm>
            <a:off x="0" y="0"/>
            <a:ext cx="1066800" cy="1676400"/>
          </a:xfrm>
          <a:prstGeom prst="rect">
            <a:avLst/>
          </a:prstGeom>
          <a:noFill/>
          <a:ln w="9525">
            <a:noFill/>
            <a:miter lim="800000"/>
            <a:headEnd/>
            <a:tailEnd/>
          </a:ln>
        </p:spPr>
      </p:pic>
      <p:pic>
        <p:nvPicPr>
          <p:cNvPr id="21516" name="Picture 12" descr="POINSET3"/>
          <p:cNvPicPr>
            <a:picLocks noChangeAspect="1" noChangeArrowheads="1"/>
          </p:cNvPicPr>
          <p:nvPr/>
        </p:nvPicPr>
        <p:blipFill>
          <a:blip r:embed="rId4"/>
          <a:srcRect/>
          <a:stretch>
            <a:fillRect/>
          </a:stretch>
        </p:blipFill>
        <p:spPr bwMode="auto">
          <a:xfrm>
            <a:off x="8382000" y="4648200"/>
            <a:ext cx="762000"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9699"/>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970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9701"/>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9702"/>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9703"/>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9704"/>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29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utoUpdateAnimBg="0"/>
      <p:bldP spid="29701" grpId="0" autoUpdateAnimBg="0"/>
      <p:bldP spid="29702" grpId="0" autoUpdateAnimBg="0"/>
      <p:bldP spid="29703" grpId="0" autoUpdateAnimBg="0"/>
      <p:bldP spid="29704" grpId="0" autoUpdateAnimBg="0"/>
      <p:bldP spid="2970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4"/>
          <p:cNvGraphicFramePr>
            <a:graphicFrameLocks noChangeAspect="1"/>
          </p:cNvGraphicFramePr>
          <p:nvPr>
            <p:ph type="body" idx="1"/>
          </p:nvPr>
        </p:nvGraphicFramePr>
        <p:xfrm>
          <a:off x="152400" y="838200"/>
          <a:ext cx="8839200" cy="6019800"/>
        </p:xfrm>
        <a:graphic>
          <a:graphicData uri="http://schemas.openxmlformats.org/presentationml/2006/ole">
            <p:oleObj spid="_x0000_s12290" name="Bitmap Image" r:id="rId4" imgW="4877481" imgH="3866667" progId="Paint.Picture">
              <p:embed/>
            </p:oleObj>
          </a:graphicData>
        </a:graphic>
      </p:graphicFrame>
      <p:sp>
        <p:nvSpPr>
          <p:cNvPr id="12291" name="Text Box 5"/>
          <p:cNvSpPr txBox="1">
            <a:spLocks noChangeArrowheads="1"/>
          </p:cNvSpPr>
          <p:nvPr/>
        </p:nvSpPr>
        <p:spPr bwMode="auto">
          <a:xfrm>
            <a:off x="762000" y="319088"/>
            <a:ext cx="7086600" cy="457200"/>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12292" name="Oval 7"/>
          <p:cNvSpPr>
            <a:spLocks noChangeArrowheads="1"/>
          </p:cNvSpPr>
          <p:nvPr/>
        </p:nvSpPr>
        <p:spPr bwMode="auto">
          <a:xfrm>
            <a:off x="5867400" y="5715000"/>
            <a:ext cx="990600" cy="914400"/>
          </a:xfrm>
          <a:prstGeom prst="ellipse">
            <a:avLst/>
          </a:prstGeom>
          <a:noFill/>
          <a:ln w="19050">
            <a:solidFill>
              <a:srgbClr val="FF0000"/>
            </a:solidFill>
            <a:round/>
            <a:headEnd/>
            <a:tailEnd/>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val 2">
            <a:hlinkClick r:id="rId2" action="ppaction://hlinksldjump"/>
            <a:hlinkHover r:id="" action="ppaction://noaction" highlightClick="1"/>
          </p:cNvPr>
          <p:cNvSpPr>
            <a:spLocks noChangeArrowheads="1"/>
          </p:cNvSpPr>
          <p:nvPr/>
        </p:nvSpPr>
        <p:spPr bwMode="auto">
          <a:xfrm>
            <a:off x="5943600" y="16002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3" action="ppaction://hlinksldjump"/>
              </a:rPr>
              <a:t>1</a:t>
            </a:r>
            <a:endParaRPr lang="en-US" sz="4400" b="1">
              <a:solidFill>
                <a:srgbClr val="FFFF99"/>
              </a:solidFill>
            </a:endParaRPr>
          </a:p>
        </p:txBody>
      </p:sp>
      <p:sp>
        <p:nvSpPr>
          <p:cNvPr id="22531" name="Oval 3">
            <a:hlinkClick r:id="rId4" action="ppaction://hlinksldjump"/>
            <a:hlinkHover r:id="" action="ppaction://noaction" highlightClick="1"/>
          </p:cNvPr>
          <p:cNvSpPr>
            <a:spLocks noChangeArrowheads="1"/>
          </p:cNvSpPr>
          <p:nvPr/>
        </p:nvSpPr>
        <p:spPr bwMode="auto">
          <a:xfrm>
            <a:off x="6934200" y="18288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5" action="ppaction://hlinksldjump"/>
              </a:rPr>
              <a:t>2</a:t>
            </a:r>
            <a:endParaRPr lang="en-US" sz="4400" b="1">
              <a:solidFill>
                <a:srgbClr val="FFFF99"/>
              </a:solidFill>
            </a:endParaRPr>
          </a:p>
        </p:txBody>
      </p:sp>
      <p:sp>
        <p:nvSpPr>
          <p:cNvPr id="22532" name="Oval 4">
            <a:hlinkHover r:id="" action="ppaction://noaction" highlightClick="1"/>
          </p:cNvPr>
          <p:cNvSpPr>
            <a:spLocks noChangeArrowheads="1"/>
          </p:cNvSpPr>
          <p:nvPr/>
        </p:nvSpPr>
        <p:spPr bwMode="auto">
          <a:xfrm>
            <a:off x="7543800" y="26670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6" action="ppaction://hlinksldjump"/>
              </a:rPr>
              <a:t>3</a:t>
            </a:r>
            <a:endParaRPr lang="en-US" sz="4400" b="1">
              <a:solidFill>
                <a:srgbClr val="FFFF99"/>
              </a:solidFill>
            </a:endParaRPr>
          </a:p>
        </p:txBody>
      </p:sp>
      <p:sp>
        <p:nvSpPr>
          <p:cNvPr id="22533" name="Oval 5">
            <a:hlinkHover r:id="" action="ppaction://noaction" highlightClick="1"/>
          </p:cNvPr>
          <p:cNvSpPr>
            <a:spLocks noChangeArrowheads="1"/>
          </p:cNvSpPr>
          <p:nvPr/>
        </p:nvSpPr>
        <p:spPr bwMode="auto">
          <a:xfrm>
            <a:off x="7467600" y="37338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7" action="ppaction://hlinksldjump"/>
              </a:rPr>
              <a:t>4</a:t>
            </a:r>
            <a:endParaRPr lang="en-US" sz="4400" b="1">
              <a:solidFill>
                <a:srgbClr val="FFFF99"/>
              </a:solidFill>
            </a:endParaRPr>
          </a:p>
        </p:txBody>
      </p:sp>
      <p:sp>
        <p:nvSpPr>
          <p:cNvPr id="22534" name="Oval 6">
            <a:hlinkHover r:id="" action="ppaction://noaction" highlightClick="1"/>
          </p:cNvPr>
          <p:cNvSpPr>
            <a:spLocks noChangeArrowheads="1"/>
          </p:cNvSpPr>
          <p:nvPr/>
        </p:nvSpPr>
        <p:spPr bwMode="auto">
          <a:xfrm>
            <a:off x="6705600" y="44196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8" action="ppaction://hlinksldjump"/>
              </a:rPr>
              <a:t>5</a:t>
            </a:r>
            <a:endParaRPr lang="en-US" sz="4400" b="1">
              <a:solidFill>
                <a:srgbClr val="FFFF99"/>
              </a:solidFill>
            </a:endParaRPr>
          </a:p>
        </p:txBody>
      </p:sp>
      <p:sp>
        <p:nvSpPr>
          <p:cNvPr id="22535" name="Oval 7">
            <a:hlinkHover r:id="" action="ppaction://noaction" highlightClick="1"/>
          </p:cNvPr>
          <p:cNvSpPr>
            <a:spLocks noChangeArrowheads="1"/>
          </p:cNvSpPr>
          <p:nvPr/>
        </p:nvSpPr>
        <p:spPr bwMode="auto">
          <a:xfrm>
            <a:off x="5638800" y="44196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7" action="ppaction://hlinksldjump"/>
              </a:rPr>
              <a:t>6</a:t>
            </a:r>
            <a:endParaRPr lang="en-US" sz="4400" b="1">
              <a:solidFill>
                <a:srgbClr val="FFFF99"/>
              </a:solidFill>
            </a:endParaRPr>
          </a:p>
        </p:txBody>
      </p:sp>
      <p:sp>
        <p:nvSpPr>
          <p:cNvPr id="22536" name="Oval 8">
            <a:hlinkHover r:id="" action="ppaction://noaction" highlightClick="1"/>
          </p:cNvPr>
          <p:cNvSpPr>
            <a:spLocks noChangeArrowheads="1"/>
          </p:cNvSpPr>
          <p:nvPr/>
        </p:nvSpPr>
        <p:spPr bwMode="auto">
          <a:xfrm>
            <a:off x="4724400" y="38862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9" action="ppaction://hlinksldjump"/>
              </a:rPr>
              <a:t>7</a:t>
            </a:r>
            <a:endParaRPr lang="en-US" sz="4400" b="1">
              <a:solidFill>
                <a:srgbClr val="FFFF99"/>
              </a:solidFill>
            </a:endParaRPr>
          </a:p>
        </p:txBody>
      </p:sp>
      <p:sp>
        <p:nvSpPr>
          <p:cNvPr id="22537" name="Oval 9">
            <a:hlinkClick r:id="rId10" action="ppaction://hlinksldjump"/>
            <a:hlinkHover r:id="" action="ppaction://noaction" highlightClick="1"/>
          </p:cNvPr>
          <p:cNvSpPr>
            <a:spLocks noChangeArrowheads="1"/>
          </p:cNvSpPr>
          <p:nvPr/>
        </p:nvSpPr>
        <p:spPr bwMode="auto">
          <a:xfrm>
            <a:off x="4495800" y="2819400"/>
            <a:ext cx="914400" cy="9906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7" action="ppaction://hlinksldjump"/>
              </a:rPr>
              <a:t>8</a:t>
            </a:r>
            <a:endParaRPr lang="en-US" sz="4400" b="1">
              <a:solidFill>
                <a:srgbClr val="FFFF99"/>
              </a:solidFill>
            </a:endParaRPr>
          </a:p>
        </p:txBody>
      </p:sp>
      <p:sp>
        <p:nvSpPr>
          <p:cNvPr id="22538" name="Oval 10">
            <a:hlinkClick r:id="" action="ppaction://noaction" highlightClick="1"/>
          </p:cNvPr>
          <p:cNvSpPr>
            <a:spLocks noChangeArrowheads="1"/>
          </p:cNvSpPr>
          <p:nvPr/>
        </p:nvSpPr>
        <p:spPr bwMode="auto">
          <a:xfrm>
            <a:off x="5029200" y="1981200"/>
            <a:ext cx="914400" cy="914400"/>
          </a:xfrm>
          <a:prstGeom prst="ellipse">
            <a:avLst/>
          </a:prstGeom>
          <a:gradFill rotWithShape="1">
            <a:gsLst>
              <a:gs pos="0">
                <a:srgbClr val="0000FF"/>
              </a:gs>
              <a:gs pos="100000">
                <a:srgbClr val="000018"/>
              </a:gs>
            </a:gsLst>
            <a:path path="shape">
              <a:fillToRect l="50000" t="50000" r="50000" b="50000"/>
            </a:path>
          </a:gradFill>
          <a:ln w="76200" cmpd="tri">
            <a:solidFill>
              <a:schemeClr val="tx1"/>
            </a:solidFill>
            <a:round/>
            <a:headEnd/>
            <a:tailEnd/>
          </a:ln>
        </p:spPr>
        <p:txBody>
          <a:bodyPr wrap="none" anchor="ctr"/>
          <a:lstStyle/>
          <a:p>
            <a:pPr algn="ctr"/>
            <a:r>
              <a:rPr lang="en-US" sz="4400" b="1">
                <a:solidFill>
                  <a:srgbClr val="FFFF99"/>
                </a:solidFill>
                <a:hlinkClick r:id="rId11" action="ppaction://hlinksldjump"/>
              </a:rPr>
              <a:t>9</a:t>
            </a:r>
            <a:endParaRPr lang="en-US" sz="4400" b="1">
              <a:solidFill>
                <a:srgbClr val="FFFF99"/>
              </a:solidFill>
            </a:endParaRPr>
          </a:p>
        </p:txBody>
      </p:sp>
      <p:sp>
        <p:nvSpPr>
          <p:cNvPr id="34827" name="Text Box 11"/>
          <p:cNvSpPr txBox="1">
            <a:spLocks noChangeArrowheads="1"/>
          </p:cNvSpPr>
          <p:nvPr/>
        </p:nvSpPr>
        <p:spPr bwMode="auto">
          <a:xfrm>
            <a:off x="3886200" y="654050"/>
            <a:ext cx="4267200" cy="1200150"/>
          </a:xfrm>
          <a:prstGeom prst="rect">
            <a:avLst/>
          </a:prstGeom>
          <a:noFill/>
          <a:ln w="9525">
            <a:noFill/>
            <a:miter lim="800000"/>
            <a:headEnd/>
            <a:tailEnd/>
          </a:ln>
          <a:effectLst/>
        </p:spPr>
        <p:txBody>
          <a:bodyPr>
            <a:spAutoFit/>
          </a:bodyPr>
          <a:lstStyle/>
          <a:p>
            <a:pPr algn="ctr" eaLnBrk="1" hangingPunct="1">
              <a:spcBef>
                <a:spcPct val="50000"/>
              </a:spcBef>
              <a:defRPr/>
            </a:pPr>
            <a:r>
              <a:rPr lang="en-US" sz="2800" b="1">
                <a:solidFill>
                  <a:srgbClr val="FFFF66"/>
                </a:solidFill>
                <a:effectLst>
                  <a:outerShdw blurRad="38100" dist="38100" dir="2700000" algn="tl">
                    <a:srgbClr val="000000"/>
                  </a:outerShdw>
                </a:effectLst>
                <a:latin typeface="Arial"/>
              </a:rPr>
              <a:t>“</a:t>
            </a:r>
            <a:r>
              <a:rPr lang="en-US" sz="3600" b="1">
                <a:solidFill>
                  <a:srgbClr val="FF3300"/>
                </a:solidFill>
                <a:effectLst>
                  <a:outerShdw blurRad="38100" dist="38100" dir="2700000" algn="tl">
                    <a:srgbClr val="000000"/>
                  </a:outerShdw>
                </a:effectLst>
                <a:latin typeface="Arial"/>
              </a:rPr>
              <a:t>Nốt nhạc may mắn</a:t>
            </a:r>
            <a:r>
              <a:rPr lang="en-US" sz="2800" b="1">
                <a:solidFill>
                  <a:srgbClr val="FFFF66"/>
                </a:solidFill>
                <a:effectLst>
                  <a:outerShdw blurRad="38100" dist="38100" dir="2700000" algn="tl">
                    <a:srgbClr val="000000"/>
                  </a:outerShdw>
                </a:effectLst>
                <a:latin typeface="Arial"/>
              </a:rPr>
              <a:t>”</a:t>
            </a:r>
          </a:p>
        </p:txBody>
      </p:sp>
      <p:sp>
        <p:nvSpPr>
          <p:cNvPr id="22540" name="AutoShape 12">
            <a:hlinkClick r:id="rId12" action="ppaction://hlinksldjump" highlightClick="1"/>
          </p:cNvPr>
          <p:cNvSpPr>
            <a:spLocks noChangeArrowheads="1"/>
          </p:cNvSpPr>
          <p:nvPr/>
        </p:nvSpPr>
        <p:spPr bwMode="auto">
          <a:xfrm>
            <a:off x="7772400" y="6096000"/>
            <a:ext cx="1066800" cy="457200"/>
          </a:xfrm>
          <a:prstGeom prst="actionButtonForwardNext">
            <a:avLst/>
          </a:prstGeom>
          <a:solidFill>
            <a:schemeClr val="accent1"/>
          </a:solidFill>
          <a:ln w="12700" cap="sq">
            <a:noFill/>
            <a:miter lim="800000"/>
            <a:headEnd type="none" w="sm" len="sm"/>
            <a:tailEnd type="none" w="sm" len="sm"/>
          </a:ln>
        </p:spPr>
        <p:txBody>
          <a:bodyPr wrap="none" anchor="ctr"/>
          <a:lstStyle/>
          <a:p>
            <a:endParaRPr lang="en-US"/>
          </a:p>
        </p:txBody>
      </p:sp>
      <p:grpSp>
        <p:nvGrpSpPr>
          <p:cNvPr id="22541" name="Group 13"/>
          <p:cNvGrpSpPr>
            <a:grpSpLocks/>
          </p:cNvGrpSpPr>
          <p:nvPr/>
        </p:nvGrpSpPr>
        <p:grpSpPr bwMode="auto">
          <a:xfrm>
            <a:off x="0" y="1143000"/>
            <a:ext cx="4419600" cy="5486400"/>
            <a:chOff x="1344" y="336"/>
            <a:chExt cx="3936" cy="3542"/>
          </a:xfrm>
        </p:grpSpPr>
        <p:grpSp>
          <p:nvGrpSpPr>
            <p:cNvPr id="22542" name="Group 14"/>
            <p:cNvGrpSpPr>
              <a:grpSpLocks/>
            </p:cNvGrpSpPr>
            <p:nvPr/>
          </p:nvGrpSpPr>
          <p:grpSpPr bwMode="auto">
            <a:xfrm>
              <a:off x="1344" y="336"/>
              <a:ext cx="3936" cy="3542"/>
              <a:chOff x="672" y="288"/>
              <a:chExt cx="4752" cy="4032"/>
            </a:xfrm>
          </p:grpSpPr>
          <p:pic>
            <p:nvPicPr>
              <p:cNvPr id="22545" name="Picture 15" descr="HOUSE6"/>
              <p:cNvPicPr>
                <a:picLocks noChangeAspect="1" noChangeArrowheads="1"/>
              </p:cNvPicPr>
              <p:nvPr/>
            </p:nvPicPr>
            <p:blipFill>
              <a:blip r:embed="rId13"/>
              <a:srcRect/>
              <a:stretch>
                <a:fillRect/>
              </a:stretch>
            </p:blipFill>
            <p:spPr bwMode="auto">
              <a:xfrm>
                <a:off x="1728" y="288"/>
                <a:ext cx="2064" cy="1536"/>
              </a:xfrm>
              <a:prstGeom prst="rect">
                <a:avLst/>
              </a:prstGeom>
              <a:noFill/>
              <a:ln w="9525">
                <a:noFill/>
                <a:miter lim="800000"/>
                <a:headEnd/>
                <a:tailEnd/>
              </a:ln>
            </p:spPr>
          </p:pic>
          <p:pic>
            <p:nvPicPr>
              <p:cNvPr id="22546" name="Picture 16" descr="INTLTRAD"/>
              <p:cNvPicPr>
                <a:picLocks noChangeAspect="1" noChangeArrowheads="1"/>
              </p:cNvPicPr>
              <p:nvPr/>
            </p:nvPicPr>
            <p:blipFill>
              <a:blip r:embed="rId14"/>
              <a:srcRect/>
              <a:stretch>
                <a:fillRect/>
              </a:stretch>
            </p:blipFill>
            <p:spPr bwMode="auto">
              <a:xfrm>
                <a:off x="672" y="1536"/>
                <a:ext cx="4752" cy="2784"/>
              </a:xfrm>
              <a:prstGeom prst="rect">
                <a:avLst/>
              </a:prstGeom>
              <a:noFill/>
              <a:ln w="9525">
                <a:noFill/>
                <a:miter lim="800000"/>
                <a:headEnd/>
                <a:tailEnd/>
              </a:ln>
            </p:spPr>
          </p:pic>
        </p:grpSp>
        <p:pic>
          <p:nvPicPr>
            <p:cNvPr id="22543" name="Picture 17" descr="gmusi12"/>
            <p:cNvPicPr>
              <a:picLocks noChangeAspect="1" noChangeArrowheads="1" noCrop="1"/>
            </p:cNvPicPr>
            <p:nvPr/>
          </p:nvPicPr>
          <p:blipFill>
            <a:blip r:embed="rId15"/>
            <a:srcRect/>
            <a:stretch>
              <a:fillRect/>
            </a:stretch>
          </p:blipFill>
          <p:spPr bwMode="auto">
            <a:xfrm>
              <a:off x="3936" y="893"/>
              <a:ext cx="642" cy="1144"/>
            </a:xfrm>
            <a:prstGeom prst="rect">
              <a:avLst/>
            </a:prstGeom>
            <a:noFill/>
            <a:ln w="9525">
              <a:noFill/>
              <a:miter lim="800000"/>
              <a:headEnd/>
              <a:tailEnd/>
            </a:ln>
          </p:spPr>
        </p:pic>
        <p:pic>
          <p:nvPicPr>
            <p:cNvPr id="22544" name="Picture 18" descr="gmusi09"/>
            <p:cNvPicPr>
              <a:picLocks noChangeAspect="1" noChangeArrowheads="1" noCrop="1"/>
            </p:cNvPicPr>
            <p:nvPr/>
          </p:nvPicPr>
          <p:blipFill>
            <a:blip r:embed="rId16"/>
            <a:srcRect/>
            <a:stretch>
              <a:fillRect/>
            </a:stretch>
          </p:blipFill>
          <p:spPr bwMode="auto">
            <a:xfrm>
              <a:off x="1584" y="1095"/>
              <a:ext cx="720" cy="1056"/>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228600" y="228600"/>
            <a:ext cx="8610600" cy="1938338"/>
          </a:xfrm>
          <a:prstGeom prst="rect">
            <a:avLst/>
          </a:prstGeom>
          <a:noFill/>
          <a:ln w="9525">
            <a:noFill/>
            <a:miter lim="800000"/>
            <a:headEnd/>
            <a:tailEnd/>
          </a:ln>
        </p:spPr>
        <p:txBody>
          <a:bodyPr>
            <a:spAutoFit/>
          </a:bodyPr>
          <a:lstStyle/>
          <a:p>
            <a:pPr algn="ctr" eaLnBrk="1" hangingPunct="1">
              <a:spcBef>
                <a:spcPct val="50000"/>
              </a:spcBef>
            </a:pPr>
            <a:r>
              <a:rPr lang="en-US" sz="2400" b="1" u="sng"/>
              <a:t>Ti</a:t>
            </a:r>
            <a:r>
              <a:rPr lang="en-US" b="1" u="sng"/>
              <a:t>ết 9:</a:t>
            </a:r>
            <a:r>
              <a:rPr lang="en-US" b="1"/>
              <a:t>      </a:t>
            </a:r>
            <a:r>
              <a:rPr lang="en-US" sz="2400" b="1"/>
              <a:t>Học hát bài: </a:t>
            </a:r>
            <a:r>
              <a:rPr lang="en-US" sz="3200" b="1" i="1">
                <a:solidFill>
                  <a:srgbClr val="FF3300"/>
                </a:solidFill>
              </a:rPr>
              <a:t>Những bông hoa những bài ca.</a:t>
            </a:r>
            <a:br>
              <a:rPr lang="en-US" sz="3200" b="1" i="1">
                <a:solidFill>
                  <a:srgbClr val="FF3300"/>
                </a:solidFill>
              </a:rPr>
            </a:br>
            <a:r>
              <a:rPr lang="en-US" sz="3200" b="1" i="1">
                <a:solidFill>
                  <a:srgbClr val="FF3300"/>
                </a:solidFill>
              </a:rPr>
              <a:t>                                                  </a:t>
            </a:r>
            <a:r>
              <a:rPr lang="en-US" sz="2400"/>
              <a:t>Nhạc và lời: Hoàng Long</a:t>
            </a:r>
          </a:p>
        </p:txBody>
      </p:sp>
      <p:pic>
        <p:nvPicPr>
          <p:cNvPr id="17411" name="Picture 10"/>
          <p:cNvPicPr>
            <a:picLocks noChangeAspect="1" noChangeArrowheads="1"/>
          </p:cNvPicPr>
          <p:nvPr/>
        </p:nvPicPr>
        <p:blipFill>
          <a:blip r:embed="rId2"/>
          <a:srcRect/>
          <a:stretch>
            <a:fillRect/>
          </a:stretch>
        </p:blipFill>
        <p:spPr bwMode="auto">
          <a:xfrm>
            <a:off x="228600" y="1295400"/>
            <a:ext cx="8763000" cy="5457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endParaRPr lang="en-US" smtClean="0"/>
          </a:p>
        </p:txBody>
      </p:sp>
      <p:sp>
        <p:nvSpPr>
          <p:cNvPr id="23555" name="Rectangle 3"/>
          <p:cNvSpPr>
            <a:spLocks noGrp="1" noChangeArrowheads="1"/>
          </p:cNvSpPr>
          <p:nvPr>
            <p:ph type="body" idx="1"/>
          </p:nvPr>
        </p:nvSpPr>
        <p:spPr/>
        <p:txBody>
          <a:bodyPr/>
          <a:lstStyle/>
          <a:p>
            <a:pPr eaLnBrk="1" hangingPunct="1"/>
            <a:endParaRPr lang="en-US" smtClean="0"/>
          </a:p>
        </p:txBody>
      </p:sp>
      <p:sp>
        <p:nvSpPr>
          <p:cNvPr id="23556" name="Rectangle 4"/>
          <p:cNvSpPr>
            <a:spLocks noChangeArrowheads="1"/>
          </p:cNvSpPr>
          <p:nvPr/>
        </p:nvSpPr>
        <p:spPr bwMode="auto">
          <a:xfrm>
            <a:off x="0" y="0"/>
            <a:ext cx="9144000" cy="6858000"/>
          </a:xfrm>
          <a:prstGeom prst="rect">
            <a:avLst/>
          </a:prstGeom>
          <a:solidFill>
            <a:srgbClr val="FFFFFF"/>
          </a:solidFill>
          <a:ln w="12700" cap="sq">
            <a:solidFill>
              <a:schemeClr val="tx1"/>
            </a:solidFill>
            <a:miter lim="800000"/>
            <a:headEnd type="none" w="sm" len="sm"/>
            <a:tailEnd type="none" w="sm" len="sm"/>
          </a:ln>
        </p:spPr>
        <p:txBody>
          <a:bodyPr wrap="none" anchor="ctr"/>
          <a:lstStyle/>
          <a:p>
            <a:pPr algn="ctr" eaLnBrk="1" hangingPunct="1"/>
            <a:endParaRPr lang="en-US" sz="4400">
              <a:solidFill>
                <a:schemeClr val="tx2"/>
              </a:solidFill>
            </a:endParaRPr>
          </a:p>
          <a:p>
            <a:pPr algn="ctr" eaLnBrk="1" hangingPunct="1"/>
            <a:endParaRPr lang="en-US" sz="4400">
              <a:solidFill>
                <a:schemeClr val="tx2"/>
              </a:solidFill>
            </a:endParaRPr>
          </a:p>
          <a:p>
            <a:pPr algn="ctr"/>
            <a:endParaRPr lang="en-US"/>
          </a:p>
        </p:txBody>
      </p:sp>
      <p:pic>
        <p:nvPicPr>
          <p:cNvPr id="23557" name="Picture 5" descr="ELF1C"/>
          <p:cNvPicPr>
            <a:picLocks noChangeAspect="1" noChangeArrowheads="1"/>
          </p:cNvPicPr>
          <p:nvPr/>
        </p:nvPicPr>
        <p:blipFill>
          <a:blip r:embed="rId2"/>
          <a:srcRect/>
          <a:stretch>
            <a:fillRect/>
          </a:stretch>
        </p:blipFill>
        <p:spPr bwMode="auto">
          <a:xfrm>
            <a:off x="0" y="1143000"/>
            <a:ext cx="8915400" cy="5486400"/>
          </a:xfrm>
          <a:prstGeom prst="rect">
            <a:avLst/>
          </a:prstGeom>
          <a:noFill/>
          <a:ln w="9525">
            <a:noFill/>
            <a:miter lim="800000"/>
            <a:headEnd/>
            <a:tailEnd/>
          </a:ln>
        </p:spPr>
      </p:pic>
      <p:sp>
        <p:nvSpPr>
          <p:cNvPr id="23558" name="Oval 6"/>
          <p:cNvSpPr>
            <a:spLocks noChangeArrowheads="1"/>
          </p:cNvSpPr>
          <p:nvPr/>
        </p:nvSpPr>
        <p:spPr bwMode="auto">
          <a:xfrm>
            <a:off x="1981200" y="3549650"/>
            <a:ext cx="400050" cy="381000"/>
          </a:xfrm>
          <a:prstGeom prst="ellipse">
            <a:avLst/>
          </a:prstGeom>
          <a:solidFill>
            <a:srgbClr val="FF0000"/>
          </a:solidFill>
          <a:ln w="38100">
            <a:solidFill>
              <a:srgbClr val="000000"/>
            </a:solidFill>
            <a:round/>
            <a:headEnd/>
            <a:tailEnd/>
          </a:ln>
        </p:spPr>
        <p:txBody>
          <a:bodyPr wrap="none" anchor="ctr"/>
          <a:lstStyle/>
          <a:p>
            <a:endParaRPr lang="en-US"/>
          </a:p>
        </p:txBody>
      </p:sp>
      <p:sp>
        <p:nvSpPr>
          <p:cNvPr id="23559" name="Oval 7"/>
          <p:cNvSpPr>
            <a:spLocks noChangeArrowheads="1"/>
          </p:cNvSpPr>
          <p:nvPr/>
        </p:nvSpPr>
        <p:spPr bwMode="auto">
          <a:xfrm>
            <a:off x="2371725" y="3340100"/>
            <a:ext cx="400050" cy="381000"/>
          </a:xfrm>
          <a:prstGeom prst="ellipse">
            <a:avLst/>
          </a:prstGeom>
          <a:solidFill>
            <a:srgbClr val="FF0000"/>
          </a:solidFill>
          <a:ln w="38100">
            <a:solidFill>
              <a:srgbClr val="000000"/>
            </a:solidFill>
            <a:round/>
            <a:headEnd/>
            <a:tailEnd/>
          </a:ln>
        </p:spPr>
        <p:txBody>
          <a:bodyPr wrap="none" anchor="ctr"/>
          <a:lstStyle/>
          <a:p>
            <a:endParaRPr lang="en-US"/>
          </a:p>
        </p:txBody>
      </p:sp>
      <p:sp>
        <p:nvSpPr>
          <p:cNvPr id="23560" name="Text Box 8"/>
          <p:cNvSpPr txBox="1">
            <a:spLocks noChangeArrowheads="1"/>
          </p:cNvSpPr>
          <p:nvPr/>
        </p:nvSpPr>
        <p:spPr bwMode="auto">
          <a:xfrm>
            <a:off x="2971800" y="1422400"/>
            <a:ext cx="5638800" cy="711200"/>
          </a:xfrm>
          <a:prstGeom prst="rect">
            <a:avLst/>
          </a:prstGeom>
          <a:noFill/>
          <a:ln w="9525">
            <a:solidFill>
              <a:srgbClr val="CC0000"/>
            </a:solidFill>
            <a:miter lim="800000"/>
            <a:headEnd/>
            <a:tailEnd/>
          </a:ln>
        </p:spPr>
        <p:txBody>
          <a:bodyPr>
            <a:spAutoFit/>
          </a:bodyPr>
          <a:lstStyle/>
          <a:p>
            <a:pPr algn="ctr" eaLnBrk="1" hangingPunct="1">
              <a:spcBef>
                <a:spcPct val="50000"/>
              </a:spcBef>
            </a:pPr>
            <a:endParaRPr lang="en-US" sz="4000" b="1" i="1">
              <a:solidFill>
                <a:srgbClr val="CC0000"/>
              </a:solidFill>
            </a:endParaRPr>
          </a:p>
        </p:txBody>
      </p:sp>
      <p:sp>
        <p:nvSpPr>
          <p:cNvPr id="75785" name="WordArt 9"/>
          <p:cNvSpPr>
            <a:spLocks noChangeArrowheads="1" noChangeShapeType="1" noTextEdit="1"/>
          </p:cNvSpPr>
          <p:nvPr/>
        </p:nvSpPr>
        <p:spPr bwMode="auto">
          <a:xfrm rot="-18387">
            <a:off x="3657600" y="1390650"/>
            <a:ext cx="4419600" cy="666750"/>
          </a:xfrm>
          <a:prstGeom prst="rect">
            <a:avLst/>
          </a:prstGeom>
        </p:spPr>
        <p:txBody>
          <a:bodyPr wrap="none" fromWordArt="1">
            <a:prstTxWarp prst="textWave1">
              <a:avLst>
                <a:gd name="adj1" fmla="val 13005"/>
                <a:gd name="adj2" fmla="val 65"/>
              </a:avLst>
            </a:prstTxWarp>
          </a:bodyPr>
          <a:lstStyle/>
          <a:p>
            <a:pPr algn="ctr"/>
            <a:r>
              <a:rPr lang="vi-VN" sz="3600" kern="10">
                <a:ln w="9525">
                  <a:solidFill>
                    <a:srgbClr val="FF0000"/>
                  </a:solidFill>
                  <a:round/>
                  <a:headEnd/>
                  <a:tailEnd/>
                </a:ln>
                <a:solidFill>
                  <a:srgbClr val="FF0000"/>
                </a:solidFill>
                <a:effectLst>
                  <a:outerShdw dist="53882" dir="2700000" algn="ctr" rotWithShape="0">
                    <a:srgbClr val="C0C0C0">
                      <a:alpha val="79999"/>
                    </a:srgbClr>
                  </a:outerShdw>
                </a:effectLst>
                <a:latin typeface="Arial"/>
                <a:cs typeface="Arial"/>
              </a:rPr>
              <a:t>Hướng dẫn về nhà</a:t>
            </a:r>
            <a:endParaRPr lang="en-US" sz="3600" kern="10">
              <a:ln w="9525">
                <a:solidFill>
                  <a:srgbClr val="FF0000"/>
                </a:solidFill>
                <a:round/>
                <a:headEnd/>
                <a:tailEnd/>
              </a:ln>
              <a:solidFill>
                <a:srgbClr val="FF0000"/>
              </a:solidFill>
              <a:effectLst>
                <a:outerShdw dist="53882" dir="2700000" algn="ctr" rotWithShape="0">
                  <a:srgbClr val="C0C0C0">
                    <a:alpha val="79999"/>
                  </a:srgbClr>
                </a:outerShdw>
              </a:effectLst>
              <a:latin typeface="Arial"/>
              <a:cs typeface="Arial"/>
            </a:endParaRPr>
          </a:p>
        </p:txBody>
      </p:sp>
      <p:sp>
        <p:nvSpPr>
          <p:cNvPr id="75786" name="Text Box 10"/>
          <p:cNvSpPr txBox="1">
            <a:spLocks noChangeArrowheads="1"/>
          </p:cNvSpPr>
          <p:nvPr/>
        </p:nvSpPr>
        <p:spPr bwMode="auto">
          <a:xfrm>
            <a:off x="3276600" y="2732088"/>
            <a:ext cx="5105400" cy="1535112"/>
          </a:xfrm>
          <a:prstGeom prst="rect">
            <a:avLst/>
          </a:prstGeom>
          <a:noFill/>
          <a:ln w="9525">
            <a:noFill/>
            <a:miter lim="800000"/>
            <a:headEnd/>
            <a:tailEnd/>
          </a:ln>
        </p:spPr>
        <p:txBody>
          <a:bodyPr>
            <a:spAutoFit/>
          </a:bodyPr>
          <a:lstStyle/>
          <a:p>
            <a:pPr algn="just" eaLnBrk="1" hangingPunct="1">
              <a:spcBef>
                <a:spcPct val="50000"/>
              </a:spcBef>
              <a:buFont typeface="Wingdings" pitchFamily="2" charset="2"/>
              <a:buChar char="F"/>
            </a:pPr>
            <a:r>
              <a:rPr lang="en-US" sz="2100" b="1">
                <a:solidFill>
                  <a:srgbClr val="0000FF"/>
                </a:solidFill>
                <a:sym typeface="Wingdings" pitchFamily="2" charset="2"/>
              </a:rPr>
              <a:t> Học thuộc và tập biểu diển bài hát: </a:t>
            </a:r>
            <a:r>
              <a:rPr lang="en-US" sz="2100" b="1" i="1">
                <a:solidFill>
                  <a:srgbClr val="0000FF"/>
                </a:solidFill>
                <a:sym typeface="Wingdings" pitchFamily="2" charset="2"/>
              </a:rPr>
              <a:t>Những bông hoa những bài ca.</a:t>
            </a:r>
          </a:p>
          <a:p>
            <a:pPr algn="just" eaLnBrk="1" hangingPunct="1">
              <a:spcBef>
                <a:spcPct val="50000"/>
              </a:spcBef>
              <a:buFont typeface="Wingdings" pitchFamily="2" charset="2"/>
              <a:buChar char="F"/>
            </a:pPr>
            <a:r>
              <a:rPr lang="en-US" sz="2100" b="1">
                <a:solidFill>
                  <a:srgbClr val="0000FF"/>
                </a:solidFill>
                <a:sym typeface="Wingdings" pitchFamily="2" charset="2"/>
              </a:rPr>
              <a:t> Xem trước bài mới và kể tên một vài nhạc cụ nước ngoài mà em biết.</a:t>
            </a:r>
          </a:p>
        </p:txBody>
      </p:sp>
      <p:sp>
        <p:nvSpPr>
          <p:cNvPr id="75787" name="AutoShape 11"/>
          <p:cNvSpPr>
            <a:spLocks noChangeArrowheads="1"/>
          </p:cNvSpPr>
          <p:nvPr/>
        </p:nvSpPr>
        <p:spPr bwMode="auto">
          <a:xfrm>
            <a:off x="1295400" y="838200"/>
            <a:ext cx="609600" cy="457200"/>
          </a:xfrm>
          <a:prstGeom prst="star5">
            <a:avLst/>
          </a:prstGeom>
          <a:gradFill rotWithShape="1">
            <a:gsLst>
              <a:gs pos="0">
                <a:schemeClr val="bg1"/>
              </a:gs>
              <a:gs pos="100000">
                <a:srgbClr val="FF0000"/>
              </a:gs>
            </a:gsLst>
            <a:path path="shape">
              <a:fillToRect l="50000" t="50000" r="50000" b="50000"/>
            </a:path>
          </a:gradFill>
          <a:ln w="9525">
            <a:solidFill>
              <a:schemeClr val="tx1"/>
            </a:solidFill>
            <a:miter lim="800000"/>
            <a:headEnd/>
            <a:tailEnd/>
          </a:ln>
          <a:effectLst/>
        </p:spPr>
        <p:txBody>
          <a:bodyPr wrap="none" anchor="ctr"/>
          <a:lstStyle/>
          <a:p>
            <a:pPr>
              <a:defRPr/>
            </a:pPr>
            <a:endParaRPr lang="en-US">
              <a:latin typeface="Arial"/>
            </a:endParaRPr>
          </a:p>
        </p:txBody>
      </p:sp>
      <p:sp>
        <p:nvSpPr>
          <p:cNvPr id="75788" name="AutoShape 12"/>
          <p:cNvSpPr>
            <a:spLocks noChangeArrowheads="1"/>
          </p:cNvSpPr>
          <p:nvPr/>
        </p:nvSpPr>
        <p:spPr bwMode="auto">
          <a:xfrm>
            <a:off x="2819400" y="5715000"/>
            <a:ext cx="533400" cy="533400"/>
          </a:xfrm>
          <a:prstGeom prst="star5">
            <a:avLst/>
          </a:prstGeom>
          <a:solidFill>
            <a:srgbClr val="0000FF"/>
          </a:solidFill>
          <a:ln w="9525">
            <a:solidFill>
              <a:srgbClr val="FFFF00"/>
            </a:solidFill>
            <a:miter lim="800000"/>
            <a:headEnd/>
            <a:tailEnd/>
          </a:ln>
          <a:effectLst/>
        </p:spPr>
        <p:txBody>
          <a:bodyPr wrap="none" anchor="ctr"/>
          <a:lstStyle/>
          <a:p>
            <a:pPr>
              <a:defRPr/>
            </a:pPr>
            <a:endParaRPr lang="en-US">
              <a:latin typeface="Arial"/>
            </a:endParaRPr>
          </a:p>
        </p:txBody>
      </p:sp>
      <p:sp>
        <p:nvSpPr>
          <p:cNvPr id="75789" name="AutoShape 13"/>
          <p:cNvSpPr>
            <a:spLocks noChangeArrowheads="1"/>
          </p:cNvSpPr>
          <p:nvPr/>
        </p:nvSpPr>
        <p:spPr bwMode="auto">
          <a:xfrm>
            <a:off x="7696200" y="5410200"/>
            <a:ext cx="533400" cy="609600"/>
          </a:xfrm>
          <a:prstGeom prst="star5">
            <a:avLst/>
          </a:prstGeom>
          <a:solidFill>
            <a:srgbClr val="FF0000"/>
          </a:solidFill>
          <a:ln w="9525">
            <a:solidFill>
              <a:schemeClr val="bg2"/>
            </a:solidFill>
            <a:miter lim="800000"/>
            <a:headEnd/>
            <a:tailEnd/>
          </a:ln>
          <a:effectLst/>
        </p:spPr>
        <p:txBody>
          <a:bodyPr wrap="none" anchor="ctr"/>
          <a:lstStyle/>
          <a:p>
            <a:pPr>
              <a:defRPr/>
            </a:pPr>
            <a:endParaRPr lang="en-US">
              <a:latin typeface="Arial"/>
            </a:endParaRPr>
          </a:p>
        </p:txBody>
      </p:sp>
      <p:sp>
        <p:nvSpPr>
          <p:cNvPr id="75790" name="AutoShape 14"/>
          <p:cNvSpPr>
            <a:spLocks noChangeArrowheads="1"/>
          </p:cNvSpPr>
          <p:nvPr/>
        </p:nvSpPr>
        <p:spPr bwMode="auto">
          <a:xfrm>
            <a:off x="5410200" y="5867400"/>
            <a:ext cx="609600" cy="609600"/>
          </a:xfrm>
          <a:prstGeom prst="star5">
            <a:avLst/>
          </a:prstGeom>
          <a:solidFill>
            <a:schemeClr val="hlink"/>
          </a:solidFill>
          <a:ln w="9525">
            <a:solidFill>
              <a:srgbClr val="0000FF"/>
            </a:solidFill>
            <a:miter lim="800000"/>
            <a:headEnd/>
            <a:tailEnd/>
          </a:ln>
          <a:effectLst/>
        </p:spPr>
        <p:txBody>
          <a:bodyPr wrap="none" anchor="ctr"/>
          <a:lstStyle/>
          <a:p>
            <a:pPr>
              <a:defRPr/>
            </a:pPr>
            <a:endParaRPr lang="en-US">
              <a:latin typeface="Arial"/>
            </a:endParaRPr>
          </a:p>
        </p:txBody>
      </p:sp>
      <p:sp>
        <p:nvSpPr>
          <p:cNvPr id="75791" name="AutoShape 15"/>
          <p:cNvSpPr>
            <a:spLocks noChangeArrowheads="1"/>
          </p:cNvSpPr>
          <p:nvPr/>
        </p:nvSpPr>
        <p:spPr bwMode="auto">
          <a:xfrm>
            <a:off x="4114800" y="5181600"/>
            <a:ext cx="381000" cy="533400"/>
          </a:xfrm>
          <a:prstGeom prst="star5">
            <a:avLst/>
          </a:prstGeom>
          <a:solidFill>
            <a:schemeClr val="bg1"/>
          </a:solidFill>
          <a:ln w="9525">
            <a:solidFill>
              <a:srgbClr val="FFFFFF"/>
            </a:solidFill>
            <a:miter lim="800000"/>
            <a:headEnd/>
            <a:tailEnd/>
          </a:ln>
          <a:effectLst/>
        </p:spPr>
        <p:txBody>
          <a:bodyPr wrap="none" anchor="ctr"/>
          <a:lstStyle/>
          <a:p>
            <a:pPr>
              <a:defRPr/>
            </a:pPr>
            <a:endParaRPr lang="en-US">
              <a:latin typeface="Arial"/>
            </a:endParaRPr>
          </a:p>
        </p:txBody>
      </p:sp>
      <p:sp>
        <p:nvSpPr>
          <p:cNvPr id="75792" name="AutoShape 16"/>
          <p:cNvSpPr>
            <a:spLocks noChangeArrowheads="1"/>
          </p:cNvSpPr>
          <p:nvPr/>
        </p:nvSpPr>
        <p:spPr bwMode="auto">
          <a:xfrm>
            <a:off x="6477000" y="4876800"/>
            <a:ext cx="381000" cy="304800"/>
          </a:xfrm>
          <a:prstGeom prst="star5">
            <a:avLst/>
          </a:prstGeom>
          <a:gradFill rotWithShape="1">
            <a:gsLst>
              <a:gs pos="0">
                <a:schemeClr val="bg1"/>
              </a:gs>
              <a:gs pos="100000">
                <a:srgbClr val="FF0000"/>
              </a:gs>
            </a:gsLst>
            <a:path path="shape">
              <a:fillToRect l="50000" t="50000" r="50000" b="50000"/>
            </a:path>
          </a:gradFill>
          <a:ln w="9525">
            <a:solidFill>
              <a:schemeClr val="tx1"/>
            </a:solidFill>
            <a:miter lim="800000"/>
            <a:headEnd/>
            <a:tailEnd/>
          </a:ln>
          <a:effectLst/>
        </p:spPr>
        <p:txBody>
          <a:bodyPr wrap="none" anchor="ctr"/>
          <a:lstStyle/>
          <a:p>
            <a:pPr>
              <a:defRPr/>
            </a:pPr>
            <a:endParaRPr lang="en-US">
              <a:latin typeface="Arial"/>
            </a:endParaRPr>
          </a:p>
        </p:txBody>
      </p:sp>
      <p:sp>
        <p:nvSpPr>
          <p:cNvPr id="75793" name="AutoShape 17"/>
          <p:cNvSpPr>
            <a:spLocks noChangeArrowheads="1"/>
          </p:cNvSpPr>
          <p:nvPr/>
        </p:nvSpPr>
        <p:spPr bwMode="auto">
          <a:xfrm>
            <a:off x="1905000" y="2286000"/>
            <a:ext cx="304800" cy="228600"/>
          </a:xfrm>
          <a:prstGeom prst="star5">
            <a:avLst/>
          </a:prstGeom>
          <a:gradFill rotWithShape="1">
            <a:gsLst>
              <a:gs pos="0">
                <a:schemeClr val="bg1"/>
              </a:gs>
              <a:gs pos="100000">
                <a:srgbClr val="FF0000"/>
              </a:gs>
            </a:gsLst>
            <a:path path="shape">
              <a:fillToRect l="50000" t="50000" r="50000" b="50000"/>
            </a:path>
          </a:gradFill>
          <a:ln w="9525">
            <a:solidFill>
              <a:schemeClr val="tx1"/>
            </a:solidFill>
            <a:miter lim="800000"/>
            <a:headEnd/>
            <a:tailEnd/>
          </a:ln>
          <a:effectLst/>
        </p:spPr>
        <p:txBody>
          <a:bodyPr wrap="none" anchor="ctr"/>
          <a:lstStyle/>
          <a:p>
            <a:pPr>
              <a:defRPr/>
            </a:pPr>
            <a:endParaRPr lang="en-US">
              <a:latin typeface="Arial"/>
            </a:endParaRPr>
          </a:p>
        </p:txBody>
      </p:sp>
      <p:sp>
        <p:nvSpPr>
          <p:cNvPr id="75794" name="AutoShape 18"/>
          <p:cNvSpPr>
            <a:spLocks noChangeArrowheads="1"/>
          </p:cNvSpPr>
          <p:nvPr/>
        </p:nvSpPr>
        <p:spPr bwMode="auto">
          <a:xfrm>
            <a:off x="609600" y="1600200"/>
            <a:ext cx="228600" cy="228600"/>
          </a:xfrm>
          <a:prstGeom prst="star5">
            <a:avLst/>
          </a:prstGeom>
          <a:solidFill>
            <a:srgbClr val="993366"/>
          </a:solidFill>
          <a:ln w="9525">
            <a:solidFill>
              <a:schemeClr val="tx1"/>
            </a:solidFill>
            <a:miter lim="800000"/>
            <a:headEnd/>
            <a:tailEnd/>
          </a:ln>
          <a:effectLst/>
        </p:spPr>
        <p:txBody>
          <a:bodyPr wrap="none" anchor="ctr"/>
          <a:lstStyle/>
          <a:p>
            <a:pPr>
              <a:defRPr/>
            </a:pPr>
            <a:endParaRPr lang="en-US">
              <a:latin typeface="Arial"/>
            </a:endParaRPr>
          </a:p>
        </p:txBody>
      </p:sp>
      <p:grpSp>
        <p:nvGrpSpPr>
          <p:cNvPr id="23571" name="Group 20"/>
          <p:cNvGrpSpPr>
            <a:grpSpLocks/>
          </p:cNvGrpSpPr>
          <p:nvPr/>
        </p:nvGrpSpPr>
        <p:grpSpPr bwMode="auto">
          <a:xfrm>
            <a:off x="838200" y="685800"/>
            <a:ext cx="7848600" cy="457200"/>
            <a:chOff x="528" y="432"/>
            <a:chExt cx="4944" cy="288"/>
          </a:xfrm>
        </p:grpSpPr>
        <p:sp>
          <p:nvSpPr>
            <p:cNvPr id="23572" name="Text Box 21"/>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75798" name="Rectangle 22"/>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solidFill>
                    <a:srgbClr val="0000FF"/>
                  </a:solidFill>
                  <a:effectLst>
                    <a:outerShdw blurRad="38100" dist="38100" dir="2700000" algn="tl">
                      <a:srgbClr val="000000"/>
                    </a:outerShdw>
                  </a:effectLst>
                  <a:latin typeface="Arial"/>
                </a:rPr>
                <a:t>Học hát bài: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5785"/>
                                        </p:tgtEl>
                                        <p:attrNameLst>
                                          <p:attrName>style.visibility</p:attrName>
                                        </p:attrNameLst>
                                      </p:cBhvr>
                                      <p:to>
                                        <p:strVal val="visible"/>
                                      </p:to>
                                    </p:set>
                                    <p:anim calcmode="lin" valueType="num">
                                      <p:cBhvr>
                                        <p:cTn id="7" dur="500" fill="hold"/>
                                        <p:tgtEl>
                                          <p:spTgt spid="75785"/>
                                        </p:tgtEl>
                                        <p:attrNameLst>
                                          <p:attrName>ppt_w</p:attrName>
                                        </p:attrNameLst>
                                      </p:cBhvr>
                                      <p:tavLst>
                                        <p:tav tm="0">
                                          <p:val>
                                            <p:fltVal val="0"/>
                                          </p:val>
                                        </p:tav>
                                        <p:tav tm="100000">
                                          <p:val>
                                            <p:strVal val="#ppt_w"/>
                                          </p:val>
                                        </p:tav>
                                      </p:tavLst>
                                    </p:anim>
                                    <p:anim calcmode="lin" valueType="num">
                                      <p:cBhvr>
                                        <p:cTn id="8" dur="500" fill="hold"/>
                                        <p:tgtEl>
                                          <p:spTgt spid="75785"/>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4" presetClass="entr" presetSubtype="5" fill="hold" grpId="0" nodeType="afterEffect">
                                  <p:stCondLst>
                                    <p:cond delay="1000"/>
                                  </p:stCondLst>
                                  <p:childTnLst>
                                    <p:set>
                                      <p:cBhvr>
                                        <p:cTn id="11" dur="1" fill="hold">
                                          <p:stCondLst>
                                            <p:cond delay="0"/>
                                          </p:stCondLst>
                                        </p:cTn>
                                        <p:tgtEl>
                                          <p:spTgt spid="75786">
                                            <p:txEl>
                                              <p:pRg st="0" end="0"/>
                                            </p:txEl>
                                          </p:spTgt>
                                        </p:tgtEl>
                                        <p:attrNameLst>
                                          <p:attrName>style.visibility</p:attrName>
                                        </p:attrNameLst>
                                      </p:cBhvr>
                                      <p:to>
                                        <p:strVal val="visible"/>
                                      </p:to>
                                    </p:set>
                                    <p:animEffect transition="in" filter="randombar(vertical)">
                                      <p:cBhvr>
                                        <p:cTn id="12" dur="500"/>
                                        <p:tgtEl>
                                          <p:spTgt spid="75786">
                                            <p:txEl>
                                              <p:pRg st="0" end="0"/>
                                            </p:txEl>
                                          </p:spTgt>
                                        </p:tgtEl>
                                      </p:cBhvr>
                                    </p:animEffect>
                                  </p:childTnLst>
                                </p:cTn>
                              </p:par>
                            </p:childTnLst>
                          </p:cTn>
                        </p:par>
                        <p:par>
                          <p:cTn id="13" fill="hold" nodeType="afterGroup">
                            <p:stCondLst>
                              <p:cond delay="2000"/>
                            </p:stCondLst>
                            <p:childTnLst>
                              <p:par>
                                <p:cTn id="14" presetID="14" presetClass="entr" presetSubtype="5" fill="hold" grpId="0" nodeType="afterEffect">
                                  <p:stCondLst>
                                    <p:cond delay="1000"/>
                                  </p:stCondLst>
                                  <p:childTnLst>
                                    <p:set>
                                      <p:cBhvr>
                                        <p:cTn id="15" dur="1" fill="hold">
                                          <p:stCondLst>
                                            <p:cond delay="0"/>
                                          </p:stCondLst>
                                        </p:cTn>
                                        <p:tgtEl>
                                          <p:spTgt spid="75786">
                                            <p:txEl>
                                              <p:pRg st="1" end="1"/>
                                            </p:txEl>
                                          </p:spTgt>
                                        </p:tgtEl>
                                        <p:attrNameLst>
                                          <p:attrName>style.visibility</p:attrName>
                                        </p:attrNameLst>
                                      </p:cBhvr>
                                      <p:to>
                                        <p:strVal val="visible"/>
                                      </p:to>
                                    </p:set>
                                    <p:animEffect transition="in" filter="randombar(vertical)">
                                      <p:cBhvr>
                                        <p:cTn id="16" dur="500"/>
                                        <p:tgtEl>
                                          <p:spTgt spid="75786">
                                            <p:txEl>
                                              <p:pRg st="1" end="1"/>
                                            </p:txEl>
                                          </p:spTgt>
                                        </p:tgtEl>
                                      </p:cBhvr>
                                    </p:animEffect>
                                  </p:childTnLst>
                                </p:cTn>
                              </p:par>
                            </p:childTnLst>
                          </p:cTn>
                        </p:par>
                        <p:par>
                          <p:cTn id="17" fill="hold" nodeType="afterGroup">
                            <p:stCondLst>
                              <p:cond delay="3500"/>
                            </p:stCondLst>
                            <p:childTnLst>
                              <p:par>
                                <p:cTn id="18" presetID="1" presetClass="entr" presetSubtype="0" fill="hold" nodeType="afterEffect">
                                  <p:stCondLst>
                                    <p:cond delay="0"/>
                                  </p:stCondLst>
                                  <p:childTnLst>
                                    <p:set>
                                      <p:cBhvr>
                                        <p:cTn id="19" dur="1" fill="hold">
                                          <p:stCondLst>
                                            <p:cond delay="499"/>
                                          </p:stCondLst>
                                        </p:cTn>
                                        <p:tgtEl>
                                          <p:spTgt spid="75787"/>
                                        </p:tgtEl>
                                        <p:attrNameLst>
                                          <p:attrName>style.visibility</p:attrName>
                                        </p:attrNameLst>
                                      </p:cBhvr>
                                      <p:to>
                                        <p:strVal val="visible"/>
                                      </p:to>
                                    </p:set>
                                  </p:childTnLst>
                                </p:cTn>
                              </p:par>
                            </p:childTnLst>
                          </p:cTn>
                        </p:par>
                        <p:par>
                          <p:cTn id="20" fill="hold" nodeType="afterGroup">
                            <p:stCondLst>
                              <p:cond delay="4000"/>
                            </p:stCondLst>
                            <p:childTnLst>
                              <p:par>
                                <p:cTn id="21" presetID="1" presetClass="entr" presetSubtype="0" fill="hold" nodeType="afterEffect">
                                  <p:stCondLst>
                                    <p:cond delay="1000"/>
                                  </p:stCondLst>
                                  <p:childTnLst>
                                    <p:set>
                                      <p:cBhvr>
                                        <p:cTn id="22" dur="1" fill="hold">
                                          <p:stCondLst>
                                            <p:cond delay="499"/>
                                          </p:stCondLst>
                                        </p:cTn>
                                        <p:tgtEl>
                                          <p:spTgt spid="75788"/>
                                        </p:tgtEl>
                                        <p:attrNameLst>
                                          <p:attrName>style.visibility</p:attrName>
                                        </p:attrNameLst>
                                      </p:cBhvr>
                                      <p:to>
                                        <p:strVal val="visible"/>
                                      </p:to>
                                    </p:set>
                                  </p:childTnLst>
                                </p:cTn>
                              </p:par>
                            </p:childTnLst>
                          </p:cTn>
                        </p:par>
                        <p:par>
                          <p:cTn id="23" fill="hold" nodeType="afterGroup">
                            <p:stCondLst>
                              <p:cond delay="5500"/>
                            </p:stCondLst>
                            <p:childTnLst>
                              <p:par>
                                <p:cTn id="24" presetID="1" presetClass="entr" presetSubtype="0" fill="hold" nodeType="afterEffect">
                                  <p:stCondLst>
                                    <p:cond delay="1000"/>
                                  </p:stCondLst>
                                  <p:childTnLst>
                                    <p:set>
                                      <p:cBhvr>
                                        <p:cTn id="25" dur="1" fill="hold">
                                          <p:stCondLst>
                                            <p:cond delay="499"/>
                                          </p:stCondLst>
                                        </p:cTn>
                                        <p:tgtEl>
                                          <p:spTgt spid="75794"/>
                                        </p:tgtEl>
                                        <p:attrNameLst>
                                          <p:attrName>style.visibility</p:attrName>
                                        </p:attrNameLst>
                                      </p:cBhvr>
                                      <p:to>
                                        <p:strVal val="visible"/>
                                      </p:to>
                                    </p:set>
                                  </p:childTnLst>
                                </p:cTn>
                              </p:par>
                            </p:childTnLst>
                          </p:cTn>
                        </p:par>
                        <p:par>
                          <p:cTn id="26" fill="hold" nodeType="afterGroup">
                            <p:stCondLst>
                              <p:cond delay="7000"/>
                            </p:stCondLst>
                            <p:childTnLst>
                              <p:par>
                                <p:cTn id="27" presetID="1" presetClass="entr" presetSubtype="0" fill="hold" nodeType="afterEffect">
                                  <p:stCondLst>
                                    <p:cond delay="0"/>
                                  </p:stCondLst>
                                  <p:childTnLst>
                                    <p:set>
                                      <p:cBhvr>
                                        <p:cTn id="28" dur="1" fill="hold">
                                          <p:stCondLst>
                                            <p:cond delay="499"/>
                                          </p:stCondLst>
                                        </p:cTn>
                                        <p:tgtEl>
                                          <p:spTgt spid="75789"/>
                                        </p:tgtEl>
                                        <p:attrNameLst>
                                          <p:attrName>style.visibility</p:attrName>
                                        </p:attrNameLst>
                                      </p:cBhvr>
                                      <p:to>
                                        <p:strVal val="visible"/>
                                      </p:to>
                                    </p:set>
                                  </p:childTnLst>
                                </p:cTn>
                              </p:par>
                            </p:childTnLst>
                          </p:cTn>
                        </p:par>
                        <p:par>
                          <p:cTn id="29" fill="hold" nodeType="afterGroup">
                            <p:stCondLst>
                              <p:cond delay="7500"/>
                            </p:stCondLst>
                            <p:childTnLst>
                              <p:par>
                                <p:cTn id="30" presetID="1" presetClass="entr" presetSubtype="0" fill="hold" nodeType="afterEffect">
                                  <p:stCondLst>
                                    <p:cond delay="2000"/>
                                  </p:stCondLst>
                                  <p:childTnLst>
                                    <p:set>
                                      <p:cBhvr>
                                        <p:cTn id="31" dur="1" fill="hold">
                                          <p:stCondLst>
                                            <p:cond delay="499"/>
                                          </p:stCondLst>
                                        </p:cTn>
                                        <p:tgtEl>
                                          <p:spTgt spid="75790"/>
                                        </p:tgtEl>
                                        <p:attrNameLst>
                                          <p:attrName>style.visibility</p:attrName>
                                        </p:attrNameLst>
                                      </p:cBhvr>
                                      <p:to>
                                        <p:strVal val="visible"/>
                                      </p:to>
                                    </p:set>
                                  </p:childTnLst>
                                </p:cTn>
                              </p:par>
                            </p:childTnLst>
                          </p:cTn>
                        </p:par>
                        <p:par>
                          <p:cTn id="32" fill="hold" nodeType="afterGroup">
                            <p:stCondLst>
                              <p:cond delay="10000"/>
                            </p:stCondLst>
                            <p:childTnLst>
                              <p:par>
                                <p:cTn id="33" presetID="1" presetClass="entr" presetSubtype="0" fill="hold" nodeType="afterEffect">
                                  <p:stCondLst>
                                    <p:cond delay="0"/>
                                  </p:stCondLst>
                                  <p:childTnLst>
                                    <p:set>
                                      <p:cBhvr>
                                        <p:cTn id="34" dur="1" fill="hold">
                                          <p:stCondLst>
                                            <p:cond delay="499"/>
                                          </p:stCondLst>
                                        </p:cTn>
                                        <p:tgtEl>
                                          <p:spTgt spid="75791"/>
                                        </p:tgtEl>
                                        <p:attrNameLst>
                                          <p:attrName>style.visibility</p:attrName>
                                        </p:attrNameLst>
                                      </p:cBhvr>
                                      <p:to>
                                        <p:strVal val="visible"/>
                                      </p:to>
                                    </p:set>
                                  </p:childTnLst>
                                </p:cTn>
                              </p:par>
                            </p:childTnLst>
                          </p:cTn>
                        </p:par>
                        <p:par>
                          <p:cTn id="35" fill="hold" nodeType="afterGroup">
                            <p:stCondLst>
                              <p:cond delay="10500"/>
                            </p:stCondLst>
                            <p:childTnLst>
                              <p:par>
                                <p:cTn id="36" presetID="1" presetClass="entr" presetSubtype="0" fill="hold" nodeType="afterEffect">
                                  <p:stCondLst>
                                    <p:cond delay="0"/>
                                  </p:stCondLst>
                                  <p:childTnLst>
                                    <p:set>
                                      <p:cBhvr>
                                        <p:cTn id="37" dur="1" fill="hold">
                                          <p:stCondLst>
                                            <p:cond delay="499"/>
                                          </p:stCondLst>
                                        </p:cTn>
                                        <p:tgtEl>
                                          <p:spTgt spid="75792"/>
                                        </p:tgtEl>
                                        <p:attrNameLst>
                                          <p:attrName>style.visibility</p:attrName>
                                        </p:attrNameLst>
                                      </p:cBhvr>
                                      <p:to>
                                        <p:strVal val="visible"/>
                                      </p:to>
                                    </p:set>
                                  </p:childTnLst>
                                </p:cTn>
                              </p:par>
                            </p:childTnLst>
                          </p:cTn>
                        </p:par>
                        <p:par>
                          <p:cTn id="38" fill="hold" nodeType="afterGroup">
                            <p:stCondLst>
                              <p:cond delay="11000"/>
                            </p:stCondLst>
                            <p:childTnLst>
                              <p:par>
                                <p:cTn id="39" presetID="1" presetClass="entr" presetSubtype="0" fill="hold" nodeType="afterEffect">
                                  <p:stCondLst>
                                    <p:cond delay="0"/>
                                  </p:stCondLst>
                                  <p:childTnLst>
                                    <p:set>
                                      <p:cBhvr>
                                        <p:cTn id="40" dur="1" fill="hold">
                                          <p:stCondLst>
                                            <p:cond delay="499"/>
                                          </p:stCondLst>
                                        </p:cTn>
                                        <p:tgtEl>
                                          <p:spTgt spid="757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5" grpId="0" animBg="1"/>
      <p:bldP spid="75786" grpId="0" build="p" autoUpdateAnimBg="0" advAuto="100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phao hoa"/>
          <p:cNvPicPr>
            <a:picLocks noChangeAspect="1" noChangeArrowheads="1" noCrop="1"/>
          </p:cNvPicPr>
          <p:nvPr>
            <p:ph type="body" idx="1"/>
          </p:nvPr>
        </p:nvPicPr>
        <p:blipFill>
          <a:blip r:embed="rId3"/>
          <a:srcRect/>
          <a:stretch>
            <a:fillRect/>
          </a:stretch>
        </p:blipFill>
        <p:spPr>
          <a:xfrm>
            <a:off x="0" y="0"/>
            <a:ext cx="9144000" cy="6858000"/>
          </a:xfrm>
          <a:noFill/>
        </p:spPr>
      </p:pic>
      <p:sp>
        <p:nvSpPr>
          <p:cNvPr id="76803" name="WordArt 3"/>
          <p:cNvSpPr>
            <a:spLocks noChangeArrowheads="1" noChangeShapeType="1" noTextEdit="1"/>
          </p:cNvSpPr>
          <p:nvPr/>
        </p:nvSpPr>
        <p:spPr bwMode="auto">
          <a:xfrm>
            <a:off x="1066800" y="2209800"/>
            <a:ext cx="6934200" cy="1579563"/>
          </a:xfrm>
          <a:prstGeom prst="rect">
            <a:avLst/>
          </a:prstGeom>
        </p:spPr>
        <p:txBody>
          <a:bodyPr wrap="none" fromWordArt="1">
            <a:prstTxWarp prst="textPlain">
              <a:avLst>
                <a:gd name="adj" fmla="val 50000"/>
              </a:avLst>
            </a:prstTxWarp>
            <a:scene3d>
              <a:camera prst="legacyPerspectiveBottomRight">
                <a:rot lat="0" lon="21239993" rev="0"/>
              </a:camera>
              <a:lightRig rig="legacyHarsh3" dir="l"/>
            </a:scene3d>
            <a:sp3d extrusionH="430200" prstMaterial="legacyMatte">
              <a:extrusionClr>
                <a:srgbClr val="C0C0C0"/>
              </a:extrusionClr>
            </a:sp3d>
          </a:bodyPr>
          <a:lstStyle/>
          <a:p>
            <a:pPr algn="ctr"/>
            <a:r>
              <a:rPr lang="en-US" sz="2800" b="1" kern="1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a:cs typeface="Arial"/>
              </a:rPr>
              <a:t>Kính chào quý thầy cô giáo về dự giờ!</a:t>
            </a:r>
          </a:p>
          <a:p>
            <a:pPr algn="ctr"/>
            <a:r>
              <a:rPr lang="en-US" sz="2800" b="1" kern="1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a:cs typeface="Arial"/>
              </a:rPr>
              <a:t>Chúc các em học tập tốt!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1000"/>
                                  </p:stCondLst>
                                  <p:childTnLst>
                                    <p:set>
                                      <p:cBhvr>
                                        <p:cTn id="6" dur="1" fill="hold">
                                          <p:stCondLst>
                                            <p:cond delay="0"/>
                                          </p:stCondLst>
                                        </p:cTn>
                                        <p:tgtEl>
                                          <p:spTgt spid="76803"/>
                                        </p:tgtEl>
                                        <p:attrNameLst>
                                          <p:attrName>style.visibility</p:attrName>
                                        </p:attrNameLst>
                                      </p:cBhvr>
                                      <p:to>
                                        <p:strVal val="visible"/>
                                      </p:to>
                                    </p:set>
                                    <p:anim calcmode="lin" valueType="num">
                                      <p:cBhvr>
                                        <p:cTn id="7" dur="1000" fill="hold"/>
                                        <p:tgtEl>
                                          <p:spTgt spid="76803"/>
                                        </p:tgtEl>
                                        <p:attrNameLst>
                                          <p:attrName>ppt_w</p:attrName>
                                        </p:attrNameLst>
                                      </p:cBhvr>
                                      <p:tavLst>
                                        <p:tav tm="0">
                                          <p:val>
                                            <p:fltVal val="0"/>
                                          </p:val>
                                        </p:tav>
                                        <p:tav tm="100000">
                                          <p:val>
                                            <p:strVal val="#ppt_w"/>
                                          </p:val>
                                        </p:tav>
                                      </p:tavLst>
                                    </p:anim>
                                    <p:anim calcmode="lin" valueType="num">
                                      <p:cBhvr>
                                        <p:cTn id="8" dur="1000" fill="hold"/>
                                        <p:tgtEl>
                                          <p:spTgt spid="76803"/>
                                        </p:tgtEl>
                                        <p:attrNameLst>
                                          <p:attrName>ppt_h</p:attrName>
                                        </p:attrNameLst>
                                      </p:cBhvr>
                                      <p:tavLst>
                                        <p:tav tm="0">
                                          <p:val>
                                            <p:fltVal val="0"/>
                                          </p:val>
                                        </p:tav>
                                        <p:tav tm="100000">
                                          <p:val>
                                            <p:strVal val="#ppt_h"/>
                                          </p:val>
                                        </p:tav>
                                      </p:tavLst>
                                    </p:anim>
                                    <p:anim calcmode="lin" valueType="num">
                                      <p:cBhvr>
                                        <p:cTn id="9" dur="1000" fill="hold"/>
                                        <p:tgtEl>
                                          <p:spTgt spid="768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680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7848600" y="6415088"/>
            <a:ext cx="1219200" cy="366712"/>
          </a:xfrm>
          <a:prstGeom prst="rect">
            <a:avLst/>
          </a:prstGeom>
          <a:noFill/>
          <a:ln w="12700" cap="sq">
            <a:noFill/>
            <a:miter lim="800000"/>
            <a:headEnd type="none" w="sm" len="sm"/>
            <a:tailEnd type="none" w="sm" len="sm"/>
          </a:ln>
          <a:effectLst>
            <a:outerShdw dist="35921" dir="2700000" algn="ctr" rotWithShape="0">
              <a:schemeClr val="bg2"/>
            </a:outerShdw>
          </a:effectLst>
        </p:spPr>
        <p:txBody>
          <a:bodyPr>
            <a:spAutoFit/>
          </a:bodyPr>
          <a:lstStyle/>
          <a:p>
            <a:pPr algn="ctr" eaLnBrk="1" hangingPunct="1">
              <a:spcBef>
                <a:spcPct val="50000"/>
              </a:spcBef>
              <a:defRPr/>
            </a:pPr>
            <a:r>
              <a:rPr lang="en-US" b="1">
                <a:solidFill>
                  <a:srgbClr val="FFFF66"/>
                </a:solidFill>
                <a:effectLst>
                  <a:outerShdw blurRad="38100" dist="38100" dir="2700000" algn="tl">
                    <a:srgbClr val="000000"/>
                  </a:outerShdw>
                </a:effectLst>
                <a:latin typeface="Arial"/>
                <a:hlinkClick r:id="rId2" action="ppaction://hlinksldjump"/>
              </a:rPr>
              <a:t>TRỞ VỀ</a:t>
            </a:r>
            <a:endParaRPr lang="en-US" b="1">
              <a:solidFill>
                <a:srgbClr val="FFFF66"/>
              </a:solidFill>
              <a:effectLst>
                <a:outerShdw blurRad="38100" dist="38100" dir="2700000" algn="tl">
                  <a:srgbClr val="000000"/>
                </a:outerShdw>
              </a:effectLst>
              <a:latin typeface="Arial"/>
            </a:endParaRPr>
          </a:p>
        </p:txBody>
      </p:sp>
      <p:pic>
        <p:nvPicPr>
          <p:cNvPr id="25603" name="Picture 3" descr="MOUSE"/>
          <p:cNvPicPr>
            <a:picLocks noChangeAspect="1" noChangeArrowheads="1" noCrop="1"/>
          </p:cNvPicPr>
          <p:nvPr/>
        </p:nvPicPr>
        <p:blipFill>
          <a:blip r:embed="rId3"/>
          <a:srcRect/>
          <a:stretch>
            <a:fillRect/>
          </a:stretch>
        </p:blipFill>
        <p:spPr bwMode="auto">
          <a:xfrm flipH="1">
            <a:off x="2590800" y="3581400"/>
            <a:ext cx="1784350" cy="2057400"/>
          </a:xfrm>
          <a:prstGeom prst="rect">
            <a:avLst/>
          </a:prstGeom>
          <a:noFill/>
          <a:ln w="9525">
            <a:noFill/>
            <a:miter lim="800000"/>
            <a:headEnd/>
            <a:tailEnd/>
          </a:ln>
        </p:spPr>
      </p:pic>
      <p:pic>
        <p:nvPicPr>
          <p:cNvPr id="25604" name="Picture 4" descr="MOUSE"/>
          <p:cNvPicPr>
            <a:picLocks noChangeAspect="1" noChangeArrowheads="1" noCrop="1"/>
          </p:cNvPicPr>
          <p:nvPr/>
        </p:nvPicPr>
        <p:blipFill>
          <a:blip r:embed="rId3"/>
          <a:srcRect/>
          <a:stretch>
            <a:fillRect/>
          </a:stretch>
        </p:blipFill>
        <p:spPr bwMode="auto">
          <a:xfrm>
            <a:off x="4038600" y="3581400"/>
            <a:ext cx="2057400" cy="2057400"/>
          </a:xfrm>
          <a:prstGeom prst="rect">
            <a:avLst/>
          </a:prstGeom>
          <a:noFill/>
          <a:ln w="9525">
            <a:noFill/>
            <a:miter lim="800000"/>
            <a:headEnd/>
            <a:tailEnd/>
          </a:ln>
        </p:spPr>
      </p:pic>
      <p:sp>
        <p:nvSpPr>
          <p:cNvPr id="35845" name="AutoShape 5"/>
          <p:cNvSpPr>
            <a:spLocks noChangeArrowheads="1"/>
          </p:cNvSpPr>
          <p:nvPr/>
        </p:nvSpPr>
        <p:spPr bwMode="auto">
          <a:xfrm>
            <a:off x="2362200" y="1828800"/>
            <a:ext cx="3200400" cy="1752600"/>
          </a:xfrm>
          <a:prstGeom prst="cloudCallout">
            <a:avLst>
              <a:gd name="adj1" fmla="val 13639"/>
              <a:gd name="adj2" fmla="val 63769"/>
            </a:avLst>
          </a:prstGeom>
          <a:gradFill rotWithShape="1">
            <a:gsLst>
              <a:gs pos="0">
                <a:schemeClr val="hlink"/>
              </a:gs>
              <a:gs pos="100000">
                <a:schemeClr val="hlink">
                  <a:gamma/>
                  <a:shade val="0"/>
                  <a:invGamma/>
                </a:schemeClr>
              </a:gs>
            </a:gsLst>
            <a:path path="rect">
              <a:fillToRect l="50000" t="50000" r="50000" b="50000"/>
            </a:path>
          </a:gradFill>
          <a:ln w="9525">
            <a:solidFill>
              <a:schemeClr val="tx1"/>
            </a:solidFill>
            <a:round/>
            <a:headEnd/>
            <a:tailEnd/>
          </a:ln>
          <a:effectLst/>
        </p:spPr>
        <p:txBody>
          <a:bodyPr/>
          <a:lstStyle/>
          <a:p>
            <a:pPr algn="ctr">
              <a:defRPr/>
            </a:pPr>
            <a:endParaRPr lang="en-US" sz="3200" b="1">
              <a:solidFill>
                <a:schemeClr val="folHlink"/>
              </a:solidFill>
              <a:effectLst>
                <a:outerShdw blurRad="38100" dist="38100" dir="2700000" algn="tl">
                  <a:srgbClr val="000000"/>
                </a:outerShdw>
              </a:effectLst>
              <a:latin typeface="Arial"/>
            </a:endParaRPr>
          </a:p>
        </p:txBody>
      </p:sp>
      <p:sp>
        <p:nvSpPr>
          <p:cNvPr id="35846" name="Text Box 6"/>
          <p:cNvSpPr txBox="1">
            <a:spLocks noChangeArrowheads="1"/>
          </p:cNvSpPr>
          <p:nvPr/>
        </p:nvSpPr>
        <p:spPr bwMode="auto">
          <a:xfrm>
            <a:off x="2743200" y="2362200"/>
            <a:ext cx="1219200" cy="366713"/>
          </a:xfrm>
          <a:prstGeom prst="rect">
            <a:avLst/>
          </a:prstGeom>
          <a:noFill/>
          <a:ln w="12700" cap="sq">
            <a:noFill/>
            <a:miter lim="800000"/>
            <a:headEnd type="none" w="sm" len="sm"/>
            <a:tailEnd type="none" w="sm" len="sm"/>
          </a:ln>
        </p:spPr>
        <p:txBody>
          <a:bodyPr>
            <a:spAutoFit/>
          </a:bodyPr>
          <a:lstStyle/>
          <a:p>
            <a:pPr algn="r">
              <a:spcBef>
                <a:spcPct val="50000"/>
              </a:spcBef>
            </a:pPr>
            <a:endParaRPr lang="en-US"/>
          </a:p>
        </p:txBody>
      </p:sp>
      <p:pic>
        <p:nvPicPr>
          <p:cNvPr id="25607" name="Picture 7" descr="228"/>
          <p:cNvPicPr>
            <a:picLocks noChangeAspect="1" noChangeArrowheads="1" noCrop="1"/>
          </p:cNvPicPr>
          <p:nvPr/>
        </p:nvPicPr>
        <p:blipFill>
          <a:blip r:embed="rId4"/>
          <a:srcRect/>
          <a:stretch>
            <a:fillRect/>
          </a:stretch>
        </p:blipFill>
        <p:spPr bwMode="auto">
          <a:xfrm>
            <a:off x="762000" y="1143000"/>
            <a:ext cx="1295400" cy="1676400"/>
          </a:xfrm>
          <a:prstGeom prst="rect">
            <a:avLst/>
          </a:prstGeom>
          <a:noFill/>
          <a:ln w="9525">
            <a:noFill/>
            <a:miter lim="800000"/>
            <a:headEnd/>
            <a:tailEnd/>
          </a:ln>
        </p:spPr>
      </p:pic>
      <p:sp>
        <p:nvSpPr>
          <p:cNvPr id="35848" name="Text Box 8"/>
          <p:cNvSpPr txBox="1">
            <a:spLocks noChangeArrowheads="1"/>
          </p:cNvSpPr>
          <p:nvPr/>
        </p:nvSpPr>
        <p:spPr bwMode="auto">
          <a:xfrm>
            <a:off x="3352800" y="730250"/>
            <a:ext cx="4267200" cy="1200150"/>
          </a:xfrm>
          <a:prstGeom prst="rect">
            <a:avLst/>
          </a:prstGeom>
          <a:noFill/>
          <a:ln w="9525">
            <a:noFill/>
            <a:miter lim="800000"/>
            <a:headEnd/>
            <a:tailEnd/>
          </a:ln>
          <a:effectLst/>
        </p:spPr>
        <p:txBody>
          <a:bodyPr>
            <a:spAutoFit/>
          </a:bodyPr>
          <a:lstStyle/>
          <a:p>
            <a:pPr algn="ctr" eaLnBrk="1" hangingPunct="1">
              <a:spcBef>
                <a:spcPct val="50000"/>
              </a:spcBef>
              <a:defRPr/>
            </a:pPr>
            <a:r>
              <a:rPr lang="en-US" sz="2800" b="1">
                <a:solidFill>
                  <a:srgbClr val="FFFF66"/>
                </a:solidFill>
                <a:effectLst>
                  <a:outerShdw blurRad="38100" dist="38100" dir="2700000" algn="tl">
                    <a:srgbClr val="000000"/>
                  </a:outerShdw>
                </a:effectLst>
                <a:latin typeface="Arial"/>
              </a:rPr>
              <a:t>“</a:t>
            </a:r>
            <a:r>
              <a:rPr lang="en-US" sz="3600" b="1">
                <a:solidFill>
                  <a:srgbClr val="FF3300"/>
                </a:solidFill>
                <a:effectLst>
                  <a:outerShdw blurRad="38100" dist="38100" dir="2700000" algn="tl">
                    <a:srgbClr val="000000"/>
                  </a:outerShdw>
                </a:effectLst>
                <a:latin typeface="Arial"/>
              </a:rPr>
              <a:t>Nốt nhạc may mắn</a:t>
            </a:r>
            <a:r>
              <a:rPr lang="en-US" sz="2800" b="1">
                <a:solidFill>
                  <a:srgbClr val="FFFF66"/>
                </a:solidFill>
                <a:effectLst>
                  <a:outerShdw blurRad="38100" dist="38100" dir="2700000" algn="tl">
                    <a:srgbClr val="000000"/>
                  </a:outerShdw>
                </a:effectLst>
                <a:latin typeface="Arial"/>
              </a:rPr>
              <a:t>”</a:t>
            </a:r>
          </a:p>
        </p:txBody>
      </p:sp>
      <p:sp>
        <p:nvSpPr>
          <p:cNvPr id="35849" name="Text Box 9"/>
          <p:cNvSpPr txBox="1">
            <a:spLocks noChangeArrowheads="1"/>
          </p:cNvSpPr>
          <p:nvPr/>
        </p:nvSpPr>
        <p:spPr bwMode="auto">
          <a:xfrm>
            <a:off x="3124200" y="2209800"/>
            <a:ext cx="1752600" cy="914400"/>
          </a:xfrm>
          <a:prstGeom prst="rect">
            <a:avLst/>
          </a:prstGeom>
          <a:noFill/>
          <a:ln w="76200" cmpd="tri">
            <a:noFill/>
            <a:miter lim="800000"/>
            <a:headEnd/>
            <a:tailEnd/>
          </a:ln>
        </p:spPr>
        <p:txBody>
          <a:bodyPr>
            <a:spAutoFit/>
          </a:bodyPr>
          <a:lstStyle/>
          <a:p>
            <a:pPr algn="ctr">
              <a:spcBef>
                <a:spcPct val="50000"/>
              </a:spcBef>
            </a:pPr>
            <a:r>
              <a:rPr lang="en-US" sz="5400" b="1">
                <a:solidFill>
                  <a:srgbClr val="FF3300"/>
                </a:solidFill>
              </a:rPr>
              <a:t>+10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iterate type="wd">
                                    <p:tmAbs val="300"/>
                                  </p:iterate>
                                  <p:childTnLst>
                                    <p:set>
                                      <p:cBhvr>
                                        <p:cTn id="6" dur="1" fill="hold">
                                          <p:stCondLst>
                                            <p:cond delay="299"/>
                                          </p:stCondLst>
                                        </p:cTn>
                                        <p:tgtEl>
                                          <p:spTgt spid="35845"/>
                                        </p:tgtEl>
                                        <p:attrNameLst>
                                          <p:attrName>style.visibility</p:attrName>
                                        </p:attrNameLst>
                                      </p:cBhvr>
                                      <p:to>
                                        <p:strVal val="visible"/>
                                      </p:to>
                                    </p:set>
                                  </p:childTnLst>
                                </p:cTn>
                              </p:par>
                            </p:childTnLst>
                          </p:cTn>
                        </p:par>
                        <p:par>
                          <p:cTn id="7" fill="hold" nodeType="afterGroup">
                            <p:stCondLst>
                              <p:cond delay="300"/>
                            </p:stCondLst>
                            <p:childTnLst>
                              <p:par>
                                <p:cTn id="8" presetID="1" presetClass="entr" presetSubtype="0" fill="hold" grpId="0" nodeType="afterEffect">
                                  <p:stCondLst>
                                    <p:cond delay="0"/>
                                  </p:stCondLst>
                                  <p:iterate type="lt">
                                    <p:tmAbs val="75"/>
                                  </p:iterate>
                                  <p:childTnLst>
                                    <p:set>
                                      <p:cBhvr>
                                        <p:cTn id="9" dur="1" fill="hold">
                                          <p:stCondLst>
                                            <p:cond delay="74"/>
                                          </p:stCondLst>
                                        </p:cTn>
                                        <p:tgtEl>
                                          <p:spTgt spid="358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animBg="1" autoUpdateAnimBg="0"/>
      <p:bldP spid="35846" grpId="0" autoUpdateAnimBg="0"/>
      <p:bldP spid="35849"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7991475" y="6461125"/>
            <a:ext cx="1152525" cy="396875"/>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2000" b="1">
                <a:solidFill>
                  <a:srgbClr val="FFFF66"/>
                </a:solidFill>
                <a:effectLst>
                  <a:outerShdw blurRad="38100" dist="38100" dir="2700000" algn="tl">
                    <a:srgbClr val="000000"/>
                  </a:outerShdw>
                </a:effectLst>
                <a:latin typeface="Arial"/>
                <a:hlinkClick r:id="rId2" action="ppaction://hlinksldjump"/>
              </a:rPr>
              <a:t>TRỞ VỀ</a:t>
            </a:r>
            <a:endParaRPr lang="en-US" sz="2000" b="1">
              <a:solidFill>
                <a:srgbClr val="FFFF66"/>
              </a:solidFill>
              <a:effectLst>
                <a:outerShdw blurRad="38100" dist="38100" dir="2700000" algn="tl">
                  <a:srgbClr val="000000"/>
                </a:outerShdw>
              </a:effectLst>
              <a:latin typeface="Arial"/>
            </a:endParaRPr>
          </a:p>
        </p:txBody>
      </p:sp>
      <p:sp>
        <p:nvSpPr>
          <p:cNvPr id="36867" name="Text Box 3"/>
          <p:cNvSpPr txBox="1">
            <a:spLocks noChangeArrowheads="1"/>
          </p:cNvSpPr>
          <p:nvPr/>
        </p:nvSpPr>
        <p:spPr bwMode="auto">
          <a:xfrm>
            <a:off x="1936750" y="609600"/>
            <a:ext cx="7207250" cy="609600"/>
          </a:xfrm>
          <a:prstGeom prst="rect">
            <a:avLst/>
          </a:prstGeom>
          <a:noFill/>
          <a:ln w="9525">
            <a:noFill/>
            <a:miter lim="800000"/>
            <a:headEnd/>
            <a:tailEnd/>
          </a:ln>
        </p:spPr>
        <p:txBody>
          <a:bodyPr>
            <a:spAutoFit/>
          </a:bodyPr>
          <a:lstStyle/>
          <a:p>
            <a:pPr eaLnBrk="1" hangingPunct="1">
              <a:spcBef>
                <a:spcPct val="50000"/>
              </a:spcBef>
            </a:pPr>
            <a:r>
              <a:rPr lang="en-US" sz="3400" b="1">
                <a:solidFill>
                  <a:srgbClr val="FFFF00"/>
                </a:solidFill>
                <a:cs typeface="Arial" charset="0"/>
              </a:rPr>
              <a:t>  Ngày 20 tháng 11 là ngày gì?</a:t>
            </a:r>
          </a:p>
        </p:txBody>
      </p:sp>
      <p:grpSp>
        <p:nvGrpSpPr>
          <p:cNvPr id="2" name="Group 4"/>
          <p:cNvGrpSpPr>
            <a:grpSpLocks/>
          </p:cNvGrpSpPr>
          <p:nvPr/>
        </p:nvGrpSpPr>
        <p:grpSpPr bwMode="auto">
          <a:xfrm>
            <a:off x="0" y="1600200"/>
            <a:ext cx="9601200" cy="4800600"/>
            <a:chOff x="0" y="1104"/>
            <a:chExt cx="6048" cy="3024"/>
          </a:xfrm>
        </p:grpSpPr>
        <p:sp>
          <p:nvSpPr>
            <p:cNvPr id="26630" name="Text Box 5"/>
            <p:cNvSpPr txBox="1">
              <a:spLocks noChangeArrowheads="1"/>
            </p:cNvSpPr>
            <p:nvPr/>
          </p:nvSpPr>
          <p:spPr bwMode="auto">
            <a:xfrm>
              <a:off x="2784" y="1824"/>
              <a:ext cx="3264" cy="717"/>
            </a:xfrm>
            <a:prstGeom prst="rect">
              <a:avLst/>
            </a:prstGeom>
            <a:noFill/>
            <a:ln w="9525">
              <a:noFill/>
              <a:miter lim="800000"/>
              <a:headEnd/>
              <a:tailEnd/>
            </a:ln>
          </p:spPr>
          <p:txBody>
            <a:bodyPr>
              <a:spAutoFit/>
            </a:bodyPr>
            <a:lstStyle/>
            <a:p>
              <a:pPr algn="ctr" eaLnBrk="1" hangingPunct="1">
                <a:spcBef>
                  <a:spcPct val="50000"/>
                </a:spcBef>
              </a:pPr>
              <a:r>
                <a:rPr lang="en-US" sz="3400" b="1" i="1">
                  <a:solidFill>
                    <a:srgbClr val="FFFF00"/>
                  </a:solidFill>
                  <a:cs typeface="Arial" charset="0"/>
                </a:rPr>
                <a:t>- Ngày nhà giáo Việt Nam</a:t>
              </a:r>
            </a:p>
          </p:txBody>
        </p:sp>
        <p:pic>
          <p:nvPicPr>
            <p:cNvPr id="26631" name="Picture 6" descr="small_1195522071"/>
            <p:cNvPicPr>
              <a:picLocks noChangeAspect="1" noChangeArrowheads="1"/>
            </p:cNvPicPr>
            <p:nvPr/>
          </p:nvPicPr>
          <p:blipFill>
            <a:blip r:embed="rId3"/>
            <a:srcRect/>
            <a:stretch>
              <a:fillRect/>
            </a:stretch>
          </p:blipFill>
          <p:spPr bwMode="auto">
            <a:xfrm>
              <a:off x="0" y="1104"/>
              <a:ext cx="2851" cy="3024"/>
            </a:xfrm>
            <a:prstGeom prst="rect">
              <a:avLst/>
            </a:prstGeom>
            <a:noFill/>
            <a:ln w="9525">
              <a:noFill/>
              <a:miter lim="800000"/>
              <a:headEnd/>
              <a:tailEnd/>
            </a:ln>
          </p:spPr>
        </p:pic>
      </p:grpSp>
      <p:sp>
        <p:nvSpPr>
          <p:cNvPr id="26629" name="Line 7"/>
          <p:cNvSpPr>
            <a:spLocks noChangeShapeType="1"/>
          </p:cNvSpPr>
          <p:nvPr/>
        </p:nvSpPr>
        <p:spPr bwMode="auto">
          <a:xfrm>
            <a:off x="0" y="1330325"/>
            <a:ext cx="9144000" cy="0"/>
          </a:xfrm>
          <a:prstGeom prst="line">
            <a:avLst/>
          </a:prstGeom>
          <a:noFill/>
          <a:ln w="76200">
            <a:solidFill>
              <a:srgbClr val="FF3300"/>
            </a:solidFill>
            <a:prstDash val="sysDot"/>
            <a:round/>
            <a:headEnd type="none" w="sm" len="sm"/>
            <a:tailEnd type="none" w="sm" len="sm"/>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36867"/>
                                        </p:tgtEl>
                                        <p:attrNameLst>
                                          <p:attrName>style.visibility</p:attrName>
                                        </p:attrNameLst>
                                      </p:cBhvr>
                                      <p:to>
                                        <p:strVal val="visible"/>
                                      </p:to>
                                    </p:set>
                                    <p:anim calcmode="lin" valueType="num">
                                      <p:cBhvr additive="base">
                                        <p:cTn id="7" dur="500" fill="hold"/>
                                        <p:tgtEl>
                                          <p:spTgt spid="36867"/>
                                        </p:tgtEl>
                                        <p:attrNameLst>
                                          <p:attrName>ppt_x</p:attrName>
                                        </p:attrNameLst>
                                      </p:cBhvr>
                                      <p:tavLst>
                                        <p:tav tm="0">
                                          <p:val>
                                            <p:strVal val="0-#ppt_w/2"/>
                                          </p:val>
                                        </p:tav>
                                        <p:tav tm="100000">
                                          <p:val>
                                            <p:strVal val="#ppt_x"/>
                                          </p:val>
                                        </p:tav>
                                      </p:tavLst>
                                    </p:anim>
                                    <p:anim calcmode="lin" valueType="num">
                                      <p:cBhvr additive="base">
                                        <p:cTn id="8" dur="500" fill="hold"/>
                                        <p:tgtEl>
                                          <p:spTgt spid="3686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27650" name="Line 2"/>
          <p:cNvSpPr>
            <a:spLocks noChangeShapeType="1"/>
          </p:cNvSpPr>
          <p:nvPr/>
        </p:nvSpPr>
        <p:spPr bwMode="auto">
          <a:xfrm>
            <a:off x="0" y="1524000"/>
            <a:ext cx="9144000" cy="0"/>
          </a:xfrm>
          <a:prstGeom prst="line">
            <a:avLst/>
          </a:prstGeom>
          <a:noFill/>
          <a:ln w="76200">
            <a:solidFill>
              <a:srgbClr val="FF3300"/>
            </a:solidFill>
            <a:prstDash val="sysDot"/>
            <a:round/>
            <a:headEnd type="none" w="sm" len="sm"/>
            <a:tailEnd type="none" w="sm" len="sm"/>
          </a:ln>
        </p:spPr>
        <p:txBody>
          <a:bodyPr/>
          <a:lstStyle/>
          <a:p>
            <a:endParaRPr lang="en-US"/>
          </a:p>
        </p:txBody>
      </p:sp>
      <p:sp>
        <p:nvSpPr>
          <p:cNvPr id="38915" name="Rectangle 3"/>
          <p:cNvSpPr>
            <a:spLocks noChangeArrowheads="1"/>
          </p:cNvSpPr>
          <p:nvPr/>
        </p:nvSpPr>
        <p:spPr bwMode="auto">
          <a:xfrm>
            <a:off x="7991475" y="6461125"/>
            <a:ext cx="1152525" cy="396875"/>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2000" b="1">
                <a:solidFill>
                  <a:srgbClr val="FFFF66"/>
                </a:solidFill>
                <a:effectLst>
                  <a:outerShdw blurRad="38100" dist="38100" dir="2700000" algn="tl">
                    <a:srgbClr val="000000"/>
                  </a:outerShdw>
                </a:effectLst>
                <a:latin typeface="Arial"/>
                <a:hlinkClick r:id="rId2" action="ppaction://hlinksldjump"/>
              </a:rPr>
              <a:t>TRỞ VỀ</a:t>
            </a:r>
            <a:endParaRPr lang="en-US" sz="2000" b="1">
              <a:solidFill>
                <a:srgbClr val="FFFF66"/>
              </a:solidFill>
              <a:effectLst>
                <a:outerShdw blurRad="38100" dist="38100" dir="2700000" algn="tl">
                  <a:srgbClr val="000000"/>
                </a:outerShdw>
              </a:effectLst>
              <a:latin typeface="Arial"/>
            </a:endParaRPr>
          </a:p>
        </p:txBody>
      </p:sp>
      <p:sp>
        <p:nvSpPr>
          <p:cNvPr id="27652" name="Text Box 4"/>
          <p:cNvSpPr txBox="1">
            <a:spLocks noChangeArrowheads="1"/>
          </p:cNvSpPr>
          <p:nvPr/>
        </p:nvSpPr>
        <p:spPr bwMode="auto">
          <a:xfrm>
            <a:off x="228600" y="517525"/>
            <a:ext cx="8915400" cy="976313"/>
          </a:xfrm>
          <a:prstGeom prst="rect">
            <a:avLst/>
          </a:prstGeom>
          <a:noFill/>
          <a:ln w="9525">
            <a:noFill/>
            <a:miter lim="800000"/>
            <a:headEnd/>
            <a:tailEnd/>
          </a:ln>
        </p:spPr>
        <p:txBody>
          <a:bodyPr>
            <a:spAutoFit/>
          </a:bodyPr>
          <a:lstStyle/>
          <a:p>
            <a:pPr eaLnBrk="1" hangingPunct="1">
              <a:spcBef>
                <a:spcPct val="50000"/>
              </a:spcBef>
            </a:pPr>
            <a:r>
              <a:rPr lang="en-US" sz="3000" b="1">
                <a:solidFill>
                  <a:srgbClr val="FFFF00"/>
                </a:solidFill>
                <a:cs typeface="Arial" charset="0"/>
              </a:rPr>
              <a:t>  </a:t>
            </a:r>
            <a:r>
              <a:rPr lang="en-US" sz="2800" b="1">
                <a:cs typeface="Arial" charset="0"/>
              </a:rPr>
              <a:t>Nhạc sĩ nào đã chủ biên so</a:t>
            </a:r>
            <a:r>
              <a:rPr lang="en-US" sz="2800" b="1"/>
              <a:t>ạn </a:t>
            </a:r>
            <a:r>
              <a:rPr lang="en-US" sz="2800" b="1">
                <a:cs typeface="Arial" charset="0"/>
              </a:rPr>
              <a:t>quyển sách âm    			nhạc lớp 5?</a:t>
            </a:r>
          </a:p>
        </p:txBody>
      </p:sp>
      <p:grpSp>
        <p:nvGrpSpPr>
          <p:cNvPr id="2" name="Group 5"/>
          <p:cNvGrpSpPr>
            <a:grpSpLocks/>
          </p:cNvGrpSpPr>
          <p:nvPr/>
        </p:nvGrpSpPr>
        <p:grpSpPr bwMode="auto">
          <a:xfrm>
            <a:off x="228600" y="2057400"/>
            <a:ext cx="8839200" cy="4343400"/>
            <a:chOff x="192" y="1056"/>
            <a:chExt cx="5568" cy="2736"/>
          </a:xfrm>
        </p:grpSpPr>
        <p:sp>
          <p:nvSpPr>
            <p:cNvPr id="27654" name="Text Box 6"/>
            <p:cNvSpPr txBox="1">
              <a:spLocks noChangeArrowheads="1"/>
            </p:cNvSpPr>
            <p:nvPr/>
          </p:nvSpPr>
          <p:spPr bwMode="auto">
            <a:xfrm>
              <a:off x="2740" y="2016"/>
              <a:ext cx="3020" cy="384"/>
            </a:xfrm>
            <a:prstGeom prst="rect">
              <a:avLst/>
            </a:prstGeom>
            <a:noFill/>
            <a:ln w="9525" algn="ctr">
              <a:noFill/>
              <a:miter lim="800000"/>
              <a:headEnd/>
              <a:tailEnd/>
            </a:ln>
          </p:spPr>
          <p:txBody>
            <a:bodyPr>
              <a:spAutoFit/>
            </a:bodyPr>
            <a:lstStyle/>
            <a:p>
              <a:pPr eaLnBrk="1" hangingPunct="1">
                <a:spcBef>
                  <a:spcPct val="50000"/>
                </a:spcBef>
              </a:pPr>
              <a:r>
                <a:rPr lang="en-US" sz="3400" b="1" i="1">
                  <a:cs typeface="Arial" charset="0"/>
                </a:rPr>
                <a:t>- Nhạc sĩ Hoàng Long</a:t>
              </a:r>
              <a:r>
                <a:rPr lang="en-US" sz="3000" b="1" i="1">
                  <a:cs typeface="Arial" charset="0"/>
                </a:rPr>
                <a:t>.</a:t>
              </a:r>
            </a:p>
          </p:txBody>
        </p:sp>
        <p:pic>
          <p:nvPicPr>
            <p:cNvPr id="27655" name="Picture 7" descr="le-hoang-long"/>
            <p:cNvPicPr>
              <a:picLocks noChangeAspect="1" noChangeArrowheads="1"/>
            </p:cNvPicPr>
            <p:nvPr/>
          </p:nvPicPr>
          <p:blipFill>
            <a:blip r:embed="rId3"/>
            <a:srcRect/>
            <a:stretch>
              <a:fillRect/>
            </a:stretch>
          </p:blipFill>
          <p:spPr bwMode="auto">
            <a:xfrm>
              <a:off x="192" y="1056"/>
              <a:ext cx="2160" cy="2736"/>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7991475" y="6461125"/>
            <a:ext cx="1152525" cy="396875"/>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2000" b="1">
                <a:solidFill>
                  <a:srgbClr val="FFFF66"/>
                </a:solidFill>
                <a:effectLst>
                  <a:outerShdw blurRad="38100" dist="38100" dir="2700000" algn="tl">
                    <a:srgbClr val="000000"/>
                  </a:outerShdw>
                </a:effectLst>
                <a:latin typeface="Arial"/>
                <a:hlinkClick r:id="rId2" action="ppaction://hlinksldjump"/>
              </a:rPr>
              <a:t>TRỞ VỀ</a:t>
            </a:r>
            <a:endParaRPr lang="en-US" sz="2000" b="1">
              <a:solidFill>
                <a:srgbClr val="FFFF66"/>
              </a:solidFill>
              <a:effectLst>
                <a:outerShdw blurRad="38100" dist="38100" dir="2700000" algn="tl">
                  <a:srgbClr val="000000"/>
                </a:outerShdw>
              </a:effectLst>
              <a:latin typeface="Arial"/>
            </a:endParaRPr>
          </a:p>
        </p:txBody>
      </p:sp>
      <p:sp>
        <p:nvSpPr>
          <p:cNvPr id="28675" name="Text Box 3"/>
          <p:cNvSpPr txBox="1">
            <a:spLocks noChangeArrowheads="1"/>
          </p:cNvSpPr>
          <p:nvPr/>
        </p:nvSpPr>
        <p:spPr bwMode="auto">
          <a:xfrm>
            <a:off x="838200" y="609600"/>
            <a:ext cx="8305800" cy="946150"/>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FF00"/>
                </a:solidFill>
                <a:cs typeface="Arial" charset="0"/>
              </a:rPr>
              <a:t>Có những loài hoa luôn toả hương trong trang       vở các em đó là hoa gì?</a:t>
            </a:r>
          </a:p>
        </p:txBody>
      </p:sp>
      <p:grpSp>
        <p:nvGrpSpPr>
          <p:cNvPr id="2" name="Group 4"/>
          <p:cNvGrpSpPr>
            <a:grpSpLocks/>
          </p:cNvGrpSpPr>
          <p:nvPr/>
        </p:nvGrpSpPr>
        <p:grpSpPr bwMode="auto">
          <a:xfrm>
            <a:off x="193675" y="1981200"/>
            <a:ext cx="8950325" cy="4876800"/>
            <a:chOff x="122" y="952"/>
            <a:chExt cx="5638" cy="3176"/>
          </a:xfrm>
        </p:grpSpPr>
        <p:sp>
          <p:nvSpPr>
            <p:cNvPr id="28678" name="Text Box 5"/>
            <p:cNvSpPr txBox="1">
              <a:spLocks noChangeArrowheads="1"/>
            </p:cNvSpPr>
            <p:nvPr/>
          </p:nvSpPr>
          <p:spPr bwMode="auto">
            <a:xfrm>
              <a:off x="3216" y="2160"/>
              <a:ext cx="2544" cy="397"/>
            </a:xfrm>
            <a:prstGeom prst="rect">
              <a:avLst/>
            </a:prstGeom>
            <a:noFill/>
            <a:ln w="9525" algn="ctr">
              <a:noFill/>
              <a:miter lim="800000"/>
              <a:headEnd/>
              <a:tailEnd/>
            </a:ln>
          </p:spPr>
          <p:txBody>
            <a:bodyPr>
              <a:spAutoFit/>
            </a:bodyPr>
            <a:lstStyle/>
            <a:p>
              <a:pPr eaLnBrk="1" hangingPunct="1">
                <a:spcBef>
                  <a:spcPct val="50000"/>
                </a:spcBef>
              </a:pPr>
              <a:r>
                <a:rPr lang="en-US" sz="3400" b="1" i="1">
                  <a:solidFill>
                    <a:srgbClr val="FF3300"/>
                  </a:solidFill>
                  <a:cs typeface="Arial" charset="0"/>
                </a:rPr>
                <a:t>- Hoa điểm 10</a:t>
              </a:r>
            </a:p>
          </p:txBody>
        </p:sp>
        <p:pic>
          <p:nvPicPr>
            <p:cNvPr id="28679" name="Picture 6" descr="081117-2"/>
            <p:cNvPicPr>
              <a:picLocks noChangeAspect="1" noChangeArrowheads="1"/>
            </p:cNvPicPr>
            <p:nvPr/>
          </p:nvPicPr>
          <p:blipFill>
            <a:blip r:embed="rId3"/>
            <a:srcRect/>
            <a:stretch>
              <a:fillRect/>
            </a:stretch>
          </p:blipFill>
          <p:spPr bwMode="auto">
            <a:xfrm>
              <a:off x="122" y="952"/>
              <a:ext cx="2902" cy="3176"/>
            </a:xfrm>
            <a:prstGeom prst="rect">
              <a:avLst/>
            </a:prstGeom>
            <a:noFill/>
            <a:ln w="9525">
              <a:noFill/>
              <a:miter lim="800000"/>
              <a:headEnd/>
              <a:tailEnd/>
            </a:ln>
          </p:spPr>
        </p:pic>
      </p:grpSp>
      <p:sp>
        <p:nvSpPr>
          <p:cNvPr id="28677" name="Line 7"/>
          <p:cNvSpPr>
            <a:spLocks noChangeShapeType="1"/>
          </p:cNvSpPr>
          <p:nvPr/>
        </p:nvSpPr>
        <p:spPr bwMode="auto">
          <a:xfrm>
            <a:off x="0" y="1752600"/>
            <a:ext cx="9144000" cy="0"/>
          </a:xfrm>
          <a:prstGeom prst="line">
            <a:avLst/>
          </a:prstGeom>
          <a:noFill/>
          <a:ln w="76200">
            <a:solidFill>
              <a:srgbClr val="FF3300"/>
            </a:solidFill>
            <a:prstDash val="sysDot"/>
            <a:round/>
            <a:headEnd type="none" w="sm" len="sm"/>
            <a:tailEnd type="none" w="sm" len="sm"/>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nodeType="clickEffect">
                                  <p:stCondLst>
                                    <p:cond delay="1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Line 2"/>
          <p:cNvSpPr>
            <a:spLocks noChangeShapeType="1"/>
          </p:cNvSpPr>
          <p:nvPr/>
        </p:nvSpPr>
        <p:spPr bwMode="auto">
          <a:xfrm>
            <a:off x="0" y="1219200"/>
            <a:ext cx="9144000" cy="0"/>
          </a:xfrm>
          <a:prstGeom prst="line">
            <a:avLst/>
          </a:prstGeom>
          <a:noFill/>
          <a:ln w="76200">
            <a:solidFill>
              <a:srgbClr val="FF3300"/>
            </a:solidFill>
            <a:prstDash val="sysDot"/>
            <a:round/>
            <a:headEnd type="none" w="sm" len="sm"/>
            <a:tailEnd type="none" w="sm" len="sm"/>
          </a:ln>
        </p:spPr>
        <p:txBody>
          <a:bodyPr/>
          <a:lstStyle/>
          <a:p>
            <a:endParaRPr lang="en-US"/>
          </a:p>
        </p:txBody>
      </p:sp>
      <p:sp>
        <p:nvSpPr>
          <p:cNvPr id="77827" name="Rectangle 3"/>
          <p:cNvSpPr>
            <a:spLocks noChangeArrowheads="1"/>
          </p:cNvSpPr>
          <p:nvPr/>
        </p:nvSpPr>
        <p:spPr bwMode="auto">
          <a:xfrm>
            <a:off x="7991475" y="6461125"/>
            <a:ext cx="1152525" cy="396875"/>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2000" b="1">
                <a:solidFill>
                  <a:srgbClr val="FFFF66"/>
                </a:solidFill>
                <a:effectLst>
                  <a:outerShdw blurRad="38100" dist="38100" dir="2700000" algn="tl">
                    <a:srgbClr val="000000"/>
                  </a:outerShdw>
                </a:effectLst>
                <a:latin typeface="Arial"/>
                <a:hlinkClick r:id="rId3" action="ppaction://hlinksldjump"/>
              </a:rPr>
              <a:t>TRỞ VỀ</a:t>
            </a:r>
            <a:endParaRPr lang="en-US" sz="2000" b="1">
              <a:solidFill>
                <a:srgbClr val="FFFF66"/>
              </a:solidFill>
              <a:effectLst>
                <a:outerShdw blurRad="38100" dist="38100" dir="2700000" algn="tl">
                  <a:srgbClr val="000000"/>
                </a:outerShdw>
              </a:effectLst>
              <a:latin typeface="Arial"/>
            </a:endParaRPr>
          </a:p>
        </p:txBody>
      </p:sp>
      <p:graphicFrame>
        <p:nvGraphicFramePr>
          <p:cNvPr id="13314" name="Object 8"/>
          <p:cNvGraphicFramePr>
            <a:graphicFrameLocks noChangeAspect="1"/>
          </p:cNvGraphicFramePr>
          <p:nvPr>
            <p:ph/>
          </p:nvPr>
        </p:nvGraphicFramePr>
        <p:xfrm>
          <a:off x="304800" y="1295400"/>
          <a:ext cx="8382000" cy="5181600"/>
        </p:xfrm>
        <a:graphic>
          <a:graphicData uri="http://schemas.openxmlformats.org/presentationml/2006/ole">
            <p:oleObj spid="_x0000_s13314" name="Bitmap Image" r:id="rId4" imgW="4105848" imgH="3019048" progId="Paint.Picture">
              <p:embed/>
            </p:oleObj>
          </a:graphicData>
        </a:graphic>
      </p:graphicFrame>
      <p:sp>
        <p:nvSpPr>
          <p:cNvPr id="77834" name="Rectangle 10"/>
          <p:cNvSpPr>
            <a:spLocks noChangeArrowheads="1"/>
          </p:cNvSpPr>
          <p:nvPr/>
        </p:nvSpPr>
        <p:spPr bwMode="auto">
          <a:xfrm>
            <a:off x="0" y="609600"/>
            <a:ext cx="9144000" cy="685800"/>
          </a:xfrm>
          <a:prstGeom prst="rect">
            <a:avLst/>
          </a:prstGeom>
          <a:noFill/>
          <a:ln w="9525">
            <a:noFill/>
            <a:miter lim="800000"/>
            <a:headEnd/>
            <a:tailEnd/>
          </a:ln>
          <a:effectLst/>
        </p:spPr>
        <p:txBody>
          <a:bodyPr anchor="ctr"/>
          <a:lstStyle/>
          <a:p>
            <a:pPr algn="ctr" eaLnBrk="1" hangingPunct="1">
              <a:defRPr/>
            </a:pPr>
            <a:r>
              <a:rPr lang="en-US" sz="2400">
                <a:solidFill>
                  <a:schemeClr val="tx2"/>
                </a:solidFill>
                <a:effectLst>
                  <a:outerShdw blurRad="38100" dist="38100" dir="2700000" algn="tl">
                    <a:srgbClr val="000000"/>
                  </a:outerShdw>
                </a:effectLst>
                <a:latin typeface="Arial"/>
              </a:rPr>
              <a:t>Các em hãy trình bày lại bài hát: “ Những bông hoa những bài ca”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41986" name="Text Box 2">
            <a:hlinkClick r:id="rId2" action="ppaction://hlinksldjump"/>
          </p:cNvPr>
          <p:cNvSpPr txBox="1">
            <a:spLocks noChangeArrowheads="1"/>
          </p:cNvSpPr>
          <p:nvPr/>
        </p:nvSpPr>
        <p:spPr bwMode="auto">
          <a:xfrm>
            <a:off x="7848600" y="6415088"/>
            <a:ext cx="1219200" cy="366712"/>
          </a:xfrm>
          <a:prstGeom prst="rect">
            <a:avLst/>
          </a:prstGeom>
          <a:noFill/>
          <a:ln w="12700" cap="sq">
            <a:noFill/>
            <a:miter lim="800000"/>
            <a:headEnd type="none" w="sm" len="sm"/>
            <a:tailEnd type="none" w="sm" len="sm"/>
          </a:ln>
          <a:effectLst>
            <a:outerShdw dist="35921" dir="2700000" algn="ctr" rotWithShape="0">
              <a:schemeClr val="bg2"/>
            </a:outerShdw>
          </a:effectLst>
        </p:spPr>
        <p:txBody>
          <a:bodyPr>
            <a:spAutoFit/>
          </a:bodyPr>
          <a:lstStyle/>
          <a:p>
            <a:pPr algn="ctr" eaLnBrk="1" hangingPunct="1">
              <a:spcBef>
                <a:spcPct val="50000"/>
              </a:spcBef>
              <a:defRPr/>
            </a:pPr>
            <a:r>
              <a:rPr lang="en-US" b="1">
                <a:solidFill>
                  <a:srgbClr val="FFFF66"/>
                </a:solidFill>
                <a:effectLst>
                  <a:outerShdw blurRad="38100" dist="38100" dir="2700000" algn="tl">
                    <a:srgbClr val="000000"/>
                  </a:outerShdw>
                </a:effectLst>
                <a:latin typeface="Arial"/>
                <a:hlinkClick r:id="rId3" action="ppaction://hlinksldjump"/>
              </a:rPr>
              <a:t>TRỞ VỀ</a:t>
            </a:r>
            <a:endParaRPr lang="en-US" b="1">
              <a:solidFill>
                <a:srgbClr val="FFFF66"/>
              </a:solidFill>
              <a:effectLst>
                <a:outerShdw blurRad="38100" dist="38100" dir="2700000" algn="tl">
                  <a:srgbClr val="000000"/>
                </a:outerShdw>
              </a:effectLst>
              <a:latin typeface="Arial"/>
            </a:endParaRPr>
          </a:p>
        </p:txBody>
      </p:sp>
      <p:sp>
        <p:nvSpPr>
          <p:cNvPr id="29699" name="Text Box 3"/>
          <p:cNvSpPr txBox="1">
            <a:spLocks noChangeArrowheads="1"/>
          </p:cNvSpPr>
          <p:nvPr/>
        </p:nvSpPr>
        <p:spPr bwMode="auto">
          <a:xfrm>
            <a:off x="533400" y="533400"/>
            <a:ext cx="7772400" cy="1570038"/>
          </a:xfrm>
          <a:prstGeom prst="rect">
            <a:avLst/>
          </a:prstGeom>
          <a:noFill/>
          <a:ln w="9525">
            <a:noFill/>
            <a:miter lim="800000"/>
            <a:headEnd/>
            <a:tailEnd/>
          </a:ln>
        </p:spPr>
        <p:txBody>
          <a:bodyPr>
            <a:spAutoFit/>
          </a:bodyPr>
          <a:lstStyle/>
          <a:p>
            <a:pPr algn="ctr" eaLnBrk="1" hangingPunct="1">
              <a:spcBef>
                <a:spcPct val="50000"/>
              </a:spcBef>
            </a:pPr>
            <a:r>
              <a:rPr lang="en-US" sz="3200" b="1">
                <a:cs typeface="Arial" charset="0"/>
              </a:rPr>
              <a:t>5. B</a:t>
            </a:r>
            <a:r>
              <a:rPr lang="en-US" sz="3200" b="1"/>
              <a:t>ài hát: Những bông hoa những bài ca được viết ở nhịp mấy, nêu định nghĩa?</a:t>
            </a:r>
          </a:p>
        </p:txBody>
      </p:sp>
      <p:sp>
        <p:nvSpPr>
          <p:cNvPr id="29700" name="Line 4"/>
          <p:cNvSpPr>
            <a:spLocks noChangeShapeType="1"/>
          </p:cNvSpPr>
          <p:nvPr/>
        </p:nvSpPr>
        <p:spPr bwMode="auto">
          <a:xfrm>
            <a:off x="0" y="1752600"/>
            <a:ext cx="9144000" cy="0"/>
          </a:xfrm>
          <a:prstGeom prst="line">
            <a:avLst/>
          </a:prstGeom>
          <a:noFill/>
          <a:ln w="76200">
            <a:solidFill>
              <a:srgbClr val="FF3300"/>
            </a:solidFill>
            <a:prstDash val="sysDot"/>
            <a:round/>
            <a:headEnd type="none" w="sm" len="sm"/>
            <a:tailEnd type="none" w="sm" len="sm"/>
          </a:ln>
        </p:spPr>
        <p:txBody>
          <a:bodyPr/>
          <a:lstStyle/>
          <a:p>
            <a:endParaRPr lang="en-US"/>
          </a:p>
        </p:txBody>
      </p:sp>
      <p:pic>
        <p:nvPicPr>
          <p:cNvPr id="29701" name="Picture 10"/>
          <p:cNvPicPr>
            <a:picLocks noChangeAspect="1" noChangeArrowheads="1"/>
          </p:cNvPicPr>
          <p:nvPr/>
        </p:nvPicPr>
        <p:blipFill>
          <a:blip r:embed="rId4"/>
          <a:srcRect/>
          <a:stretch>
            <a:fillRect/>
          </a:stretch>
        </p:blipFill>
        <p:spPr bwMode="auto">
          <a:xfrm>
            <a:off x="76200" y="1828800"/>
            <a:ext cx="5943600" cy="4953000"/>
          </a:xfrm>
          <a:prstGeom prst="rect">
            <a:avLst/>
          </a:prstGeom>
          <a:noFill/>
          <a:ln w="9525">
            <a:noFill/>
            <a:miter lim="800000"/>
            <a:headEnd/>
            <a:tailEnd/>
          </a:ln>
        </p:spPr>
      </p:pic>
      <p:sp>
        <p:nvSpPr>
          <p:cNvPr id="41995" name="Text Box 11"/>
          <p:cNvSpPr txBox="1">
            <a:spLocks noChangeArrowheads="1"/>
          </p:cNvSpPr>
          <p:nvPr/>
        </p:nvSpPr>
        <p:spPr bwMode="auto">
          <a:xfrm>
            <a:off x="6019800" y="2041525"/>
            <a:ext cx="2209800" cy="4637088"/>
          </a:xfrm>
          <a:prstGeom prst="rect">
            <a:avLst/>
          </a:prstGeom>
          <a:noFill/>
          <a:ln w="76200" cmpd="tri">
            <a:noFill/>
            <a:miter lim="800000"/>
            <a:headEnd/>
            <a:tailEnd/>
          </a:ln>
        </p:spPr>
        <p:txBody>
          <a:bodyPr>
            <a:spAutoFit/>
          </a:bodyPr>
          <a:lstStyle/>
          <a:p>
            <a:pPr>
              <a:spcBef>
                <a:spcPct val="50000"/>
              </a:spcBef>
            </a:pPr>
            <a:r>
              <a:rPr lang="en-US" sz="3200" b="1" i="1"/>
              <a:t>-Nh</a:t>
            </a:r>
            <a:r>
              <a:rPr lang="en-US" sz="2800" b="1" i="1"/>
              <a:t>ịp: 2/4</a:t>
            </a:r>
          </a:p>
          <a:p>
            <a:pPr>
              <a:spcBef>
                <a:spcPct val="50000"/>
              </a:spcBef>
            </a:pPr>
            <a:r>
              <a:rPr lang="en-US" sz="2800" b="1" i="1"/>
              <a:t>- Là nhịp có 2 phách, giá trị mỗi phách bằng một nốt đen. Phách 1 mạnh, phách 2 nhẹ</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1995"/>
                                        </p:tgtEl>
                                        <p:attrNameLst>
                                          <p:attrName>style.visibility</p:attrName>
                                        </p:attrNameLst>
                                      </p:cBhvr>
                                      <p:to>
                                        <p:strVal val="visible"/>
                                      </p:to>
                                    </p:set>
                                    <p:animEffect transition="in" filter="box(in)">
                                      <p:cBhvr>
                                        <p:cTn id="7" dur="500"/>
                                        <p:tgtEl>
                                          <p:spTgt spid="41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7991475" y="6461125"/>
            <a:ext cx="1152525" cy="396875"/>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2000" b="1">
                <a:solidFill>
                  <a:srgbClr val="FFFF66"/>
                </a:solidFill>
                <a:effectLst>
                  <a:outerShdw blurRad="38100" dist="38100" dir="2700000" algn="tl">
                    <a:srgbClr val="000000"/>
                  </a:outerShdw>
                </a:effectLst>
                <a:latin typeface="Arial"/>
                <a:hlinkClick r:id="rId2" action="ppaction://hlinksldjump"/>
              </a:rPr>
              <a:t>TRỞ VỀ</a:t>
            </a:r>
            <a:endParaRPr lang="en-US" sz="2000" b="1">
              <a:solidFill>
                <a:srgbClr val="FFFF66"/>
              </a:solidFill>
              <a:effectLst>
                <a:outerShdw blurRad="38100" dist="38100" dir="2700000" algn="tl">
                  <a:srgbClr val="000000"/>
                </a:outerShdw>
              </a:effectLst>
              <a:latin typeface="Arial"/>
            </a:endParaRPr>
          </a:p>
        </p:txBody>
      </p:sp>
      <p:grpSp>
        <p:nvGrpSpPr>
          <p:cNvPr id="2" name="Group 3"/>
          <p:cNvGrpSpPr>
            <a:grpSpLocks/>
          </p:cNvGrpSpPr>
          <p:nvPr/>
        </p:nvGrpSpPr>
        <p:grpSpPr bwMode="auto">
          <a:xfrm>
            <a:off x="76200" y="365125"/>
            <a:ext cx="9067800" cy="6111875"/>
            <a:chOff x="0" y="182"/>
            <a:chExt cx="5712" cy="3850"/>
          </a:xfrm>
        </p:grpSpPr>
        <p:sp>
          <p:nvSpPr>
            <p:cNvPr id="30726" name="Text Box 4"/>
            <p:cNvSpPr txBox="1">
              <a:spLocks noChangeArrowheads="1"/>
            </p:cNvSpPr>
            <p:nvPr/>
          </p:nvSpPr>
          <p:spPr bwMode="auto">
            <a:xfrm>
              <a:off x="1152" y="182"/>
              <a:ext cx="4560" cy="596"/>
            </a:xfrm>
            <a:prstGeom prst="rect">
              <a:avLst/>
            </a:prstGeom>
            <a:noFill/>
            <a:ln w="9525">
              <a:noFill/>
              <a:miter lim="800000"/>
              <a:headEnd/>
              <a:tailEnd/>
            </a:ln>
          </p:spPr>
          <p:txBody>
            <a:bodyPr>
              <a:spAutoFit/>
            </a:bodyPr>
            <a:lstStyle/>
            <a:p>
              <a:pPr eaLnBrk="1" hangingPunct="1">
                <a:spcBef>
                  <a:spcPct val="50000"/>
                </a:spcBef>
              </a:pPr>
              <a:r>
                <a:rPr lang="en-US" sz="2800"/>
                <a:t>Hãy nêu nội dung của bài hát: “</a:t>
              </a:r>
              <a:r>
                <a:rPr lang="en-US" sz="2800">
                  <a:solidFill>
                    <a:schemeClr val="hlink"/>
                  </a:solidFill>
                </a:rPr>
                <a:t>Những bông hoa những bài ca”</a:t>
              </a:r>
            </a:p>
          </p:txBody>
        </p:sp>
        <p:pic>
          <p:nvPicPr>
            <p:cNvPr id="30727" name="Picture 5" descr="co%20tro20-11"/>
            <p:cNvPicPr>
              <a:picLocks noChangeAspect="1" noChangeArrowheads="1"/>
            </p:cNvPicPr>
            <p:nvPr/>
          </p:nvPicPr>
          <p:blipFill>
            <a:blip r:embed="rId3" cstate="print"/>
            <a:srcRect/>
            <a:stretch>
              <a:fillRect/>
            </a:stretch>
          </p:blipFill>
          <p:spPr bwMode="auto">
            <a:xfrm>
              <a:off x="0" y="1152"/>
              <a:ext cx="2832" cy="2880"/>
            </a:xfrm>
            <a:prstGeom prst="rect">
              <a:avLst/>
            </a:prstGeom>
            <a:noFill/>
            <a:ln w="9525">
              <a:noFill/>
              <a:miter lim="800000"/>
              <a:headEnd/>
              <a:tailEnd/>
            </a:ln>
          </p:spPr>
        </p:pic>
      </p:grpSp>
      <p:sp>
        <p:nvSpPr>
          <p:cNvPr id="30724" name="Line 7"/>
          <p:cNvSpPr>
            <a:spLocks noChangeShapeType="1"/>
          </p:cNvSpPr>
          <p:nvPr/>
        </p:nvSpPr>
        <p:spPr bwMode="auto">
          <a:xfrm>
            <a:off x="76200" y="1447800"/>
            <a:ext cx="9144000" cy="0"/>
          </a:xfrm>
          <a:prstGeom prst="line">
            <a:avLst/>
          </a:prstGeom>
          <a:noFill/>
          <a:ln w="76200">
            <a:solidFill>
              <a:srgbClr val="FF3300"/>
            </a:solidFill>
            <a:prstDash val="sysDot"/>
            <a:round/>
            <a:headEnd type="none" w="sm" len="sm"/>
            <a:tailEnd type="none" w="sm" len="sm"/>
          </a:ln>
        </p:spPr>
        <p:txBody>
          <a:bodyPr/>
          <a:lstStyle/>
          <a:p>
            <a:endParaRPr lang="en-US"/>
          </a:p>
        </p:txBody>
      </p:sp>
      <p:sp>
        <p:nvSpPr>
          <p:cNvPr id="68616" name="Text Box 8"/>
          <p:cNvSpPr txBox="1">
            <a:spLocks noChangeArrowheads="1"/>
          </p:cNvSpPr>
          <p:nvPr/>
        </p:nvSpPr>
        <p:spPr bwMode="auto">
          <a:xfrm>
            <a:off x="4648200" y="1600200"/>
            <a:ext cx="4419600" cy="5016500"/>
          </a:xfrm>
          <a:prstGeom prst="rect">
            <a:avLst/>
          </a:prstGeom>
          <a:noFill/>
          <a:ln w="76200" cmpd="tri">
            <a:noFill/>
            <a:miter lim="800000"/>
            <a:headEnd/>
            <a:tailEnd/>
          </a:ln>
        </p:spPr>
        <p:txBody>
          <a:bodyPr>
            <a:spAutoFit/>
          </a:bodyPr>
          <a:lstStyle/>
          <a:p>
            <a:pPr>
              <a:spcBef>
                <a:spcPct val="50000"/>
              </a:spcBef>
            </a:pPr>
            <a:r>
              <a:rPr lang="en-US" sz="3200" b="1" i="1"/>
              <a:t>Bài hát vui tươi trong sáng thể hiện lòng kính yêu và tình cảm biết ơn của các em học sinh đối với thầy cô, những người đã dạy dỗ, chăm lo cho các em  khi các em còn ngồi trên ghế nhà trường.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8616"/>
                                        </p:tgtEl>
                                        <p:attrNameLst>
                                          <p:attrName>style.visibility</p:attrName>
                                        </p:attrNameLst>
                                      </p:cBhvr>
                                      <p:to>
                                        <p:strVal val="visible"/>
                                      </p:to>
                                    </p:set>
                                    <p:animEffect transition="in" filter="dissolve">
                                      <p:cBhvr>
                                        <p:cTn id="12" dur="500"/>
                                        <p:tgtEl>
                                          <p:spTgt spid="68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6"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7162800"/>
          </a:xfrm>
          <a:prstGeom prst="rect">
            <a:avLst/>
          </a:prstGeom>
          <a:gradFill rotWithShape="0">
            <a:gsLst>
              <a:gs pos="0">
                <a:srgbClr val="0000FF"/>
              </a:gs>
              <a:gs pos="100000">
                <a:srgbClr val="000018"/>
              </a:gs>
            </a:gsLst>
            <a:path path="shape">
              <a:fillToRect l="50000" t="50000" r="50000" b="50000"/>
            </a:path>
          </a:gradFill>
          <a:ln w="76200" cmpd="tri">
            <a:solidFill>
              <a:schemeClr val="tx1"/>
            </a:solidFill>
            <a:miter lim="800000"/>
            <a:headEnd/>
            <a:tailEnd/>
          </a:ln>
        </p:spPr>
        <p:txBody>
          <a:bodyPr wrap="none" anchor="ctr"/>
          <a:lstStyle/>
          <a:p>
            <a:pPr algn="ctr"/>
            <a:endParaRPr lang="en-US" b="1"/>
          </a:p>
        </p:txBody>
      </p:sp>
      <p:sp>
        <p:nvSpPr>
          <p:cNvPr id="18435" name="Text Box 3"/>
          <p:cNvSpPr txBox="1">
            <a:spLocks noChangeArrowheads="1"/>
          </p:cNvSpPr>
          <p:nvPr/>
        </p:nvSpPr>
        <p:spPr bwMode="auto">
          <a:xfrm>
            <a:off x="1524000" y="1524000"/>
            <a:ext cx="7010400" cy="3140075"/>
          </a:xfrm>
          <a:prstGeom prst="rect">
            <a:avLst/>
          </a:prstGeom>
          <a:noFill/>
          <a:ln w="12700" cap="sq">
            <a:noFill/>
            <a:miter lim="800000"/>
            <a:headEnd type="none" w="sm" len="sm"/>
            <a:tailEnd type="none" w="sm" len="sm"/>
          </a:ln>
        </p:spPr>
        <p:txBody>
          <a:bodyPr>
            <a:spAutoFit/>
          </a:bodyPr>
          <a:lstStyle/>
          <a:p>
            <a:pPr eaLnBrk="1" hangingPunct="1">
              <a:spcBef>
                <a:spcPct val="50000"/>
              </a:spcBef>
            </a:pPr>
            <a:r>
              <a:rPr lang="en-US" sz="2000" b="1"/>
              <a:t>Cùng nhau cầm tay đi đến thăm các thầy các cô.</a:t>
            </a:r>
          </a:p>
          <a:p>
            <a:pPr eaLnBrk="1" hangingPunct="1">
              <a:spcBef>
                <a:spcPct val="50000"/>
              </a:spcBef>
            </a:pPr>
            <a:r>
              <a:rPr lang="en-US" sz="2000" b="1"/>
              <a:t>Lời hát rộn rã bao bé em bước trên đường phố.</a:t>
            </a:r>
          </a:p>
          <a:p>
            <a:pPr eaLnBrk="1" hangingPunct="1">
              <a:spcBef>
                <a:spcPct val="50000"/>
              </a:spcBef>
            </a:pPr>
            <a:r>
              <a:rPr lang="en-US" sz="2000" b="1"/>
              <a:t>Ngàn hoa nở tươi khoe sắc hương dưới ánh mặt trời.</a:t>
            </a:r>
          </a:p>
          <a:p>
            <a:pPr eaLnBrk="1" hangingPunct="1">
              <a:spcBef>
                <a:spcPct val="50000"/>
              </a:spcBef>
            </a:pPr>
            <a:r>
              <a:rPr lang="en-US" sz="2000" b="1"/>
              <a:t>Náo nức tiếng cười, say sưa yêu đời.</a:t>
            </a:r>
          </a:p>
          <a:p>
            <a:pPr eaLnBrk="1" hangingPunct="1">
              <a:spcBef>
                <a:spcPct val="50000"/>
              </a:spcBef>
            </a:pPr>
            <a:r>
              <a:rPr lang="en-US" sz="2000" b="1"/>
              <a:t>Những đoá hoa tươi màu đẹp nhất , </a:t>
            </a:r>
          </a:p>
          <a:p>
            <a:pPr eaLnBrk="1" hangingPunct="1">
              <a:spcBef>
                <a:spcPct val="50000"/>
              </a:spcBef>
            </a:pPr>
            <a:r>
              <a:rPr lang="en-US" sz="2000" b="1"/>
              <a:t>Chúng em xin tặng các thầy các cô.</a:t>
            </a:r>
          </a:p>
          <a:p>
            <a:pPr eaLnBrk="1" hangingPunct="1">
              <a:spcBef>
                <a:spcPct val="50000"/>
              </a:spcBef>
            </a:pPr>
            <a:r>
              <a:rPr lang="en-US" sz="2000" b="1"/>
              <a:t>  	</a:t>
            </a:r>
            <a:endParaRPr lang="en-US" sz="1600"/>
          </a:p>
        </p:txBody>
      </p:sp>
      <p:sp>
        <p:nvSpPr>
          <p:cNvPr id="18436" name="Rectangle 4"/>
          <p:cNvSpPr>
            <a:spLocks noChangeArrowheads="1"/>
          </p:cNvSpPr>
          <p:nvPr/>
        </p:nvSpPr>
        <p:spPr bwMode="auto">
          <a:xfrm>
            <a:off x="-228600" y="4191000"/>
            <a:ext cx="9144000" cy="3416300"/>
          </a:xfrm>
          <a:prstGeom prst="rect">
            <a:avLst/>
          </a:prstGeom>
          <a:noFill/>
          <a:ln w="9525">
            <a:noFill/>
            <a:miter lim="800000"/>
            <a:headEnd/>
            <a:tailEnd/>
          </a:ln>
        </p:spPr>
        <p:txBody>
          <a:bodyPr>
            <a:spAutoFit/>
          </a:bodyPr>
          <a:lstStyle/>
          <a:p>
            <a:pPr eaLnBrk="1" hangingPunct="1">
              <a:spcBef>
                <a:spcPct val="50000"/>
              </a:spcBef>
            </a:pPr>
            <a:r>
              <a:rPr lang="en-US" sz="2400" b="1"/>
              <a:t>		</a:t>
            </a:r>
            <a:r>
              <a:rPr lang="en-US" sz="2000" b="1"/>
              <a:t>Thầy cô dạy em mong chúng em sẽ cùng lớn khôn.</a:t>
            </a:r>
          </a:p>
          <a:p>
            <a:pPr eaLnBrk="1" hangingPunct="1">
              <a:spcBef>
                <a:spcPct val="50000"/>
              </a:spcBef>
            </a:pPr>
            <a:r>
              <a:rPr lang="en-US" sz="2000"/>
              <a:t>  	 	</a:t>
            </a:r>
            <a:r>
              <a:rPr lang="en-US" sz="2000" b="1"/>
              <a:t>Học tốt học mãi ghi nhớ trong những trang vở mới.</a:t>
            </a:r>
          </a:p>
          <a:p>
            <a:pPr eaLnBrk="1" hangingPunct="1">
              <a:spcBef>
                <a:spcPct val="50000"/>
              </a:spcBef>
            </a:pPr>
            <a:r>
              <a:rPr lang="en-US" sz="2000"/>
              <a:t>	 	</a:t>
            </a:r>
            <a:r>
              <a:rPr lang="en-US" sz="2000" b="1"/>
              <a:t>Mùa thu đẹp tươi bao ước mơ sáng gương mặt người.</a:t>
            </a:r>
          </a:p>
          <a:p>
            <a:pPr eaLnBrk="1" hangingPunct="1">
              <a:spcBef>
                <a:spcPct val="50000"/>
              </a:spcBef>
            </a:pPr>
            <a:r>
              <a:rPr lang="en-US" sz="2000" b="1"/>
              <a:t>  		Nhớ mãi công thầy, nhớ mãi ơn này.</a:t>
            </a:r>
          </a:p>
          <a:p>
            <a:pPr eaLnBrk="1" hangingPunct="1">
              <a:spcBef>
                <a:spcPct val="50000"/>
              </a:spcBef>
            </a:pPr>
            <a:r>
              <a:rPr lang="en-US" sz="2400"/>
              <a:t> 	 </a:t>
            </a:r>
            <a:r>
              <a:rPr lang="en-US" sz="2000"/>
              <a:t>	</a:t>
            </a:r>
            <a:r>
              <a:rPr lang="en-US" sz="2000" b="1"/>
              <a:t>Những khúc ca bao lời đẹp nhất ,</a:t>
            </a:r>
          </a:p>
          <a:p>
            <a:pPr eaLnBrk="1" hangingPunct="1">
              <a:spcBef>
                <a:spcPct val="50000"/>
              </a:spcBef>
            </a:pPr>
            <a:r>
              <a:rPr lang="en-US" sz="2000" b="1"/>
              <a:t>		Chúng em xin tặng các thầy các cô. </a:t>
            </a:r>
          </a:p>
          <a:p>
            <a:pPr eaLnBrk="1" hangingPunct="1">
              <a:spcBef>
                <a:spcPct val="50000"/>
              </a:spcBef>
            </a:pPr>
            <a:r>
              <a:rPr lang="en-US" sz="2400">
                <a:solidFill>
                  <a:schemeClr val="hlink"/>
                </a:solidFill>
              </a:rPr>
              <a:t> 	 	</a:t>
            </a:r>
          </a:p>
        </p:txBody>
      </p:sp>
      <p:sp>
        <p:nvSpPr>
          <p:cNvPr id="18437" name="Text Box 5"/>
          <p:cNvSpPr txBox="1">
            <a:spLocks noChangeArrowheads="1"/>
          </p:cNvSpPr>
          <p:nvPr/>
        </p:nvSpPr>
        <p:spPr bwMode="auto">
          <a:xfrm>
            <a:off x="1219200" y="838200"/>
            <a:ext cx="1981200" cy="457200"/>
          </a:xfrm>
          <a:prstGeom prst="rect">
            <a:avLst/>
          </a:prstGeom>
          <a:noFill/>
          <a:ln w="76200" cmpd="tri">
            <a:noFill/>
            <a:miter lim="800000"/>
            <a:headEnd/>
            <a:tailEnd/>
          </a:ln>
        </p:spPr>
        <p:txBody>
          <a:bodyPr>
            <a:spAutoFit/>
          </a:bodyPr>
          <a:lstStyle/>
          <a:p>
            <a:pPr algn="ctr">
              <a:spcBef>
                <a:spcPct val="50000"/>
              </a:spcBef>
            </a:pPr>
            <a:r>
              <a:rPr lang="en-US" sz="2400" u="sng">
                <a:solidFill>
                  <a:srgbClr val="FFFF99"/>
                </a:solidFill>
              </a:rPr>
              <a:t>Đọc lời ca</a:t>
            </a:r>
          </a:p>
        </p:txBody>
      </p:sp>
      <p:sp>
        <p:nvSpPr>
          <p:cNvPr id="7174" name="Text Box 6"/>
          <p:cNvSpPr txBox="1">
            <a:spLocks noChangeArrowheads="1"/>
          </p:cNvSpPr>
          <p:nvPr/>
        </p:nvSpPr>
        <p:spPr bwMode="auto">
          <a:xfrm>
            <a:off x="2895600" y="685800"/>
            <a:ext cx="5791200" cy="457200"/>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18439" name="Text Box 8"/>
          <p:cNvSpPr txBox="1">
            <a:spLocks noChangeArrowheads="1"/>
          </p:cNvSpPr>
          <p:nvPr/>
        </p:nvSpPr>
        <p:spPr bwMode="auto">
          <a:xfrm>
            <a:off x="990600" y="228600"/>
            <a:ext cx="1981200" cy="457200"/>
          </a:xfrm>
          <a:prstGeom prst="rect">
            <a:avLst/>
          </a:prstGeom>
          <a:noFill/>
          <a:ln w="9525">
            <a:noFill/>
            <a:miter lim="800000"/>
            <a:headEnd/>
            <a:tailEnd/>
          </a:ln>
        </p:spPr>
        <p:txBody>
          <a:bodyPr>
            <a:spAutoFit/>
          </a:bodyPr>
          <a:lstStyle/>
          <a:p>
            <a:pPr>
              <a:spcBef>
                <a:spcPct val="50000"/>
              </a:spcBef>
            </a:pPr>
            <a:r>
              <a:rPr lang="en-US" sz="2400" b="1" u="sng"/>
              <a:t>Học bài hát: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990600" y="0"/>
            <a:ext cx="2286000" cy="457200"/>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C0C0C0"/>
                  </a:outerShdw>
                </a:effectLst>
                <a:latin typeface="Arial"/>
              </a:rPr>
              <a:t>Học hát bài:</a:t>
            </a:r>
          </a:p>
        </p:txBody>
      </p:sp>
      <p:graphicFrame>
        <p:nvGraphicFramePr>
          <p:cNvPr id="1026" name="Object 5"/>
          <p:cNvGraphicFramePr>
            <a:graphicFrameLocks noChangeAspect="1"/>
          </p:cNvGraphicFramePr>
          <p:nvPr>
            <p:ph type="body" idx="1"/>
          </p:nvPr>
        </p:nvGraphicFramePr>
        <p:xfrm>
          <a:off x="228600" y="1247775"/>
          <a:ext cx="8763000" cy="5457825"/>
        </p:xfrm>
        <a:graphic>
          <a:graphicData uri="http://schemas.openxmlformats.org/presentationml/2006/ole">
            <p:oleObj spid="_x0000_s1026" name="Bitmap Image" r:id="rId4" imgW="4877481" imgH="3866667" progId="Paint.Picture">
              <p:embed/>
            </p:oleObj>
          </a:graphicData>
        </a:graphic>
      </p:graphicFrame>
      <p:sp>
        <p:nvSpPr>
          <p:cNvPr id="1029" name="Text Box 6"/>
          <p:cNvSpPr txBox="1">
            <a:spLocks noChangeArrowheads="1"/>
          </p:cNvSpPr>
          <p:nvPr/>
        </p:nvSpPr>
        <p:spPr bwMode="auto">
          <a:xfrm>
            <a:off x="1600200" y="381000"/>
            <a:ext cx="7086600" cy="519113"/>
          </a:xfrm>
          <a:prstGeom prst="rect">
            <a:avLst/>
          </a:prstGeom>
          <a:noFill/>
          <a:ln w="9525">
            <a:noFill/>
            <a:miter lim="800000"/>
            <a:headEnd/>
            <a:tailEnd/>
          </a:ln>
        </p:spPr>
        <p:txBody>
          <a:bodyPr>
            <a:spAutoFit/>
          </a:bodyPr>
          <a:lstStyle/>
          <a:p>
            <a:pPr algn="ctr" eaLnBrk="1" hangingPunct="1">
              <a:spcBef>
                <a:spcPct val="50000"/>
              </a:spcBef>
            </a:pPr>
            <a:r>
              <a:rPr lang="en-US" sz="2800" b="1" i="1">
                <a:solidFill>
                  <a:srgbClr val="FF3300"/>
                </a:solidFill>
              </a:rPr>
              <a:t>Những bông hoa những bài ca</a:t>
            </a:r>
          </a:p>
        </p:txBody>
      </p:sp>
      <p:sp>
        <p:nvSpPr>
          <p:cNvPr id="1030" name="Text Box 7"/>
          <p:cNvSpPr txBox="1">
            <a:spLocks noChangeArrowheads="1"/>
          </p:cNvSpPr>
          <p:nvPr/>
        </p:nvSpPr>
        <p:spPr bwMode="auto">
          <a:xfrm>
            <a:off x="4724400" y="762000"/>
            <a:ext cx="4038600" cy="461963"/>
          </a:xfrm>
          <a:prstGeom prst="rect">
            <a:avLst/>
          </a:prstGeom>
          <a:noFill/>
          <a:ln w="9525">
            <a:noFill/>
            <a:miter lim="800000"/>
            <a:headEnd/>
            <a:tailEnd/>
          </a:ln>
        </p:spPr>
        <p:txBody>
          <a:bodyPr>
            <a:spAutoFit/>
          </a:bodyPr>
          <a:lstStyle/>
          <a:p>
            <a:pPr eaLnBrk="1" hangingPunct="1">
              <a:spcBef>
                <a:spcPct val="50000"/>
              </a:spcBef>
            </a:pPr>
            <a:r>
              <a:rPr lang="en-US" sz="2400" b="1" i="1">
                <a:solidFill>
                  <a:srgbClr val="FF3300"/>
                </a:solidFill>
              </a:rPr>
              <a:t>Nhạc và lời: Hoàng Long</a:t>
            </a:r>
          </a:p>
        </p:txBody>
      </p:sp>
      <p:sp>
        <p:nvSpPr>
          <p:cNvPr id="11273" name="Rectangle 9"/>
          <p:cNvSpPr>
            <a:spLocks noChangeArrowheads="1"/>
          </p:cNvSpPr>
          <p:nvPr/>
        </p:nvSpPr>
        <p:spPr bwMode="auto">
          <a:xfrm>
            <a:off x="5943600" y="5715000"/>
            <a:ext cx="2743200" cy="762000"/>
          </a:xfrm>
          <a:prstGeom prst="rect">
            <a:avLst/>
          </a:prstGeom>
          <a:noFill/>
          <a:ln w="28575">
            <a:solidFill>
              <a:srgbClr val="FF0000"/>
            </a:solidFill>
            <a:miter lim="800000"/>
            <a:headEnd/>
            <a:tailEnd/>
          </a:ln>
        </p:spPr>
        <p:txBody>
          <a:bodyPr wrap="none" anchor="ctr"/>
          <a:lstStyle/>
          <a:p>
            <a:endParaRPr lang="en-US"/>
          </a:p>
        </p:txBody>
      </p:sp>
      <p:sp>
        <p:nvSpPr>
          <p:cNvPr id="11277" name="Line 13"/>
          <p:cNvSpPr>
            <a:spLocks noChangeShapeType="1"/>
          </p:cNvSpPr>
          <p:nvPr/>
        </p:nvSpPr>
        <p:spPr bwMode="auto">
          <a:xfrm flipH="1">
            <a:off x="1295400" y="2133600"/>
            <a:ext cx="381000" cy="685800"/>
          </a:xfrm>
          <a:prstGeom prst="line">
            <a:avLst/>
          </a:prstGeom>
          <a:noFill/>
          <a:ln w="28575">
            <a:solidFill>
              <a:srgbClr val="FF0000"/>
            </a:solidFill>
            <a:round/>
            <a:headEnd/>
            <a:tailEnd/>
          </a:ln>
        </p:spPr>
        <p:txBody>
          <a:bodyPr/>
          <a:lstStyle/>
          <a:p>
            <a:endParaRPr lang="en-US"/>
          </a:p>
        </p:txBody>
      </p:sp>
      <p:sp>
        <p:nvSpPr>
          <p:cNvPr id="11278" name="Line 14"/>
          <p:cNvSpPr>
            <a:spLocks noChangeShapeType="1"/>
          </p:cNvSpPr>
          <p:nvPr/>
        </p:nvSpPr>
        <p:spPr bwMode="auto">
          <a:xfrm flipH="1">
            <a:off x="1371600" y="3048000"/>
            <a:ext cx="381000" cy="685800"/>
          </a:xfrm>
          <a:prstGeom prst="line">
            <a:avLst/>
          </a:prstGeom>
          <a:noFill/>
          <a:ln w="28575">
            <a:solidFill>
              <a:srgbClr val="FF0000"/>
            </a:solidFill>
            <a:round/>
            <a:headEnd/>
            <a:tailEnd/>
          </a:ln>
        </p:spPr>
        <p:txBody>
          <a:bodyPr/>
          <a:lstStyle/>
          <a:p>
            <a:endParaRPr lang="en-US"/>
          </a:p>
        </p:txBody>
      </p:sp>
      <p:sp>
        <p:nvSpPr>
          <p:cNvPr id="11279" name="Line 15"/>
          <p:cNvSpPr>
            <a:spLocks noChangeShapeType="1"/>
          </p:cNvSpPr>
          <p:nvPr/>
        </p:nvSpPr>
        <p:spPr bwMode="auto">
          <a:xfrm flipH="1">
            <a:off x="1447800" y="3886200"/>
            <a:ext cx="381000" cy="685800"/>
          </a:xfrm>
          <a:prstGeom prst="line">
            <a:avLst/>
          </a:prstGeom>
          <a:noFill/>
          <a:ln w="28575">
            <a:solidFill>
              <a:srgbClr val="FF0000"/>
            </a:solidFill>
            <a:round/>
            <a:headEnd/>
            <a:tailEnd/>
          </a:ln>
        </p:spPr>
        <p:txBody>
          <a:bodyPr/>
          <a:lstStyle/>
          <a:p>
            <a:endParaRPr lang="en-US"/>
          </a:p>
        </p:txBody>
      </p:sp>
      <p:sp>
        <p:nvSpPr>
          <p:cNvPr id="11280" name="Line 16"/>
          <p:cNvSpPr>
            <a:spLocks noChangeShapeType="1"/>
          </p:cNvSpPr>
          <p:nvPr/>
        </p:nvSpPr>
        <p:spPr bwMode="auto">
          <a:xfrm flipH="1">
            <a:off x="1371600" y="4724400"/>
            <a:ext cx="381000" cy="685800"/>
          </a:xfrm>
          <a:prstGeom prst="line">
            <a:avLst/>
          </a:prstGeom>
          <a:noFill/>
          <a:ln w="28575">
            <a:solidFill>
              <a:srgbClr val="FF0000"/>
            </a:solidFill>
            <a:round/>
            <a:headEnd/>
            <a:tailEnd/>
          </a:ln>
        </p:spPr>
        <p:txBody>
          <a:bodyPr/>
          <a:lstStyle/>
          <a:p>
            <a:endParaRPr lang="en-US"/>
          </a:p>
        </p:txBody>
      </p:sp>
      <p:sp>
        <p:nvSpPr>
          <p:cNvPr id="11281" name="Line 17"/>
          <p:cNvSpPr>
            <a:spLocks noChangeShapeType="1"/>
          </p:cNvSpPr>
          <p:nvPr/>
        </p:nvSpPr>
        <p:spPr bwMode="auto">
          <a:xfrm flipH="1">
            <a:off x="8534400" y="4800600"/>
            <a:ext cx="381000" cy="685800"/>
          </a:xfrm>
          <a:prstGeom prst="line">
            <a:avLst/>
          </a:prstGeom>
          <a:noFill/>
          <a:ln w="28575">
            <a:solidFill>
              <a:srgbClr val="FF0000"/>
            </a:solidFill>
            <a:round/>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7"/>
                                        </p:tgtEl>
                                        <p:attrNameLst>
                                          <p:attrName>style.visibility</p:attrName>
                                        </p:attrNameLst>
                                      </p:cBhvr>
                                      <p:to>
                                        <p:strVal val="visible"/>
                                      </p:to>
                                    </p:set>
                                    <p:animEffect transition="in" filter="blinds(horizontal)">
                                      <p:cBhvr>
                                        <p:cTn id="7" dur="500"/>
                                        <p:tgtEl>
                                          <p:spTgt spid="112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78"/>
                                        </p:tgtEl>
                                        <p:attrNameLst>
                                          <p:attrName>style.visibility</p:attrName>
                                        </p:attrNameLst>
                                      </p:cBhvr>
                                      <p:to>
                                        <p:strVal val="visible"/>
                                      </p:to>
                                    </p:set>
                                    <p:animEffect transition="in" filter="blinds(horizontal)">
                                      <p:cBhvr>
                                        <p:cTn id="12" dur="500"/>
                                        <p:tgtEl>
                                          <p:spTgt spid="1127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279"/>
                                        </p:tgtEl>
                                        <p:attrNameLst>
                                          <p:attrName>style.visibility</p:attrName>
                                        </p:attrNameLst>
                                      </p:cBhvr>
                                      <p:to>
                                        <p:strVal val="visible"/>
                                      </p:to>
                                    </p:set>
                                    <p:animEffect transition="in" filter="blinds(horizontal)">
                                      <p:cBhvr>
                                        <p:cTn id="17" dur="500"/>
                                        <p:tgtEl>
                                          <p:spTgt spid="1127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280"/>
                                        </p:tgtEl>
                                        <p:attrNameLst>
                                          <p:attrName>style.visibility</p:attrName>
                                        </p:attrNameLst>
                                      </p:cBhvr>
                                      <p:to>
                                        <p:strVal val="visible"/>
                                      </p:to>
                                    </p:set>
                                    <p:animEffect transition="in" filter="blinds(horizontal)">
                                      <p:cBhvr>
                                        <p:cTn id="22" dur="500"/>
                                        <p:tgtEl>
                                          <p:spTgt spid="1128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281"/>
                                        </p:tgtEl>
                                        <p:attrNameLst>
                                          <p:attrName>style.visibility</p:attrName>
                                        </p:attrNameLst>
                                      </p:cBhvr>
                                      <p:to>
                                        <p:strVal val="visible"/>
                                      </p:to>
                                    </p:set>
                                    <p:animEffect transition="in" filter="blinds(horizontal)">
                                      <p:cBhvr>
                                        <p:cTn id="27" dur="500"/>
                                        <p:tgtEl>
                                          <p:spTgt spid="1128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273"/>
                                        </p:tgtEl>
                                        <p:attrNameLst>
                                          <p:attrName>style.visibility</p:attrName>
                                        </p:attrNameLst>
                                      </p:cBhvr>
                                      <p:to>
                                        <p:strVal val="visible"/>
                                      </p:to>
                                    </p:set>
                                    <p:anim calcmode="lin" valueType="num">
                                      <p:cBhvr additive="base">
                                        <p:cTn id="32" dur="500" fill="hold"/>
                                        <p:tgtEl>
                                          <p:spTgt spid="11273"/>
                                        </p:tgtEl>
                                        <p:attrNameLst>
                                          <p:attrName>ppt_x</p:attrName>
                                        </p:attrNameLst>
                                      </p:cBhvr>
                                      <p:tavLst>
                                        <p:tav tm="0">
                                          <p:val>
                                            <p:strVal val="#ppt_x"/>
                                          </p:val>
                                        </p:tav>
                                        <p:tav tm="100000">
                                          <p:val>
                                            <p:strVal val="#ppt_x"/>
                                          </p:val>
                                        </p:tav>
                                      </p:tavLst>
                                    </p:anim>
                                    <p:anim calcmode="lin" valueType="num">
                                      <p:cBhvr additive="base">
                                        <p:cTn id="33" dur="500" fill="hold"/>
                                        <p:tgtEl>
                                          <p:spTgt spid="112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animBg="1"/>
      <p:bldP spid="11277" grpId="0" animBg="1"/>
      <p:bldP spid="11278" grpId="0" animBg="1"/>
      <p:bldP spid="11279" grpId="0" animBg="1"/>
      <p:bldP spid="11280" grpId="0" animBg="1"/>
      <p:bldP spid="1128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066800" y="685800"/>
            <a:ext cx="7010400" cy="457200"/>
          </a:xfrm>
        </p:spPr>
        <p:txBody>
          <a:bodyPr/>
          <a:lstStyle/>
          <a:p>
            <a:pPr eaLnBrk="1" hangingPunct="1">
              <a:defRPr/>
            </a:pPr>
            <a:r>
              <a:rPr lang="en-US" sz="3200" smtClean="0"/>
              <a:t>Mời các em nghe giai điệu bài hát</a:t>
            </a:r>
          </a:p>
        </p:txBody>
      </p:sp>
      <p:graphicFrame>
        <p:nvGraphicFramePr>
          <p:cNvPr id="2050" name="Object 17"/>
          <p:cNvGraphicFramePr>
            <a:graphicFrameLocks noChangeAspect="1"/>
          </p:cNvGraphicFramePr>
          <p:nvPr>
            <p:ph idx="1"/>
          </p:nvPr>
        </p:nvGraphicFramePr>
        <p:xfrm>
          <a:off x="152400" y="1295400"/>
          <a:ext cx="8839200" cy="5562600"/>
        </p:xfrm>
        <a:graphic>
          <a:graphicData uri="http://schemas.openxmlformats.org/presentationml/2006/ole">
            <p:oleObj spid="_x0000_s2050" name="Bitmap Image" r:id="rId3" imgW="4877481" imgH="3866667" progId="Paint.Picture">
              <p:embed/>
            </p:oleObj>
          </a:graphicData>
        </a:graphic>
      </p:graphicFrame>
      <p:sp>
        <p:nvSpPr>
          <p:cNvPr id="70675" name="Rectangle 19"/>
          <p:cNvSpPr>
            <a:spLocks noChangeArrowheads="1"/>
          </p:cNvSpPr>
          <p:nvPr/>
        </p:nvSpPr>
        <p:spPr bwMode="auto">
          <a:xfrm>
            <a:off x="990600" y="0"/>
            <a:ext cx="2286000" cy="457200"/>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000000"/>
                  </a:outerShdw>
                </a:effectLst>
                <a:latin typeface="Arial"/>
              </a:rPr>
              <a:t>Học hát bài: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1295400"/>
            <a:ext cx="8229600" cy="1143000"/>
          </a:xfrm>
        </p:spPr>
        <p:txBody>
          <a:bodyPr/>
          <a:lstStyle/>
          <a:p>
            <a:pPr eaLnBrk="1" hangingPunct="1">
              <a:defRPr/>
            </a:pPr>
            <a:r>
              <a:rPr lang="en-US" smtClean="0"/>
              <a:t>Luyện thanh theo mẫu la</a:t>
            </a:r>
          </a:p>
        </p:txBody>
      </p:sp>
      <p:pic>
        <p:nvPicPr>
          <p:cNvPr id="19459" name="Picture 4"/>
          <p:cNvPicPr>
            <a:picLocks noChangeAspect="1" noChangeArrowheads="1"/>
          </p:cNvPicPr>
          <p:nvPr>
            <p:ph type="body" idx="1"/>
          </p:nvPr>
        </p:nvPicPr>
        <p:blipFill>
          <a:blip r:embed="rId2"/>
          <a:srcRect l="4021" t="22116" r="45418" b="70673"/>
          <a:stretch>
            <a:fillRect/>
          </a:stretch>
        </p:blipFill>
        <p:spPr>
          <a:xfrm>
            <a:off x="457200" y="3429000"/>
            <a:ext cx="8382000" cy="1295400"/>
          </a:xfrm>
          <a:noFill/>
        </p:spPr>
      </p:pic>
      <p:grpSp>
        <p:nvGrpSpPr>
          <p:cNvPr id="19460" name="Group 8"/>
          <p:cNvGrpSpPr>
            <a:grpSpLocks/>
          </p:cNvGrpSpPr>
          <p:nvPr/>
        </p:nvGrpSpPr>
        <p:grpSpPr bwMode="auto">
          <a:xfrm>
            <a:off x="838200" y="685800"/>
            <a:ext cx="7848600" cy="457200"/>
            <a:chOff x="528" y="432"/>
            <a:chExt cx="4944" cy="288"/>
          </a:xfrm>
        </p:grpSpPr>
        <p:sp>
          <p:nvSpPr>
            <p:cNvPr id="19461" name="Text Box 6"/>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66567" name="Rectangle 7"/>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000000"/>
                    </a:outerShdw>
                  </a:effectLst>
                  <a:latin typeface="Arial"/>
                </a:rPr>
                <a:t>Học hát bài:</a:t>
              </a: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743200" y="1295400"/>
            <a:ext cx="2133600" cy="457200"/>
          </a:xfrm>
          <a:prstGeom prst="rect">
            <a:avLst/>
          </a:prstGeom>
          <a:noFill/>
          <a:ln w="76200" cmpd="tri">
            <a:noFill/>
            <a:miter lim="800000"/>
            <a:headEnd/>
            <a:tailEnd/>
          </a:ln>
        </p:spPr>
        <p:txBody>
          <a:bodyPr>
            <a:spAutoFit/>
          </a:bodyPr>
          <a:lstStyle/>
          <a:p>
            <a:pPr algn="ctr">
              <a:spcBef>
                <a:spcPct val="50000"/>
              </a:spcBef>
            </a:pPr>
            <a:r>
              <a:rPr lang="en-US" sz="2400" b="1" u="sng">
                <a:solidFill>
                  <a:schemeClr val="accent2"/>
                </a:solidFill>
              </a:rPr>
              <a:t>Câu 1:</a:t>
            </a:r>
          </a:p>
        </p:txBody>
      </p:sp>
      <p:sp>
        <p:nvSpPr>
          <p:cNvPr id="3076" name="Text Box 3"/>
          <p:cNvSpPr txBox="1">
            <a:spLocks noChangeArrowheads="1"/>
          </p:cNvSpPr>
          <p:nvPr/>
        </p:nvSpPr>
        <p:spPr bwMode="auto">
          <a:xfrm>
            <a:off x="3276600" y="2057400"/>
            <a:ext cx="5867400" cy="762000"/>
          </a:xfrm>
          <a:prstGeom prst="rect">
            <a:avLst/>
          </a:prstGeom>
          <a:noFill/>
          <a:ln w="76200" cmpd="tri">
            <a:noFill/>
            <a:miter lim="800000"/>
            <a:headEnd/>
            <a:tailEnd/>
          </a:ln>
        </p:spPr>
        <p:txBody>
          <a:bodyPr>
            <a:spAutoFit/>
          </a:bodyPr>
          <a:lstStyle/>
          <a:p>
            <a:pPr algn="ctr">
              <a:spcBef>
                <a:spcPct val="50000"/>
              </a:spcBef>
            </a:pPr>
            <a:endParaRPr lang="en-US" sz="4400" b="1">
              <a:solidFill>
                <a:srgbClr val="FFFF99"/>
              </a:solidFill>
            </a:endParaRPr>
          </a:p>
        </p:txBody>
      </p:sp>
      <p:graphicFrame>
        <p:nvGraphicFramePr>
          <p:cNvPr id="14340" name="Object 4"/>
          <p:cNvGraphicFramePr>
            <a:graphicFrameLocks noChangeAspect="1"/>
          </p:cNvGraphicFramePr>
          <p:nvPr/>
        </p:nvGraphicFramePr>
        <p:xfrm>
          <a:off x="762000" y="1905000"/>
          <a:ext cx="8153400" cy="1981200"/>
        </p:xfrm>
        <a:graphic>
          <a:graphicData uri="http://schemas.openxmlformats.org/presentationml/2006/ole">
            <p:oleObj spid="_x0000_s3074" name="Bitmap Image" r:id="rId3" imgW="4001058" imgH="590476" progId="Paint.Picture">
              <p:embed/>
            </p:oleObj>
          </a:graphicData>
        </a:graphic>
      </p:graphicFrame>
      <p:pic>
        <p:nvPicPr>
          <p:cNvPr id="3077" name="Picture 5" descr="726986tyvhi3urbl"/>
          <p:cNvPicPr>
            <a:picLocks noChangeAspect="1" noChangeArrowheads="1" noCrop="1"/>
          </p:cNvPicPr>
          <p:nvPr/>
        </p:nvPicPr>
        <p:blipFill>
          <a:blip r:embed="rId4"/>
          <a:srcRect/>
          <a:stretch>
            <a:fillRect/>
          </a:stretch>
        </p:blipFill>
        <p:spPr bwMode="auto">
          <a:xfrm>
            <a:off x="0" y="0"/>
            <a:ext cx="838200" cy="6858000"/>
          </a:xfrm>
          <a:prstGeom prst="rect">
            <a:avLst/>
          </a:prstGeom>
          <a:noFill/>
          <a:ln w="9525">
            <a:noFill/>
            <a:miter lim="800000"/>
            <a:headEnd/>
            <a:tailEnd/>
          </a:ln>
        </p:spPr>
      </p:pic>
      <p:grpSp>
        <p:nvGrpSpPr>
          <p:cNvPr id="3078" name="Group 11"/>
          <p:cNvGrpSpPr>
            <a:grpSpLocks/>
          </p:cNvGrpSpPr>
          <p:nvPr/>
        </p:nvGrpSpPr>
        <p:grpSpPr bwMode="auto">
          <a:xfrm>
            <a:off x="838200" y="685800"/>
            <a:ext cx="7848600" cy="457200"/>
            <a:chOff x="528" y="432"/>
            <a:chExt cx="4944" cy="288"/>
          </a:xfrm>
        </p:grpSpPr>
        <p:sp>
          <p:nvSpPr>
            <p:cNvPr id="3079" name="Text Box 12"/>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14349" name="Rectangle 13"/>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000000"/>
                    </a:outerShdw>
                  </a:effectLst>
                  <a:latin typeface="Arial"/>
                </a:rPr>
                <a:t>Học hát bài: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0-#ppt_w/2"/>
                                          </p:val>
                                        </p:tav>
                                        <p:tav tm="100000">
                                          <p:val>
                                            <p:strVal val="#ppt_x"/>
                                          </p:val>
                                        </p:tav>
                                      </p:tavLst>
                                    </p:anim>
                                    <p:anim calcmode="lin" valueType="num">
                                      <p:cBhvr additive="base">
                                        <p:cTn id="8" dur="500" fill="hold"/>
                                        <p:tgtEl>
                                          <p:spTgt spid="1433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1" fill="hold" nodeType="afterEffect">
                                  <p:stCondLst>
                                    <p:cond delay="500"/>
                                  </p:stCondLst>
                                  <p:childTnLst>
                                    <p:set>
                                      <p:cBhvr>
                                        <p:cTn id="11" dur="1" fill="hold">
                                          <p:stCondLst>
                                            <p:cond delay="0"/>
                                          </p:stCondLst>
                                        </p:cTn>
                                        <p:tgtEl>
                                          <p:spTgt spid="14340"/>
                                        </p:tgtEl>
                                        <p:attrNameLst>
                                          <p:attrName>style.visibility</p:attrName>
                                        </p:attrNameLst>
                                      </p:cBhvr>
                                      <p:to>
                                        <p:strVal val="visible"/>
                                      </p:to>
                                    </p:set>
                                    <p:anim calcmode="lin" valueType="num">
                                      <p:cBhvr additive="base">
                                        <p:cTn id="12" dur="500" fill="hold"/>
                                        <p:tgtEl>
                                          <p:spTgt spid="14340"/>
                                        </p:tgtEl>
                                        <p:attrNameLst>
                                          <p:attrName>ppt_x</p:attrName>
                                        </p:attrNameLst>
                                      </p:cBhvr>
                                      <p:tavLst>
                                        <p:tav tm="0">
                                          <p:val>
                                            <p:strVal val="#ppt_x"/>
                                          </p:val>
                                        </p:tav>
                                        <p:tav tm="100000">
                                          <p:val>
                                            <p:strVal val="#ppt_x"/>
                                          </p:val>
                                        </p:tav>
                                      </p:tavLst>
                                    </p:anim>
                                    <p:anim calcmode="lin" valueType="num">
                                      <p:cBhvr additive="base">
                                        <p:cTn id="13" dur="500" fill="hold"/>
                                        <p:tgtEl>
                                          <p:spTgt spid="143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1905000" y="1371600"/>
            <a:ext cx="2133600" cy="457200"/>
          </a:xfrm>
          <a:prstGeom prst="rect">
            <a:avLst/>
          </a:prstGeom>
          <a:noFill/>
          <a:ln w="76200" cmpd="tri">
            <a:noFill/>
            <a:miter lim="800000"/>
            <a:headEnd/>
            <a:tailEnd/>
          </a:ln>
        </p:spPr>
        <p:txBody>
          <a:bodyPr>
            <a:spAutoFit/>
          </a:bodyPr>
          <a:lstStyle/>
          <a:p>
            <a:pPr algn="ctr">
              <a:spcBef>
                <a:spcPct val="50000"/>
              </a:spcBef>
            </a:pPr>
            <a:r>
              <a:rPr lang="en-US" sz="2400" b="1" u="sng">
                <a:solidFill>
                  <a:schemeClr val="accent2"/>
                </a:solidFill>
              </a:rPr>
              <a:t>Câu 2:</a:t>
            </a:r>
          </a:p>
        </p:txBody>
      </p:sp>
      <p:graphicFrame>
        <p:nvGraphicFramePr>
          <p:cNvPr id="15364" name="Object 4"/>
          <p:cNvGraphicFramePr>
            <a:graphicFrameLocks noChangeAspect="1"/>
          </p:cNvGraphicFramePr>
          <p:nvPr/>
        </p:nvGraphicFramePr>
        <p:xfrm>
          <a:off x="609600" y="2057400"/>
          <a:ext cx="8153400" cy="1676400"/>
        </p:xfrm>
        <a:graphic>
          <a:graphicData uri="http://schemas.openxmlformats.org/presentationml/2006/ole">
            <p:oleObj spid="_x0000_s4098" name="Bitmap Image" r:id="rId4" imgW="4001058" imgH="571731" progId="Paint.Picture">
              <p:embed/>
            </p:oleObj>
          </a:graphicData>
        </a:graphic>
      </p:graphicFrame>
      <p:pic>
        <p:nvPicPr>
          <p:cNvPr id="4101" name="Picture 5" descr="726986tyvhi3urbl"/>
          <p:cNvPicPr>
            <a:picLocks noChangeAspect="1" noChangeArrowheads="1" noCrop="1"/>
          </p:cNvPicPr>
          <p:nvPr/>
        </p:nvPicPr>
        <p:blipFill>
          <a:blip r:embed="rId5"/>
          <a:srcRect/>
          <a:stretch>
            <a:fillRect/>
          </a:stretch>
        </p:blipFill>
        <p:spPr bwMode="auto">
          <a:xfrm>
            <a:off x="0" y="0"/>
            <a:ext cx="685800" cy="6858000"/>
          </a:xfrm>
          <a:prstGeom prst="rect">
            <a:avLst/>
          </a:prstGeom>
          <a:noFill/>
          <a:ln w="9525">
            <a:noFill/>
            <a:miter lim="800000"/>
            <a:headEnd/>
            <a:tailEnd/>
          </a:ln>
        </p:spPr>
      </p:pic>
      <p:grpSp>
        <p:nvGrpSpPr>
          <p:cNvPr id="4102" name="Group 7"/>
          <p:cNvGrpSpPr>
            <a:grpSpLocks/>
          </p:cNvGrpSpPr>
          <p:nvPr/>
        </p:nvGrpSpPr>
        <p:grpSpPr bwMode="auto">
          <a:xfrm>
            <a:off x="838200" y="685800"/>
            <a:ext cx="7848600" cy="457200"/>
            <a:chOff x="528" y="432"/>
            <a:chExt cx="4944" cy="288"/>
          </a:xfrm>
        </p:grpSpPr>
        <p:sp>
          <p:nvSpPr>
            <p:cNvPr id="4103" name="Text Box 8"/>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15369" name="Rectangle 9"/>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C0C0C0"/>
                    </a:outerShdw>
                  </a:effectLst>
                  <a:latin typeface="Arial"/>
                </a:rPr>
                <a:t>Học hát bài: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1000"/>
                                  </p:stCondLst>
                                  <p:childTnLst>
                                    <p:set>
                                      <p:cBhvr>
                                        <p:cTn id="6" dur="1" fill="hold">
                                          <p:stCondLst>
                                            <p:cond delay="0"/>
                                          </p:stCondLst>
                                        </p:cTn>
                                        <p:tgtEl>
                                          <p:spTgt spid="15363"/>
                                        </p:tgtEl>
                                        <p:attrNameLst>
                                          <p:attrName>style.visibility</p:attrName>
                                        </p:attrNameLst>
                                      </p:cBhvr>
                                      <p:to>
                                        <p:strVal val="visible"/>
                                      </p:to>
                                    </p:set>
                                    <p:animEffect transition="in" filter="box(in)">
                                      <p:cBhvr>
                                        <p:cTn id="7" dur="500"/>
                                        <p:tgtEl>
                                          <p:spTgt spid="15363"/>
                                        </p:tgtEl>
                                      </p:cBhvr>
                                    </p:animEffect>
                                  </p:childTnLst>
                                </p:cTn>
                              </p:par>
                            </p:childTnLst>
                          </p:cTn>
                        </p:par>
                        <p:par>
                          <p:cTn id="8" fill="hold" nodeType="afterGroup">
                            <p:stCondLst>
                              <p:cond delay="1500"/>
                            </p:stCondLst>
                            <p:childTnLst>
                              <p:par>
                                <p:cTn id="9" presetID="5" presetClass="entr" presetSubtype="10" fill="hold" nodeType="afterEffect">
                                  <p:stCondLst>
                                    <p:cond delay="1000"/>
                                  </p:stCondLst>
                                  <p:childTnLst>
                                    <p:set>
                                      <p:cBhvr>
                                        <p:cTn id="10" dur="1" fill="hold">
                                          <p:stCondLst>
                                            <p:cond delay="0"/>
                                          </p:stCondLst>
                                        </p:cTn>
                                        <p:tgtEl>
                                          <p:spTgt spid="15364"/>
                                        </p:tgtEl>
                                        <p:attrNameLst>
                                          <p:attrName>style.visibility</p:attrName>
                                        </p:attrNameLst>
                                      </p:cBhvr>
                                      <p:to>
                                        <p:strVal val="visible"/>
                                      </p:to>
                                    </p:set>
                                    <p:animEffect transition="in" filter="checkerboard(across)">
                                      <p:cBhvr>
                                        <p:cTn id="11"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447800" y="1219200"/>
            <a:ext cx="4114800" cy="457200"/>
          </a:xfrm>
          <a:prstGeom prst="rect">
            <a:avLst/>
          </a:prstGeom>
          <a:noFill/>
          <a:ln w="76200" cmpd="tri">
            <a:noFill/>
            <a:miter lim="800000"/>
            <a:headEnd/>
            <a:tailEnd/>
          </a:ln>
        </p:spPr>
        <p:txBody>
          <a:bodyPr>
            <a:spAutoFit/>
          </a:bodyPr>
          <a:lstStyle/>
          <a:p>
            <a:pPr algn="ctr">
              <a:spcBef>
                <a:spcPct val="50000"/>
              </a:spcBef>
            </a:pPr>
            <a:r>
              <a:rPr lang="en-US" sz="2400" b="1" u="sng">
                <a:solidFill>
                  <a:schemeClr val="accent2"/>
                </a:solidFill>
              </a:rPr>
              <a:t>Câu 1 và câu 2:</a:t>
            </a:r>
          </a:p>
        </p:txBody>
      </p:sp>
      <p:graphicFrame>
        <p:nvGraphicFramePr>
          <p:cNvPr id="87040" name="Object 1024"/>
          <p:cNvGraphicFramePr>
            <a:graphicFrameLocks noChangeAspect="1"/>
          </p:cNvGraphicFramePr>
          <p:nvPr/>
        </p:nvGraphicFramePr>
        <p:xfrm>
          <a:off x="685800" y="1828800"/>
          <a:ext cx="8153400" cy="1943100"/>
        </p:xfrm>
        <a:graphic>
          <a:graphicData uri="http://schemas.openxmlformats.org/presentationml/2006/ole">
            <p:oleObj spid="_x0000_s5122" name="Bitmap Image" r:id="rId3" imgW="4019048" imgH="1104762" progId="Paint.Picture">
              <p:embed/>
            </p:oleObj>
          </a:graphicData>
        </a:graphic>
      </p:graphicFrame>
      <p:pic>
        <p:nvPicPr>
          <p:cNvPr id="5124" name="Picture 4" descr="726986tyvhi3urbl"/>
          <p:cNvPicPr>
            <a:picLocks noChangeAspect="1" noChangeArrowheads="1" noCrop="1"/>
          </p:cNvPicPr>
          <p:nvPr/>
        </p:nvPicPr>
        <p:blipFill>
          <a:blip r:embed="rId4"/>
          <a:srcRect/>
          <a:stretch>
            <a:fillRect/>
          </a:stretch>
        </p:blipFill>
        <p:spPr bwMode="auto">
          <a:xfrm>
            <a:off x="0" y="0"/>
            <a:ext cx="762000" cy="6858000"/>
          </a:xfrm>
          <a:prstGeom prst="rect">
            <a:avLst/>
          </a:prstGeom>
          <a:noFill/>
          <a:ln w="9525">
            <a:noFill/>
            <a:miter lim="800000"/>
            <a:headEnd/>
            <a:tailEnd/>
          </a:ln>
        </p:spPr>
      </p:pic>
      <p:grpSp>
        <p:nvGrpSpPr>
          <p:cNvPr id="5125" name="Group 6"/>
          <p:cNvGrpSpPr>
            <a:grpSpLocks/>
          </p:cNvGrpSpPr>
          <p:nvPr/>
        </p:nvGrpSpPr>
        <p:grpSpPr bwMode="auto">
          <a:xfrm>
            <a:off x="838200" y="685800"/>
            <a:ext cx="7848600" cy="457200"/>
            <a:chOff x="528" y="432"/>
            <a:chExt cx="4944" cy="288"/>
          </a:xfrm>
        </p:grpSpPr>
        <p:sp>
          <p:nvSpPr>
            <p:cNvPr id="5126" name="Text Box 7"/>
            <p:cNvSpPr txBox="1">
              <a:spLocks noChangeArrowheads="1"/>
            </p:cNvSpPr>
            <p:nvPr/>
          </p:nvSpPr>
          <p:spPr bwMode="auto">
            <a:xfrm>
              <a:off x="1824" y="432"/>
              <a:ext cx="3648" cy="288"/>
            </a:xfrm>
            <a:prstGeom prst="rect">
              <a:avLst/>
            </a:prstGeom>
            <a:noFill/>
            <a:ln w="9525">
              <a:noFill/>
              <a:miter lim="800000"/>
              <a:headEnd/>
              <a:tailEnd/>
            </a:ln>
          </p:spPr>
          <p:txBody>
            <a:bodyPr>
              <a:spAutoFit/>
            </a:bodyPr>
            <a:lstStyle/>
            <a:p>
              <a:pPr algn="ctr" eaLnBrk="1" hangingPunct="1">
                <a:spcBef>
                  <a:spcPct val="50000"/>
                </a:spcBef>
              </a:pPr>
              <a:r>
                <a:rPr lang="en-US" sz="2400" b="1" i="1">
                  <a:solidFill>
                    <a:srgbClr val="FF3300"/>
                  </a:solidFill>
                </a:rPr>
                <a:t>Những bông hoa những bài ca</a:t>
              </a:r>
            </a:p>
          </p:txBody>
        </p:sp>
        <p:sp>
          <p:nvSpPr>
            <p:cNvPr id="17416" name="Rectangle 8"/>
            <p:cNvSpPr>
              <a:spLocks noChangeArrowheads="1"/>
            </p:cNvSpPr>
            <p:nvPr/>
          </p:nvSpPr>
          <p:spPr bwMode="auto">
            <a:xfrm>
              <a:off x="528" y="432"/>
              <a:ext cx="1440" cy="288"/>
            </a:xfrm>
            <a:prstGeom prst="rect">
              <a:avLst/>
            </a:prstGeom>
            <a:noFill/>
            <a:ln w="9525">
              <a:noFill/>
              <a:miter lim="800000"/>
              <a:headEnd/>
              <a:tailEnd/>
            </a:ln>
            <a:effectLst/>
          </p:spPr>
          <p:txBody>
            <a:bodyPr lIns="92075" tIns="46038" rIns="92075" bIns="46038" anchor="ctr"/>
            <a:lstStyle/>
            <a:p>
              <a:pPr algn="ctr" eaLnBrk="1" hangingPunct="1">
                <a:defRPr/>
              </a:pPr>
              <a:r>
                <a:rPr lang="en-US" sz="2400" b="1" u="sng">
                  <a:effectLst>
                    <a:outerShdw blurRad="38100" dist="38100" dir="2700000" algn="tl">
                      <a:srgbClr val="000000"/>
                    </a:outerShdw>
                  </a:effectLst>
                  <a:latin typeface="Arial"/>
                </a:rPr>
                <a:t>Học hát bài: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17410"/>
                                        </p:tgtEl>
                                        <p:attrNameLst>
                                          <p:attrName>style.visibility</p:attrName>
                                        </p:attrNameLst>
                                      </p:cBhvr>
                                      <p:to>
                                        <p:strVal val="visible"/>
                                      </p:to>
                                    </p:set>
                                    <p:animEffect transition="in" filter="dissolve">
                                      <p:cBhvr>
                                        <p:cTn id="7" dur="500"/>
                                        <p:tgtEl>
                                          <p:spTgt spid="17410"/>
                                        </p:tgtEl>
                                      </p:cBhvr>
                                    </p:animEffect>
                                  </p:childTnLst>
                                </p:cTn>
                              </p:par>
                            </p:childTnLst>
                          </p:cTn>
                        </p:par>
                        <p:par>
                          <p:cTn id="8" fill="hold" nodeType="afterGroup">
                            <p:stCondLst>
                              <p:cond delay="1500"/>
                            </p:stCondLst>
                            <p:childTnLst>
                              <p:par>
                                <p:cTn id="9" presetID="15" presetClass="entr" presetSubtype="0" fill="hold" nodeType="afterEffect">
                                  <p:stCondLst>
                                    <p:cond delay="1000"/>
                                  </p:stCondLst>
                                  <p:childTnLst>
                                    <p:set>
                                      <p:cBhvr>
                                        <p:cTn id="10" dur="1" fill="hold">
                                          <p:stCondLst>
                                            <p:cond delay="0"/>
                                          </p:stCondLst>
                                        </p:cTn>
                                        <p:tgtEl>
                                          <p:spTgt spid="87040"/>
                                        </p:tgtEl>
                                        <p:attrNameLst>
                                          <p:attrName>style.visibility</p:attrName>
                                        </p:attrNameLst>
                                      </p:cBhvr>
                                      <p:to>
                                        <p:strVal val="visible"/>
                                      </p:to>
                                    </p:set>
                                    <p:anim calcmode="lin" valueType="num">
                                      <p:cBhvr>
                                        <p:cTn id="11" dur="1000" fill="hold"/>
                                        <p:tgtEl>
                                          <p:spTgt spid="87040"/>
                                        </p:tgtEl>
                                        <p:attrNameLst>
                                          <p:attrName>ppt_w</p:attrName>
                                        </p:attrNameLst>
                                      </p:cBhvr>
                                      <p:tavLst>
                                        <p:tav tm="0">
                                          <p:val>
                                            <p:fltVal val="0"/>
                                          </p:val>
                                        </p:tav>
                                        <p:tav tm="100000">
                                          <p:val>
                                            <p:strVal val="#ppt_w"/>
                                          </p:val>
                                        </p:tav>
                                      </p:tavLst>
                                    </p:anim>
                                    <p:anim calcmode="lin" valueType="num">
                                      <p:cBhvr>
                                        <p:cTn id="12" dur="1000" fill="hold"/>
                                        <p:tgtEl>
                                          <p:spTgt spid="87040"/>
                                        </p:tgtEl>
                                        <p:attrNameLst>
                                          <p:attrName>ppt_h</p:attrName>
                                        </p:attrNameLst>
                                      </p:cBhvr>
                                      <p:tavLst>
                                        <p:tav tm="0">
                                          <p:val>
                                            <p:fltVal val="0"/>
                                          </p:val>
                                        </p:tav>
                                        <p:tav tm="100000">
                                          <p:val>
                                            <p:strVal val="#ppt_h"/>
                                          </p:val>
                                        </p:tav>
                                      </p:tavLst>
                                    </p:anim>
                                    <p:anim calcmode="lin" valueType="num">
                                      <p:cBhvr>
                                        <p:cTn id="13" dur="1000" fill="hold"/>
                                        <p:tgtEl>
                                          <p:spTgt spid="87040"/>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8704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Lst>
  </p:timing>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332</TotalTime>
  <Words>761</Words>
  <Application>Microsoft PowerPoint</Application>
  <PresentationFormat>On-screen Show (4:3)</PresentationFormat>
  <Paragraphs>120</Paragraphs>
  <Slides>28</Slides>
  <Notes>7</Notes>
  <HiddenSlides>0</HiddenSlides>
  <MMClips>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3" baseType="lpstr">
      <vt:lpstr>Arial</vt:lpstr>
      <vt:lpstr>Times New Roman</vt:lpstr>
      <vt:lpstr>Wingdings</vt:lpstr>
      <vt:lpstr>Mountain Top</vt:lpstr>
      <vt:lpstr>Bitmap Image</vt:lpstr>
      <vt:lpstr>Slide 1</vt:lpstr>
      <vt:lpstr>Slide 2</vt:lpstr>
      <vt:lpstr>Slide 3</vt:lpstr>
      <vt:lpstr>Slide 4</vt:lpstr>
      <vt:lpstr>Mời các em nghe giai điệu bài hát</vt:lpstr>
      <vt:lpstr>Luyện thanh theo mẫu la</vt:lpstr>
      <vt:lpstr>Slide 7</vt:lpstr>
      <vt:lpstr>Slide 8</vt:lpstr>
      <vt:lpstr>Slide 9</vt:lpstr>
      <vt:lpstr>Slide 10</vt:lpstr>
      <vt:lpstr>Slide 11</vt:lpstr>
      <vt:lpstr>  </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70 hung vuong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phuoc thanh</dc:creator>
  <cp:lastModifiedBy>CSTeam</cp:lastModifiedBy>
  <cp:revision>82</cp:revision>
  <dcterms:created xsi:type="dcterms:W3CDTF">2009-10-26T00:55:35Z</dcterms:created>
  <dcterms:modified xsi:type="dcterms:W3CDTF">2016-06-30T02:19:12Z</dcterms:modified>
</cp:coreProperties>
</file>