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22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59867462" r:id="rId1"/>
  </p:sldLayoutIdLst>
  <p:txStyles>
    <p:titleStyle>
      <a:lvl1pPr algn="ctr">
        <a:defRPr sz="5867" kern="1200">
          <a:solidFill>
            <a:schemeClr val="lt1"/>
          </a:solidFill>
        </a:defRPr>
      </a:lvl1pPr>
      <a:extLst/>
    </p:titleStyle>
    <p:bodyStyle>
      <a:lvl1pPr indent="-433179" algn="ctr">
        <a:defRPr sz="4267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6858000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8000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142991" y="0"/>
          <a:ext cx="7001009" cy="6877050"/>
          <a:chOff x="2142991" y="0"/>
          <a:chExt cx="7001009" cy="6877050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6857999" cy="9169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Theme7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DELL</cp:lastModifiedBy>
  <cp:revision>1</cp:revision>
  <dcterms:created xsi:type="dcterms:W3CDTF">2022-12-12T13:19:49Z</dcterms:created>
  <dcterms:modified xsi:type="dcterms:W3CDTF">2022-12-12T13:15:35Z</dcterms:modified>
  <cp:category/>
</cp:coreProperties>
</file>