
<file path=[Content_Types].xml><?xml version="1.0" encoding="utf-8"?>
<Types xmlns="http://schemas.openxmlformats.org/package/2006/content-types">
  <Default Extension="fntdata" ContentType="application/x-fontdata"/>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9"/>
  </p:notesMasterIdLst>
  <p:sldIdLst>
    <p:sldId id="256" r:id="rId2"/>
    <p:sldId id="257" r:id="rId3"/>
    <p:sldId id="259" r:id="rId4"/>
    <p:sldId id="260" r:id="rId5"/>
    <p:sldId id="261" r:id="rId6"/>
    <p:sldId id="262" r:id="rId7"/>
    <p:sldId id="265" r:id="rId8"/>
  </p:sldIdLst>
  <p:sldSz cx="6858000" cy="12192000"/>
  <p:notesSz cx="9144000" cy="6858000"/>
  <p:embeddedFontLst>
    <p:embeddedFont>
      <p:font typeface="Abril Fatface" panose="02000503000000020003" pitchFamily="2" charset="0"/>
      <p:regular r:id="rId10"/>
    </p:embeddedFont>
    <p:embeddedFont>
      <p:font typeface="Anton" pitchFamily="2" charset="0"/>
      <p:regular r:id="rId11"/>
    </p:embeddedFont>
    <p:embeddedFont>
      <p:font typeface="Calibri" panose="020F0502020204030204" pitchFamily="34" charset="0"/>
      <p:regular r:id="rId12"/>
      <p:bold r:id="rId13"/>
      <p:italic r:id="rId14"/>
      <p:boldItalic r:id="rId15"/>
    </p:embeddedFont>
    <p:embeddedFont>
      <p:font typeface="DM Sans" pitchFamily="2" charset="0"/>
      <p:regular r:id="rId16"/>
      <p:bold r:id="rId17"/>
      <p:italic r:id="rId18"/>
      <p:boldItalic r:id="rId19"/>
    </p:embeddedFont>
    <p:embeddedFont>
      <p:font typeface="Frank Ruhl Libre" panose="00000500000000000000" pitchFamily="2" charset="-79"/>
      <p:regular r:id="rId20"/>
      <p:bold r:id="rId21"/>
    </p:embeddedFont>
    <p:embeddedFont>
      <p:font typeface="Libre Baskerville" panose="02000000000000000000" pitchFamily="2" charset="0"/>
      <p:regular r:id="rId22"/>
      <p:bold r:id="rId23"/>
      <p:italic r:id="rId24"/>
    </p:embeddedFont>
    <p:embeddedFont>
      <p:font typeface="Mountains of Christmas" panose="020B0604020202020204" charset="0"/>
      <p:regular r:id="rId25"/>
      <p:bold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3840" userDrawn="1">
          <p15:clr>
            <a:srgbClr val="A4A3A4"/>
          </p15:clr>
        </p15:guide>
        <p15:guide id="2" pos="216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60" d="100"/>
          <a:sy n="60" d="100"/>
        </p:scale>
        <p:origin x="1888" y="-1512"/>
      </p:cViewPr>
      <p:guideLst>
        <p:guide orient="horz" pos="384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font" Target="fonts/font9.fntdata"/><Relationship Id="rId26" Type="http://schemas.openxmlformats.org/officeDocument/2006/relationships/font" Target="fonts/font17.fntdata"/><Relationship Id="rId3" Type="http://schemas.openxmlformats.org/officeDocument/2006/relationships/slide" Target="slides/slide2.xml"/><Relationship Id="rId21"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font" Target="fonts/font8.fntdata"/><Relationship Id="rId25" Type="http://schemas.openxmlformats.org/officeDocument/2006/relationships/font" Target="fonts/font16.fntdata"/><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font" Target="fonts/font11.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24" Type="http://schemas.openxmlformats.org/officeDocument/2006/relationships/font" Target="fonts/font15.fntdata"/><Relationship Id="rId5" Type="http://schemas.openxmlformats.org/officeDocument/2006/relationships/slide" Target="slides/slide4.xml"/><Relationship Id="rId15" Type="http://schemas.openxmlformats.org/officeDocument/2006/relationships/font" Target="fonts/font6.fntdata"/><Relationship Id="rId23" Type="http://schemas.openxmlformats.org/officeDocument/2006/relationships/font" Target="fonts/font14.fntdata"/><Relationship Id="rId28" Type="http://schemas.openxmlformats.org/officeDocument/2006/relationships/viewProps" Target="viewProps.xml"/><Relationship Id="rId10" Type="http://schemas.openxmlformats.org/officeDocument/2006/relationships/font" Target="fonts/font1.fntdata"/><Relationship Id="rId19" Type="http://schemas.openxmlformats.org/officeDocument/2006/relationships/font" Target="fonts/font10.fntdata"/><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 Id="rId22" Type="http://schemas.openxmlformats.org/officeDocument/2006/relationships/font" Target="fonts/font13.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48100" y="514350"/>
            <a:ext cx="1447800" cy="25717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914400" y="3257550"/>
            <a:ext cx="7315200" cy="30861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6"/>
        <p:cNvGrpSpPr/>
        <p:nvPr/>
      </p:nvGrpSpPr>
      <p:grpSpPr>
        <a:xfrm>
          <a:off x="0" y="0"/>
          <a:ext cx="0" cy="0"/>
          <a:chOff x="0" y="0"/>
          <a:chExt cx="0" cy="0"/>
        </a:xfrm>
      </p:grpSpPr>
      <p:sp>
        <p:nvSpPr>
          <p:cNvPr id="2007" name="Google Shape;2007;ga073618e60_0_16:notes"/>
          <p:cNvSpPr>
            <a:spLocks noGrp="1" noRot="1" noChangeAspect="1"/>
          </p:cNvSpPr>
          <p:nvPr>
            <p:ph type="sldImg" idx="2"/>
          </p:nvPr>
        </p:nvSpPr>
        <p:spPr>
          <a:xfrm>
            <a:off x="3848100" y="514350"/>
            <a:ext cx="14478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08" name="Google Shape;2008;ga073618e60_0_16: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4"/>
        <p:cNvGrpSpPr/>
        <p:nvPr/>
      </p:nvGrpSpPr>
      <p:grpSpPr>
        <a:xfrm>
          <a:off x="0" y="0"/>
          <a:ext cx="0" cy="0"/>
          <a:chOff x="0" y="0"/>
          <a:chExt cx="0" cy="0"/>
        </a:xfrm>
      </p:grpSpPr>
      <p:sp>
        <p:nvSpPr>
          <p:cNvPr id="2165" name="Google Shape;2165;g127fb573c2c_0_593:notes"/>
          <p:cNvSpPr>
            <a:spLocks noGrp="1" noRot="1" noChangeAspect="1"/>
          </p:cNvSpPr>
          <p:nvPr>
            <p:ph type="sldImg" idx="2"/>
          </p:nvPr>
        </p:nvSpPr>
        <p:spPr>
          <a:xfrm>
            <a:off x="3848100" y="514350"/>
            <a:ext cx="14478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6" name="Google Shape;2166;g127fb573c2c_0_593: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7"/>
        <p:cNvGrpSpPr/>
        <p:nvPr/>
      </p:nvGrpSpPr>
      <p:grpSpPr>
        <a:xfrm>
          <a:off x="0" y="0"/>
          <a:ext cx="0" cy="0"/>
          <a:chOff x="0" y="0"/>
          <a:chExt cx="0" cy="0"/>
        </a:xfrm>
      </p:grpSpPr>
      <p:sp>
        <p:nvSpPr>
          <p:cNvPr id="2238" name="Google Shape;2238;g127fb573c2c_0_2475:notes"/>
          <p:cNvSpPr>
            <a:spLocks noGrp="1" noRot="1" noChangeAspect="1"/>
          </p:cNvSpPr>
          <p:nvPr>
            <p:ph type="sldImg" idx="2"/>
          </p:nvPr>
        </p:nvSpPr>
        <p:spPr>
          <a:xfrm>
            <a:off x="3848100" y="514350"/>
            <a:ext cx="14478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9" name="Google Shape;2239;g127fb573c2c_0_247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08"/>
        <p:cNvGrpSpPr/>
        <p:nvPr/>
      </p:nvGrpSpPr>
      <p:grpSpPr>
        <a:xfrm>
          <a:off x="0" y="0"/>
          <a:ext cx="0" cy="0"/>
          <a:chOff x="0" y="0"/>
          <a:chExt cx="0" cy="0"/>
        </a:xfrm>
      </p:grpSpPr>
      <p:sp>
        <p:nvSpPr>
          <p:cNvPr id="2309" name="Google Shape;2309;g127fb573c2c_0_1880:notes"/>
          <p:cNvSpPr>
            <a:spLocks noGrp="1" noRot="1" noChangeAspect="1"/>
          </p:cNvSpPr>
          <p:nvPr>
            <p:ph type="sldImg" idx="2"/>
          </p:nvPr>
        </p:nvSpPr>
        <p:spPr>
          <a:xfrm>
            <a:off x="3848100" y="514350"/>
            <a:ext cx="14478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0" name="Google Shape;2310;g127fb573c2c_0_188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6"/>
        <p:cNvGrpSpPr/>
        <p:nvPr/>
      </p:nvGrpSpPr>
      <p:grpSpPr>
        <a:xfrm>
          <a:off x="0" y="0"/>
          <a:ext cx="0" cy="0"/>
          <a:chOff x="0" y="0"/>
          <a:chExt cx="0" cy="0"/>
        </a:xfrm>
      </p:grpSpPr>
      <p:sp>
        <p:nvSpPr>
          <p:cNvPr id="2407" name="Google Shape;2407;g127fb573c2c_0_1810:notes"/>
          <p:cNvSpPr>
            <a:spLocks noGrp="1" noRot="1" noChangeAspect="1"/>
          </p:cNvSpPr>
          <p:nvPr>
            <p:ph type="sldImg" idx="2"/>
          </p:nvPr>
        </p:nvSpPr>
        <p:spPr>
          <a:xfrm>
            <a:off x="3848100" y="514350"/>
            <a:ext cx="14478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08" name="Google Shape;2408;g127fb573c2c_0_1810: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93"/>
        <p:cNvGrpSpPr/>
        <p:nvPr/>
      </p:nvGrpSpPr>
      <p:grpSpPr>
        <a:xfrm>
          <a:off x="0" y="0"/>
          <a:ext cx="0" cy="0"/>
          <a:chOff x="0" y="0"/>
          <a:chExt cx="0" cy="0"/>
        </a:xfrm>
      </p:grpSpPr>
      <p:sp>
        <p:nvSpPr>
          <p:cNvPr id="2494" name="Google Shape;2494;g127fb573c2c_0_2675:notes"/>
          <p:cNvSpPr>
            <a:spLocks noGrp="1" noRot="1" noChangeAspect="1"/>
          </p:cNvSpPr>
          <p:nvPr>
            <p:ph type="sldImg" idx="2"/>
          </p:nvPr>
        </p:nvSpPr>
        <p:spPr>
          <a:xfrm>
            <a:off x="3848100" y="514350"/>
            <a:ext cx="1447800" cy="25717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95" name="Google Shape;2495;g127fb573c2c_0_2675:notes"/>
          <p:cNvSpPr txBox="1">
            <a:spLocks noGrp="1"/>
          </p:cNvSpPr>
          <p:nvPr>
            <p:ph type="body" idx="1"/>
          </p:nvPr>
        </p:nvSpPr>
        <p:spPr>
          <a:xfrm>
            <a:off x="914400" y="3257550"/>
            <a:ext cx="7315200" cy="3086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001 Title">
  <p:cSld name="CUSTOM">
    <p:bg>
      <p:bgPr>
        <a:solidFill>
          <a:schemeClr val="dk2"/>
        </a:solidFill>
        <a:effectLst/>
      </p:bgPr>
    </p:bg>
    <p:spTree>
      <p:nvGrpSpPr>
        <p:cNvPr id="1" name="Shape 10"/>
        <p:cNvGrpSpPr/>
        <p:nvPr/>
      </p:nvGrpSpPr>
      <p:grpSpPr>
        <a:xfrm>
          <a:off x="0" y="0"/>
          <a:ext cx="0" cy="0"/>
          <a:chOff x="0" y="0"/>
          <a:chExt cx="0" cy="0"/>
        </a:xfrm>
      </p:grpSpPr>
      <p:grpSp>
        <p:nvGrpSpPr>
          <p:cNvPr id="11" name="Google Shape;11;p2"/>
          <p:cNvGrpSpPr/>
          <p:nvPr/>
        </p:nvGrpSpPr>
        <p:grpSpPr>
          <a:xfrm>
            <a:off x="5947540" y="9"/>
            <a:ext cx="589812" cy="4973362"/>
            <a:chOff x="12941152" y="2238153"/>
            <a:chExt cx="1334548" cy="3560540"/>
          </a:xfrm>
        </p:grpSpPr>
        <p:sp>
          <p:nvSpPr>
            <p:cNvPr id="12" name="Google Shape;12;p2"/>
            <p:cNvSpPr/>
            <p:nvPr/>
          </p:nvSpPr>
          <p:spPr>
            <a:xfrm>
              <a:off x="12941153" y="2238153"/>
              <a:ext cx="1334547" cy="3560540"/>
            </a:xfrm>
            <a:custGeom>
              <a:avLst/>
              <a:gdLst/>
              <a:ahLst/>
              <a:cxnLst/>
              <a:rect l="l" t="t" r="r" b="b"/>
              <a:pathLst>
                <a:path w="1334547" h="3560540" extrusionOk="0">
                  <a:moveTo>
                    <a:pt x="1334548" y="2977991"/>
                  </a:moveTo>
                  <a:lnTo>
                    <a:pt x="667226" y="3560540"/>
                  </a:lnTo>
                  <a:lnTo>
                    <a:pt x="0" y="2977991"/>
                  </a:lnTo>
                  <a:lnTo>
                    <a:pt x="0" y="0"/>
                  </a:lnTo>
                  <a:lnTo>
                    <a:pt x="1334548" y="0"/>
                  </a:lnTo>
                  <a:lnTo>
                    <a:pt x="1334548" y="2977991"/>
                  </a:lnTo>
                  <a:close/>
                </a:path>
              </a:pathLst>
            </a:custGeom>
            <a:solidFill>
              <a:schemeClr val="accent2"/>
            </a:solidFill>
            <a:ln>
              <a:noFill/>
            </a:ln>
            <a:effectLst>
              <a:outerShdw blurRad="25400" dist="38100" algn="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013" b="0" i="0" u="none" strike="noStrike" cap="none">
                <a:solidFill>
                  <a:srgbClr val="FFFFFF"/>
                </a:solidFill>
                <a:latin typeface="Calibri"/>
                <a:ea typeface="Calibri"/>
                <a:cs typeface="Calibri"/>
                <a:sym typeface="Calibri"/>
              </a:endParaRPr>
            </a:p>
          </p:txBody>
        </p:sp>
        <p:sp>
          <p:nvSpPr>
            <p:cNvPr id="13" name="Google Shape;13;p2"/>
            <p:cNvSpPr/>
            <p:nvPr/>
          </p:nvSpPr>
          <p:spPr>
            <a:xfrm>
              <a:off x="12941152" y="2238153"/>
              <a:ext cx="1334548" cy="149258"/>
            </a:xfrm>
            <a:custGeom>
              <a:avLst/>
              <a:gdLst/>
              <a:ahLst/>
              <a:cxnLst/>
              <a:rect l="l" t="t" r="r" b="b"/>
              <a:pathLst>
                <a:path w="1334548" h="149258" extrusionOk="0">
                  <a:moveTo>
                    <a:pt x="0" y="0"/>
                  </a:moveTo>
                  <a:lnTo>
                    <a:pt x="1334548" y="0"/>
                  </a:lnTo>
                  <a:lnTo>
                    <a:pt x="1334548" y="149258"/>
                  </a:lnTo>
                  <a:lnTo>
                    <a:pt x="0" y="14925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4" name="Google Shape;14;p2"/>
            <p:cNvSpPr/>
            <p:nvPr/>
          </p:nvSpPr>
          <p:spPr>
            <a:xfrm>
              <a:off x="12941152" y="2451906"/>
              <a:ext cx="1334548" cy="191089"/>
            </a:xfrm>
            <a:custGeom>
              <a:avLst/>
              <a:gdLst/>
              <a:ahLst/>
              <a:cxnLst/>
              <a:rect l="l" t="t" r="r" b="b"/>
              <a:pathLst>
                <a:path w="1334548" h="191089" extrusionOk="0">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5" name="Google Shape;15;p2"/>
            <p:cNvSpPr/>
            <p:nvPr/>
          </p:nvSpPr>
          <p:spPr>
            <a:xfrm>
              <a:off x="12941152" y="2707490"/>
              <a:ext cx="1334548" cy="191089"/>
            </a:xfrm>
            <a:custGeom>
              <a:avLst/>
              <a:gdLst/>
              <a:ahLst/>
              <a:cxnLst/>
              <a:rect l="l" t="t" r="r" b="b"/>
              <a:pathLst>
                <a:path w="1334548" h="191089" extrusionOk="0">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 name="Google Shape;16;p2"/>
            <p:cNvSpPr/>
            <p:nvPr/>
          </p:nvSpPr>
          <p:spPr>
            <a:xfrm>
              <a:off x="12941152" y="2963072"/>
              <a:ext cx="1334548" cy="191090"/>
            </a:xfrm>
            <a:custGeom>
              <a:avLst/>
              <a:gdLst/>
              <a:ahLst/>
              <a:cxnLst/>
              <a:rect l="l" t="t" r="r" b="b"/>
              <a:pathLst>
                <a:path w="1334548" h="191090" extrusionOk="0">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7" name="Google Shape;17;p2"/>
            <p:cNvSpPr/>
            <p:nvPr/>
          </p:nvSpPr>
          <p:spPr>
            <a:xfrm>
              <a:off x="12941152" y="3218656"/>
              <a:ext cx="1334548" cy="191090"/>
            </a:xfrm>
            <a:custGeom>
              <a:avLst/>
              <a:gdLst/>
              <a:ahLst/>
              <a:cxnLst/>
              <a:rect l="l" t="t" r="r" b="b"/>
              <a:pathLst>
                <a:path w="1334548" h="191090" extrusionOk="0">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8" name="Google Shape;18;p2"/>
            <p:cNvSpPr/>
            <p:nvPr/>
          </p:nvSpPr>
          <p:spPr>
            <a:xfrm>
              <a:off x="12941152" y="3474241"/>
              <a:ext cx="1334548" cy="191089"/>
            </a:xfrm>
            <a:custGeom>
              <a:avLst/>
              <a:gdLst/>
              <a:ahLst/>
              <a:cxnLst/>
              <a:rect l="l" t="t" r="r" b="b"/>
              <a:pathLst>
                <a:path w="1334548" h="191089" extrusionOk="0">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9" name="Google Shape;19;p2"/>
            <p:cNvSpPr/>
            <p:nvPr/>
          </p:nvSpPr>
          <p:spPr>
            <a:xfrm>
              <a:off x="12941152" y="3729825"/>
              <a:ext cx="1334548" cy="191089"/>
            </a:xfrm>
            <a:custGeom>
              <a:avLst/>
              <a:gdLst/>
              <a:ahLst/>
              <a:cxnLst/>
              <a:rect l="l" t="t" r="r" b="b"/>
              <a:pathLst>
                <a:path w="1334548" h="191089" extrusionOk="0">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20" name="Google Shape;20;p2"/>
            <p:cNvSpPr/>
            <p:nvPr/>
          </p:nvSpPr>
          <p:spPr>
            <a:xfrm>
              <a:off x="12941152" y="3985407"/>
              <a:ext cx="1334548" cy="191090"/>
            </a:xfrm>
            <a:custGeom>
              <a:avLst/>
              <a:gdLst/>
              <a:ahLst/>
              <a:cxnLst/>
              <a:rect l="l" t="t" r="r" b="b"/>
              <a:pathLst>
                <a:path w="1334548" h="191090" extrusionOk="0">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21" name="Google Shape;21;p2"/>
            <p:cNvSpPr/>
            <p:nvPr/>
          </p:nvSpPr>
          <p:spPr>
            <a:xfrm>
              <a:off x="12941152" y="4240992"/>
              <a:ext cx="1334548" cy="191089"/>
            </a:xfrm>
            <a:custGeom>
              <a:avLst/>
              <a:gdLst/>
              <a:ahLst/>
              <a:cxnLst/>
              <a:rect l="l" t="t" r="r" b="b"/>
              <a:pathLst>
                <a:path w="1334548" h="191089" extrusionOk="0">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22" name="Google Shape;22;p2"/>
            <p:cNvSpPr/>
            <p:nvPr/>
          </p:nvSpPr>
          <p:spPr>
            <a:xfrm>
              <a:off x="12941152" y="4496576"/>
              <a:ext cx="1334548" cy="191089"/>
            </a:xfrm>
            <a:custGeom>
              <a:avLst/>
              <a:gdLst/>
              <a:ahLst/>
              <a:cxnLst/>
              <a:rect l="l" t="t" r="r" b="b"/>
              <a:pathLst>
                <a:path w="1334548" h="191089" extrusionOk="0">
                  <a:moveTo>
                    <a:pt x="0" y="0"/>
                  </a:moveTo>
                  <a:lnTo>
                    <a:pt x="1334548" y="0"/>
                  </a:lnTo>
                  <a:lnTo>
                    <a:pt x="1334548" y="191089"/>
                  </a:lnTo>
                  <a:lnTo>
                    <a:pt x="0" y="191089"/>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23" name="Google Shape;23;p2"/>
            <p:cNvSpPr/>
            <p:nvPr/>
          </p:nvSpPr>
          <p:spPr>
            <a:xfrm>
              <a:off x="12941152" y="4752158"/>
              <a:ext cx="1334548" cy="191090"/>
            </a:xfrm>
            <a:custGeom>
              <a:avLst/>
              <a:gdLst/>
              <a:ahLst/>
              <a:cxnLst/>
              <a:rect l="l" t="t" r="r" b="b"/>
              <a:pathLst>
                <a:path w="1334548" h="191090" extrusionOk="0">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24" name="Google Shape;24;p2"/>
            <p:cNvSpPr/>
            <p:nvPr/>
          </p:nvSpPr>
          <p:spPr>
            <a:xfrm>
              <a:off x="12941152" y="5007742"/>
              <a:ext cx="1334548" cy="191090"/>
            </a:xfrm>
            <a:custGeom>
              <a:avLst/>
              <a:gdLst/>
              <a:ahLst/>
              <a:cxnLst/>
              <a:rect l="l" t="t" r="r" b="b"/>
              <a:pathLst>
                <a:path w="1334548" h="191090" extrusionOk="0">
                  <a:moveTo>
                    <a:pt x="0" y="0"/>
                  </a:moveTo>
                  <a:lnTo>
                    <a:pt x="1334548" y="0"/>
                  </a:lnTo>
                  <a:lnTo>
                    <a:pt x="1334548" y="191090"/>
                  </a:lnTo>
                  <a:lnTo>
                    <a:pt x="0" y="1910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25" name="Google Shape;25;p2"/>
            <p:cNvSpPr/>
            <p:nvPr/>
          </p:nvSpPr>
          <p:spPr>
            <a:xfrm>
              <a:off x="12995192" y="5263326"/>
              <a:ext cx="1226460" cy="191084"/>
            </a:xfrm>
            <a:custGeom>
              <a:avLst/>
              <a:gdLst/>
              <a:ahLst/>
              <a:cxnLst/>
              <a:rect l="l" t="t" r="r" b="b"/>
              <a:pathLst>
                <a:path w="1226460" h="191084" extrusionOk="0">
                  <a:moveTo>
                    <a:pt x="0" y="0"/>
                  </a:moveTo>
                  <a:lnTo>
                    <a:pt x="1226460" y="0"/>
                  </a:lnTo>
                  <a:lnTo>
                    <a:pt x="1007569" y="191084"/>
                  </a:lnTo>
                  <a:lnTo>
                    <a:pt x="218859" y="191084"/>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26" name="Google Shape;26;p2"/>
            <p:cNvSpPr/>
            <p:nvPr/>
          </p:nvSpPr>
          <p:spPr>
            <a:xfrm>
              <a:off x="13287927" y="5518910"/>
              <a:ext cx="640948" cy="255578"/>
            </a:xfrm>
            <a:custGeom>
              <a:avLst/>
              <a:gdLst/>
              <a:ahLst/>
              <a:cxnLst/>
              <a:rect l="l" t="t" r="r" b="b"/>
              <a:pathLst>
                <a:path w="640948" h="255578" extrusionOk="0">
                  <a:moveTo>
                    <a:pt x="0" y="0"/>
                  </a:moveTo>
                  <a:lnTo>
                    <a:pt x="640948" y="0"/>
                  </a:lnTo>
                  <a:lnTo>
                    <a:pt x="348178" y="255578"/>
                  </a:lnTo>
                  <a:lnTo>
                    <a:pt x="292728" y="255578"/>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grpSp>
      <p:sp>
        <p:nvSpPr>
          <p:cNvPr id="27" name="Google Shape;27;p2"/>
          <p:cNvSpPr/>
          <p:nvPr/>
        </p:nvSpPr>
        <p:spPr>
          <a:xfrm>
            <a:off x="679233" y="197511"/>
            <a:ext cx="6086475" cy="11789867"/>
          </a:xfrm>
          <a:prstGeom prst="rect">
            <a:avLst/>
          </a:prstGeom>
          <a:noFill/>
          <a:ln w="19050" cap="flat" cmpd="sng">
            <a:solidFill>
              <a:schemeClr val="dk1"/>
            </a:solidFill>
            <a:prstDash val="dash"/>
            <a:miter lim="800000"/>
            <a:headEnd type="none" w="sm" len="sm"/>
            <a:tailEnd type="none" w="sm" len="sm"/>
          </a:ln>
          <a:effectLst>
            <a:outerShdw blurRad="50800" dist="12700" dir="5400000" algn="t" rotWithShape="0">
              <a:srgbClr val="000000">
                <a:alpha val="40000"/>
              </a:srgbClr>
            </a:outerShdw>
          </a:effectLst>
        </p:spPr>
        <p:txBody>
          <a:bodyPr spcFirstLastPara="1" wrap="square" lIns="51427" tIns="25706" rIns="51427" bIns="25706" anchor="ctr" anchorCtr="0">
            <a:noAutofit/>
          </a:bodyPr>
          <a:lstStyle/>
          <a:p>
            <a:pPr marL="0" marR="0" lvl="0" indent="0" algn="ctr" rtl="0">
              <a:spcBef>
                <a:spcPts val="0"/>
              </a:spcBef>
              <a:spcAft>
                <a:spcPts val="0"/>
              </a:spcAft>
              <a:buNone/>
            </a:pPr>
            <a:endParaRPr sz="1013" b="0" i="0" u="none" strike="noStrike" cap="none">
              <a:solidFill>
                <a:srgbClr val="FFFFFF"/>
              </a:solidFill>
              <a:latin typeface="Calibri"/>
              <a:ea typeface="Calibri"/>
              <a:cs typeface="Calibri"/>
              <a:sym typeface="Calibri"/>
            </a:endParaRPr>
          </a:p>
        </p:txBody>
      </p:sp>
      <p:sp>
        <p:nvSpPr>
          <p:cNvPr id="28" name="Google Shape;28;p2"/>
          <p:cNvSpPr txBox="1">
            <a:spLocks noGrp="1"/>
          </p:cNvSpPr>
          <p:nvPr>
            <p:ph type="title"/>
          </p:nvPr>
        </p:nvSpPr>
        <p:spPr>
          <a:xfrm>
            <a:off x="1219992" y="3462978"/>
            <a:ext cx="5196150" cy="4958933"/>
          </a:xfrm>
          <a:prstGeom prst="rect">
            <a:avLst/>
          </a:prstGeom>
        </p:spPr>
        <p:txBody>
          <a:bodyPr spcFirstLastPara="1" wrap="square" lIns="121900" tIns="121900" rIns="121900" bIns="121900" anchor="ctr" anchorCtr="0">
            <a:noAutofit/>
          </a:bodyPr>
          <a:lstStyle>
            <a:lvl1pPr lvl="0" algn="ctr">
              <a:spcBef>
                <a:spcPts val="0"/>
              </a:spcBef>
              <a:spcAft>
                <a:spcPts val="0"/>
              </a:spcAft>
              <a:buClr>
                <a:schemeClr val="lt1"/>
              </a:buClr>
              <a:buSzPts val="7000"/>
              <a:buNone/>
              <a:defRPr sz="3938">
                <a:solidFill>
                  <a:schemeClr val="lt1"/>
                </a:solidFill>
              </a:defRPr>
            </a:lvl1pPr>
            <a:lvl2pPr lvl="1" algn="ctr">
              <a:spcBef>
                <a:spcPts val="0"/>
              </a:spcBef>
              <a:spcAft>
                <a:spcPts val="0"/>
              </a:spcAft>
              <a:buClr>
                <a:schemeClr val="lt1"/>
              </a:buClr>
              <a:buSzPts val="7000"/>
              <a:buNone/>
              <a:defRPr sz="3938">
                <a:solidFill>
                  <a:schemeClr val="lt1"/>
                </a:solidFill>
              </a:defRPr>
            </a:lvl2pPr>
            <a:lvl3pPr lvl="2" algn="ctr">
              <a:spcBef>
                <a:spcPts val="0"/>
              </a:spcBef>
              <a:spcAft>
                <a:spcPts val="0"/>
              </a:spcAft>
              <a:buClr>
                <a:schemeClr val="lt1"/>
              </a:buClr>
              <a:buSzPts val="7000"/>
              <a:buNone/>
              <a:defRPr sz="3938">
                <a:solidFill>
                  <a:schemeClr val="lt1"/>
                </a:solidFill>
              </a:defRPr>
            </a:lvl3pPr>
            <a:lvl4pPr lvl="3" algn="ctr">
              <a:spcBef>
                <a:spcPts val="0"/>
              </a:spcBef>
              <a:spcAft>
                <a:spcPts val="0"/>
              </a:spcAft>
              <a:buClr>
                <a:schemeClr val="lt1"/>
              </a:buClr>
              <a:buSzPts val="7000"/>
              <a:buNone/>
              <a:defRPr sz="3938">
                <a:solidFill>
                  <a:schemeClr val="lt1"/>
                </a:solidFill>
              </a:defRPr>
            </a:lvl4pPr>
            <a:lvl5pPr lvl="4" algn="ctr">
              <a:spcBef>
                <a:spcPts val="0"/>
              </a:spcBef>
              <a:spcAft>
                <a:spcPts val="0"/>
              </a:spcAft>
              <a:buClr>
                <a:schemeClr val="lt1"/>
              </a:buClr>
              <a:buSzPts val="7000"/>
              <a:buNone/>
              <a:defRPr sz="3938">
                <a:solidFill>
                  <a:schemeClr val="lt1"/>
                </a:solidFill>
              </a:defRPr>
            </a:lvl5pPr>
            <a:lvl6pPr lvl="5" algn="ctr">
              <a:spcBef>
                <a:spcPts val="0"/>
              </a:spcBef>
              <a:spcAft>
                <a:spcPts val="0"/>
              </a:spcAft>
              <a:buClr>
                <a:schemeClr val="lt1"/>
              </a:buClr>
              <a:buSzPts val="7000"/>
              <a:buNone/>
              <a:defRPr sz="3938">
                <a:solidFill>
                  <a:schemeClr val="lt1"/>
                </a:solidFill>
              </a:defRPr>
            </a:lvl6pPr>
            <a:lvl7pPr lvl="6" algn="ctr">
              <a:spcBef>
                <a:spcPts val="0"/>
              </a:spcBef>
              <a:spcAft>
                <a:spcPts val="0"/>
              </a:spcAft>
              <a:buClr>
                <a:schemeClr val="lt1"/>
              </a:buClr>
              <a:buSzPts val="7000"/>
              <a:buNone/>
              <a:defRPr sz="3938">
                <a:solidFill>
                  <a:schemeClr val="lt1"/>
                </a:solidFill>
              </a:defRPr>
            </a:lvl7pPr>
            <a:lvl8pPr lvl="7" algn="ctr">
              <a:spcBef>
                <a:spcPts val="0"/>
              </a:spcBef>
              <a:spcAft>
                <a:spcPts val="0"/>
              </a:spcAft>
              <a:buClr>
                <a:schemeClr val="lt1"/>
              </a:buClr>
              <a:buSzPts val="7000"/>
              <a:buNone/>
              <a:defRPr sz="3938">
                <a:solidFill>
                  <a:schemeClr val="lt1"/>
                </a:solidFill>
              </a:defRPr>
            </a:lvl8pPr>
            <a:lvl9pPr lvl="8" algn="ctr">
              <a:spcBef>
                <a:spcPts val="0"/>
              </a:spcBef>
              <a:spcAft>
                <a:spcPts val="0"/>
              </a:spcAft>
              <a:buClr>
                <a:schemeClr val="lt1"/>
              </a:buClr>
              <a:buSzPts val="7000"/>
              <a:buNone/>
              <a:defRPr sz="3938">
                <a:solidFill>
                  <a:schemeClr val="lt1"/>
                </a:solidFill>
              </a:defRPr>
            </a:lvl9pPr>
          </a:lstStyle>
          <a:p>
            <a:endParaRPr/>
          </a:p>
        </p:txBody>
      </p:sp>
      <p:sp>
        <p:nvSpPr>
          <p:cNvPr id="29" name="Google Shape;29;p2"/>
          <p:cNvSpPr txBox="1">
            <a:spLocks noGrp="1"/>
          </p:cNvSpPr>
          <p:nvPr>
            <p:ph type="subTitle" idx="1"/>
          </p:nvPr>
        </p:nvSpPr>
        <p:spPr>
          <a:xfrm>
            <a:off x="1226434" y="9046489"/>
            <a:ext cx="4261950" cy="1276267"/>
          </a:xfrm>
          <a:prstGeom prst="rect">
            <a:avLst/>
          </a:prstGeom>
        </p:spPr>
        <p:txBody>
          <a:bodyPr spcFirstLastPara="1" wrap="square" lIns="121900" tIns="121900" rIns="121900" bIns="121900" anchor="t" anchorCtr="0">
            <a:noAutofit/>
          </a:bodyPr>
          <a:lstStyle>
            <a:lvl1pPr lvl="0" algn="ctr">
              <a:spcBef>
                <a:spcPts val="0"/>
              </a:spcBef>
              <a:spcAft>
                <a:spcPts val="0"/>
              </a:spcAft>
              <a:buSzPts val="1900"/>
              <a:buNone/>
              <a:defRPr/>
            </a:lvl1pPr>
            <a:lvl2pPr lvl="1" algn="ctr">
              <a:spcBef>
                <a:spcPts val="1181"/>
              </a:spcBef>
              <a:spcAft>
                <a:spcPts val="0"/>
              </a:spcAft>
              <a:buSzPts val="1900"/>
              <a:buNone/>
              <a:defRPr/>
            </a:lvl2pPr>
            <a:lvl3pPr lvl="2" algn="ctr">
              <a:spcBef>
                <a:spcPts val="1181"/>
              </a:spcBef>
              <a:spcAft>
                <a:spcPts val="0"/>
              </a:spcAft>
              <a:buSzPts val="1900"/>
              <a:buNone/>
              <a:defRPr/>
            </a:lvl3pPr>
            <a:lvl4pPr lvl="3" algn="ctr">
              <a:spcBef>
                <a:spcPts val="1181"/>
              </a:spcBef>
              <a:spcAft>
                <a:spcPts val="0"/>
              </a:spcAft>
              <a:buSzPts val="1900"/>
              <a:buNone/>
              <a:defRPr/>
            </a:lvl4pPr>
            <a:lvl5pPr lvl="4" algn="ctr">
              <a:spcBef>
                <a:spcPts val="1181"/>
              </a:spcBef>
              <a:spcAft>
                <a:spcPts val="0"/>
              </a:spcAft>
              <a:buSzPts val="1900"/>
              <a:buNone/>
              <a:defRPr/>
            </a:lvl5pPr>
            <a:lvl6pPr lvl="5" algn="ctr">
              <a:spcBef>
                <a:spcPts val="1181"/>
              </a:spcBef>
              <a:spcAft>
                <a:spcPts val="0"/>
              </a:spcAft>
              <a:buSzPts val="1900"/>
              <a:buNone/>
              <a:defRPr/>
            </a:lvl6pPr>
            <a:lvl7pPr lvl="6" algn="ctr">
              <a:spcBef>
                <a:spcPts val="1181"/>
              </a:spcBef>
              <a:spcAft>
                <a:spcPts val="0"/>
              </a:spcAft>
              <a:buSzPts val="1900"/>
              <a:buNone/>
              <a:defRPr/>
            </a:lvl7pPr>
            <a:lvl8pPr lvl="7" algn="ctr">
              <a:spcBef>
                <a:spcPts val="1181"/>
              </a:spcBef>
              <a:spcAft>
                <a:spcPts val="0"/>
              </a:spcAft>
              <a:buSzPts val="1900"/>
              <a:buNone/>
              <a:defRPr/>
            </a:lvl8pPr>
            <a:lvl9pPr lvl="8" algn="ctr">
              <a:spcBef>
                <a:spcPts val="1181"/>
              </a:spcBef>
              <a:spcAft>
                <a:spcPts val="1181"/>
              </a:spcAft>
              <a:buSzPts val="1900"/>
              <a:buNone/>
              <a:defRPr/>
            </a:lvl9pPr>
          </a:lstStyle>
          <a:p>
            <a:endParaRPr/>
          </a:p>
        </p:txBody>
      </p:sp>
      <p:sp>
        <p:nvSpPr>
          <p:cNvPr id="30" name="Google Shape;30;p2"/>
          <p:cNvSpPr/>
          <p:nvPr/>
        </p:nvSpPr>
        <p:spPr>
          <a:xfrm>
            <a:off x="-1" y="0"/>
            <a:ext cx="962381" cy="12192000"/>
          </a:xfrm>
          <a:prstGeom prst="rect">
            <a:avLst/>
          </a:prstGeom>
          <a:solidFill>
            <a:schemeClr val="accent1"/>
          </a:solidFill>
          <a:ln>
            <a:noFill/>
          </a:ln>
          <a:effectLst>
            <a:outerShdw blurRad="25400" dist="38100" algn="l" rotWithShape="0">
              <a:srgbClr val="000000">
                <a:alpha val="20000"/>
              </a:srgbClr>
            </a:outerShdw>
          </a:effectLst>
        </p:spPr>
        <p:txBody>
          <a:bodyPr spcFirstLastPara="1" wrap="square" lIns="51427" tIns="25706" rIns="51427" bIns="25706" anchor="ctr" anchorCtr="0">
            <a:noAutofit/>
          </a:bodyPr>
          <a:lstStyle/>
          <a:p>
            <a:pPr marL="0" marR="0" lvl="0" indent="0" algn="ctr" rtl="0">
              <a:spcBef>
                <a:spcPts val="0"/>
              </a:spcBef>
              <a:spcAft>
                <a:spcPts val="0"/>
              </a:spcAft>
              <a:buNone/>
            </a:pPr>
            <a:endParaRPr sz="1013" b="0" i="0" u="none" strike="noStrike" cap="none">
              <a:solidFill>
                <a:srgbClr val="FFFFFF"/>
              </a:solidFill>
              <a:latin typeface="Calibri"/>
              <a:ea typeface="Calibri"/>
              <a:cs typeface="Calibri"/>
              <a:sym typeface="Calibri"/>
            </a:endParaRPr>
          </a:p>
        </p:txBody>
      </p:sp>
      <p:sp>
        <p:nvSpPr>
          <p:cNvPr id="31" name="Google Shape;31;p2"/>
          <p:cNvSpPr/>
          <p:nvPr/>
        </p:nvSpPr>
        <p:spPr>
          <a:xfrm>
            <a:off x="55861" y="197520"/>
            <a:ext cx="857250" cy="11789867"/>
          </a:xfrm>
          <a:prstGeom prst="rect">
            <a:avLst/>
          </a:prstGeom>
          <a:noFill/>
          <a:ln w="19050" cap="flat" cmpd="sng">
            <a:solidFill>
              <a:schemeClr val="lt2"/>
            </a:solidFill>
            <a:prstDash val="dash"/>
            <a:miter lim="800000"/>
            <a:headEnd type="none" w="sm" len="sm"/>
            <a:tailEnd type="none" w="sm" len="sm"/>
          </a:ln>
          <a:effectLst>
            <a:outerShdw blurRad="50800" dist="12700" dir="5400000" algn="t" rotWithShape="0">
              <a:srgbClr val="000000">
                <a:alpha val="40000"/>
              </a:srgbClr>
            </a:outerShdw>
          </a:effectLst>
        </p:spPr>
        <p:txBody>
          <a:bodyPr spcFirstLastPara="1" wrap="square" lIns="51427" tIns="25706" rIns="51427" bIns="25706" anchor="ctr" anchorCtr="0">
            <a:noAutofit/>
          </a:bodyPr>
          <a:lstStyle/>
          <a:p>
            <a:pPr marL="0" marR="0" lvl="0" indent="0" algn="ctr" rtl="0">
              <a:spcBef>
                <a:spcPts val="0"/>
              </a:spcBef>
              <a:spcAft>
                <a:spcPts val="0"/>
              </a:spcAft>
              <a:buNone/>
            </a:pPr>
            <a:endParaRPr sz="1013" b="0" i="0" u="none" strike="noStrike" cap="none">
              <a:solidFill>
                <a:srgbClr val="FFFFFF"/>
              </a:solidFill>
              <a:latin typeface="Calibri"/>
              <a:ea typeface="Calibri"/>
              <a:cs typeface="Calibri"/>
              <a:sym typeface="Calibri"/>
            </a:endParaRPr>
          </a:p>
        </p:txBody>
      </p:sp>
      <p:grpSp>
        <p:nvGrpSpPr>
          <p:cNvPr id="32" name="Google Shape;32;p2"/>
          <p:cNvGrpSpPr/>
          <p:nvPr/>
        </p:nvGrpSpPr>
        <p:grpSpPr>
          <a:xfrm>
            <a:off x="389702" y="2185617"/>
            <a:ext cx="182984" cy="578320"/>
            <a:chOff x="3345763" y="-305939"/>
            <a:chExt cx="429900" cy="429900"/>
          </a:xfrm>
        </p:grpSpPr>
        <p:sp>
          <p:nvSpPr>
            <p:cNvPr id="33" name="Google Shape;33;p2"/>
            <p:cNvSpPr/>
            <p:nvPr/>
          </p:nvSpPr>
          <p:spPr>
            <a:xfrm>
              <a:off x="3386230" y="-277270"/>
              <a:ext cx="365700" cy="365700"/>
            </a:xfrm>
            <a:prstGeom prst="ellipse">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b="0" i="0" u="none" strike="noStrike" cap="none">
                <a:solidFill>
                  <a:srgbClr val="FFFFFF"/>
                </a:solidFill>
                <a:latin typeface="Calibri"/>
                <a:ea typeface="Calibri"/>
                <a:cs typeface="Calibri"/>
                <a:sym typeface="Calibri"/>
              </a:endParaRPr>
            </a:p>
          </p:txBody>
        </p:sp>
        <p:sp>
          <p:nvSpPr>
            <p:cNvPr id="34" name="Google Shape;34;p2"/>
            <p:cNvSpPr/>
            <p:nvPr/>
          </p:nvSpPr>
          <p:spPr>
            <a:xfrm>
              <a:off x="3345763" y="-305939"/>
              <a:ext cx="429900" cy="429900"/>
            </a:xfrm>
            <a:prstGeom prst="donut">
              <a:avLst>
                <a:gd name="adj" fmla="val 19432"/>
              </a:avLst>
            </a:prstGeom>
            <a:gradFill>
              <a:gsLst>
                <a:gs pos="0">
                  <a:srgbClr val="BF9000"/>
                </a:gs>
                <a:gs pos="43090">
                  <a:srgbClr val="7F6000"/>
                </a:gs>
                <a:gs pos="60000">
                  <a:srgbClr val="FFC000"/>
                </a:gs>
                <a:gs pos="71000">
                  <a:srgbClr val="7F6000"/>
                </a:gs>
                <a:gs pos="100000">
                  <a:srgbClr val="7F60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b="0" i="0" u="none" strike="noStrike" cap="none">
                <a:solidFill>
                  <a:srgbClr val="000000"/>
                </a:solidFill>
                <a:latin typeface="Calibri"/>
                <a:ea typeface="Calibri"/>
                <a:cs typeface="Calibri"/>
                <a:sym typeface="Calibri"/>
              </a:endParaRPr>
            </a:p>
          </p:txBody>
        </p:sp>
      </p:grpSp>
      <p:grpSp>
        <p:nvGrpSpPr>
          <p:cNvPr id="35" name="Google Shape;35;p2"/>
          <p:cNvGrpSpPr/>
          <p:nvPr/>
        </p:nvGrpSpPr>
        <p:grpSpPr>
          <a:xfrm>
            <a:off x="389702" y="9428061"/>
            <a:ext cx="182984" cy="578320"/>
            <a:chOff x="3345763" y="-305939"/>
            <a:chExt cx="429900" cy="429900"/>
          </a:xfrm>
        </p:grpSpPr>
        <p:sp>
          <p:nvSpPr>
            <p:cNvPr id="36" name="Google Shape;36;p2"/>
            <p:cNvSpPr/>
            <p:nvPr/>
          </p:nvSpPr>
          <p:spPr>
            <a:xfrm>
              <a:off x="3386230" y="-277270"/>
              <a:ext cx="365700" cy="365700"/>
            </a:xfrm>
            <a:prstGeom prst="ellipse">
              <a:avLst/>
            </a:prstGeom>
            <a:solidFill>
              <a:srgbClr val="0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b="0" i="0" u="none" strike="noStrike" cap="none">
                <a:solidFill>
                  <a:srgbClr val="FFFFFF"/>
                </a:solidFill>
                <a:latin typeface="Calibri"/>
                <a:ea typeface="Calibri"/>
                <a:cs typeface="Calibri"/>
                <a:sym typeface="Calibri"/>
              </a:endParaRPr>
            </a:p>
          </p:txBody>
        </p:sp>
        <p:sp>
          <p:nvSpPr>
            <p:cNvPr id="37" name="Google Shape;37;p2"/>
            <p:cNvSpPr/>
            <p:nvPr/>
          </p:nvSpPr>
          <p:spPr>
            <a:xfrm>
              <a:off x="3345763" y="-305939"/>
              <a:ext cx="429900" cy="429900"/>
            </a:xfrm>
            <a:prstGeom prst="donut">
              <a:avLst>
                <a:gd name="adj" fmla="val 19432"/>
              </a:avLst>
            </a:prstGeom>
            <a:gradFill>
              <a:gsLst>
                <a:gs pos="0">
                  <a:srgbClr val="BF9000"/>
                </a:gs>
                <a:gs pos="43090">
                  <a:srgbClr val="7F6000"/>
                </a:gs>
                <a:gs pos="60000">
                  <a:srgbClr val="FFC000"/>
                </a:gs>
                <a:gs pos="71000">
                  <a:srgbClr val="7F6000"/>
                </a:gs>
                <a:gs pos="100000">
                  <a:srgbClr val="7F6000"/>
                </a:gs>
              </a:gsLst>
              <a:path path="circle">
                <a:fillToRect l="50000" t="50000" r="50000" b="50000"/>
              </a:path>
              <a:tileRect/>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013" b="0" i="0" u="none" strike="noStrike" cap="none">
                <a:solidFill>
                  <a:srgbClr val="000000"/>
                </a:solidFill>
                <a:latin typeface="Calibri"/>
                <a:ea typeface="Calibri"/>
                <a:cs typeface="Calibri"/>
                <a:sym typeface="Calibri"/>
              </a:endParaRPr>
            </a:p>
          </p:txBody>
        </p:sp>
      </p:grpSp>
      <p:grpSp>
        <p:nvGrpSpPr>
          <p:cNvPr id="38" name="Google Shape;38;p2"/>
          <p:cNvGrpSpPr/>
          <p:nvPr/>
        </p:nvGrpSpPr>
        <p:grpSpPr>
          <a:xfrm>
            <a:off x="458242" y="2476947"/>
            <a:ext cx="45904" cy="7215467"/>
            <a:chOff x="843606" y="1393283"/>
            <a:chExt cx="81607" cy="4058700"/>
          </a:xfrm>
        </p:grpSpPr>
        <p:cxnSp>
          <p:nvCxnSpPr>
            <p:cNvPr id="39" name="Google Shape;39;p2"/>
            <p:cNvCxnSpPr/>
            <p:nvPr/>
          </p:nvCxnSpPr>
          <p:spPr>
            <a:xfrm>
              <a:off x="843606" y="1393283"/>
              <a:ext cx="0" cy="4058700"/>
            </a:xfrm>
            <a:prstGeom prst="straightConnector1">
              <a:avLst/>
            </a:prstGeom>
            <a:noFill/>
            <a:ln w="57150" cap="rnd" cmpd="sng">
              <a:solidFill>
                <a:schemeClr val="dk2"/>
              </a:solidFill>
              <a:prstDash val="solid"/>
              <a:round/>
              <a:headEnd type="none" w="sm" len="sm"/>
              <a:tailEnd type="none" w="sm" len="sm"/>
            </a:ln>
            <a:effectLst>
              <a:outerShdw blurRad="50800" dist="38100" dir="18900000" algn="bl" rotWithShape="0">
                <a:srgbClr val="000000">
                  <a:alpha val="40000"/>
                </a:srgbClr>
              </a:outerShdw>
            </a:effectLst>
          </p:spPr>
        </p:cxnSp>
        <p:cxnSp>
          <p:nvCxnSpPr>
            <p:cNvPr id="40" name="Google Shape;40;p2"/>
            <p:cNvCxnSpPr/>
            <p:nvPr/>
          </p:nvCxnSpPr>
          <p:spPr>
            <a:xfrm>
              <a:off x="925213" y="1393283"/>
              <a:ext cx="0" cy="4058700"/>
            </a:xfrm>
            <a:prstGeom prst="straightConnector1">
              <a:avLst/>
            </a:prstGeom>
            <a:noFill/>
            <a:ln w="57150" cap="rnd" cmpd="sng">
              <a:solidFill>
                <a:schemeClr val="dk2"/>
              </a:solidFill>
              <a:prstDash val="solid"/>
              <a:round/>
              <a:headEnd type="none" w="sm" len="sm"/>
              <a:tailEnd type="none" w="sm" len="sm"/>
            </a:ln>
            <a:effectLst>
              <a:outerShdw blurRad="50800" dist="38100" dir="18900000" algn="bl" rotWithShape="0">
                <a:srgbClr val="000000">
                  <a:alpha val="40000"/>
                </a:srgbClr>
              </a:outerShdw>
            </a:effectLst>
          </p:spPr>
        </p:cxnSp>
      </p:grpSp>
      <p:grpSp>
        <p:nvGrpSpPr>
          <p:cNvPr id="41" name="Google Shape;41;p2"/>
          <p:cNvGrpSpPr/>
          <p:nvPr/>
        </p:nvGrpSpPr>
        <p:grpSpPr>
          <a:xfrm rot="5400000">
            <a:off x="-1372437" y="5792623"/>
            <a:ext cx="3453191" cy="524852"/>
            <a:chOff x="7366425" y="1617838"/>
            <a:chExt cx="1803379" cy="866281"/>
          </a:xfrm>
        </p:grpSpPr>
        <p:sp>
          <p:nvSpPr>
            <p:cNvPr id="42" name="Google Shape;42;p2"/>
            <p:cNvSpPr/>
            <p:nvPr/>
          </p:nvSpPr>
          <p:spPr>
            <a:xfrm>
              <a:off x="7366425" y="1617838"/>
              <a:ext cx="1803379" cy="866281"/>
            </a:xfrm>
            <a:custGeom>
              <a:avLst/>
              <a:gdLst/>
              <a:ahLst/>
              <a:cxnLst/>
              <a:rect l="l" t="t" r="r" b="b"/>
              <a:pathLst>
                <a:path w="1803379" h="866281" extrusionOk="0">
                  <a:moveTo>
                    <a:pt x="44778" y="865777"/>
                  </a:moveTo>
                  <a:lnTo>
                    <a:pt x="42587" y="865777"/>
                  </a:lnTo>
                  <a:cubicBezTo>
                    <a:pt x="29519" y="864567"/>
                    <a:pt x="19860" y="853043"/>
                    <a:pt x="20965" y="839964"/>
                  </a:cubicBezTo>
                  <a:cubicBezTo>
                    <a:pt x="26109" y="782814"/>
                    <a:pt x="49540" y="730999"/>
                    <a:pt x="69543" y="692517"/>
                  </a:cubicBezTo>
                  <a:cubicBezTo>
                    <a:pt x="149296" y="538975"/>
                    <a:pt x="270549" y="410892"/>
                    <a:pt x="419492" y="322852"/>
                  </a:cubicBezTo>
                  <a:lnTo>
                    <a:pt x="373581" y="331710"/>
                  </a:lnTo>
                  <a:cubicBezTo>
                    <a:pt x="316907" y="342664"/>
                    <a:pt x="258138" y="353999"/>
                    <a:pt x="197845" y="349141"/>
                  </a:cubicBezTo>
                  <a:cubicBezTo>
                    <a:pt x="128026" y="343521"/>
                    <a:pt x="67257" y="314375"/>
                    <a:pt x="31062" y="269226"/>
                  </a:cubicBezTo>
                  <a:cubicBezTo>
                    <a:pt x="-7038" y="221030"/>
                    <a:pt x="-11229" y="148926"/>
                    <a:pt x="21537" y="85584"/>
                  </a:cubicBezTo>
                  <a:cubicBezTo>
                    <a:pt x="77258" y="-21762"/>
                    <a:pt x="221562" y="-3474"/>
                    <a:pt x="281379" y="9384"/>
                  </a:cubicBezTo>
                  <a:cubicBezTo>
                    <a:pt x="303906" y="15081"/>
                    <a:pt x="325632" y="23558"/>
                    <a:pt x="346054" y="34626"/>
                  </a:cubicBezTo>
                  <a:lnTo>
                    <a:pt x="346911" y="34626"/>
                  </a:lnTo>
                  <a:cubicBezTo>
                    <a:pt x="440065" y="80536"/>
                    <a:pt x="548936" y="131495"/>
                    <a:pt x="661998" y="156165"/>
                  </a:cubicBezTo>
                  <a:cubicBezTo>
                    <a:pt x="720005" y="167880"/>
                    <a:pt x="778707" y="175901"/>
                    <a:pt x="837734" y="180168"/>
                  </a:cubicBezTo>
                  <a:cubicBezTo>
                    <a:pt x="901647" y="168262"/>
                    <a:pt x="965845" y="158737"/>
                    <a:pt x="1029282" y="149307"/>
                  </a:cubicBezTo>
                  <a:lnTo>
                    <a:pt x="1357799" y="100443"/>
                  </a:lnTo>
                  <a:cubicBezTo>
                    <a:pt x="1424474" y="90442"/>
                    <a:pt x="1494007" y="80155"/>
                    <a:pt x="1564206" y="87775"/>
                  </a:cubicBezTo>
                  <a:cubicBezTo>
                    <a:pt x="1645359" y="96538"/>
                    <a:pt x="1713748" y="129780"/>
                    <a:pt x="1756801" y="181311"/>
                  </a:cubicBezTo>
                  <a:cubicBezTo>
                    <a:pt x="1809379" y="244176"/>
                    <a:pt x="1817952" y="334663"/>
                    <a:pt x="1777280" y="396480"/>
                  </a:cubicBezTo>
                  <a:cubicBezTo>
                    <a:pt x="1746229" y="443534"/>
                    <a:pt x="1688983" y="473252"/>
                    <a:pt x="1624118" y="475824"/>
                  </a:cubicBezTo>
                  <a:cubicBezTo>
                    <a:pt x="1575636" y="477633"/>
                    <a:pt x="1524106" y="465727"/>
                    <a:pt x="1462193" y="437724"/>
                  </a:cubicBezTo>
                  <a:cubicBezTo>
                    <a:pt x="1415702" y="415988"/>
                    <a:pt x="1370363" y="391861"/>
                    <a:pt x="1326367" y="365429"/>
                  </a:cubicBezTo>
                  <a:cubicBezTo>
                    <a:pt x="1271598" y="333806"/>
                    <a:pt x="1214924" y="301040"/>
                    <a:pt x="1155583" y="279704"/>
                  </a:cubicBezTo>
                  <a:cubicBezTo>
                    <a:pt x="1138534" y="273513"/>
                    <a:pt x="1121294" y="268179"/>
                    <a:pt x="1103863" y="263512"/>
                  </a:cubicBezTo>
                  <a:cubicBezTo>
                    <a:pt x="1170538" y="307708"/>
                    <a:pt x="1224830" y="365524"/>
                    <a:pt x="1265788" y="413435"/>
                  </a:cubicBezTo>
                  <a:cubicBezTo>
                    <a:pt x="1363857" y="528478"/>
                    <a:pt x="1446706" y="655665"/>
                    <a:pt x="1512295" y="791863"/>
                  </a:cubicBezTo>
                  <a:cubicBezTo>
                    <a:pt x="1514076" y="793835"/>
                    <a:pt x="1515524" y="796093"/>
                    <a:pt x="1516581" y="798531"/>
                  </a:cubicBezTo>
                  <a:lnTo>
                    <a:pt x="1525535" y="819867"/>
                  </a:lnTo>
                  <a:cubicBezTo>
                    <a:pt x="1530421" y="832078"/>
                    <a:pt x="1524496" y="845937"/>
                    <a:pt x="1512285" y="850823"/>
                  </a:cubicBezTo>
                  <a:cubicBezTo>
                    <a:pt x="1500608" y="855509"/>
                    <a:pt x="1487301" y="850290"/>
                    <a:pt x="1481910" y="838917"/>
                  </a:cubicBezTo>
                  <a:cubicBezTo>
                    <a:pt x="1416206" y="696423"/>
                    <a:pt x="1331281" y="563615"/>
                    <a:pt x="1229497" y="444201"/>
                  </a:cubicBezTo>
                  <a:cubicBezTo>
                    <a:pt x="1164251" y="368001"/>
                    <a:pt x="1062619" y="263226"/>
                    <a:pt x="934222" y="245224"/>
                  </a:cubicBezTo>
                  <a:cubicBezTo>
                    <a:pt x="868881" y="235699"/>
                    <a:pt x="801444" y="248843"/>
                    <a:pt x="736198" y="261511"/>
                  </a:cubicBezTo>
                  <a:lnTo>
                    <a:pt x="620088" y="283895"/>
                  </a:lnTo>
                  <a:cubicBezTo>
                    <a:pt x="576330" y="298678"/>
                    <a:pt x="533658" y="316471"/>
                    <a:pt x="492358" y="337140"/>
                  </a:cubicBezTo>
                  <a:cubicBezTo>
                    <a:pt x="329518" y="420055"/>
                    <a:pt x="196673" y="551805"/>
                    <a:pt x="112405" y="713949"/>
                  </a:cubicBezTo>
                  <a:cubicBezTo>
                    <a:pt x="94498" y="748620"/>
                    <a:pt x="73353" y="794721"/>
                    <a:pt x="69066" y="843775"/>
                  </a:cubicBezTo>
                  <a:cubicBezTo>
                    <a:pt x="68057" y="856376"/>
                    <a:pt x="57418" y="866016"/>
                    <a:pt x="44778" y="865777"/>
                  </a:cubicBezTo>
                  <a:close/>
                  <a:moveTo>
                    <a:pt x="1020995" y="199027"/>
                  </a:moveTo>
                  <a:cubicBezTo>
                    <a:pt x="1072392" y="206057"/>
                    <a:pt x="1122941" y="218277"/>
                    <a:pt x="1171871" y="235508"/>
                  </a:cubicBezTo>
                  <a:cubicBezTo>
                    <a:pt x="1235117" y="258654"/>
                    <a:pt x="1293601" y="292658"/>
                    <a:pt x="1350179" y="325043"/>
                  </a:cubicBezTo>
                  <a:cubicBezTo>
                    <a:pt x="1392746" y="350656"/>
                    <a:pt x="1436619" y="374030"/>
                    <a:pt x="1481624" y="395052"/>
                  </a:cubicBezTo>
                  <a:cubicBezTo>
                    <a:pt x="1536393" y="419531"/>
                    <a:pt x="1581065" y="430295"/>
                    <a:pt x="1622023" y="428580"/>
                  </a:cubicBezTo>
                  <a:cubicBezTo>
                    <a:pt x="1670886" y="426675"/>
                    <a:pt x="1714986" y="404482"/>
                    <a:pt x="1737275" y="370668"/>
                  </a:cubicBezTo>
                  <a:cubicBezTo>
                    <a:pt x="1765850" y="326758"/>
                    <a:pt x="1758802" y="258558"/>
                    <a:pt x="1720035" y="212172"/>
                  </a:cubicBezTo>
                  <a:cubicBezTo>
                    <a:pt x="1684983" y="170167"/>
                    <a:pt x="1627738" y="142925"/>
                    <a:pt x="1558872" y="135972"/>
                  </a:cubicBezTo>
                  <a:cubicBezTo>
                    <a:pt x="1494768" y="129019"/>
                    <a:pt x="1428665" y="138829"/>
                    <a:pt x="1364657" y="148354"/>
                  </a:cubicBezTo>
                  <a:lnTo>
                    <a:pt x="1036045" y="197217"/>
                  </a:lnTo>
                  <a:close/>
                  <a:moveTo>
                    <a:pt x="192320" y="47294"/>
                  </a:moveTo>
                  <a:cubicBezTo>
                    <a:pt x="142885" y="47294"/>
                    <a:pt x="88593" y="59676"/>
                    <a:pt x="63637" y="107778"/>
                  </a:cubicBezTo>
                  <a:cubicBezTo>
                    <a:pt x="38682" y="155879"/>
                    <a:pt x="41158" y="206266"/>
                    <a:pt x="67924" y="239699"/>
                  </a:cubicBezTo>
                  <a:cubicBezTo>
                    <a:pt x="95927" y="274656"/>
                    <a:pt x="144124" y="297325"/>
                    <a:pt x="201274" y="301992"/>
                  </a:cubicBezTo>
                  <a:cubicBezTo>
                    <a:pt x="255185" y="306279"/>
                    <a:pt x="310620" y="295611"/>
                    <a:pt x="364246" y="285228"/>
                  </a:cubicBezTo>
                  <a:lnTo>
                    <a:pt x="606658" y="238461"/>
                  </a:lnTo>
                  <a:cubicBezTo>
                    <a:pt x="635995" y="228555"/>
                    <a:pt x="665617" y="219696"/>
                    <a:pt x="695526" y="211886"/>
                  </a:cubicBezTo>
                  <a:cubicBezTo>
                    <a:pt x="680858" y="209410"/>
                    <a:pt x="666189" y="206647"/>
                    <a:pt x="651616" y="203409"/>
                  </a:cubicBezTo>
                  <a:cubicBezTo>
                    <a:pt x="533410" y="177691"/>
                    <a:pt x="421396" y="125208"/>
                    <a:pt x="325670" y="78155"/>
                  </a:cubicBezTo>
                  <a:lnTo>
                    <a:pt x="324813" y="77679"/>
                  </a:lnTo>
                  <a:cubicBezTo>
                    <a:pt x="307830" y="68392"/>
                    <a:pt x="289790" y="61162"/>
                    <a:pt x="271092" y="56152"/>
                  </a:cubicBezTo>
                  <a:cubicBezTo>
                    <a:pt x="245307" y="50418"/>
                    <a:pt x="219009" y="47323"/>
                    <a:pt x="192606" y="46913"/>
                  </a:cubicBezTo>
                  <a:close/>
                </a:path>
              </a:pathLst>
            </a:custGeom>
            <a:solidFill>
              <a:schemeClr val="dk2"/>
            </a:solidFill>
            <a:ln w="9525" cap="flat" cmpd="sng">
              <a:solidFill>
                <a:schemeClr val="dk2"/>
              </a:solidFill>
              <a:prstDash val="solid"/>
              <a:round/>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013" b="0" i="0" u="none" strike="noStrike" cap="none">
                <a:solidFill>
                  <a:srgbClr val="000000"/>
                </a:solidFill>
                <a:latin typeface="Calibri"/>
                <a:ea typeface="Calibri"/>
                <a:cs typeface="Calibri"/>
                <a:sym typeface="Calibri"/>
              </a:endParaRPr>
            </a:p>
          </p:txBody>
        </p:sp>
        <p:sp>
          <p:nvSpPr>
            <p:cNvPr id="43" name="Google Shape;43;p2"/>
            <p:cNvSpPr/>
            <p:nvPr/>
          </p:nvSpPr>
          <p:spPr>
            <a:xfrm>
              <a:off x="8172137" y="1758861"/>
              <a:ext cx="125407" cy="151954"/>
            </a:xfrm>
            <a:custGeom>
              <a:avLst/>
              <a:gdLst/>
              <a:ahLst/>
              <a:cxnLst/>
              <a:rect l="l" t="t" r="r" b="b"/>
              <a:pathLst>
                <a:path w="125407" h="151954" extrusionOk="0">
                  <a:moveTo>
                    <a:pt x="23279" y="151454"/>
                  </a:moveTo>
                  <a:cubicBezTo>
                    <a:pt x="10125" y="151454"/>
                    <a:pt x="-533" y="140785"/>
                    <a:pt x="-524" y="127632"/>
                  </a:cubicBezTo>
                  <a:cubicBezTo>
                    <a:pt x="-524" y="119849"/>
                    <a:pt x="3277" y="112563"/>
                    <a:pt x="9659" y="108115"/>
                  </a:cubicBezTo>
                  <a:cubicBezTo>
                    <a:pt x="41548" y="85693"/>
                    <a:pt x="65513" y="53746"/>
                    <a:pt x="78143" y="16866"/>
                  </a:cubicBezTo>
                  <a:cubicBezTo>
                    <a:pt x="81706" y="4207"/>
                    <a:pt x="94860" y="-3166"/>
                    <a:pt x="107518" y="397"/>
                  </a:cubicBezTo>
                  <a:cubicBezTo>
                    <a:pt x="120177" y="3959"/>
                    <a:pt x="127550" y="17113"/>
                    <a:pt x="123987" y="29772"/>
                  </a:cubicBezTo>
                  <a:cubicBezTo>
                    <a:pt x="123768" y="30562"/>
                    <a:pt x="123502" y="31343"/>
                    <a:pt x="123196" y="32105"/>
                  </a:cubicBezTo>
                  <a:cubicBezTo>
                    <a:pt x="107328" y="78625"/>
                    <a:pt x="77114" y="118907"/>
                    <a:pt x="36900" y="147168"/>
                  </a:cubicBezTo>
                  <a:cubicBezTo>
                    <a:pt x="32928" y="150006"/>
                    <a:pt x="28156" y="151501"/>
                    <a:pt x="23279" y="151454"/>
                  </a:cubicBezTo>
                  <a:close/>
                </a:path>
              </a:pathLst>
            </a:custGeom>
            <a:solidFill>
              <a:schemeClr val="dk2"/>
            </a:solidFill>
            <a:ln w="9525" cap="flat" cmpd="sng">
              <a:solidFill>
                <a:schemeClr val="dk2"/>
              </a:solidFill>
              <a:prstDash val="solid"/>
              <a:round/>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013" b="0" i="0" u="none" strike="noStrike" cap="none">
                <a:solidFill>
                  <a:srgbClr val="000000"/>
                </a:solidFill>
                <a:latin typeface="Calibri"/>
                <a:ea typeface="Calibri"/>
                <a:cs typeface="Calibri"/>
                <a:sym typeface="Calibri"/>
              </a:endParaRPr>
            </a:p>
          </p:txBody>
        </p:sp>
        <p:sp>
          <p:nvSpPr>
            <p:cNvPr id="44" name="Google Shape;44;p2"/>
            <p:cNvSpPr/>
            <p:nvPr/>
          </p:nvSpPr>
          <p:spPr>
            <a:xfrm>
              <a:off x="8174645" y="1743110"/>
              <a:ext cx="138868" cy="158159"/>
            </a:xfrm>
            <a:custGeom>
              <a:avLst/>
              <a:gdLst/>
              <a:ahLst/>
              <a:cxnLst/>
              <a:rect l="l" t="t" r="r" b="b"/>
              <a:pathLst>
                <a:path w="138868" h="158159" extrusionOk="0">
                  <a:moveTo>
                    <a:pt x="107091" y="157660"/>
                  </a:moveTo>
                  <a:cubicBezTo>
                    <a:pt x="93937" y="157650"/>
                    <a:pt x="83288" y="146982"/>
                    <a:pt x="83288" y="133838"/>
                  </a:cubicBezTo>
                  <a:cubicBezTo>
                    <a:pt x="83288" y="129085"/>
                    <a:pt x="84717" y="124446"/>
                    <a:pt x="87374" y="120512"/>
                  </a:cubicBezTo>
                  <a:cubicBezTo>
                    <a:pt x="91851" y="94890"/>
                    <a:pt x="93946" y="70601"/>
                    <a:pt x="82136" y="58028"/>
                  </a:cubicBezTo>
                  <a:cubicBezTo>
                    <a:pt x="78964" y="54733"/>
                    <a:pt x="75135" y="52132"/>
                    <a:pt x="70896" y="50408"/>
                  </a:cubicBezTo>
                  <a:cubicBezTo>
                    <a:pt x="65438" y="47522"/>
                    <a:pt x="59181" y="46494"/>
                    <a:pt x="53084" y="47456"/>
                  </a:cubicBezTo>
                  <a:lnTo>
                    <a:pt x="50608" y="48408"/>
                  </a:lnTo>
                  <a:cubicBezTo>
                    <a:pt x="50379" y="49542"/>
                    <a:pt x="50065" y="50656"/>
                    <a:pt x="49656" y="51742"/>
                  </a:cubicBezTo>
                  <a:cubicBezTo>
                    <a:pt x="45455" y="63667"/>
                    <a:pt x="33663" y="71173"/>
                    <a:pt x="21081" y="69935"/>
                  </a:cubicBezTo>
                  <a:cubicBezTo>
                    <a:pt x="8031" y="68772"/>
                    <a:pt x="-1599" y="57247"/>
                    <a:pt x="-427" y="44198"/>
                  </a:cubicBezTo>
                  <a:cubicBezTo>
                    <a:pt x="-313" y="42922"/>
                    <a:pt x="-103" y="41655"/>
                    <a:pt x="221" y="40407"/>
                  </a:cubicBezTo>
                  <a:cubicBezTo>
                    <a:pt x="925" y="37569"/>
                    <a:pt x="1887" y="34797"/>
                    <a:pt x="3078" y="32120"/>
                  </a:cubicBezTo>
                  <a:cubicBezTo>
                    <a:pt x="3850" y="29786"/>
                    <a:pt x="4936" y="27577"/>
                    <a:pt x="6316" y="25548"/>
                  </a:cubicBezTo>
                  <a:cubicBezTo>
                    <a:pt x="7041" y="24482"/>
                    <a:pt x="7869" y="23491"/>
                    <a:pt x="8793" y="22595"/>
                  </a:cubicBezTo>
                  <a:cubicBezTo>
                    <a:pt x="16889" y="11861"/>
                    <a:pt x="28481" y="4279"/>
                    <a:pt x="41559" y="1164"/>
                  </a:cubicBezTo>
                  <a:cubicBezTo>
                    <a:pt x="57885" y="-2331"/>
                    <a:pt x="74916" y="-284"/>
                    <a:pt x="89946" y="6975"/>
                  </a:cubicBezTo>
                  <a:cubicBezTo>
                    <a:pt x="99938" y="11270"/>
                    <a:pt x="108977" y="17519"/>
                    <a:pt x="116521" y="25358"/>
                  </a:cubicBezTo>
                  <a:cubicBezTo>
                    <a:pt x="146715" y="57552"/>
                    <a:pt x="138238" y="104891"/>
                    <a:pt x="133666" y="130133"/>
                  </a:cubicBezTo>
                  <a:cubicBezTo>
                    <a:pt x="132523" y="138915"/>
                    <a:pt x="128094" y="146944"/>
                    <a:pt x="121283" y="152612"/>
                  </a:cubicBezTo>
                  <a:cubicBezTo>
                    <a:pt x="117216" y="155774"/>
                    <a:pt x="112244" y="157546"/>
                    <a:pt x="107091" y="157660"/>
                  </a:cubicBezTo>
                  <a:close/>
                </a:path>
              </a:pathLst>
            </a:custGeom>
            <a:solidFill>
              <a:schemeClr val="dk2"/>
            </a:solidFill>
            <a:ln w="9525" cap="flat" cmpd="sng">
              <a:solidFill>
                <a:schemeClr val="dk2"/>
              </a:solidFill>
              <a:prstDash val="solid"/>
              <a:round/>
              <a:headEnd type="none" w="sm" len="sm"/>
              <a:tailEnd type="none" w="sm" len="sm"/>
            </a:ln>
            <a:effectLst>
              <a:outerShdw blurRad="63500" sx="102000" sy="102000" algn="ctr" rotWithShape="0">
                <a:srgbClr val="000000">
                  <a:alpha val="40000"/>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Calibri"/>
                <a:buNone/>
              </a:pPr>
              <a:endParaRPr sz="1013" b="0" i="0" u="none" strike="noStrike" cap="none">
                <a:solidFill>
                  <a:srgbClr val="000000"/>
                </a:solidFill>
                <a:latin typeface="Calibri"/>
                <a:ea typeface="Calibri"/>
                <a:cs typeface="Calibri"/>
                <a:sym typeface="Calibri"/>
              </a:endParaRPr>
            </a:p>
          </p:txBody>
        </p:sp>
      </p:grpSp>
      <p:sp>
        <p:nvSpPr>
          <p:cNvPr id="45" name="Google Shape;45;p2"/>
          <p:cNvSpPr/>
          <p:nvPr/>
        </p:nvSpPr>
        <p:spPr>
          <a:xfrm rot="5400000">
            <a:off x="-861969" y="10677550"/>
            <a:ext cx="2011280" cy="64456"/>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spcFirstLastPara="1" wrap="square" lIns="51427" tIns="25706" rIns="51427" bIns="25706" anchor="ctr" anchorCtr="0">
            <a:noAutofit/>
          </a:bodyPr>
          <a:lstStyle/>
          <a:p>
            <a:pPr marL="0" marR="0" lvl="0" indent="0" algn="l" rtl="0">
              <a:spcBef>
                <a:spcPts val="0"/>
              </a:spcBef>
              <a:spcAft>
                <a:spcPts val="0"/>
              </a:spcAft>
              <a:buNone/>
            </a:pPr>
            <a:endParaRPr sz="1013">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002 Intro 1">
  <p:cSld name="CUSTOM_1_1">
    <p:bg>
      <p:bgPr>
        <a:solidFill>
          <a:schemeClr val="accent6"/>
        </a:solidFill>
        <a:effectLst/>
      </p:bgPr>
    </p:bg>
    <p:spTree>
      <p:nvGrpSpPr>
        <p:cNvPr id="1" name="Shape 62"/>
        <p:cNvGrpSpPr/>
        <p:nvPr/>
      </p:nvGrpSpPr>
      <p:grpSpPr>
        <a:xfrm>
          <a:off x="0" y="0"/>
          <a:ext cx="0" cy="0"/>
          <a:chOff x="0" y="0"/>
          <a:chExt cx="0" cy="0"/>
        </a:xfrm>
      </p:grpSpPr>
      <p:sp>
        <p:nvSpPr>
          <p:cNvPr id="63" name="Google Shape;63;p4"/>
          <p:cNvSpPr/>
          <p:nvPr/>
        </p:nvSpPr>
        <p:spPr>
          <a:xfrm>
            <a:off x="55861" y="197520"/>
            <a:ext cx="6743250" cy="11789867"/>
          </a:xfrm>
          <a:prstGeom prst="rect">
            <a:avLst/>
          </a:prstGeom>
          <a:noFill/>
          <a:ln w="19050" cap="flat" cmpd="sng">
            <a:solidFill>
              <a:schemeClr val="lt2"/>
            </a:solidFill>
            <a:prstDash val="dash"/>
            <a:miter lim="800000"/>
            <a:headEnd type="none" w="sm" len="sm"/>
            <a:tailEnd type="none" w="sm" len="sm"/>
          </a:ln>
          <a:effectLst>
            <a:outerShdw blurRad="50800" dist="12700" dir="5400000" algn="t" rotWithShape="0">
              <a:srgbClr val="000000">
                <a:alpha val="40000"/>
              </a:srgbClr>
            </a:outerShdw>
          </a:effectLst>
        </p:spPr>
        <p:txBody>
          <a:bodyPr spcFirstLastPara="1" wrap="square" lIns="51427" tIns="25706" rIns="51427" bIns="25706" anchor="ctr" anchorCtr="0">
            <a:noAutofit/>
          </a:bodyPr>
          <a:lstStyle/>
          <a:p>
            <a:pPr marL="0" marR="0" lvl="0" indent="0" algn="ctr" rtl="0">
              <a:spcBef>
                <a:spcPts val="0"/>
              </a:spcBef>
              <a:spcAft>
                <a:spcPts val="0"/>
              </a:spcAft>
              <a:buNone/>
            </a:pPr>
            <a:endParaRPr sz="1013" b="0" i="0" u="none" strike="noStrike" cap="none">
              <a:solidFill>
                <a:srgbClr val="FFFFFF"/>
              </a:solidFill>
              <a:latin typeface="Calibri"/>
              <a:ea typeface="Calibri"/>
              <a:cs typeface="Calibri"/>
              <a:sym typeface="Calibri"/>
            </a:endParaRPr>
          </a:p>
        </p:txBody>
      </p:sp>
      <p:grpSp>
        <p:nvGrpSpPr>
          <p:cNvPr id="64" name="Google Shape;64;p4"/>
          <p:cNvGrpSpPr/>
          <p:nvPr/>
        </p:nvGrpSpPr>
        <p:grpSpPr>
          <a:xfrm>
            <a:off x="-108802" y="-194047"/>
            <a:ext cx="7018616" cy="12431600"/>
            <a:chOff x="-78369" y="101243"/>
            <a:chExt cx="12477540" cy="6992775"/>
          </a:xfrm>
        </p:grpSpPr>
        <p:grpSp>
          <p:nvGrpSpPr>
            <p:cNvPr id="65" name="Google Shape;65;p4"/>
            <p:cNvGrpSpPr/>
            <p:nvPr/>
          </p:nvGrpSpPr>
          <p:grpSpPr>
            <a:xfrm>
              <a:off x="355561" y="101243"/>
              <a:ext cx="11994592" cy="879281"/>
              <a:chOff x="355592" y="120235"/>
              <a:chExt cx="9907973" cy="726319"/>
            </a:xfrm>
          </p:grpSpPr>
          <p:grpSp>
            <p:nvGrpSpPr>
              <p:cNvPr id="66" name="Google Shape;66;p4"/>
              <p:cNvGrpSpPr/>
              <p:nvPr/>
            </p:nvGrpSpPr>
            <p:grpSpPr>
              <a:xfrm>
                <a:off x="355592" y="120235"/>
                <a:ext cx="3177166" cy="726319"/>
                <a:chOff x="1336604" y="120235"/>
                <a:chExt cx="3177166" cy="726319"/>
              </a:xfrm>
            </p:grpSpPr>
            <p:grpSp>
              <p:nvGrpSpPr>
                <p:cNvPr id="67" name="Google Shape;67;p4"/>
                <p:cNvGrpSpPr/>
                <p:nvPr/>
              </p:nvGrpSpPr>
              <p:grpSpPr>
                <a:xfrm>
                  <a:off x="1336604" y="210385"/>
                  <a:ext cx="569558" cy="561499"/>
                  <a:chOff x="8981520" y="812539"/>
                  <a:chExt cx="1454437" cy="1433858"/>
                </a:xfrm>
              </p:grpSpPr>
              <p:sp>
                <p:nvSpPr>
                  <p:cNvPr id="68" name="Google Shape;68;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9" name="Google Shape;69;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0" name="Google Shape;70;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71" name="Google Shape;71;p4"/>
                  <p:cNvGrpSpPr/>
                  <p:nvPr/>
                </p:nvGrpSpPr>
                <p:grpSpPr>
                  <a:xfrm>
                    <a:off x="9325906" y="1730830"/>
                    <a:ext cx="767216" cy="515566"/>
                    <a:chOff x="9948938" y="1727608"/>
                    <a:chExt cx="821870" cy="552294"/>
                  </a:xfrm>
                </p:grpSpPr>
                <p:grpSp>
                  <p:nvGrpSpPr>
                    <p:cNvPr id="72" name="Google Shape;72;p4"/>
                    <p:cNvGrpSpPr/>
                    <p:nvPr/>
                  </p:nvGrpSpPr>
                  <p:grpSpPr>
                    <a:xfrm>
                      <a:off x="9948938" y="1727608"/>
                      <a:ext cx="821870" cy="552294"/>
                      <a:chOff x="9948938" y="1727608"/>
                      <a:chExt cx="821870" cy="552294"/>
                    </a:xfrm>
                  </p:grpSpPr>
                  <p:sp>
                    <p:nvSpPr>
                      <p:cNvPr id="73" name="Google Shape;73;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4" name="Google Shape;74;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5" name="Google Shape;75;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6" name="Google Shape;76;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77" name="Google Shape;77;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8" name="Google Shape;78;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79" name="Google Shape;79;p4"/>
                <p:cNvGrpSpPr/>
                <p:nvPr/>
              </p:nvGrpSpPr>
              <p:grpSpPr>
                <a:xfrm>
                  <a:off x="3979614" y="210418"/>
                  <a:ext cx="534156" cy="534156"/>
                  <a:chOff x="6792372" y="781906"/>
                  <a:chExt cx="1461039" cy="1461039"/>
                </a:xfrm>
              </p:grpSpPr>
              <p:sp>
                <p:nvSpPr>
                  <p:cNvPr id="80" name="Google Shape;80;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1" name="Google Shape;81;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2" name="Google Shape;82;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3" name="Google Shape;83;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4" name="Google Shape;84;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5" name="Google Shape;85;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6" name="Google Shape;86;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7" name="Google Shape;87;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88" name="Google Shape;88;p4"/>
                <p:cNvGrpSpPr/>
                <p:nvPr/>
              </p:nvGrpSpPr>
              <p:grpSpPr>
                <a:xfrm>
                  <a:off x="2183757" y="210531"/>
                  <a:ext cx="656237" cy="521521"/>
                  <a:chOff x="4007195" y="4496639"/>
                  <a:chExt cx="1794958" cy="1426480"/>
                </a:xfrm>
              </p:grpSpPr>
              <p:sp>
                <p:nvSpPr>
                  <p:cNvPr id="89" name="Google Shape;89;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0" name="Google Shape;90;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91" name="Google Shape;91;p4"/>
                  <p:cNvGrpSpPr/>
                  <p:nvPr/>
                </p:nvGrpSpPr>
                <p:grpSpPr>
                  <a:xfrm>
                    <a:off x="4645342" y="5281135"/>
                    <a:ext cx="330517" cy="330517"/>
                    <a:chOff x="4645342" y="5281135"/>
                    <a:chExt cx="330517" cy="330517"/>
                  </a:xfrm>
                </p:grpSpPr>
                <p:sp>
                  <p:nvSpPr>
                    <p:cNvPr id="92" name="Google Shape;92;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3" name="Google Shape;93;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94" name="Google Shape;94;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95" name="Google Shape;95;p4"/>
                <p:cNvGrpSpPr/>
                <p:nvPr/>
              </p:nvGrpSpPr>
              <p:grpSpPr>
                <a:xfrm rot="-1303846">
                  <a:off x="3029143" y="248909"/>
                  <a:ext cx="785089" cy="468971"/>
                  <a:chOff x="6298470" y="4788725"/>
                  <a:chExt cx="2004661" cy="1197479"/>
                </a:xfrm>
              </p:grpSpPr>
              <p:sp>
                <p:nvSpPr>
                  <p:cNvPr id="96" name="Google Shape;96;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7" name="Google Shape;97;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8" name="Google Shape;98;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99" name="Google Shape;99;p4"/>
                  <p:cNvGrpSpPr/>
                  <p:nvPr/>
                </p:nvGrpSpPr>
                <p:grpSpPr>
                  <a:xfrm>
                    <a:off x="6325778" y="5359320"/>
                    <a:ext cx="1954514" cy="51101"/>
                    <a:chOff x="6733794" y="5309088"/>
                    <a:chExt cx="2093748" cy="54741"/>
                  </a:xfrm>
                </p:grpSpPr>
                <p:sp>
                  <p:nvSpPr>
                    <p:cNvPr id="100" name="Google Shape;100;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1" name="Google Shape;101;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02" name="Google Shape;102;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3" name="Google Shape;103;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4" name="Google Shape;104;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5" name="Google Shape;105;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6" name="Google Shape;106;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07" name="Google Shape;107;p4"/>
              <p:cNvGrpSpPr/>
              <p:nvPr/>
            </p:nvGrpSpPr>
            <p:grpSpPr>
              <a:xfrm>
                <a:off x="3705857" y="120235"/>
                <a:ext cx="3177166" cy="726319"/>
                <a:chOff x="1336604" y="120235"/>
                <a:chExt cx="3177166" cy="726319"/>
              </a:xfrm>
            </p:grpSpPr>
            <p:grpSp>
              <p:nvGrpSpPr>
                <p:cNvPr id="108" name="Google Shape;108;p4"/>
                <p:cNvGrpSpPr/>
                <p:nvPr/>
              </p:nvGrpSpPr>
              <p:grpSpPr>
                <a:xfrm>
                  <a:off x="1336604" y="210385"/>
                  <a:ext cx="569558" cy="561499"/>
                  <a:chOff x="8981520" y="812539"/>
                  <a:chExt cx="1454437" cy="1433858"/>
                </a:xfrm>
              </p:grpSpPr>
              <p:sp>
                <p:nvSpPr>
                  <p:cNvPr id="109" name="Google Shape;109;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0" name="Google Shape;110;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1" name="Google Shape;111;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12" name="Google Shape;112;p4"/>
                  <p:cNvGrpSpPr/>
                  <p:nvPr/>
                </p:nvGrpSpPr>
                <p:grpSpPr>
                  <a:xfrm>
                    <a:off x="9325906" y="1730830"/>
                    <a:ext cx="767216" cy="515566"/>
                    <a:chOff x="9948938" y="1727608"/>
                    <a:chExt cx="821870" cy="552294"/>
                  </a:xfrm>
                </p:grpSpPr>
                <p:grpSp>
                  <p:nvGrpSpPr>
                    <p:cNvPr id="113" name="Google Shape;113;p4"/>
                    <p:cNvGrpSpPr/>
                    <p:nvPr/>
                  </p:nvGrpSpPr>
                  <p:grpSpPr>
                    <a:xfrm>
                      <a:off x="9948938" y="1727608"/>
                      <a:ext cx="821870" cy="552294"/>
                      <a:chOff x="9948938" y="1727608"/>
                      <a:chExt cx="821870" cy="552294"/>
                    </a:xfrm>
                  </p:grpSpPr>
                  <p:sp>
                    <p:nvSpPr>
                      <p:cNvPr id="114" name="Google Shape;114;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5" name="Google Shape;115;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6" name="Google Shape;116;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7" name="Google Shape;117;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18" name="Google Shape;118;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9" name="Google Shape;119;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20" name="Google Shape;120;p4"/>
                <p:cNvGrpSpPr/>
                <p:nvPr/>
              </p:nvGrpSpPr>
              <p:grpSpPr>
                <a:xfrm>
                  <a:off x="3979614" y="210418"/>
                  <a:ext cx="534156" cy="534156"/>
                  <a:chOff x="6792372" y="781906"/>
                  <a:chExt cx="1461039" cy="1461039"/>
                </a:xfrm>
              </p:grpSpPr>
              <p:sp>
                <p:nvSpPr>
                  <p:cNvPr id="121" name="Google Shape;121;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22" name="Google Shape;122;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23" name="Google Shape;123;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24" name="Google Shape;124;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25" name="Google Shape;125;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26" name="Google Shape;126;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27" name="Google Shape;127;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28" name="Google Shape;128;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29" name="Google Shape;129;p4"/>
                <p:cNvGrpSpPr/>
                <p:nvPr/>
              </p:nvGrpSpPr>
              <p:grpSpPr>
                <a:xfrm>
                  <a:off x="2183757" y="210531"/>
                  <a:ext cx="656237" cy="521521"/>
                  <a:chOff x="4007195" y="4496639"/>
                  <a:chExt cx="1794958" cy="1426480"/>
                </a:xfrm>
              </p:grpSpPr>
              <p:sp>
                <p:nvSpPr>
                  <p:cNvPr id="130" name="Google Shape;130;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31" name="Google Shape;131;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32" name="Google Shape;132;p4"/>
                  <p:cNvGrpSpPr/>
                  <p:nvPr/>
                </p:nvGrpSpPr>
                <p:grpSpPr>
                  <a:xfrm>
                    <a:off x="4645342" y="5281135"/>
                    <a:ext cx="330517" cy="330517"/>
                    <a:chOff x="4645342" y="5281135"/>
                    <a:chExt cx="330517" cy="330517"/>
                  </a:xfrm>
                </p:grpSpPr>
                <p:sp>
                  <p:nvSpPr>
                    <p:cNvPr id="133" name="Google Shape;133;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34" name="Google Shape;134;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35" name="Google Shape;135;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36" name="Google Shape;136;p4"/>
                <p:cNvGrpSpPr/>
                <p:nvPr/>
              </p:nvGrpSpPr>
              <p:grpSpPr>
                <a:xfrm rot="-1303846">
                  <a:off x="3029143" y="248909"/>
                  <a:ext cx="785089" cy="468971"/>
                  <a:chOff x="6298470" y="4788725"/>
                  <a:chExt cx="2004661" cy="1197479"/>
                </a:xfrm>
              </p:grpSpPr>
              <p:sp>
                <p:nvSpPr>
                  <p:cNvPr id="137" name="Google Shape;137;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38" name="Google Shape;138;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39" name="Google Shape;139;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40" name="Google Shape;140;p4"/>
                  <p:cNvGrpSpPr/>
                  <p:nvPr/>
                </p:nvGrpSpPr>
                <p:grpSpPr>
                  <a:xfrm>
                    <a:off x="6325778" y="5359320"/>
                    <a:ext cx="1954514" cy="51101"/>
                    <a:chOff x="6733794" y="5309088"/>
                    <a:chExt cx="2093748" cy="54741"/>
                  </a:xfrm>
                </p:grpSpPr>
                <p:sp>
                  <p:nvSpPr>
                    <p:cNvPr id="141" name="Google Shape;141;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42" name="Google Shape;142;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43" name="Google Shape;143;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44" name="Google Shape;144;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45" name="Google Shape;145;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46" name="Google Shape;146;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47" name="Google Shape;147;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48" name="Google Shape;148;p4"/>
              <p:cNvGrpSpPr/>
              <p:nvPr/>
            </p:nvGrpSpPr>
            <p:grpSpPr>
              <a:xfrm>
                <a:off x="7086399" y="120235"/>
                <a:ext cx="3177166" cy="726319"/>
                <a:chOff x="1336604" y="120235"/>
                <a:chExt cx="3177166" cy="726319"/>
              </a:xfrm>
            </p:grpSpPr>
            <p:grpSp>
              <p:nvGrpSpPr>
                <p:cNvPr id="149" name="Google Shape;149;p4"/>
                <p:cNvGrpSpPr/>
                <p:nvPr/>
              </p:nvGrpSpPr>
              <p:grpSpPr>
                <a:xfrm>
                  <a:off x="1336604" y="210385"/>
                  <a:ext cx="569558" cy="561499"/>
                  <a:chOff x="8981520" y="812539"/>
                  <a:chExt cx="1454437" cy="1433858"/>
                </a:xfrm>
              </p:grpSpPr>
              <p:sp>
                <p:nvSpPr>
                  <p:cNvPr id="150" name="Google Shape;150;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51" name="Google Shape;151;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52" name="Google Shape;152;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53" name="Google Shape;153;p4"/>
                  <p:cNvGrpSpPr/>
                  <p:nvPr/>
                </p:nvGrpSpPr>
                <p:grpSpPr>
                  <a:xfrm>
                    <a:off x="9325906" y="1730830"/>
                    <a:ext cx="767216" cy="515566"/>
                    <a:chOff x="9948938" y="1727608"/>
                    <a:chExt cx="821870" cy="552294"/>
                  </a:xfrm>
                </p:grpSpPr>
                <p:grpSp>
                  <p:nvGrpSpPr>
                    <p:cNvPr id="154" name="Google Shape;154;p4"/>
                    <p:cNvGrpSpPr/>
                    <p:nvPr/>
                  </p:nvGrpSpPr>
                  <p:grpSpPr>
                    <a:xfrm>
                      <a:off x="9948938" y="1727608"/>
                      <a:ext cx="821870" cy="552294"/>
                      <a:chOff x="9948938" y="1727608"/>
                      <a:chExt cx="821870" cy="552294"/>
                    </a:xfrm>
                  </p:grpSpPr>
                  <p:sp>
                    <p:nvSpPr>
                      <p:cNvPr id="155" name="Google Shape;155;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56" name="Google Shape;156;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57" name="Google Shape;157;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58" name="Google Shape;158;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59" name="Google Shape;159;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60" name="Google Shape;160;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61" name="Google Shape;161;p4"/>
                <p:cNvGrpSpPr/>
                <p:nvPr/>
              </p:nvGrpSpPr>
              <p:grpSpPr>
                <a:xfrm>
                  <a:off x="3979614" y="210418"/>
                  <a:ext cx="534156" cy="534156"/>
                  <a:chOff x="6792372" y="781906"/>
                  <a:chExt cx="1461039" cy="1461039"/>
                </a:xfrm>
              </p:grpSpPr>
              <p:sp>
                <p:nvSpPr>
                  <p:cNvPr id="162" name="Google Shape;162;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63" name="Google Shape;163;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64" name="Google Shape;164;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65" name="Google Shape;165;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66" name="Google Shape;166;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67" name="Google Shape;167;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68" name="Google Shape;168;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69" name="Google Shape;169;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70" name="Google Shape;170;p4"/>
                <p:cNvGrpSpPr/>
                <p:nvPr/>
              </p:nvGrpSpPr>
              <p:grpSpPr>
                <a:xfrm>
                  <a:off x="2183757" y="210531"/>
                  <a:ext cx="656237" cy="521521"/>
                  <a:chOff x="4007195" y="4496639"/>
                  <a:chExt cx="1794958" cy="1426480"/>
                </a:xfrm>
              </p:grpSpPr>
              <p:sp>
                <p:nvSpPr>
                  <p:cNvPr id="171" name="Google Shape;171;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72" name="Google Shape;172;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73" name="Google Shape;173;p4"/>
                  <p:cNvGrpSpPr/>
                  <p:nvPr/>
                </p:nvGrpSpPr>
                <p:grpSpPr>
                  <a:xfrm>
                    <a:off x="4645342" y="5281135"/>
                    <a:ext cx="330517" cy="330517"/>
                    <a:chOff x="4645342" y="5281135"/>
                    <a:chExt cx="330517" cy="330517"/>
                  </a:xfrm>
                </p:grpSpPr>
                <p:sp>
                  <p:nvSpPr>
                    <p:cNvPr id="174" name="Google Shape;174;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75" name="Google Shape;175;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76" name="Google Shape;176;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77" name="Google Shape;177;p4"/>
                <p:cNvGrpSpPr/>
                <p:nvPr/>
              </p:nvGrpSpPr>
              <p:grpSpPr>
                <a:xfrm rot="-1303846">
                  <a:off x="3029143" y="248909"/>
                  <a:ext cx="785089" cy="468971"/>
                  <a:chOff x="6298470" y="4788725"/>
                  <a:chExt cx="2004661" cy="1197479"/>
                </a:xfrm>
              </p:grpSpPr>
              <p:sp>
                <p:nvSpPr>
                  <p:cNvPr id="178" name="Google Shape;178;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79" name="Google Shape;179;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80" name="Google Shape;180;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81" name="Google Shape;181;p4"/>
                  <p:cNvGrpSpPr/>
                  <p:nvPr/>
                </p:nvGrpSpPr>
                <p:grpSpPr>
                  <a:xfrm>
                    <a:off x="6325778" y="5359320"/>
                    <a:ext cx="1954514" cy="51101"/>
                    <a:chOff x="6733794" y="5309088"/>
                    <a:chExt cx="2093748" cy="54741"/>
                  </a:xfrm>
                </p:grpSpPr>
                <p:sp>
                  <p:nvSpPr>
                    <p:cNvPr id="182" name="Google Shape;182;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83" name="Google Shape;183;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84" name="Google Shape;184;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85" name="Google Shape;185;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86" name="Google Shape;186;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87" name="Google Shape;187;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88" name="Google Shape;188;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grpSp>
          <p:nvGrpSpPr>
            <p:cNvPr id="189" name="Google Shape;189;p4"/>
            <p:cNvGrpSpPr/>
            <p:nvPr/>
          </p:nvGrpSpPr>
          <p:grpSpPr>
            <a:xfrm flipH="1">
              <a:off x="-49100" y="865430"/>
              <a:ext cx="11994592" cy="879281"/>
              <a:chOff x="355592" y="120235"/>
              <a:chExt cx="9907973" cy="726319"/>
            </a:xfrm>
          </p:grpSpPr>
          <p:grpSp>
            <p:nvGrpSpPr>
              <p:cNvPr id="190" name="Google Shape;190;p4"/>
              <p:cNvGrpSpPr/>
              <p:nvPr/>
            </p:nvGrpSpPr>
            <p:grpSpPr>
              <a:xfrm>
                <a:off x="355592" y="120235"/>
                <a:ext cx="3177166" cy="726319"/>
                <a:chOff x="1336604" y="120235"/>
                <a:chExt cx="3177166" cy="726319"/>
              </a:xfrm>
            </p:grpSpPr>
            <p:grpSp>
              <p:nvGrpSpPr>
                <p:cNvPr id="191" name="Google Shape;191;p4"/>
                <p:cNvGrpSpPr/>
                <p:nvPr/>
              </p:nvGrpSpPr>
              <p:grpSpPr>
                <a:xfrm>
                  <a:off x="1336604" y="210385"/>
                  <a:ext cx="569558" cy="561499"/>
                  <a:chOff x="8981520" y="812539"/>
                  <a:chExt cx="1454437" cy="1433858"/>
                </a:xfrm>
              </p:grpSpPr>
              <p:sp>
                <p:nvSpPr>
                  <p:cNvPr id="192" name="Google Shape;192;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93" name="Google Shape;193;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94" name="Google Shape;194;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95" name="Google Shape;195;p4"/>
                  <p:cNvGrpSpPr/>
                  <p:nvPr/>
                </p:nvGrpSpPr>
                <p:grpSpPr>
                  <a:xfrm>
                    <a:off x="9325906" y="1730830"/>
                    <a:ext cx="767216" cy="515566"/>
                    <a:chOff x="9948938" y="1727608"/>
                    <a:chExt cx="821870" cy="552294"/>
                  </a:xfrm>
                </p:grpSpPr>
                <p:grpSp>
                  <p:nvGrpSpPr>
                    <p:cNvPr id="196" name="Google Shape;196;p4"/>
                    <p:cNvGrpSpPr/>
                    <p:nvPr/>
                  </p:nvGrpSpPr>
                  <p:grpSpPr>
                    <a:xfrm>
                      <a:off x="9948938" y="1727608"/>
                      <a:ext cx="821870" cy="552294"/>
                      <a:chOff x="9948938" y="1727608"/>
                      <a:chExt cx="821870" cy="552294"/>
                    </a:xfrm>
                  </p:grpSpPr>
                  <p:sp>
                    <p:nvSpPr>
                      <p:cNvPr id="197" name="Google Shape;197;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98" name="Google Shape;198;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99" name="Google Shape;199;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00" name="Google Shape;200;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201" name="Google Shape;201;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02" name="Google Shape;202;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203" name="Google Shape;203;p4"/>
                <p:cNvGrpSpPr/>
                <p:nvPr/>
              </p:nvGrpSpPr>
              <p:grpSpPr>
                <a:xfrm>
                  <a:off x="3979614" y="210418"/>
                  <a:ext cx="534156" cy="534156"/>
                  <a:chOff x="6792372" y="781906"/>
                  <a:chExt cx="1461039" cy="1461039"/>
                </a:xfrm>
              </p:grpSpPr>
              <p:sp>
                <p:nvSpPr>
                  <p:cNvPr id="204" name="Google Shape;204;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05" name="Google Shape;205;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06" name="Google Shape;206;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07" name="Google Shape;207;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08" name="Google Shape;208;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09" name="Google Shape;209;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10" name="Google Shape;210;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11" name="Google Shape;211;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212" name="Google Shape;212;p4"/>
                <p:cNvGrpSpPr/>
                <p:nvPr/>
              </p:nvGrpSpPr>
              <p:grpSpPr>
                <a:xfrm>
                  <a:off x="2183757" y="210531"/>
                  <a:ext cx="656237" cy="521521"/>
                  <a:chOff x="4007195" y="4496639"/>
                  <a:chExt cx="1794958" cy="1426480"/>
                </a:xfrm>
              </p:grpSpPr>
              <p:sp>
                <p:nvSpPr>
                  <p:cNvPr id="213" name="Google Shape;213;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14" name="Google Shape;214;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215" name="Google Shape;215;p4"/>
                  <p:cNvGrpSpPr/>
                  <p:nvPr/>
                </p:nvGrpSpPr>
                <p:grpSpPr>
                  <a:xfrm>
                    <a:off x="4645342" y="5281135"/>
                    <a:ext cx="330517" cy="330517"/>
                    <a:chOff x="4645342" y="5281135"/>
                    <a:chExt cx="330517" cy="330517"/>
                  </a:xfrm>
                </p:grpSpPr>
                <p:sp>
                  <p:nvSpPr>
                    <p:cNvPr id="216" name="Google Shape;216;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17" name="Google Shape;217;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218" name="Google Shape;218;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219" name="Google Shape;219;p4"/>
                <p:cNvGrpSpPr/>
                <p:nvPr/>
              </p:nvGrpSpPr>
              <p:grpSpPr>
                <a:xfrm rot="-1303846">
                  <a:off x="3029143" y="248909"/>
                  <a:ext cx="785089" cy="468971"/>
                  <a:chOff x="6298470" y="4788725"/>
                  <a:chExt cx="2004661" cy="1197479"/>
                </a:xfrm>
              </p:grpSpPr>
              <p:sp>
                <p:nvSpPr>
                  <p:cNvPr id="220" name="Google Shape;220;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21" name="Google Shape;221;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22" name="Google Shape;222;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223" name="Google Shape;223;p4"/>
                  <p:cNvGrpSpPr/>
                  <p:nvPr/>
                </p:nvGrpSpPr>
                <p:grpSpPr>
                  <a:xfrm>
                    <a:off x="6325778" y="5359320"/>
                    <a:ext cx="1954514" cy="51101"/>
                    <a:chOff x="6733794" y="5309088"/>
                    <a:chExt cx="2093748" cy="54741"/>
                  </a:xfrm>
                </p:grpSpPr>
                <p:sp>
                  <p:nvSpPr>
                    <p:cNvPr id="224" name="Google Shape;224;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25" name="Google Shape;225;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226" name="Google Shape;226;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27" name="Google Shape;227;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28" name="Google Shape;228;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29" name="Google Shape;229;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30" name="Google Shape;230;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231" name="Google Shape;231;p4"/>
              <p:cNvGrpSpPr/>
              <p:nvPr/>
            </p:nvGrpSpPr>
            <p:grpSpPr>
              <a:xfrm>
                <a:off x="3705857" y="120235"/>
                <a:ext cx="3177166" cy="726319"/>
                <a:chOff x="1336604" y="120235"/>
                <a:chExt cx="3177166" cy="726319"/>
              </a:xfrm>
            </p:grpSpPr>
            <p:grpSp>
              <p:nvGrpSpPr>
                <p:cNvPr id="232" name="Google Shape;232;p4"/>
                <p:cNvGrpSpPr/>
                <p:nvPr/>
              </p:nvGrpSpPr>
              <p:grpSpPr>
                <a:xfrm>
                  <a:off x="1336604" y="210385"/>
                  <a:ext cx="569558" cy="561499"/>
                  <a:chOff x="8981520" y="812539"/>
                  <a:chExt cx="1454437" cy="1433858"/>
                </a:xfrm>
              </p:grpSpPr>
              <p:sp>
                <p:nvSpPr>
                  <p:cNvPr id="233" name="Google Shape;233;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34" name="Google Shape;234;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35" name="Google Shape;235;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236" name="Google Shape;236;p4"/>
                  <p:cNvGrpSpPr/>
                  <p:nvPr/>
                </p:nvGrpSpPr>
                <p:grpSpPr>
                  <a:xfrm>
                    <a:off x="9325906" y="1730830"/>
                    <a:ext cx="767216" cy="515566"/>
                    <a:chOff x="9948938" y="1727608"/>
                    <a:chExt cx="821870" cy="552294"/>
                  </a:xfrm>
                </p:grpSpPr>
                <p:grpSp>
                  <p:nvGrpSpPr>
                    <p:cNvPr id="237" name="Google Shape;237;p4"/>
                    <p:cNvGrpSpPr/>
                    <p:nvPr/>
                  </p:nvGrpSpPr>
                  <p:grpSpPr>
                    <a:xfrm>
                      <a:off x="9948938" y="1727608"/>
                      <a:ext cx="821870" cy="552294"/>
                      <a:chOff x="9948938" y="1727608"/>
                      <a:chExt cx="821870" cy="552294"/>
                    </a:xfrm>
                  </p:grpSpPr>
                  <p:sp>
                    <p:nvSpPr>
                      <p:cNvPr id="238" name="Google Shape;238;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39" name="Google Shape;239;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40" name="Google Shape;240;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41" name="Google Shape;241;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242" name="Google Shape;242;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43" name="Google Shape;243;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244" name="Google Shape;244;p4"/>
                <p:cNvGrpSpPr/>
                <p:nvPr/>
              </p:nvGrpSpPr>
              <p:grpSpPr>
                <a:xfrm>
                  <a:off x="3979614" y="210418"/>
                  <a:ext cx="534156" cy="534156"/>
                  <a:chOff x="6792372" y="781906"/>
                  <a:chExt cx="1461039" cy="1461039"/>
                </a:xfrm>
              </p:grpSpPr>
              <p:sp>
                <p:nvSpPr>
                  <p:cNvPr id="245" name="Google Shape;245;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46" name="Google Shape;246;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47" name="Google Shape;247;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48" name="Google Shape;248;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49" name="Google Shape;249;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50" name="Google Shape;250;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51" name="Google Shape;251;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52" name="Google Shape;252;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253" name="Google Shape;253;p4"/>
                <p:cNvGrpSpPr/>
                <p:nvPr/>
              </p:nvGrpSpPr>
              <p:grpSpPr>
                <a:xfrm>
                  <a:off x="2183757" y="210531"/>
                  <a:ext cx="656237" cy="521521"/>
                  <a:chOff x="4007195" y="4496639"/>
                  <a:chExt cx="1794958" cy="1426480"/>
                </a:xfrm>
              </p:grpSpPr>
              <p:sp>
                <p:nvSpPr>
                  <p:cNvPr id="254" name="Google Shape;254;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55" name="Google Shape;255;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256" name="Google Shape;256;p4"/>
                  <p:cNvGrpSpPr/>
                  <p:nvPr/>
                </p:nvGrpSpPr>
                <p:grpSpPr>
                  <a:xfrm>
                    <a:off x="4645342" y="5281135"/>
                    <a:ext cx="330517" cy="330517"/>
                    <a:chOff x="4645342" y="5281135"/>
                    <a:chExt cx="330517" cy="330517"/>
                  </a:xfrm>
                </p:grpSpPr>
                <p:sp>
                  <p:nvSpPr>
                    <p:cNvPr id="257" name="Google Shape;257;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58" name="Google Shape;258;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259" name="Google Shape;259;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260" name="Google Shape;260;p4"/>
                <p:cNvGrpSpPr/>
                <p:nvPr/>
              </p:nvGrpSpPr>
              <p:grpSpPr>
                <a:xfrm rot="-1303846">
                  <a:off x="3029143" y="248909"/>
                  <a:ext cx="785089" cy="468971"/>
                  <a:chOff x="6298470" y="4788725"/>
                  <a:chExt cx="2004661" cy="1197479"/>
                </a:xfrm>
              </p:grpSpPr>
              <p:sp>
                <p:nvSpPr>
                  <p:cNvPr id="261" name="Google Shape;261;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62" name="Google Shape;262;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63" name="Google Shape;263;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264" name="Google Shape;264;p4"/>
                  <p:cNvGrpSpPr/>
                  <p:nvPr/>
                </p:nvGrpSpPr>
                <p:grpSpPr>
                  <a:xfrm>
                    <a:off x="6325778" y="5359320"/>
                    <a:ext cx="1954514" cy="51101"/>
                    <a:chOff x="6733794" y="5309088"/>
                    <a:chExt cx="2093748" cy="54741"/>
                  </a:xfrm>
                </p:grpSpPr>
                <p:sp>
                  <p:nvSpPr>
                    <p:cNvPr id="265" name="Google Shape;265;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66" name="Google Shape;266;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267" name="Google Shape;267;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68" name="Google Shape;268;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69" name="Google Shape;269;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70" name="Google Shape;270;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71" name="Google Shape;271;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272" name="Google Shape;272;p4"/>
              <p:cNvGrpSpPr/>
              <p:nvPr/>
            </p:nvGrpSpPr>
            <p:grpSpPr>
              <a:xfrm>
                <a:off x="7086399" y="120235"/>
                <a:ext cx="3177166" cy="726319"/>
                <a:chOff x="1336604" y="120235"/>
                <a:chExt cx="3177166" cy="726319"/>
              </a:xfrm>
            </p:grpSpPr>
            <p:grpSp>
              <p:nvGrpSpPr>
                <p:cNvPr id="273" name="Google Shape;273;p4"/>
                <p:cNvGrpSpPr/>
                <p:nvPr/>
              </p:nvGrpSpPr>
              <p:grpSpPr>
                <a:xfrm>
                  <a:off x="1336604" y="210385"/>
                  <a:ext cx="569558" cy="561499"/>
                  <a:chOff x="8981520" y="812539"/>
                  <a:chExt cx="1454437" cy="1433858"/>
                </a:xfrm>
              </p:grpSpPr>
              <p:sp>
                <p:nvSpPr>
                  <p:cNvPr id="274" name="Google Shape;274;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75" name="Google Shape;275;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76" name="Google Shape;276;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277" name="Google Shape;277;p4"/>
                  <p:cNvGrpSpPr/>
                  <p:nvPr/>
                </p:nvGrpSpPr>
                <p:grpSpPr>
                  <a:xfrm>
                    <a:off x="9325906" y="1730830"/>
                    <a:ext cx="767216" cy="515566"/>
                    <a:chOff x="9948938" y="1727608"/>
                    <a:chExt cx="821870" cy="552294"/>
                  </a:xfrm>
                </p:grpSpPr>
                <p:grpSp>
                  <p:nvGrpSpPr>
                    <p:cNvPr id="278" name="Google Shape;278;p4"/>
                    <p:cNvGrpSpPr/>
                    <p:nvPr/>
                  </p:nvGrpSpPr>
                  <p:grpSpPr>
                    <a:xfrm>
                      <a:off x="9948938" y="1727608"/>
                      <a:ext cx="821870" cy="552294"/>
                      <a:chOff x="9948938" y="1727608"/>
                      <a:chExt cx="821870" cy="552294"/>
                    </a:xfrm>
                  </p:grpSpPr>
                  <p:sp>
                    <p:nvSpPr>
                      <p:cNvPr id="279" name="Google Shape;279;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80" name="Google Shape;280;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81" name="Google Shape;281;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82" name="Google Shape;282;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283" name="Google Shape;283;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84" name="Google Shape;284;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285" name="Google Shape;285;p4"/>
                <p:cNvGrpSpPr/>
                <p:nvPr/>
              </p:nvGrpSpPr>
              <p:grpSpPr>
                <a:xfrm>
                  <a:off x="3979614" y="210418"/>
                  <a:ext cx="534156" cy="534156"/>
                  <a:chOff x="6792372" y="781906"/>
                  <a:chExt cx="1461039" cy="1461039"/>
                </a:xfrm>
              </p:grpSpPr>
              <p:sp>
                <p:nvSpPr>
                  <p:cNvPr id="286" name="Google Shape;286;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87" name="Google Shape;287;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88" name="Google Shape;288;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89" name="Google Shape;289;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90" name="Google Shape;290;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91" name="Google Shape;291;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92" name="Google Shape;292;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93" name="Google Shape;293;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294" name="Google Shape;294;p4"/>
                <p:cNvGrpSpPr/>
                <p:nvPr/>
              </p:nvGrpSpPr>
              <p:grpSpPr>
                <a:xfrm>
                  <a:off x="2183757" y="210531"/>
                  <a:ext cx="656237" cy="521521"/>
                  <a:chOff x="4007195" y="4496639"/>
                  <a:chExt cx="1794958" cy="1426480"/>
                </a:xfrm>
              </p:grpSpPr>
              <p:sp>
                <p:nvSpPr>
                  <p:cNvPr id="295" name="Google Shape;295;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96" name="Google Shape;296;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297" name="Google Shape;297;p4"/>
                  <p:cNvGrpSpPr/>
                  <p:nvPr/>
                </p:nvGrpSpPr>
                <p:grpSpPr>
                  <a:xfrm>
                    <a:off x="4645342" y="5281135"/>
                    <a:ext cx="330517" cy="330517"/>
                    <a:chOff x="4645342" y="5281135"/>
                    <a:chExt cx="330517" cy="330517"/>
                  </a:xfrm>
                </p:grpSpPr>
                <p:sp>
                  <p:nvSpPr>
                    <p:cNvPr id="298" name="Google Shape;298;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299" name="Google Shape;299;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300" name="Google Shape;300;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301" name="Google Shape;301;p4"/>
                <p:cNvGrpSpPr/>
                <p:nvPr/>
              </p:nvGrpSpPr>
              <p:grpSpPr>
                <a:xfrm rot="-1303846">
                  <a:off x="3029143" y="248909"/>
                  <a:ext cx="785089" cy="468971"/>
                  <a:chOff x="6298470" y="4788725"/>
                  <a:chExt cx="2004661" cy="1197479"/>
                </a:xfrm>
              </p:grpSpPr>
              <p:sp>
                <p:nvSpPr>
                  <p:cNvPr id="302" name="Google Shape;302;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03" name="Google Shape;303;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04" name="Google Shape;304;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305" name="Google Shape;305;p4"/>
                  <p:cNvGrpSpPr/>
                  <p:nvPr/>
                </p:nvGrpSpPr>
                <p:grpSpPr>
                  <a:xfrm>
                    <a:off x="6325778" y="5359320"/>
                    <a:ext cx="1954514" cy="51101"/>
                    <a:chOff x="6733794" y="5309088"/>
                    <a:chExt cx="2093748" cy="54741"/>
                  </a:xfrm>
                </p:grpSpPr>
                <p:sp>
                  <p:nvSpPr>
                    <p:cNvPr id="306" name="Google Shape;306;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07" name="Google Shape;307;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308" name="Google Shape;308;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09" name="Google Shape;309;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10" name="Google Shape;310;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11" name="Google Shape;311;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12" name="Google Shape;312;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grpSp>
          <p:nvGrpSpPr>
            <p:cNvPr id="313" name="Google Shape;313;p4"/>
            <p:cNvGrpSpPr/>
            <p:nvPr/>
          </p:nvGrpSpPr>
          <p:grpSpPr>
            <a:xfrm>
              <a:off x="404579" y="1629617"/>
              <a:ext cx="11994592" cy="879281"/>
              <a:chOff x="355592" y="120235"/>
              <a:chExt cx="9907973" cy="726319"/>
            </a:xfrm>
          </p:grpSpPr>
          <p:grpSp>
            <p:nvGrpSpPr>
              <p:cNvPr id="314" name="Google Shape;314;p4"/>
              <p:cNvGrpSpPr/>
              <p:nvPr/>
            </p:nvGrpSpPr>
            <p:grpSpPr>
              <a:xfrm>
                <a:off x="355592" y="120235"/>
                <a:ext cx="3177166" cy="726319"/>
                <a:chOff x="1336604" y="120235"/>
                <a:chExt cx="3177166" cy="726319"/>
              </a:xfrm>
            </p:grpSpPr>
            <p:grpSp>
              <p:nvGrpSpPr>
                <p:cNvPr id="315" name="Google Shape;315;p4"/>
                <p:cNvGrpSpPr/>
                <p:nvPr/>
              </p:nvGrpSpPr>
              <p:grpSpPr>
                <a:xfrm>
                  <a:off x="1336604" y="210385"/>
                  <a:ext cx="569558" cy="561499"/>
                  <a:chOff x="8981520" y="812539"/>
                  <a:chExt cx="1454437" cy="1433858"/>
                </a:xfrm>
              </p:grpSpPr>
              <p:sp>
                <p:nvSpPr>
                  <p:cNvPr id="316" name="Google Shape;316;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17" name="Google Shape;317;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18" name="Google Shape;318;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319" name="Google Shape;319;p4"/>
                  <p:cNvGrpSpPr/>
                  <p:nvPr/>
                </p:nvGrpSpPr>
                <p:grpSpPr>
                  <a:xfrm>
                    <a:off x="9325906" y="1730830"/>
                    <a:ext cx="767216" cy="515566"/>
                    <a:chOff x="9948938" y="1727608"/>
                    <a:chExt cx="821870" cy="552294"/>
                  </a:xfrm>
                </p:grpSpPr>
                <p:grpSp>
                  <p:nvGrpSpPr>
                    <p:cNvPr id="320" name="Google Shape;320;p4"/>
                    <p:cNvGrpSpPr/>
                    <p:nvPr/>
                  </p:nvGrpSpPr>
                  <p:grpSpPr>
                    <a:xfrm>
                      <a:off x="9948938" y="1727608"/>
                      <a:ext cx="821870" cy="552294"/>
                      <a:chOff x="9948938" y="1727608"/>
                      <a:chExt cx="821870" cy="552294"/>
                    </a:xfrm>
                  </p:grpSpPr>
                  <p:sp>
                    <p:nvSpPr>
                      <p:cNvPr id="321" name="Google Shape;321;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22" name="Google Shape;322;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23" name="Google Shape;323;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24" name="Google Shape;324;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325" name="Google Shape;325;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26" name="Google Shape;326;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327" name="Google Shape;327;p4"/>
                <p:cNvGrpSpPr/>
                <p:nvPr/>
              </p:nvGrpSpPr>
              <p:grpSpPr>
                <a:xfrm>
                  <a:off x="3979614" y="210418"/>
                  <a:ext cx="534156" cy="534156"/>
                  <a:chOff x="6792372" y="781906"/>
                  <a:chExt cx="1461039" cy="1461039"/>
                </a:xfrm>
              </p:grpSpPr>
              <p:sp>
                <p:nvSpPr>
                  <p:cNvPr id="328" name="Google Shape;328;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29" name="Google Shape;329;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30" name="Google Shape;330;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31" name="Google Shape;331;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32" name="Google Shape;332;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33" name="Google Shape;333;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34" name="Google Shape;334;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35" name="Google Shape;335;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336" name="Google Shape;336;p4"/>
                <p:cNvGrpSpPr/>
                <p:nvPr/>
              </p:nvGrpSpPr>
              <p:grpSpPr>
                <a:xfrm>
                  <a:off x="2183757" y="210531"/>
                  <a:ext cx="656237" cy="521521"/>
                  <a:chOff x="4007195" y="4496639"/>
                  <a:chExt cx="1794958" cy="1426480"/>
                </a:xfrm>
              </p:grpSpPr>
              <p:sp>
                <p:nvSpPr>
                  <p:cNvPr id="337" name="Google Shape;337;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38" name="Google Shape;338;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339" name="Google Shape;339;p4"/>
                  <p:cNvGrpSpPr/>
                  <p:nvPr/>
                </p:nvGrpSpPr>
                <p:grpSpPr>
                  <a:xfrm>
                    <a:off x="4645342" y="5281135"/>
                    <a:ext cx="330517" cy="330517"/>
                    <a:chOff x="4645342" y="5281135"/>
                    <a:chExt cx="330517" cy="330517"/>
                  </a:xfrm>
                </p:grpSpPr>
                <p:sp>
                  <p:nvSpPr>
                    <p:cNvPr id="340" name="Google Shape;340;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41" name="Google Shape;341;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342" name="Google Shape;342;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343" name="Google Shape;343;p4"/>
                <p:cNvGrpSpPr/>
                <p:nvPr/>
              </p:nvGrpSpPr>
              <p:grpSpPr>
                <a:xfrm rot="-1303846">
                  <a:off x="3029143" y="248909"/>
                  <a:ext cx="785089" cy="468971"/>
                  <a:chOff x="6298470" y="4788725"/>
                  <a:chExt cx="2004661" cy="1197479"/>
                </a:xfrm>
              </p:grpSpPr>
              <p:sp>
                <p:nvSpPr>
                  <p:cNvPr id="344" name="Google Shape;344;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45" name="Google Shape;345;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46" name="Google Shape;346;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347" name="Google Shape;347;p4"/>
                  <p:cNvGrpSpPr/>
                  <p:nvPr/>
                </p:nvGrpSpPr>
                <p:grpSpPr>
                  <a:xfrm>
                    <a:off x="6325778" y="5359320"/>
                    <a:ext cx="1954514" cy="51101"/>
                    <a:chOff x="6733794" y="5309088"/>
                    <a:chExt cx="2093748" cy="54741"/>
                  </a:xfrm>
                </p:grpSpPr>
                <p:sp>
                  <p:nvSpPr>
                    <p:cNvPr id="348" name="Google Shape;348;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49" name="Google Shape;349;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350" name="Google Shape;350;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51" name="Google Shape;351;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52" name="Google Shape;352;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53" name="Google Shape;353;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54" name="Google Shape;354;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355" name="Google Shape;355;p4"/>
              <p:cNvGrpSpPr/>
              <p:nvPr/>
            </p:nvGrpSpPr>
            <p:grpSpPr>
              <a:xfrm>
                <a:off x="3705857" y="120235"/>
                <a:ext cx="3177166" cy="726319"/>
                <a:chOff x="1336604" y="120235"/>
                <a:chExt cx="3177166" cy="726319"/>
              </a:xfrm>
            </p:grpSpPr>
            <p:grpSp>
              <p:nvGrpSpPr>
                <p:cNvPr id="356" name="Google Shape;356;p4"/>
                <p:cNvGrpSpPr/>
                <p:nvPr/>
              </p:nvGrpSpPr>
              <p:grpSpPr>
                <a:xfrm>
                  <a:off x="1336604" y="210385"/>
                  <a:ext cx="569558" cy="561499"/>
                  <a:chOff x="8981520" y="812539"/>
                  <a:chExt cx="1454437" cy="1433858"/>
                </a:xfrm>
              </p:grpSpPr>
              <p:sp>
                <p:nvSpPr>
                  <p:cNvPr id="357" name="Google Shape;357;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58" name="Google Shape;358;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59" name="Google Shape;359;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360" name="Google Shape;360;p4"/>
                  <p:cNvGrpSpPr/>
                  <p:nvPr/>
                </p:nvGrpSpPr>
                <p:grpSpPr>
                  <a:xfrm>
                    <a:off x="9325906" y="1730830"/>
                    <a:ext cx="767216" cy="515566"/>
                    <a:chOff x="9948938" y="1727608"/>
                    <a:chExt cx="821870" cy="552294"/>
                  </a:xfrm>
                </p:grpSpPr>
                <p:grpSp>
                  <p:nvGrpSpPr>
                    <p:cNvPr id="361" name="Google Shape;361;p4"/>
                    <p:cNvGrpSpPr/>
                    <p:nvPr/>
                  </p:nvGrpSpPr>
                  <p:grpSpPr>
                    <a:xfrm>
                      <a:off x="9948938" y="1727608"/>
                      <a:ext cx="821870" cy="552294"/>
                      <a:chOff x="9948938" y="1727608"/>
                      <a:chExt cx="821870" cy="552294"/>
                    </a:xfrm>
                  </p:grpSpPr>
                  <p:sp>
                    <p:nvSpPr>
                      <p:cNvPr id="362" name="Google Shape;362;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63" name="Google Shape;363;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64" name="Google Shape;364;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65" name="Google Shape;365;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366" name="Google Shape;366;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67" name="Google Shape;367;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368" name="Google Shape;368;p4"/>
                <p:cNvGrpSpPr/>
                <p:nvPr/>
              </p:nvGrpSpPr>
              <p:grpSpPr>
                <a:xfrm>
                  <a:off x="3979614" y="210418"/>
                  <a:ext cx="534156" cy="534156"/>
                  <a:chOff x="6792372" y="781906"/>
                  <a:chExt cx="1461039" cy="1461039"/>
                </a:xfrm>
              </p:grpSpPr>
              <p:sp>
                <p:nvSpPr>
                  <p:cNvPr id="369" name="Google Shape;369;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70" name="Google Shape;370;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71" name="Google Shape;371;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72" name="Google Shape;372;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73" name="Google Shape;373;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74" name="Google Shape;374;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75" name="Google Shape;375;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76" name="Google Shape;376;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377" name="Google Shape;377;p4"/>
                <p:cNvGrpSpPr/>
                <p:nvPr/>
              </p:nvGrpSpPr>
              <p:grpSpPr>
                <a:xfrm>
                  <a:off x="2183757" y="210531"/>
                  <a:ext cx="656237" cy="521521"/>
                  <a:chOff x="4007195" y="4496639"/>
                  <a:chExt cx="1794958" cy="1426480"/>
                </a:xfrm>
              </p:grpSpPr>
              <p:sp>
                <p:nvSpPr>
                  <p:cNvPr id="378" name="Google Shape;378;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79" name="Google Shape;379;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380" name="Google Shape;380;p4"/>
                  <p:cNvGrpSpPr/>
                  <p:nvPr/>
                </p:nvGrpSpPr>
                <p:grpSpPr>
                  <a:xfrm>
                    <a:off x="4645342" y="5281135"/>
                    <a:ext cx="330517" cy="330517"/>
                    <a:chOff x="4645342" y="5281135"/>
                    <a:chExt cx="330517" cy="330517"/>
                  </a:xfrm>
                </p:grpSpPr>
                <p:sp>
                  <p:nvSpPr>
                    <p:cNvPr id="381" name="Google Shape;381;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82" name="Google Shape;382;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383" name="Google Shape;383;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384" name="Google Shape;384;p4"/>
                <p:cNvGrpSpPr/>
                <p:nvPr/>
              </p:nvGrpSpPr>
              <p:grpSpPr>
                <a:xfrm rot="-1303846">
                  <a:off x="3029143" y="248909"/>
                  <a:ext cx="785089" cy="468971"/>
                  <a:chOff x="6298470" y="4788725"/>
                  <a:chExt cx="2004661" cy="1197479"/>
                </a:xfrm>
              </p:grpSpPr>
              <p:sp>
                <p:nvSpPr>
                  <p:cNvPr id="385" name="Google Shape;385;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86" name="Google Shape;386;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87" name="Google Shape;387;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388" name="Google Shape;388;p4"/>
                  <p:cNvGrpSpPr/>
                  <p:nvPr/>
                </p:nvGrpSpPr>
                <p:grpSpPr>
                  <a:xfrm>
                    <a:off x="6325778" y="5359320"/>
                    <a:ext cx="1954514" cy="51101"/>
                    <a:chOff x="6733794" y="5309088"/>
                    <a:chExt cx="2093748" cy="54741"/>
                  </a:xfrm>
                </p:grpSpPr>
                <p:sp>
                  <p:nvSpPr>
                    <p:cNvPr id="389" name="Google Shape;389;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90" name="Google Shape;390;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391" name="Google Shape;391;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92" name="Google Shape;392;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93" name="Google Shape;393;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94" name="Google Shape;394;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95" name="Google Shape;395;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396" name="Google Shape;396;p4"/>
              <p:cNvGrpSpPr/>
              <p:nvPr/>
            </p:nvGrpSpPr>
            <p:grpSpPr>
              <a:xfrm>
                <a:off x="7086399" y="120235"/>
                <a:ext cx="3177166" cy="726319"/>
                <a:chOff x="1336604" y="120235"/>
                <a:chExt cx="3177166" cy="726319"/>
              </a:xfrm>
            </p:grpSpPr>
            <p:grpSp>
              <p:nvGrpSpPr>
                <p:cNvPr id="397" name="Google Shape;397;p4"/>
                <p:cNvGrpSpPr/>
                <p:nvPr/>
              </p:nvGrpSpPr>
              <p:grpSpPr>
                <a:xfrm>
                  <a:off x="1336604" y="210385"/>
                  <a:ext cx="569558" cy="561499"/>
                  <a:chOff x="8981520" y="812539"/>
                  <a:chExt cx="1454437" cy="1433858"/>
                </a:xfrm>
              </p:grpSpPr>
              <p:sp>
                <p:nvSpPr>
                  <p:cNvPr id="398" name="Google Shape;398;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399" name="Google Shape;399;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00" name="Google Shape;400;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401" name="Google Shape;401;p4"/>
                  <p:cNvGrpSpPr/>
                  <p:nvPr/>
                </p:nvGrpSpPr>
                <p:grpSpPr>
                  <a:xfrm>
                    <a:off x="9325906" y="1730830"/>
                    <a:ext cx="767216" cy="515566"/>
                    <a:chOff x="9948938" y="1727608"/>
                    <a:chExt cx="821870" cy="552294"/>
                  </a:xfrm>
                </p:grpSpPr>
                <p:grpSp>
                  <p:nvGrpSpPr>
                    <p:cNvPr id="402" name="Google Shape;402;p4"/>
                    <p:cNvGrpSpPr/>
                    <p:nvPr/>
                  </p:nvGrpSpPr>
                  <p:grpSpPr>
                    <a:xfrm>
                      <a:off x="9948938" y="1727608"/>
                      <a:ext cx="821870" cy="552294"/>
                      <a:chOff x="9948938" y="1727608"/>
                      <a:chExt cx="821870" cy="552294"/>
                    </a:xfrm>
                  </p:grpSpPr>
                  <p:sp>
                    <p:nvSpPr>
                      <p:cNvPr id="403" name="Google Shape;403;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04" name="Google Shape;404;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05" name="Google Shape;405;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06" name="Google Shape;406;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407" name="Google Shape;407;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08" name="Google Shape;408;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409" name="Google Shape;409;p4"/>
                <p:cNvGrpSpPr/>
                <p:nvPr/>
              </p:nvGrpSpPr>
              <p:grpSpPr>
                <a:xfrm>
                  <a:off x="3979614" y="210418"/>
                  <a:ext cx="534156" cy="534156"/>
                  <a:chOff x="6792372" y="781906"/>
                  <a:chExt cx="1461039" cy="1461039"/>
                </a:xfrm>
              </p:grpSpPr>
              <p:sp>
                <p:nvSpPr>
                  <p:cNvPr id="410" name="Google Shape;410;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11" name="Google Shape;411;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12" name="Google Shape;412;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13" name="Google Shape;413;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14" name="Google Shape;414;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15" name="Google Shape;415;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16" name="Google Shape;416;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17" name="Google Shape;417;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418" name="Google Shape;418;p4"/>
                <p:cNvGrpSpPr/>
                <p:nvPr/>
              </p:nvGrpSpPr>
              <p:grpSpPr>
                <a:xfrm>
                  <a:off x="2183757" y="210531"/>
                  <a:ext cx="656237" cy="521521"/>
                  <a:chOff x="4007195" y="4496639"/>
                  <a:chExt cx="1794958" cy="1426480"/>
                </a:xfrm>
              </p:grpSpPr>
              <p:sp>
                <p:nvSpPr>
                  <p:cNvPr id="419" name="Google Shape;419;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20" name="Google Shape;420;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421" name="Google Shape;421;p4"/>
                  <p:cNvGrpSpPr/>
                  <p:nvPr/>
                </p:nvGrpSpPr>
                <p:grpSpPr>
                  <a:xfrm>
                    <a:off x="4645342" y="5281135"/>
                    <a:ext cx="330517" cy="330517"/>
                    <a:chOff x="4645342" y="5281135"/>
                    <a:chExt cx="330517" cy="330517"/>
                  </a:xfrm>
                </p:grpSpPr>
                <p:sp>
                  <p:nvSpPr>
                    <p:cNvPr id="422" name="Google Shape;422;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23" name="Google Shape;423;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424" name="Google Shape;424;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425" name="Google Shape;425;p4"/>
                <p:cNvGrpSpPr/>
                <p:nvPr/>
              </p:nvGrpSpPr>
              <p:grpSpPr>
                <a:xfrm rot="-1303846">
                  <a:off x="3029143" y="248909"/>
                  <a:ext cx="785089" cy="468971"/>
                  <a:chOff x="6298470" y="4788725"/>
                  <a:chExt cx="2004661" cy="1197479"/>
                </a:xfrm>
              </p:grpSpPr>
              <p:sp>
                <p:nvSpPr>
                  <p:cNvPr id="426" name="Google Shape;426;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27" name="Google Shape;427;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28" name="Google Shape;428;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429" name="Google Shape;429;p4"/>
                  <p:cNvGrpSpPr/>
                  <p:nvPr/>
                </p:nvGrpSpPr>
                <p:grpSpPr>
                  <a:xfrm>
                    <a:off x="6325778" y="5359320"/>
                    <a:ext cx="1954514" cy="51101"/>
                    <a:chOff x="6733794" y="5309088"/>
                    <a:chExt cx="2093748" cy="54741"/>
                  </a:xfrm>
                </p:grpSpPr>
                <p:sp>
                  <p:nvSpPr>
                    <p:cNvPr id="430" name="Google Shape;430;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31" name="Google Shape;431;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432" name="Google Shape;432;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33" name="Google Shape;433;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34" name="Google Shape;434;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35" name="Google Shape;435;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36" name="Google Shape;436;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grpSp>
          <p:nvGrpSpPr>
            <p:cNvPr id="437" name="Google Shape;437;p4"/>
            <p:cNvGrpSpPr/>
            <p:nvPr/>
          </p:nvGrpSpPr>
          <p:grpSpPr>
            <a:xfrm flipH="1">
              <a:off x="-82" y="2393804"/>
              <a:ext cx="11994592" cy="879281"/>
              <a:chOff x="355592" y="120235"/>
              <a:chExt cx="9907973" cy="726319"/>
            </a:xfrm>
          </p:grpSpPr>
          <p:grpSp>
            <p:nvGrpSpPr>
              <p:cNvPr id="438" name="Google Shape;438;p4"/>
              <p:cNvGrpSpPr/>
              <p:nvPr/>
            </p:nvGrpSpPr>
            <p:grpSpPr>
              <a:xfrm>
                <a:off x="355592" y="120235"/>
                <a:ext cx="3177166" cy="726319"/>
                <a:chOff x="1336604" y="120235"/>
                <a:chExt cx="3177166" cy="726319"/>
              </a:xfrm>
            </p:grpSpPr>
            <p:grpSp>
              <p:nvGrpSpPr>
                <p:cNvPr id="439" name="Google Shape;439;p4"/>
                <p:cNvGrpSpPr/>
                <p:nvPr/>
              </p:nvGrpSpPr>
              <p:grpSpPr>
                <a:xfrm>
                  <a:off x="1336604" y="210385"/>
                  <a:ext cx="569558" cy="561499"/>
                  <a:chOff x="8981520" y="812539"/>
                  <a:chExt cx="1454437" cy="1433858"/>
                </a:xfrm>
              </p:grpSpPr>
              <p:sp>
                <p:nvSpPr>
                  <p:cNvPr id="440" name="Google Shape;440;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41" name="Google Shape;441;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42" name="Google Shape;442;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443" name="Google Shape;443;p4"/>
                  <p:cNvGrpSpPr/>
                  <p:nvPr/>
                </p:nvGrpSpPr>
                <p:grpSpPr>
                  <a:xfrm>
                    <a:off x="9325906" y="1730830"/>
                    <a:ext cx="767216" cy="515566"/>
                    <a:chOff x="9948938" y="1727608"/>
                    <a:chExt cx="821870" cy="552294"/>
                  </a:xfrm>
                </p:grpSpPr>
                <p:grpSp>
                  <p:nvGrpSpPr>
                    <p:cNvPr id="444" name="Google Shape;444;p4"/>
                    <p:cNvGrpSpPr/>
                    <p:nvPr/>
                  </p:nvGrpSpPr>
                  <p:grpSpPr>
                    <a:xfrm>
                      <a:off x="9948938" y="1727608"/>
                      <a:ext cx="821870" cy="552294"/>
                      <a:chOff x="9948938" y="1727608"/>
                      <a:chExt cx="821870" cy="552294"/>
                    </a:xfrm>
                  </p:grpSpPr>
                  <p:sp>
                    <p:nvSpPr>
                      <p:cNvPr id="445" name="Google Shape;445;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46" name="Google Shape;446;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47" name="Google Shape;447;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48" name="Google Shape;448;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449" name="Google Shape;449;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50" name="Google Shape;450;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451" name="Google Shape;451;p4"/>
                <p:cNvGrpSpPr/>
                <p:nvPr/>
              </p:nvGrpSpPr>
              <p:grpSpPr>
                <a:xfrm>
                  <a:off x="3979614" y="210418"/>
                  <a:ext cx="534156" cy="534156"/>
                  <a:chOff x="6792372" y="781906"/>
                  <a:chExt cx="1461039" cy="1461039"/>
                </a:xfrm>
              </p:grpSpPr>
              <p:sp>
                <p:nvSpPr>
                  <p:cNvPr id="452" name="Google Shape;452;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53" name="Google Shape;453;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54" name="Google Shape;454;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55" name="Google Shape;455;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56" name="Google Shape;456;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57" name="Google Shape;457;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58" name="Google Shape;458;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59" name="Google Shape;459;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460" name="Google Shape;460;p4"/>
                <p:cNvGrpSpPr/>
                <p:nvPr/>
              </p:nvGrpSpPr>
              <p:grpSpPr>
                <a:xfrm>
                  <a:off x="2183757" y="210531"/>
                  <a:ext cx="656237" cy="521521"/>
                  <a:chOff x="4007195" y="4496639"/>
                  <a:chExt cx="1794958" cy="1426480"/>
                </a:xfrm>
              </p:grpSpPr>
              <p:sp>
                <p:nvSpPr>
                  <p:cNvPr id="461" name="Google Shape;461;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62" name="Google Shape;462;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463" name="Google Shape;463;p4"/>
                  <p:cNvGrpSpPr/>
                  <p:nvPr/>
                </p:nvGrpSpPr>
                <p:grpSpPr>
                  <a:xfrm>
                    <a:off x="4645342" y="5281135"/>
                    <a:ext cx="330517" cy="330517"/>
                    <a:chOff x="4645342" y="5281135"/>
                    <a:chExt cx="330517" cy="330517"/>
                  </a:xfrm>
                </p:grpSpPr>
                <p:sp>
                  <p:nvSpPr>
                    <p:cNvPr id="464" name="Google Shape;464;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65" name="Google Shape;465;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466" name="Google Shape;466;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467" name="Google Shape;467;p4"/>
                <p:cNvGrpSpPr/>
                <p:nvPr/>
              </p:nvGrpSpPr>
              <p:grpSpPr>
                <a:xfrm rot="-1303846">
                  <a:off x="3029143" y="248909"/>
                  <a:ext cx="785089" cy="468971"/>
                  <a:chOff x="6298470" y="4788725"/>
                  <a:chExt cx="2004661" cy="1197479"/>
                </a:xfrm>
              </p:grpSpPr>
              <p:sp>
                <p:nvSpPr>
                  <p:cNvPr id="468" name="Google Shape;468;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69" name="Google Shape;469;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70" name="Google Shape;470;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471" name="Google Shape;471;p4"/>
                  <p:cNvGrpSpPr/>
                  <p:nvPr/>
                </p:nvGrpSpPr>
                <p:grpSpPr>
                  <a:xfrm>
                    <a:off x="6325778" y="5359320"/>
                    <a:ext cx="1954514" cy="51101"/>
                    <a:chOff x="6733794" y="5309088"/>
                    <a:chExt cx="2093748" cy="54741"/>
                  </a:xfrm>
                </p:grpSpPr>
                <p:sp>
                  <p:nvSpPr>
                    <p:cNvPr id="472" name="Google Shape;472;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73" name="Google Shape;473;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474" name="Google Shape;474;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75" name="Google Shape;475;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76" name="Google Shape;476;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77" name="Google Shape;477;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78" name="Google Shape;478;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479" name="Google Shape;479;p4"/>
              <p:cNvGrpSpPr/>
              <p:nvPr/>
            </p:nvGrpSpPr>
            <p:grpSpPr>
              <a:xfrm>
                <a:off x="3705857" y="120235"/>
                <a:ext cx="3177166" cy="726319"/>
                <a:chOff x="1336604" y="120235"/>
                <a:chExt cx="3177166" cy="726319"/>
              </a:xfrm>
            </p:grpSpPr>
            <p:grpSp>
              <p:nvGrpSpPr>
                <p:cNvPr id="480" name="Google Shape;480;p4"/>
                <p:cNvGrpSpPr/>
                <p:nvPr/>
              </p:nvGrpSpPr>
              <p:grpSpPr>
                <a:xfrm>
                  <a:off x="1336604" y="210385"/>
                  <a:ext cx="569558" cy="561499"/>
                  <a:chOff x="8981520" y="812539"/>
                  <a:chExt cx="1454437" cy="1433858"/>
                </a:xfrm>
              </p:grpSpPr>
              <p:sp>
                <p:nvSpPr>
                  <p:cNvPr id="481" name="Google Shape;481;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82" name="Google Shape;482;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83" name="Google Shape;483;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484" name="Google Shape;484;p4"/>
                  <p:cNvGrpSpPr/>
                  <p:nvPr/>
                </p:nvGrpSpPr>
                <p:grpSpPr>
                  <a:xfrm>
                    <a:off x="9325906" y="1730830"/>
                    <a:ext cx="767216" cy="515566"/>
                    <a:chOff x="9948938" y="1727608"/>
                    <a:chExt cx="821870" cy="552294"/>
                  </a:xfrm>
                </p:grpSpPr>
                <p:grpSp>
                  <p:nvGrpSpPr>
                    <p:cNvPr id="485" name="Google Shape;485;p4"/>
                    <p:cNvGrpSpPr/>
                    <p:nvPr/>
                  </p:nvGrpSpPr>
                  <p:grpSpPr>
                    <a:xfrm>
                      <a:off x="9948938" y="1727608"/>
                      <a:ext cx="821870" cy="552294"/>
                      <a:chOff x="9948938" y="1727608"/>
                      <a:chExt cx="821870" cy="552294"/>
                    </a:xfrm>
                  </p:grpSpPr>
                  <p:sp>
                    <p:nvSpPr>
                      <p:cNvPr id="486" name="Google Shape;486;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87" name="Google Shape;487;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88" name="Google Shape;488;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89" name="Google Shape;489;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490" name="Google Shape;490;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91" name="Google Shape;491;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492" name="Google Shape;492;p4"/>
                <p:cNvGrpSpPr/>
                <p:nvPr/>
              </p:nvGrpSpPr>
              <p:grpSpPr>
                <a:xfrm>
                  <a:off x="3979614" y="210418"/>
                  <a:ext cx="534156" cy="534156"/>
                  <a:chOff x="6792372" y="781906"/>
                  <a:chExt cx="1461039" cy="1461039"/>
                </a:xfrm>
              </p:grpSpPr>
              <p:sp>
                <p:nvSpPr>
                  <p:cNvPr id="493" name="Google Shape;493;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94" name="Google Shape;494;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95" name="Google Shape;495;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96" name="Google Shape;496;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97" name="Google Shape;497;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98" name="Google Shape;498;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499" name="Google Shape;499;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00" name="Google Shape;500;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501" name="Google Shape;501;p4"/>
                <p:cNvGrpSpPr/>
                <p:nvPr/>
              </p:nvGrpSpPr>
              <p:grpSpPr>
                <a:xfrm>
                  <a:off x="2183757" y="210531"/>
                  <a:ext cx="656237" cy="521521"/>
                  <a:chOff x="4007195" y="4496639"/>
                  <a:chExt cx="1794958" cy="1426480"/>
                </a:xfrm>
              </p:grpSpPr>
              <p:sp>
                <p:nvSpPr>
                  <p:cNvPr id="502" name="Google Shape;502;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03" name="Google Shape;503;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504" name="Google Shape;504;p4"/>
                  <p:cNvGrpSpPr/>
                  <p:nvPr/>
                </p:nvGrpSpPr>
                <p:grpSpPr>
                  <a:xfrm>
                    <a:off x="4645342" y="5281135"/>
                    <a:ext cx="330517" cy="330517"/>
                    <a:chOff x="4645342" y="5281135"/>
                    <a:chExt cx="330517" cy="330517"/>
                  </a:xfrm>
                </p:grpSpPr>
                <p:sp>
                  <p:nvSpPr>
                    <p:cNvPr id="505" name="Google Shape;505;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06" name="Google Shape;506;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507" name="Google Shape;507;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508" name="Google Shape;508;p4"/>
                <p:cNvGrpSpPr/>
                <p:nvPr/>
              </p:nvGrpSpPr>
              <p:grpSpPr>
                <a:xfrm rot="-1303846">
                  <a:off x="3029143" y="248909"/>
                  <a:ext cx="785089" cy="468971"/>
                  <a:chOff x="6298470" y="4788725"/>
                  <a:chExt cx="2004661" cy="1197479"/>
                </a:xfrm>
              </p:grpSpPr>
              <p:sp>
                <p:nvSpPr>
                  <p:cNvPr id="509" name="Google Shape;509;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10" name="Google Shape;510;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11" name="Google Shape;511;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512" name="Google Shape;512;p4"/>
                  <p:cNvGrpSpPr/>
                  <p:nvPr/>
                </p:nvGrpSpPr>
                <p:grpSpPr>
                  <a:xfrm>
                    <a:off x="6325778" y="5359320"/>
                    <a:ext cx="1954514" cy="51101"/>
                    <a:chOff x="6733794" y="5309088"/>
                    <a:chExt cx="2093748" cy="54741"/>
                  </a:xfrm>
                </p:grpSpPr>
                <p:sp>
                  <p:nvSpPr>
                    <p:cNvPr id="513" name="Google Shape;513;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14" name="Google Shape;514;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515" name="Google Shape;515;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16" name="Google Shape;516;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17" name="Google Shape;517;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18" name="Google Shape;518;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19" name="Google Shape;519;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520" name="Google Shape;520;p4"/>
              <p:cNvGrpSpPr/>
              <p:nvPr/>
            </p:nvGrpSpPr>
            <p:grpSpPr>
              <a:xfrm>
                <a:off x="7086399" y="120235"/>
                <a:ext cx="3177166" cy="726319"/>
                <a:chOff x="1336604" y="120235"/>
                <a:chExt cx="3177166" cy="726319"/>
              </a:xfrm>
            </p:grpSpPr>
            <p:grpSp>
              <p:nvGrpSpPr>
                <p:cNvPr id="521" name="Google Shape;521;p4"/>
                <p:cNvGrpSpPr/>
                <p:nvPr/>
              </p:nvGrpSpPr>
              <p:grpSpPr>
                <a:xfrm>
                  <a:off x="1336604" y="210385"/>
                  <a:ext cx="569558" cy="561499"/>
                  <a:chOff x="8981520" y="812539"/>
                  <a:chExt cx="1454437" cy="1433858"/>
                </a:xfrm>
              </p:grpSpPr>
              <p:sp>
                <p:nvSpPr>
                  <p:cNvPr id="522" name="Google Shape;522;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23" name="Google Shape;523;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24" name="Google Shape;524;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525" name="Google Shape;525;p4"/>
                  <p:cNvGrpSpPr/>
                  <p:nvPr/>
                </p:nvGrpSpPr>
                <p:grpSpPr>
                  <a:xfrm>
                    <a:off x="9325906" y="1730830"/>
                    <a:ext cx="767216" cy="515566"/>
                    <a:chOff x="9948938" y="1727608"/>
                    <a:chExt cx="821870" cy="552294"/>
                  </a:xfrm>
                </p:grpSpPr>
                <p:grpSp>
                  <p:nvGrpSpPr>
                    <p:cNvPr id="526" name="Google Shape;526;p4"/>
                    <p:cNvGrpSpPr/>
                    <p:nvPr/>
                  </p:nvGrpSpPr>
                  <p:grpSpPr>
                    <a:xfrm>
                      <a:off x="9948938" y="1727608"/>
                      <a:ext cx="821870" cy="552294"/>
                      <a:chOff x="9948938" y="1727608"/>
                      <a:chExt cx="821870" cy="552294"/>
                    </a:xfrm>
                  </p:grpSpPr>
                  <p:sp>
                    <p:nvSpPr>
                      <p:cNvPr id="527" name="Google Shape;527;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28" name="Google Shape;528;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29" name="Google Shape;529;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30" name="Google Shape;530;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531" name="Google Shape;531;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32" name="Google Shape;532;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533" name="Google Shape;533;p4"/>
                <p:cNvGrpSpPr/>
                <p:nvPr/>
              </p:nvGrpSpPr>
              <p:grpSpPr>
                <a:xfrm>
                  <a:off x="3979614" y="210418"/>
                  <a:ext cx="534156" cy="534156"/>
                  <a:chOff x="6792372" y="781906"/>
                  <a:chExt cx="1461039" cy="1461039"/>
                </a:xfrm>
              </p:grpSpPr>
              <p:sp>
                <p:nvSpPr>
                  <p:cNvPr id="534" name="Google Shape;534;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35" name="Google Shape;535;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36" name="Google Shape;536;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37" name="Google Shape;537;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38" name="Google Shape;538;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39" name="Google Shape;539;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40" name="Google Shape;540;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41" name="Google Shape;541;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542" name="Google Shape;542;p4"/>
                <p:cNvGrpSpPr/>
                <p:nvPr/>
              </p:nvGrpSpPr>
              <p:grpSpPr>
                <a:xfrm>
                  <a:off x="2183757" y="210531"/>
                  <a:ext cx="656237" cy="521521"/>
                  <a:chOff x="4007195" y="4496639"/>
                  <a:chExt cx="1794958" cy="1426480"/>
                </a:xfrm>
              </p:grpSpPr>
              <p:sp>
                <p:nvSpPr>
                  <p:cNvPr id="543" name="Google Shape;543;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44" name="Google Shape;544;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545" name="Google Shape;545;p4"/>
                  <p:cNvGrpSpPr/>
                  <p:nvPr/>
                </p:nvGrpSpPr>
                <p:grpSpPr>
                  <a:xfrm>
                    <a:off x="4645342" y="5281135"/>
                    <a:ext cx="330517" cy="330517"/>
                    <a:chOff x="4645342" y="5281135"/>
                    <a:chExt cx="330517" cy="330517"/>
                  </a:xfrm>
                </p:grpSpPr>
                <p:sp>
                  <p:nvSpPr>
                    <p:cNvPr id="546" name="Google Shape;546;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47" name="Google Shape;547;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548" name="Google Shape;548;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549" name="Google Shape;549;p4"/>
                <p:cNvGrpSpPr/>
                <p:nvPr/>
              </p:nvGrpSpPr>
              <p:grpSpPr>
                <a:xfrm rot="-1303846">
                  <a:off x="3029143" y="248909"/>
                  <a:ext cx="785089" cy="468971"/>
                  <a:chOff x="6298470" y="4788725"/>
                  <a:chExt cx="2004661" cy="1197479"/>
                </a:xfrm>
              </p:grpSpPr>
              <p:sp>
                <p:nvSpPr>
                  <p:cNvPr id="550" name="Google Shape;550;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51" name="Google Shape;551;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52" name="Google Shape;552;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553" name="Google Shape;553;p4"/>
                  <p:cNvGrpSpPr/>
                  <p:nvPr/>
                </p:nvGrpSpPr>
                <p:grpSpPr>
                  <a:xfrm>
                    <a:off x="6325778" y="5359320"/>
                    <a:ext cx="1954514" cy="51101"/>
                    <a:chOff x="6733794" y="5309088"/>
                    <a:chExt cx="2093748" cy="54741"/>
                  </a:xfrm>
                </p:grpSpPr>
                <p:sp>
                  <p:nvSpPr>
                    <p:cNvPr id="554" name="Google Shape;554;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55" name="Google Shape;555;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556" name="Google Shape;556;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57" name="Google Shape;557;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58" name="Google Shape;558;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59" name="Google Shape;559;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60" name="Google Shape;560;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grpSp>
          <p:nvGrpSpPr>
            <p:cNvPr id="561" name="Google Shape;561;p4"/>
            <p:cNvGrpSpPr/>
            <p:nvPr/>
          </p:nvGrpSpPr>
          <p:grpSpPr>
            <a:xfrm>
              <a:off x="326292" y="3157991"/>
              <a:ext cx="11994592" cy="879281"/>
              <a:chOff x="355592" y="120235"/>
              <a:chExt cx="9907973" cy="726319"/>
            </a:xfrm>
          </p:grpSpPr>
          <p:grpSp>
            <p:nvGrpSpPr>
              <p:cNvPr id="562" name="Google Shape;562;p4"/>
              <p:cNvGrpSpPr/>
              <p:nvPr/>
            </p:nvGrpSpPr>
            <p:grpSpPr>
              <a:xfrm>
                <a:off x="355592" y="120235"/>
                <a:ext cx="3177166" cy="726319"/>
                <a:chOff x="1336604" y="120235"/>
                <a:chExt cx="3177166" cy="726319"/>
              </a:xfrm>
            </p:grpSpPr>
            <p:grpSp>
              <p:nvGrpSpPr>
                <p:cNvPr id="563" name="Google Shape;563;p4"/>
                <p:cNvGrpSpPr/>
                <p:nvPr/>
              </p:nvGrpSpPr>
              <p:grpSpPr>
                <a:xfrm>
                  <a:off x="1336604" y="210385"/>
                  <a:ext cx="569558" cy="561499"/>
                  <a:chOff x="8981520" y="812539"/>
                  <a:chExt cx="1454437" cy="1433858"/>
                </a:xfrm>
              </p:grpSpPr>
              <p:sp>
                <p:nvSpPr>
                  <p:cNvPr id="564" name="Google Shape;564;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65" name="Google Shape;565;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66" name="Google Shape;566;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567" name="Google Shape;567;p4"/>
                  <p:cNvGrpSpPr/>
                  <p:nvPr/>
                </p:nvGrpSpPr>
                <p:grpSpPr>
                  <a:xfrm>
                    <a:off x="9325906" y="1730830"/>
                    <a:ext cx="767216" cy="515566"/>
                    <a:chOff x="9948938" y="1727608"/>
                    <a:chExt cx="821870" cy="552294"/>
                  </a:xfrm>
                </p:grpSpPr>
                <p:grpSp>
                  <p:nvGrpSpPr>
                    <p:cNvPr id="568" name="Google Shape;568;p4"/>
                    <p:cNvGrpSpPr/>
                    <p:nvPr/>
                  </p:nvGrpSpPr>
                  <p:grpSpPr>
                    <a:xfrm>
                      <a:off x="9948938" y="1727608"/>
                      <a:ext cx="821870" cy="552294"/>
                      <a:chOff x="9948938" y="1727608"/>
                      <a:chExt cx="821870" cy="552294"/>
                    </a:xfrm>
                  </p:grpSpPr>
                  <p:sp>
                    <p:nvSpPr>
                      <p:cNvPr id="569" name="Google Shape;569;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70" name="Google Shape;570;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71" name="Google Shape;571;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72" name="Google Shape;572;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573" name="Google Shape;573;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74" name="Google Shape;574;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575" name="Google Shape;575;p4"/>
                <p:cNvGrpSpPr/>
                <p:nvPr/>
              </p:nvGrpSpPr>
              <p:grpSpPr>
                <a:xfrm>
                  <a:off x="3979614" y="210418"/>
                  <a:ext cx="534156" cy="534156"/>
                  <a:chOff x="6792372" y="781906"/>
                  <a:chExt cx="1461039" cy="1461039"/>
                </a:xfrm>
              </p:grpSpPr>
              <p:sp>
                <p:nvSpPr>
                  <p:cNvPr id="576" name="Google Shape;576;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77" name="Google Shape;577;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78" name="Google Shape;578;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79" name="Google Shape;579;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80" name="Google Shape;580;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81" name="Google Shape;581;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82" name="Google Shape;582;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83" name="Google Shape;583;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584" name="Google Shape;584;p4"/>
                <p:cNvGrpSpPr/>
                <p:nvPr/>
              </p:nvGrpSpPr>
              <p:grpSpPr>
                <a:xfrm>
                  <a:off x="2183757" y="210531"/>
                  <a:ext cx="656237" cy="521521"/>
                  <a:chOff x="4007195" y="4496639"/>
                  <a:chExt cx="1794958" cy="1426480"/>
                </a:xfrm>
              </p:grpSpPr>
              <p:sp>
                <p:nvSpPr>
                  <p:cNvPr id="585" name="Google Shape;585;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86" name="Google Shape;586;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587" name="Google Shape;587;p4"/>
                  <p:cNvGrpSpPr/>
                  <p:nvPr/>
                </p:nvGrpSpPr>
                <p:grpSpPr>
                  <a:xfrm>
                    <a:off x="4645342" y="5281135"/>
                    <a:ext cx="330517" cy="330517"/>
                    <a:chOff x="4645342" y="5281135"/>
                    <a:chExt cx="330517" cy="330517"/>
                  </a:xfrm>
                </p:grpSpPr>
                <p:sp>
                  <p:nvSpPr>
                    <p:cNvPr id="588" name="Google Shape;588;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89" name="Google Shape;589;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590" name="Google Shape;590;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591" name="Google Shape;591;p4"/>
                <p:cNvGrpSpPr/>
                <p:nvPr/>
              </p:nvGrpSpPr>
              <p:grpSpPr>
                <a:xfrm rot="-1303846">
                  <a:off x="3029143" y="248909"/>
                  <a:ext cx="785089" cy="468971"/>
                  <a:chOff x="6298470" y="4788725"/>
                  <a:chExt cx="2004661" cy="1197479"/>
                </a:xfrm>
              </p:grpSpPr>
              <p:sp>
                <p:nvSpPr>
                  <p:cNvPr id="592" name="Google Shape;592;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93" name="Google Shape;593;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94" name="Google Shape;594;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595" name="Google Shape;595;p4"/>
                  <p:cNvGrpSpPr/>
                  <p:nvPr/>
                </p:nvGrpSpPr>
                <p:grpSpPr>
                  <a:xfrm>
                    <a:off x="6325778" y="5359320"/>
                    <a:ext cx="1954514" cy="51101"/>
                    <a:chOff x="6733794" y="5309088"/>
                    <a:chExt cx="2093748" cy="54741"/>
                  </a:xfrm>
                </p:grpSpPr>
                <p:sp>
                  <p:nvSpPr>
                    <p:cNvPr id="596" name="Google Shape;596;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97" name="Google Shape;597;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598" name="Google Shape;598;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599" name="Google Shape;599;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00" name="Google Shape;600;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01" name="Google Shape;601;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02" name="Google Shape;602;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603" name="Google Shape;603;p4"/>
              <p:cNvGrpSpPr/>
              <p:nvPr/>
            </p:nvGrpSpPr>
            <p:grpSpPr>
              <a:xfrm>
                <a:off x="3705857" y="120235"/>
                <a:ext cx="3177166" cy="726319"/>
                <a:chOff x="1336604" y="120235"/>
                <a:chExt cx="3177166" cy="726319"/>
              </a:xfrm>
            </p:grpSpPr>
            <p:grpSp>
              <p:nvGrpSpPr>
                <p:cNvPr id="604" name="Google Shape;604;p4"/>
                <p:cNvGrpSpPr/>
                <p:nvPr/>
              </p:nvGrpSpPr>
              <p:grpSpPr>
                <a:xfrm>
                  <a:off x="1336604" y="210385"/>
                  <a:ext cx="569558" cy="561499"/>
                  <a:chOff x="8981520" y="812539"/>
                  <a:chExt cx="1454437" cy="1433858"/>
                </a:xfrm>
              </p:grpSpPr>
              <p:sp>
                <p:nvSpPr>
                  <p:cNvPr id="605" name="Google Shape;605;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06" name="Google Shape;606;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07" name="Google Shape;607;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608" name="Google Shape;608;p4"/>
                  <p:cNvGrpSpPr/>
                  <p:nvPr/>
                </p:nvGrpSpPr>
                <p:grpSpPr>
                  <a:xfrm>
                    <a:off x="9325906" y="1730830"/>
                    <a:ext cx="767216" cy="515566"/>
                    <a:chOff x="9948938" y="1727608"/>
                    <a:chExt cx="821870" cy="552294"/>
                  </a:xfrm>
                </p:grpSpPr>
                <p:grpSp>
                  <p:nvGrpSpPr>
                    <p:cNvPr id="609" name="Google Shape;609;p4"/>
                    <p:cNvGrpSpPr/>
                    <p:nvPr/>
                  </p:nvGrpSpPr>
                  <p:grpSpPr>
                    <a:xfrm>
                      <a:off x="9948938" y="1727608"/>
                      <a:ext cx="821870" cy="552294"/>
                      <a:chOff x="9948938" y="1727608"/>
                      <a:chExt cx="821870" cy="552294"/>
                    </a:xfrm>
                  </p:grpSpPr>
                  <p:sp>
                    <p:nvSpPr>
                      <p:cNvPr id="610" name="Google Shape;610;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11" name="Google Shape;611;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12" name="Google Shape;612;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13" name="Google Shape;613;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614" name="Google Shape;614;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15" name="Google Shape;615;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616" name="Google Shape;616;p4"/>
                <p:cNvGrpSpPr/>
                <p:nvPr/>
              </p:nvGrpSpPr>
              <p:grpSpPr>
                <a:xfrm>
                  <a:off x="3979614" y="210418"/>
                  <a:ext cx="534156" cy="534156"/>
                  <a:chOff x="6792372" y="781906"/>
                  <a:chExt cx="1461039" cy="1461039"/>
                </a:xfrm>
              </p:grpSpPr>
              <p:sp>
                <p:nvSpPr>
                  <p:cNvPr id="617" name="Google Shape;617;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18" name="Google Shape;618;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19" name="Google Shape;619;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20" name="Google Shape;620;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21" name="Google Shape;621;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22" name="Google Shape;622;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23" name="Google Shape;623;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24" name="Google Shape;624;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625" name="Google Shape;625;p4"/>
                <p:cNvGrpSpPr/>
                <p:nvPr/>
              </p:nvGrpSpPr>
              <p:grpSpPr>
                <a:xfrm>
                  <a:off x="2183757" y="210531"/>
                  <a:ext cx="656237" cy="521521"/>
                  <a:chOff x="4007195" y="4496639"/>
                  <a:chExt cx="1794958" cy="1426480"/>
                </a:xfrm>
              </p:grpSpPr>
              <p:sp>
                <p:nvSpPr>
                  <p:cNvPr id="626" name="Google Shape;626;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27" name="Google Shape;627;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628" name="Google Shape;628;p4"/>
                  <p:cNvGrpSpPr/>
                  <p:nvPr/>
                </p:nvGrpSpPr>
                <p:grpSpPr>
                  <a:xfrm>
                    <a:off x="4645342" y="5281135"/>
                    <a:ext cx="330517" cy="330517"/>
                    <a:chOff x="4645342" y="5281135"/>
                    <a:chExt cx="330517" cy="330517"/>
                  </a:xfrm>
                </p:grpSpPr>
                <p:sp>
                  <p:nvSpPr>
                    <p:cNvPr id="629" name="Google Shape;629;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30" name="Google Shape;630;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631" name="Google Shape;631;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632" name="Google Shape;632;p4"/>
                <p:cNvGrpSpPr/>
                <p:nvPr/>
              </p:nvGrpSpPr>
              <p:grpSpPr>
                <a:xfrm rot="-1303846">
                  <a:off x="3029143" y="248909"/>
                  <a:ext cx="785089" cy="468971"/>
                  <a:chOff x="6298470" y="4788725"/>
                  <a:chExt cx="2004661" cy="1197479"/>
                </a:xfrm>
              </p:grpSpPr>
              <p:sp>
                <p:nvSpPr>
                  <p:cNvPr id="633" name="Google Shape;633;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34" name="Google Shape;634;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35" name="Google Shape;635;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636" name="Google Shape;636;p4"/>
                  <p:cNvGrpSpPr/>
                  <p:nvPr/>
                </p:nvGrpSpPr>
                <p:grpSpPr>
                  <a:xfrm>
                    <a:off x="6325778" y="5359320"/>
                    <a:ext cx="1954514" cy="51101"/>
                    <a:chOff x="6733794" y="5309088"/>
                    <a:chExt cx="2093748" cy="54741"/>
                  </a:xfrm>
                </p:grpSpPr>
                <p:sp>
                  <p:nvSpPr>
                    <p:cNvPr id="637" name="Google Shape;637;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38" name="Google Shape;638;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639" name="Google Shape;639;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40" name="Google Shape;640;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41" name="Google Shape;641;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42" name="Google Shape;642;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43" name="Google Shape;643;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644" name="Google Shape;644;p4"/>
              <p:cNvGrpSpPr/>
              <p:nvPr/>
            </p:nvGrpSpPr>
            <p:grpSpPr>
              <a:xfrm>
                <a:off x="7086399" y="120235"/>
                <a:ext cx="3177166" cy="726319"/>
                <a:chOff x="1336604" y="120235"/>
                <a:chExt cx="3177166" cy="726319"/>
              </a:xfrm>
            </p:grpSpPr>
            <p:grpSp>
              <p:nvGrpSpPr>
                <p:cNvPr id="645" name="Google Shape;645;p4"/>
                <p:cNvGrpSpPr/>
                <p:nvPr/>
              </p:nvGrpSpPr>
              <p:grpSpPr>
                <a:xfrm>
                  <a:off x="1336604" y="210385"/>
                  <a:ext cx="569558" cy="561499"/>
                  <a:chOff x="8981520" y="812539"/>
                  <a:chExt cx="1454437" cy="1433858"/>
                </a:xfrm>
              </p:grpSpPr>
              <p:sp>
                <p:nvSpPr>
                  <p:cNvPr id="646" name="Google Shape;646;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47" name="Google Shape;647;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48" name="Google Shape;648;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649" name="Google Shape;649;p4"/>
                  <p:cNvGrpSpPr/>
                  <p:nvPr/>
                </p:nvGrpSpPr>
                <p:grpSpPr>
                  <a:xfrm>
                    <a:off x="9325906" y="1730830"/>
                    <a:ext cx="767216" cy="515566"/>
                    <a:chOff x="9948938" y="1727608"/>
                    <a:chExt cx="821870" cy="552294"/>
                  </a:xfrm>
                </p:grpSpPr>
                <p:grpSp>
                  <p:nvGrpSpPr>
                    <p:cNvPr id="650" name="Google Shape;650;p4"/>
                    <p:cNvGrpSpPr/>
                    <p:nvPr/>
                  </p:nvGrpSpPr>
                  <p:grpSpPr>
                    <a:xfrm>
                      <a:off x="9948938" y="1727608"/>
                      <a:ext cx="821870" cy="552294"/>
                      <a:chOff x="9948938" y="1727608"/>
                      <a:chExt cx="821870" cy="552294"/>
                    </a:xfrm>
                  </p:grpSpPr>
                  <p:sp>
                    <p:nvSpPr>
                      <p:cNvPr id="651" name="Google Shape;651;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52" name="Google Shape;652;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53" name="Google Shape;653;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54" name="Google Shape;654;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655" name="Google Shape;655;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56" name="Google Shape;656;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657" name="Google Shape;657;p4"/>
                <p:cNvGrpSpPr/>
                <p:nvPr/>
              </p:nvGrpSpPr>
              <p:grpSpPr>
                <a:xfrm>
                  <a:off x="3979614" y="210418"/>
                  <a:ext cx="534156" cy="534156"/>
                  <a:chOff x="6792372" y="781906"/>
                  <a:chExt cx="1461039" cy="1461039"/>
                </a:xfrm>
              </p:grpSpPr>
              <p:sp>
                <p:nvSpPr>
                  <p:cNvPr id="658" name="Google Shape;658;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59" name="Google Shape;659;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60" name="Google Shape;660;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61" name="Google Shape;661;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62" name="Google Shape;662;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63" name="Google Shape;663;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64" name="Google Shape;664;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65" name="Google Shape;665;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666" name="Google Shape;666;p4"/>
                <p:cNvGrpSpPr/>
                <p:nvPr/>
              </p:nvGrpSpPr>
              <p:grpSpPr>
                <a:xfrm>
                  <a:off x="2183757" y="210531"/>
                  <a:ext cx="656237" cy="521521"/>
                  <a:chOff x="4007195" y="4496639"/>
                  <a:chExt cx="1794958" cy="1426480"/>
                </a:xfrm>
              </p:grpSpPr>
              <p:sp>
                <p:nvSpPr>
                  <p:cNvPr id="667" name="Google Shape;667;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68" name="Google Shape;668;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669" name="Google Shape;669;p4"/>
                  <p:cNvGrpSpPr/>
                  <p:nvPr/>
                </p:nvGrpSpPr>
                <p:grpSpPr>
                  <a:xfrm>
                    <a:off x="4645342" y="5281135"/>
                    <a:ext cx="330517" cy="330517"/>
                    <a:chOff x="4645342" y="5281135"/>
                    <a:chExt cx="330517" cy="330517"/>
                  </a:xfrm>
                </p:grpSpPr>
                <p:sp>
                  <p:nvSpPr>
                    <p:cNvPr id="670" name="Google Shape;670;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71" name="Google Shape;671;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672" name="Google Shape;672;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673" name="Google Shape;673;p4"/>
                <p:cNvGrpSpPr/>
                <p:nvPr/>
              </p:nvGrpSpPr>
              <p:grpSpPr>
                <a:xfrm rot="-1303846">
                  <a:off x="3029143" y="248909"/>
                  <a:ext cx="785089" cy="468971"/>
                  <a:chOff x="6298470" y="4788725"/>
                  <a:chExt cx="2004661" cy="1197479"/>
                </a:xfrm>
              </p:grpSpPr>
              <p:sp>
                <p:nvSpPr>
                  <p:cNvPr id="674" name="Google Shape;674;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75" name="Google Shape;675;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76" name="Google Shape;676;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677" name="Google Shape;677;p4"/>
                  <p:cNvGrpSpPr/>
                  <p:nvPr/>
                </p:nvGrpSpPr>
                <p:grpSpPr>
                  <a:xfrm>
                    <a:off x="6325778" y="5359320"/>
                    <a:ext cx="1954514" cy="51101"/>
                    <a:chOff x="6733794" y="5309088"/>
                    <a:chExt cx="2093748" cy="54741"/>
                  </a:xfrm>
                </p:grpSpPr>
                <p:sp>
                  <p:nvSpPr>
                    <p:cNvPr id="678" name="Google Shape;678;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79" name="Google Shape;679;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680" name="Google Shape;680;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81" name="Google Shape;681;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82" name="Google Shape;682;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83" name="Google Shape;683;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84" name="Google Shape;684;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grpSp>
          <p:nvGrpSpPr>
            <p:cNvPr id="685" name="Google Shape;685;p4"/>
            <p:cNvGrpSpPr/>
            <p:nvPr/>
          </p:nvGrpSpPr>
          <p:grpSpPr>
            <a:xfrm flipH="1">
              <a:off x="-78369" y="3922178"/>
              <a:ext cx="11994592" cy="879281"/>
              <a:chOff x="355592" y="120235"/>
              <a:chExt cx="9907973" cy="726319"/>
            </a:xfrm>
          </p:grpSpPr>
          <p:grpSp>
            <p:nvGrpSpPr>
              <p:cNvPr id="686" name="Google Shape;686;p4"/>
              <p:cNvGrpSpPr/>
              <p:nvPr/>
            </p:nvGrpSpPr>
            <p:grpSpPr>
              <a:xfrm>
                <a:off x="355592" y="120235"/>
                <a:ext cx="3177166" cy="726319"/>
                <a:chOff x="1336604" y="120235"/>
                <a:chExt cx="3177166" cy="726319"/>
              </a:xfrm>
            </p:grpSpPr>
            <p:grpSp>
              <p:nvGrpSpPr>
                <p:cNvPr id="687" name="Google Shape;687;p4"/>
                <p:cNvGrpSpPr/>
                <p:nvPr/>
              </p:nvGrpSpPr>
              <p:grpSpPr>
                <a:xfrm>
                  <a:off x="1336604" y="210385"/>
                  <a:ext cx="569558" cy="561499"/>
                  <a:chOff x="8981520" y="812539"/>
                  <a:chExt cx="1454437" cy="1433858"/>
                </a:xfrm>
              </p:grpSpPr>
              <p:sp>
                <p:nvSpPr>
                  <p:cNvPr id="688" name="Google Shape;688;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89" name="Google Shape;689;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90" name="Google Shape;690;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691" name="Google Shape;691;p4"/>
                  <p:cNvGrpSpPr/>
                  <p:nvPr/>
                </p:nvGrpSpPr>
                <p:grpSpPr>
                  <a:xfrm>
                    <a:off x="9325906" y="1730830"/>
                    <a:ext cx="767216" cy="515566"/>
                    <a:chOff x="9948938" y="1727608"/>
                    <a:chExt cx="821870" cy="552294"/>
                  </a:xfrm>
                </p:grpSpPr>
                <p:grpSp>
                  <p:nvGrpSpPr>
                    <p:cNvPr id="692" name="Google Shape;692;p4"/>
                    <p:cNvGrpSpPr/>
                    <p:nvPr/>
                  </p:nvGrpSpPr>
                  <p:grpSpPr>
                    <a:xfrm>
                      <a:off x="9948938" y="1727608"/>
                      <a:ext cx="821870" cy="552294"/>
                      <a:chOff x="9948938" y="1727608"/>
                      <a:chExt cx="821870" cy="552294"/>
                    </a:xfrm>
                  </p:grpSpPr>
                  <p:sp>
                    <p:nvSpPr>
                      <p:cNvPr id="693" name="Google Shape;693;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94" name="Google Shape;694;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95" name="Google Shape;695;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96" name="Google Shape;696;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697" name="Google Shape;697;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698" name="Google Shape;698;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699" name="Google Shape;699;p4"/>
                <p:cNvGrpSpPr/>
                <p:nvPr/>
              </p:nvGrpSpPr>
              <p:grpSpPr>
                <a:xfrm>
                  <a:off x="3979614" y="210418"/>
                  <a:ext cx="534156" cy="534156"/>
                  <a:chOff x="6792372" y="781906"/>
                  <a:chExt cx="1461039" cy="1461039"/>
                </a:xfrm>
              </p:grpSpPr>
              <p:sp>
                <p:nvSpPr>
                  <p:cNvPr id="700" name="Google Shape;700;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01" name="Google Shape;701;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02" name="Google Shape;702;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03" name="Google Shape;703;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04" name="Google Shape;704;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05" name="Google Shape;705;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06" name="Google Shape;706;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07" name="Google Shape;707;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708" name="Google Shape;708;p4"/>
                <p:cNvGrpSpPr/>
                <p:nvPr/>
              </p:nvGrpSpPr>
              <p:grpSpPr>
                <a:xfrm>
                  <a:off x="2183757" y="210531"/>
                  <a:ext cx="656237" cy="521521"/>
                  <a:chOff x="4007195" y="4496639"/>
                  <a:chExt cx="1794958" cy="1426480"/>
                </a:xfrm>
              </p:grpSpPr>
              <p:sp>
                <p:nvSpPr>
                  <p:cNvPr id="709" name="Google Shape;709;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10" name="Google Shape;710;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711" name="Google Shape;711;p4"/>
                  <p:cNvGrpSpPr/>
                  <p:nvPr/>
                </p:nvGrpSpPr>
                <p:grpSpPr>
                  <a:xfrm>
                    <a:off x="4645342" y="5281135"/>
                    <a:ext cx="330517" cy="330517"/>
                    <a:chOff x="4645342" y="5281135"/>
                    <a:chExt cx="330517" cy="330517"/>
                  </a:xfrm>
                </p:grpSpPr>
                <p:sp>
                  <p:nvSpPr>
                    <p:cNvPr id="712" name="Google Shape;712;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13" name="Google Shape;713;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714" name="Google Shape;714;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715" name="Google Shape;715;p4"/>
                <p:cNvGrpSpPr/>
                <p:nvPr/>
              </p:nvGrpSpPr>
              <p:grpSpPr>
                <a:xfrm rot="-1303846">
                  <a:off x="3029143" y="248909"/>
                  <a:ext cx="785089" cy="468971"/>
                  <a:chOff x="6298470" y="4788725"/>
                  <a:chExt cx="2004661" cy="1197479"/>
                </a:xfrm>
              </p:grpSpPr>
              <p:sp>
                <p:nvSpPr>
                  <p:cNvPr id="716" name="Google Shape;716;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17" name="Google Shape;717;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18" name="Google Shape;718;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719" name="Google Shape;719;p4"/>
                  <p:cNvGrpSpPr/>
                  <p:nvPr/>
                </p:nvGrpSpPr>
                <p:grpSpPr>
                  <a:xfrm>
                    <a:off x="6325778" y="5359320"/>
                    <a:ext cx="1954514" cy="51101"/>
                    <a:chOff x="6733794" y="5309088"/>
                    <a:chExt cx="2093748" cy="54741"/>
                  </a:xfrm>
                </p:grpSpPr>
                <p:sp>
                  <p:nvSpPr>
                    <p:cNvPr id="720" name="Google Shape;720;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21" name="Google Shape;721;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722" name="Google Shape;722;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23" name="Google Shape;723;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24" name="Google Shape;724;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25" name="Google Shape;725;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26" name="Google Shape;726;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727" name="Google Shape;727;p4"/>
              <p:cNvGrpSpPr/>
              <p:nvPr/>
            </p:nvGrpSpPr>
            <p:grpSpPr>
              <a:xfrm>
                <a:off x="3705857" y="120235"/>
                <a:ext cx="3177166" cy="726319"/>
                <a:chOff x="1336604" y="120235"/>
                <a:chExt cx="3177166" cy="726319"/>
              </a:xfrm>
            </p:grpSpPr>
            <p:grpSp>
              <p:nvGrpSpPr>
                <p:cNvPr id="728" name="Google Shape;728;p4"/>
                <p:cNvGrpSpPr/>
                <p:nvPr/>
              </p:nvGrpSpPr>
              <p:grpSpPr>
                <a:xfrm>
                  <a:off x="1336604" y="210385"/>
                  <a:ext cx="569558" cy="561499"/>
                  <a:chOff x="8981520" y="812539"/>
                  <a:chExt cx="1454437" cy="1433858"/>
                </a:xfrm>
              </p:grpSpPr>
              <p:sp>
                <p:nvSpPr>
                  <p:cNvPr id="729" name="Google Shape;729;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30" name="Google Shape;730;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31" name="Google Shape;731;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732" name="Google Shape;732;p4"/>
                  <p:cNvGrpSpPr/>
                  <p:nvPr/>
                </p:nvGrpSpPr>
                <p:grpSpPr>
                  <a:xfrm>
                    <a:off x="9325906" y="1730830"/>
                    <a:ext cx="767216" cy="515566"/>
                    <a:chOff x="9948938" y="1727608"/>
                    <a:chExt cx="821870" cy="552294"/>
                  </a:xfrm>
                </p:grpSpPr>
                <p:grpSp>
                  <p:nvGrpSpPr>
                    <p:cNvPr id="733" name="Google Shape;733;p4"/>
                    <p:cNvGrpSpPr/>
                    <p:nvPr/>
                  </p:nvGrpSpPr>
                  <p:grpSpPr>
                    <a:xfrm>
                      <a:off x="9948938" y="1727608"/>
                      <a:ext cx="821870" cy="552294"/>
                      <a:chOff x="9948938" y="1727608"/>
                      <a:chExt cx="821870" cy="552294"/>
                    </a:xfrm>
                  </p:grpSpPr>
                  <p:sp>
                    <p:nvSpPr>
                      <p:cNvPr id="734" name="Google Shape;734;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35" name="Google Shape;735;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36" name="Google Shape;736;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37" name="Google Shape;737;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738" name="Google Shape;738;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39" name="Google Shape;739;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740" name="Google Shape;740;p4"/>
                <p:cNvGrpSpPr/>
                <p:nvPr/>
              </p:nvGrpSpPr>
              <p:grpSpPr>
                <a:xfrm>
                  <a:off x="3979614" y="210418"/>
                  <a:ext cx="534156" cy="534156"/>
                  <a:chOff x="6792372" y="781906"/>
                  <a:chExt cx="1461039" cy="1461039"/>
                </a:xfrm>
              </p:grpSpPr>
              <p:sp>
                <p:nvSpPr>
                  <p:cNvPr id="741" name="Google Shape;741;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42" name="Google Shape;742;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43" name="Google Shape;743;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44" name="Google Shape;744;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45" name="Google Shape;745;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46" name="Google Shape;746;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47" name="Google Shape;747;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48" name="Google Shape;748;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749" name="Google Shape;749;p4"/>
                <p:cNvGrpSpPr/>
                <p:nvPr/>
              </p:nvGrpSpPr>
              <p:grpSpPr>
                <a:xfrm>
                  <a:off x="2183757" y="210531"/>
                  <a:ext cx="656237" cy="521521"/>
                  <a:chOff x="4007195" y="4496639"/>
                  <a:chExt cx="1794958" cy="1426480"/>
                </a:xfrm>
              </p:grpSpPr>
              <p:sp>
                <p:nvSpPr>
                  <p:cNvPr id="750" name="Google Shape;750;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51" name="Google Shape;751;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752" name="Google Shape;752;p4"/>
                  <p:cNvGrpSpPr/>
                  <p:nvPr/>
                </p:nvGrpSpPr>
                <p:grpSpPr>
                  <a:xfrm>
                    <a:off x="4645342" y="5281135"/>
                    <a:ext cx="330517" cy="330517"/>
                    <a:chOff x="4645342" y="5281135"/>
                    <a:chExt cx="330517" cy="330517"/>
                  </a:xfrm>
                </p:grpSpPr>
                <p:sp>
                  <p:nvSpPr>
                    <p:cNvPr id="753" name="Google Shape;753;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54" name="Google Shape;754;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755" name="Google Shape;755;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756" name="Google Shape;756;p4"/>
                <p:cNvGrpSpPr/>
                <p:nvPr/>
              </p:nvGrpSpPr>
              <p:grpSpPr>
                <a:xfrm rot="-1303846">
                  <a:off x="3029143" y="248909"/>
                  <a:ext cx="785089" cy="468971"/>
                  <a:chOff x="6298470" y="4788725"/>
                  <a:chExt cx="2004661" cy="1197479"/>
                </a:xfrm>
              </p:grpSpPr>
              <p:sp>
                <p:nvSpPr>
                  <p:cNvPr id="757" name="Google Shape;757;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58" name="Google Shape;758;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59" name="Google Shape;759;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760" name="Google Shape;760;p4"/>
                  <p:cNvGrpSpPr/>
                  <p:nvPr/>
                </p:nvGrpSpPr>
                <p:grpSpPr>
                  <a:xfrm>
                    <a:off x="6325778" y="5359320"/>
                    <a:ext cx="1954514" cy="51101"/>
                    <a:chOff x="6733794" y="5309088"/>
                    <a:chExt cx="2093748" cy="54741"/>
                  </a:xfrm>
                </p:grpSpPr>
                <p:sp>
                  <p:nvSpPr>
                    <p:cNvPr id="761" name="Google Shape;761;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62" name="Google Shape;762;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763" name="Google Shape;763;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64" name="Google Shape;764;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65" name="Google Shape;765;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66" name="Google Shape;766;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67" name="Google Shape;767;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768" name="Google Shape;768;p4"/>
              <p:cNvGrpSpPr/>
              <p:nvPr/>
            </p:nvGrpSpPr>
            <p:grpSpPr>
              <a:xfrm>
                <a:off x="7086399" y="120235"/>
                <a:ext cx="3177166" cy="726319"/>
                <a:chOff x="1336604" y="120235"/>
                <a:chExt cx="3177166" cy="726319"/>
              </a:xfrm>
            </p:grpSpPr>
            <p:grpSp>
              <p:nvGrpSpPr>
                <p:cNvPr id="769" name="Google Shape;769;p4"/>
                <p:cNvGrpSpPr/>
                <p:nvPr/>
              </p:nvGrpSpPr>
              <p:grpSpPr>
                <a:xfrm>
                  <a:off x="1336604" y="210385"/>
                  <a:ext cx="569558" cy="561499"/>
                  <a:chOff x="8981520" y="812539"/>
                  <a:chExt cx="1454437" cy="1433858"/>
                </a:xfrm>
              </p:grpSpPr>
              <p:sp>
                <p:nvSpPr>
                  <p:cNvPr id="770" name="Google Shape;770;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71" name="Google Shape;771;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72" name="Google Shape;772;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773" name="Google Shape;773;p4"/>
                  <p:cNvGrpSpPr/>
                  <p:nvPr/>
                </p:nvGrpSpPr>
                <p:grpSpPr>
                  <a:xfrm>
                    <a:off x="9325906" y="1730830"/>
                    <a:ext cx="767216" cy="515566"/>
                    <a:chOff x="9948938" y="1727608"/>
                    <a:chExt cx="821870" cy="552294"/>
                  </a:xfrm>
                </p:grpSpPr>
                <p:grpSp>
                  <p:nvGrpSpPr>
                    <p:cNvPr id="774" name="Google Shape;774;p4"/>
                    <p:cNvGrpSpPr/>
                    <p:nvPr/>
                  </p:nvGrpSpPr>
                  <p:grpSpPr>
                    <a:xfrm>
                      <a:off x="9948938" y="1727608"/>
                      <a:ext cx="821870" cy="552294"/>
                      <a:chOff x="9948938" y="1727608"/>
                      <a:chExt cx="821870" cy="552294"/>
                    </a:xfrm>
                  </p:grpSpPr>
                  <p:sp>
                    <p:nvSpPr>
                      <p:cNvPr id="775" name="Google Shape;775;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76" name="Google Shape;776;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77" name="Google Shape;777;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78" name="Google Shape;778;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779" name="Google Shape;779;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80" name="Google Shape;780;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781" name="Google Shape;781;p4"/>
                <p:cNvGrpSpPr/>
                <p:nvPr/>
              </p:nvGrpSpPr>
              <p:grpSpPr>
                <a:xfrm>
                  <a:off x="3979614" y="210418"/>
                  <a:ext cx="534156" cy="534156"/>
                  <a:chOff x="6792372" y="781906"/>
                  <a:chExt cx="1461039" cy="1461039"/>
                </a:xfrm>
              </p:grpSpPr>
              <p:sp>
                <p:nvSpPr>
                  <p:cNvPr id="782" name="Google Shape;782;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83" name="Google Shape;783;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84" name="Google Shape;784;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85" name="Google Shape;785;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86" name="Google Shape;786;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87" name="Google Shape;787;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88" name="Google Shape;788;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89" name="Google Shape;789;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790" name="Google Shape;790;p4"/>
                <p:cNvGrpSpPr/>
                <p:nvPr/>
              </p:nvGrpSpPr>
              <p:grpSpPr>
                <a:xfrm>
                  <a:off x="2183757" y="210531"/>
                  <a:ext cx="656237" cy="521521"/>
                  <a:chOff x="4007195" y="4496639"/>
                  <a:chExt cx="1794958" cy="1426480"/>
                </a:xfrm>
              </p:grpSpPr>
              <p:sp>
                <p:nvSpPr>
                  <p:cNvPr id="791" name="Google Shape;791;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92" name="Google Shape;792;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793" name="Google Shape;793;p4"/>
                  <p:cNvGrpSpPr/>
                  <p:nvPr/>
                </p:nvGrpSpPr>
                <p:grpSpPr>
                  <a:xfrm>
                    <a:off x="4645342" y="5281135"/>
                    <a:ext cx="330517" cy="330517"/>
                    <a:chOff x="4645342" y="5281135"/>
                    <a:chExt cx="330517" cy="330517"/>
                  </a:xfrm>
                </p:grpSpPr>
                <p:sp>
                  <p:nvSpPr>
                    <p:cNvPr id="794" name="Google Shape;794;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95" name="Google Shape;795;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796" name="Google Shape;796;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797" name="Google Shape;797;p4"/>
                <p:cNvGrpSpPr/>
                <p:nvPr/>
              </p:nvGrpSpPr>
              <p:grpSpPr>
                <a:xfrm rot="-1303846">
                  <a:off x="3029143" y="248909"/>
                  <a:ext cx="785089" cy="468971"/>
                  <a:chOff x="6298470" y="4788725"/>
                  <a:chExt cx="2004661" cy="1197479"/>
                </a:xfrm>
              </p:grpSpPr>
              <p:sp>
                <p:nvSpPr>
                  <p:cNvPr id="798" name="Google Shape;798;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799" name="Google Shape;799;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00" name="Google Shape;800;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801" name="Google Shape;801;p4"/>
                  <p:cNvGrpSpPr/>
                  <p:nvPr/>
                </p:nvGrpSpPr>
                <p:grpSpPr>
                  <a:xfrm>
                    <a:off x="6325778" y="5359320"/>
                    <a:ext cx="1954514" cy="51101"/>
                    <a:chOff x="6733794" y="5309088"/>
                    <a:chExt cx="2093748" cy="54741"/>
                  </a:xfrm>
                </p:grpSpPr>
                <p:sp>
                  <p:nvSpPr>
                    <p:cNvPr id="802" name="Google Shape;802;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03" name="Google Shape;803;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804" name="Google Shape;804;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05" name="Google Shape;805;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06" name="Google Shape;806;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07" name="Google Shape;807;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08" name="Google Shape;808;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grpSp>
          <p:nvGrpSpPr>
            <p:cNvPr id="809" name="Google Shape;809;p4"/>
            <p:cNvGrpSpPr/>
            <p:nvPr/>
          </p:nvGrpSpPr>
          <p:grpSpPr>
            <a:xfrm>
              <a:off x="375310" y="4686365"/>
              <a:ext cx="11994592" cy="879281"/>
              <a:chOff x="355592" y="120235"/>
              <a:chExt cx="9907973" cy="726319"/>
            </a:xfrm>
          </p:grpSpPr>
          <p:grpSp>
            <p:nvGrpSpPr>
              <p:cNvPr id="810" name="Google Shape;810;p4"/>
              <p:cNvGrpSpPr/>
              <p:nvPr/>
            </p:nvGrpSpPr>
            <p:grpSpPr>
              <a:xfrm>
                <a:off x="355592" y="120235"/>
                <a:ext cx="3177166" cy="726319"/>
                <a:chOff x="1336604" y="120235"/>
                <a:chExt cx="3177166" cy="726319"/>
              </a:xfrm>
            </p:grpSpPr>
            <p:grpSp>
              <p:nvGrpSpPr>
                <p:cNvPr id="811" name="Google Shape;811;p4"/>
                <p:cNvGrpSpPr/>
                <p:nvPr/>
              </p:nvGrpSpPr>
              <p:grpSpPr>
                <a:xfrm>
                  <a:off x="1336604" y="210385"/>
                  <a:ext cx="569558" cy="561499"/>
                  <a:chOff x="8981520" y="812539"/>
                  <a:chExt cx="1454437" cy="1433858"/>
                </a:xfrm>
              </p:grpSpPr>
              <p:sp>
                <p:nvSpPr>
                  <p:cNvPr id="812" name="Google Shape;812;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13" name="Google Shape;813;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14" name="Google Shape;814;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815" name="Google Shape;815;p4"/>
                  <p:cNvGrpSpPr/>
                  <p:nvPr/>
                </p:nvGrpSpPr>
                <p:grpSpPr>
                  <a:xfrm>
                    <a:off x="9325906" y="1730830"/>
                    <a:ext cx="767216" cy="515566"/>
                    <a:chOff x="9948938" y="1727608"/>
                    <a:chExt cx="821870" cy="552294"/>
                  </a:xfrm>
                </p:grpSpPr>
                <p:grpSp>
                  <p:nvGrpSpPr>
                    <p:cNvPr id="816" name="Google Shape;816;p4"/>
                    <p:cNvGrpSpPr/>
                    <p:nvPr/>
                  </p:nvGrpSpPr>
                  <p:grpSpPr>
                    <a:xfrm>
                      <a:off x="9948938" y="1727608"/>
                      <a:ext cx="821870" cy="552294"/>
                      <a:chOff x="9948938" y="1727608"/>
                      <a:chExt cx="821870" cy="552294"/>
                    </a:xfrm>
                  </p:grpSpPr>
                  <p:sp>
                    <p:nvSpPr>
                      <p:cNvPr id="817" name="Google Shape;817;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18" name="Google Shape;818;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19" name="Google Shape;819;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20" name="Google Shape;820;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821" name="Google Shape;821;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22" name="Google Shape;822;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823" name="Google Shape;823;p4"/>
                <p:cNvGrpSpPr/>
                <p:nvPr/>
              </p:nvGrpSpPr>
              <p:grpSpPr>
                <a:xfrm>
                  <a:off x="3979614" y="210418"/>
                  <a:ext cx="534156" cy="534156"/>
                  <a:chOff x="6792372" y="781906"/>
                  <a:chExt cx="1461039" cy="1461039"/>
                </a:xfrm>
              </p:grpSpPr>
              <p:sp>
                <p:nvSpPr>
                  <p:cNvPr id="824" name="Google Shape;824;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25" name="Google Shape;825;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26" name="Google Shape;826;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27" name="Google Shape;827;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28" name="Google Shape;828;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29" name="Google Shape;829;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30" name="Google Shape;830;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31" name="Google Shape;831;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832" name="Google Shape;832;p4"/>
                <p:cNvGrpSpPr/>
                <p:nvPr/>
              </p:nvGrpSpPr>
              <p:grpSpPr>
                <a:xfrm>
                  <a:off x="2183757" y="210531"/>
                  <a:ext cx="656237" cy="521521"/>
                  <a:chOff x="4007195" y="4496639"/>
                  <a:chExt cx="1794958" cy="1426480"/>
                </a:xfrm>
              </p:grpSpPr>
              <p:sp>
                <p:nvSpPr>
                  <p:cNvPr id="833" name="Google Shape;833;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34" name="Google Shape;834;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835" name="Google Shape;835;p4"/>
                  <p:cNvGrpSpPr/>
                  <p:nvPr/>
                </p:nvGrpSpPr>
                <p:grpSpPr>
                  <a:xfrm>
                    <a:off x="4645342" y="5281135"/>
                    <a:ext cx="330517" cy="330517"/>
                    <a:chOff x="4645342" y="5281135"/>
                    <a:chExt cx="330517" cy="330517"/>
                  </a:xfrm>
                </p:grpSpPr>
                <p:sp>
                  <p:nvSpPr>
                    <p:cNvPr id="836" name="Google Shape;836;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37" name="Google Shape;837;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838" name="Google Shape;838;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839" name="Google Shape;839;p4"/>
                <p:cNvGrpSpPr/>
                <p:nvPr/>
              </p:nvGrpSpPr>
              <p:grpSpPr>
                <a:xfrm rot="-1303846">
                  <a:off x="3029143" y="248909"/>
                  <a:ext cx="785089" cy="468971"/>
                  <a:chOff x="6298470" y="4788725"/>
                  <a:chExt cx="2004661" cy="1197479"/>
                </a:xfrm>
              </p:grpSpPr>
              <p:sp>
                <p:nvSpPr>
                  <p:cNvPr id="840" name="Google Shape;840;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41" name="Google Shape;841;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42" name="Google Shape;842;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843" name="Google Shape;843;p4"/>
                  <p:cNvGrpSpPr/>
                  <p:nvPr/>
                </p:nvGrpSpPr>
                <p:grpSpPr>
                  <a:xfrm>
                    <a:off x="6325778" y="5359320"/>
                    <a:ext cx="1954514" cy="51101"/>
                    <a:chOff x="6733794" y="5309088"/>
                    <a:chExt cx="2093748" cy="54741"/>
                  </a:xfrm>
                </p:grpSpPr>
                <p:sp>
                  <p:nvSpPr>
                    <p:cNvPr id="844" name="Google Shape;844;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45" name="Google Shape;845;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846" name="Google Shape;846;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47" name="Google Shape;847;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48" name="Google Shape;848;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49" name="Google Shape;849;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50" name="Google Shape;850;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851" name="Google Shape;851;p4"/>
              <p:cNvGrpSpPr/>
              <p:nvPr/>
            </p:nvGrpSpPr>
            <p:grpSpPr>
              <a:xfrm>
                <a:off x="3705857" y="120235"/>
                <a:ext cx="3177166" cy="726319"/>
                <a:chOff x="1336604" y="120235"/>
                <a:chExt cx="3177166" cy="726319"/>
              </a:xfrm>
            </p:grpSpPr>
            <p:grpSp>
              <p:nvGrpSpPr>
                <p:cNvPr id="852" name="Google Shape;852;p4"/>
                <p:cNvGrpSpPr/>
                <p:nvPr/>
              </p:nvGrpSpPr>
              <p:grpSpPr>
                <a:xfrm>
                  <a:off x="1336604" y="210385"/>
                  <a:ext cx="569558" cy="561499"/>
                  <a:chOff x="8981520" y="812539"/>
                  <a:chExt cx="1454437" cy="1433858"/>
                </a:xfrm>
              </p:grpSpPr>
              <p:sp>
                <p:nvSpPr>
                  <p:cNvPr id="853" name="Google Shape;853;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54" name="Google Shape;854;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55" name="Google Shape;855;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856" name="Google Shape;856;p4"/>
                  <p:cNvGrpSpPr/>
                  <p:nvPr/>
                </p:nvGrpSpPr>
                <p:grpSpPr>
                  <a:xfrm>
                    <a:off x="9325906" y="1730830"/>
                    <a:ext cx="767216" cy="515566"/>
                    <a:chOff x="9948938" y="1727608"/>
                    <a:chExt cx="821870" cy="552294"/>
                  </a:xfrm>
                </p:grpSpPr>
                <p:grpSp>
                  <p:nvGrpSpPr>
                    <p:cNvPr id="857" name="Google Shape;857;p4"/>
                    <p:cNvGrpSpPr/>
                    <p:nvPr/>
                  </p:nvGrpSpPr>
                  <p:grpSpPr>
                    <a:xfrm>
                      <a:off x="9948938" y="1727608"/>
                      <a:ext cx="821870" cy="552294"/>
                      <a:chOff x="9948938" y="1727608"/>
                      <a:chExt cx="821870" cy="552294"/>
                    </a:xfrm>
                  </p:grpSpPr>
                  <p:sp>
                    <p:nvSpPr>
                      <p:cNvPr id="858" name="Google Shape;858;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59" name="Google Shape;859;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60" name="Google Shape;860;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61" name="Google Shape;861;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862" name="Google Shape;862;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63" name="Google Shape;863;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864" name="Google Shape;864;p4"/>
                <p:cNvGrpSpPr/>
                <p:nvPr/>
              </p:nvGrpSpPr>
              <p:grpSpPr>
                <a:xfrm>
                  <a:off x="3979614" y="210418"/>
                  <a:ext cx="534156" cy="534156"/>
                  <a:chOff x="6792372" y="781906"/>
                  <a:chExt cx="1461039" cy="1461039"/>
                </a:xfrm>
              </p:grpSpPr>
              <p:sp>
                <p:nvSpPr>
                  <p:cNvPr id="865" name="Google Shape;865;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66" name="Google Shape;866;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67" name="Google Shape;867;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68" name="Google Shape;868;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69" name="Google Shape;869;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70" name="Google Shape;870;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71" name="Google Shape;871;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72" name="Google Shape;872;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873" name="Google Shape;873;p4"/>
                <p:cNvGrpSpPr/>
                <p:nvPr/>
              </p:nvGrpSpPr>
              <p:grpSpPr>
                <a:xfrm>
                  <a:off x="2183757" y="210531"/>
                  <a:ext cx="656237" cy="521521"/>
                  <a:chOff x="4007195" y="4496639"/>
                  <a:chExt cx="1794958" cy="1426480"/>
                </a:xfrm>
              </p:grpSpPr>
              <p:sp>
                <p:nvSpPr>
                  <p:cNvPr id="874" name="Google Shape;874;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75" name="Google Shape;875;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876" name="Google Shape;876;p4"/>
                  <p:cNvGrpSpPr/>
                  <p:nvPr/>
                </p:nvGrpSpPr>
                <p:grpSpPr>
                  <a:xfrm>
                    <a:off x="4645342" y="5281135"/>
                    <a:ext cx="330517" cy="330517"/>
                    <a:chOff x="4645342" y="5281135"/>
                    <a:chExt cx="330517" cy="330517"/>
                  </a:xfrm>
                </p:grpSpPr>
                <p:sp>
                  <p:nvSpPr>
                    <p:cNvPr id="877" name="Google Shape;877;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78" name="Google Shape;878;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879" name="Google Shape;879;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880" name="Google Shape;880;p4"/>
                <p:cNvGrpSpPr/>
                <p:nvPr/>
              </p:nvGrpSpPr>
              <p:grpSpPr>
                <a:xfrm rot="-1303846">
                  <a:off x="3029143" y="248909"/>
                  <a:ext cx="785089" cy="468971"/>
                  <a:chOff x="6298470" y="4788725"/>
                  <a:chExt cx="2004661" cy="1197479"/>
                </a:xfrm>
              </p:grpSpPr>
              <p:sp>
                <p:nvSpPr>
                  <p:cNvPr id="881" name="Google Shape;881;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82" name="Google Shape;882;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83" name="Google Shape;883;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884" name="Google Shape;884;p4"/>
                  <p:cNvGrpSpPr/>
                  <p:nvPr/>
                </p:nvGrpSpPr>
                <p:grpSpPr>
                  <a:xfrm>
                    <a:off x="6325778" y="5359320"/>
                    <a:ext cx="1954514" cy="51101"/>
                    <a:chOff x="6733794" y="5309088"/>
                    <a:chExt cx="2093748" cy="54741"/>
                  </a:xfrm>
                </p:grpSpPr>
                <p:sp>
                  <p:nvSpPr>
                    <p:cNvPr id="885" name="Google Shape;885;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86" name="Google Shape;886;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887" name="Google Shape;887;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88" name="Google Shape;888;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89" name="Google Shape;889;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90" name="Google Shape;890;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91" name="Google Shape;891;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892" name="Google Shape;892;p4"/>
              <p:cNvGrpSpPr/>
              <p:nvPr/>
            </p:nvGrpSpPr>
            <p:grpSpPr>
              <a:xfrm>
                <a:off x="7086399" y="120235"/>
                <a:ext cx="3177166" cy="726319"/>
                <a:chOff x="1336604" y="120235"/>
                <a:chExt cx="3177166" cy="726319"/>
              </a:xfrm>
            </p:grpSpPr>
            <p:grpSp>
              <p:nvGrpSpPr>
                <p:cNvPr id="893" name="Google Shape;893;p4"/>
                <p:cNvGrpSpPr/>
                <p:nvPr/>
              </p:nvGrpSpPr>
              <p:grpSpPr>
                <a:xfrm>
                  <a:off x="1336604" y="210385"/>
                  <a:ext cx="569558" cy="561499"/>
                  <a:chOff x="8981520" y="812539"/>
                  <a:chExt cx="1454437" cy="1433858"/>
                </a:xfrm>
              </p:grpSpPr>
              <p:sp>
                <p:nvSpPr>
                  <p:cNvPr id="894" name="Google Shape;894;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95" name="Google Shape;895;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896" name="Google Shape;896;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897" name="Google Shape;897;p4"/>
                  <p:cNvGrpSpPr/>
                  <p:nvPr/>
                </p:nvGrpSpPr>
                <p:grpSpPr>
                  <a:xfrm>
                    <a:off x="9325906" y="1730830"/>
                    <a:ext cx="767216" cy="515566"/>
                    <a:chOff x="9948938" y="1727608"/>
                    <a:chExt cx="821870" cy="552294"/>
                  </a:xfrm>
                </p:grpSpPr>
                <p:grpSp>
                  <p:nvGrpSpPr>
                    <p:cNvPr id="898" name="Google Shape;898;p4"/>
                    <p:cNvGrpSpPr/>
                    <p:nvPr/>
                  </p:nvGrpSpPr>
                  <p:grpSpPr>
                    <a:xfrm>
                      <a:off x="9948938" y="1727608"/>
                      <a:ext cx="821870" cy="552294"/>
                      <a:chOff x="9948938" y="1727608"/>
                      <a:chExt cx="821870" cy="552294"/>
                    </a:xfrm>
                  </p:grpSpPr>
                  <p:sp>
                    <p:nvSpPr>
                      <p:cNvPr id="899" name="Google Shape;899;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00" name="Google Shape;900;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01" name="Google Shape;901;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02" name="Google Shape;902;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903" name="Google Shape;903;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04" name="Google Shape;904;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905" name="Google Shape;905;p4"/>
                <p:cNvGrpSpPr/>
                <p:nvPr/>
              </p:nvGrpSpPr>
              <p:grpSpPr>
                <a:xfrm>
                  <a:off x="3979614" y="210418"/>
                  <a:ext cx="534156" cy="534156"/>
                  <a:chOff x="6792372" y="781906"/>
                  <a:chExt cx="1461039" cy="1461039"/>
                </a:xfrm>
              </p:grpSpPr>
              <p:sp>
                <p:nvSpPr>
                  <p:cNvPr id="906" name="Google Shape;906;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07" name="Google Shape;907;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08" name="Google Shape;908;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09" name="Google Shape;909;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10" name="Google Shape;910;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11" name="Google Shape;911;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12" name="Google Shape;912;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13" name="Google Shape;913;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914" name="Google Shape;914;p4"/>
                <p:cNvGrpSpPr/>
                <p:nvPr/>
              </p:nvGrpSpPr>
              <p:grpSpPr>
                <a:xfrm>
                  <a:off x="2183757" y="210531"/>
                  <a:ext cx="656237" cy="521521"/>
                  <a:chOff x="4007195" y="4496639"/>
                  <a:chExt cx="1794958" cy="1426480"/>
                </a:xfrm>
              </p:grpSpPr>
              <p:sp>
                <p:nvSpPr>
                  <p:cNvPr id="915" name="Google Shape;915;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16" name="Google Shape;916;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917" name="Google Shape;917;p4"/>
                  <p:cNvGrpSpPr/>
                  <p:nvPr/>
                </p:nvGrpSpPr>
                <p:grpSpPr>
                  <a:xfrm>
                    <a:off x="4645342" y="5281135"/>
                    <a:ext cx="330517" cy="330517"/>
                    <a:chOff x="4645342" y="5281135"/>
                    <a:chExt cx="330517" cy="330517"/>
                  </a:xfrm>
                </p:grpSpPr>
                <p:sp>
                  <p:nvSpPr>
                    <p:cNvPr id="918" name="Google Shape;918;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19" name="Google Shape;919;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920" name="Google Shape;920;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921" name="Google Shape;921;p4"/>
                <p:cNvGrpSpPr/>
                <p:nvPr/>
              </p:nvGrpSpPr>
              <p:grpSpPr>
                <a:xfrm rot="-1303846">
                  <a:off x="3029143" y="248909"/>
                  <a:ext cx="785089" cy="468971"/>
                  <a:chOff x="6298470" y="4788725"/>
                  <a:chExt cx="2004661" cy="1197479"/>
                </a:xfrm>
              </p:grpSpPr>
              <p:sp>
                <p:nvSpPr>
                  <p:cNvPr id="922" name="Google Shape;922;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23" name="Google Shape;923;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24" name="Google Shape;924;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925" name="Google Shape;925;p4"/>
                  <p:cNvGrpSpPr/>
                  <p:nvPr/>
                </p:nvGrpSpPr>
                <p:grpSpPr>
                  <a:xfrm>
                    <a:off x="6325778" y="5359320"/>
                    <a:ext cx="1954514" cy="51101"/>
                    <a:chOff x="6733794" y="5309088"/>
                    <a:chExt cx="2093748" cy="54741"/>
                  </a:xfrm>
                </p:grpSpPr>
                <p:sp>
                  <p:nvSpPr>
                    <p:cNvPr id="926" name="Google Shape;926;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27" name="Google Shape;927;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928" name="Google Shape;928;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29" name="Google Shape;929;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30" name="Google Shape;930;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31" name="Google Shape;931;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32" name="Google Shape;932;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grpSp>
          <p:nvGrpSpPr>
            <p:cNvPr id="933" name="Google Shape;933;p4"/>
            <p:cNvGrpSpPr/>
            <p:nvPr/>
          </p:nvGrpSpPr>
          <p:grpSpPr>
            <a:xfrm flipH="1">
              <a:off x="-29351" y="5450552"/>
              <a:ext cx="11994592" cy="879281"/>
              <a:chOff x="355592" y="120235"/>
              <a:chExt cx="9907973" cy="726319"/>
            </a:xfrm>
          </p:grpSpPr>
          <p:grpSp>
            <p:nvGrpSpPr>
              <p:cNvPr id="934" name="Google Shape;934;p4"/>
              <p:cNvGrpSpPr/>
              <p:nvPr/>
            </p:nvGrpSpPr>
            <p:grpSpPr>
              <a:xfrm>
                <a:off x="355592" y="120235"/>
                <a:ext cx="3177166" cy="726319"/>
                <a:chOff x="1336604" y="120235"/>
                <a:chExt cx="3177166" cy="726319"/>
              </a:xfrm>
            </p:grpSpPr>
            <p:grpSp>
              <p:nvGrpSpPr>
                <p:cNvPr id="935" name="Google Shape;935;p4"/>
                <p:cNvGrpSpPr/>
                <p:nvPr/>
              </p:nvGrpSpPr>
              <p:grpSpPr>
                <a:xfrm>
                  <a:off x="1336604" y="210385"/>
                  <a:ext cx="569558" cy="561499"/>
                  <a:chOff x="8981520" y="812539"/>
                  <a:chExt cx="1454437" cy="1433858"/>
                </a:xfrm>
              </p:grpSpPr>
              <p:sp>
                <p:nvSpPr>
                  <p:cNvPr id="936" name="Google Shape;936;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37" name="Google Shape;937;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38" name="Google Shape;938;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939" name="Google Shape;939;p4"/>
                  <p:cNvGrpSpPr/>
                  <p:nvPr/>
                </p:nvGrpSpPr>
                <p:grpSpPr>
                  <a:xfrm>
                    <a:off x="9325906" y="1730830"/>
                    <a:ext cx="767216" cy="515566"/>
                    <a:chOff x="9948938" y="1727608"/>
                    <a:chExt cx="821870" cy="552294"/>
                  </a:xfrm>
                </p:grpSpPr>
                <p:grpSp>
                  <p:nvGrpSpPr>
                    <p:cNvPr id="940" name="Google Shape;940;p4"/>
                    <p:cNvGrpSpPr/>
                    <p:nvPr/>
                  </p:nvGrpSpPr>
                  <p:grpSpPr>
                    <a:xfrm>
                      <a:off x="9948938" y="1727608"/>
                      <a:ext cx="821870" cy="552294"/>
                      <a:chOff x="9948938" y="1727608"/>
                      <a:chExt cx="821870" cy="552294"/>
                    </a:xfrm>
                  </p:grpSpPr>
                  <p:sp>
                    <p:nvSpPr>
                      <p:cNvPr id="941" name="Google Shape;941;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42" name="Google Shape;942;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43" name="Google Shape;943;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44" name="Google Shape;944;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945" name="Google Shape;945;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46" name="Google Shape;946;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947" name="Google Shape;947;p4"/>
                <p:cNvGrpSpPr/>
                <p:nvPr/>
              </p:nvGrpSpPr>
              <p:grpSpPr>
                <a:xfrm>
                  <a:off x="3979614" y="210418"/>
                  <a:ext cx="534156" cy="534156"/>
                  <a:chOff x="6792372" y="781906"/>
                  <a:chExt cx="1461039" cy="1461039"/>
                </a:xfrm>
              </p:grpSpPr>
              <p:sp>
                <p:nvSpPr>
                  <p:cNvPr id="948" name="Google Shape;948;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49" name="Google Shape;949;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50" name="Google Shape;950;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51" name="Google Shape;951;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52" name="Google Shape;952;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53" name="Google Shape;953;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54" name="Google Shape;954;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55" name="Google Shape;955;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956" name="Google Shape;956;p4"/>
                <p:cNvGrpSpPr/>
                <p:nvPr/>
              </p:nvGrpSpPr>
              <p:grpSpPr>
                <a:xfrm>
                  <a:off x="2183757" y="210531"/>
                  <a:ext cx="656237" cy="521521"/>
                  <a:chOff x="4007195" y="4496639"/>
                  <a:chExt cx="1794958" cy="1426480"/>
                </a:xfrm>
              </p:grpSpPr>
              <p:sp>
                <p:nvSpPr>
                  <p:cNvPr id="957" name="Google Shape;957;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58" name="Google Shape;958;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959" name="Google Shape;959;p4"/>
                  <p:cNvGrpSpPr/>
                  <p:nvPr/>
                </p:nvGrpSpPr>
                <p:grpSpPr>
                  <a:xfrm>
                    <a:off x="4645342" y="5281135"/>
                    <a:ext cx="330517" cy="330517"/>
                    <a:chOff x="4645342" y="5281135"/>
                    <a:chExt cx="330517" cy="330517"/>
                  </a:xfrm>
                </p:grpSpPr>
                <p:sp>
                  <p:nvSpPr>
                    <p:cNvPr id="960" name="Google Shape;960;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61" name="Google Shape;961;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962" name="Google Shape;962;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963" name="Google Shape;963;p4"/>
                <p:cNvGrpSpPr/>
                <p:nvPr/>
              </p:nvGrpSpPr>
              <p:grpSpPr>
                <a:xfrm rot="-1303846">
                  <a:off x="3029143" y="248909"/>
                  <a:ext cx="785089" cy="468971"/>
                  <a:chOff x="6298470" y="4788725"/>
                  <a:chExt cx="2004661" cy="1197479"/>
                </a:xfrm>
              </p:grpSpPr>
              <p:sp>
                <p:nvSpPr>
                  <p:cNvPr id="964" name="Google Shape;964;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65" name="Google Shape;965;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66" name="Google Shape;966;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967" name="Google Shape;967;p4"/>
                  <p:cNvGrpSpPr/>
                  <p:nvPr/>
                </p:nvGrpSpPr>
                <p:grpSpPr>
                  <a:xfrm>
                    <a:off x="6325778" y="5359320"/>
                    <a:ext cx="1954514" cy="51101"/>
                    <a:chOff x="6733794" y="5309088"/>
                    <a:chExt cx="2093748" cy="54741"/>
                  </a:xfrm>
                </p:grpSpPr>
                <p:sp>
                  <p:nvSpPr>
                    <p:cNvPr id="968" name="Google Shape;968;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69" name="Google Shape;969;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970" name="Google Shape;970;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71" name="Google Shape;971;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72" name="Google Shape;972;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73" name="Google Shape;973;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74" name="Google Shape;974;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975" name="Google Shape;975;p4"/>
              <p:cNvGrpSpPr/>
              <p:nvPr/>
            </p:nvGrpSpPr>
            <p:grpSpPr>
              <a:xfrm>
                <a:off x="3705857" y="120235"/>
                <a:ext cx="3177166" cy="726319"/>
                <a:chOff x="1336604" y="120235"/>
                <a:chExt cx="3177166" cy="726319"/>
              </a:xfrm>
            </p:grpSpPr>
            <p:grpSp>
              <p:nvGrpSpPr>
                <p:cNvPr id="976" name="Google Shape;976;p4"/>
                <p:cNvGrpSpPr/>
                <p:nvPr/>
              </p:nvGrpSpPr>
              <p:grpSpPr>
                <a:xfrm>
                  <a:off x="1336604" y="210385"/>
                  <a:ext cx="569558" cy="561499"/>
                  <a:chOff x="8981520" y="812539"/>
                  <a:chExt cx="1454437" cy="1433858"/>
                </a:xfrm>
              </p:grpSpPr>
              <p:sp>
                <p:nvSpPr>
                  <p:cNvPr id="977" name="Google Shape;977;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78" name="Google Shape;978;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79" name="Google Shape;979;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980" name="Google Shape;980;p4"/>
                  <p:cNvGrpSpPr/>
                  <p:nvPr/>
                </p:nvGrpSpPr>
                <p:grpSpPr>
                  <a:xfrm>
                    <a:off x="9325906" y="1730830"/>
                    <a:ext cx="767216" cy="515566"/>
                    <a:chOff x="9948938" y="1727608"/>
                    <a:chExt cx="821870" cy="552294"/>
                  </a:xfrm>
                </p:grpSpPr>
                <p:grpSp>
                  <p:nvGrpSpPr>
                    <p:cNvPr id="981" name="Google Shape;981;p4"/>
                    <p:cNvGrpSpPr/>
                    <p:nvPr/>
                  </p:nvGrpSpPr>
                  <p:grpSpPr>
                    <a:xfrm>
                      <a:off x="9948938" y="1727608"/>
                      <a:ext cx="821870" cy="552294"/>
                      <a:chOff x="9948938" y="1727608"/>
                      <a:chExt cx="821870" cy="552294"/>
                    </a:xfrm>
                  </p:grpSpPr>
                  <p:sp>
                    <p:nvSpPr>
                      <p:cNvPr id="982" name="Google Shape;982;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83" name="Google Shape;983;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84" name="Google Shape;984;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85" name="Google Shape;985;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986" name="Google Shape;986;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87" name="Google Shape;987;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988" name="Google Shape;988;p4"/>
                <p:cNvGrpSpPr/>
                <p:nvPr/>
              </p:nvGrpSpPr>
              <p:grpSpPr>
                <a:xfrm>
                  <a:off x="3979614" y="210418"/>
                  <a:ext cx="534156" cy="534156"/>
                  <a:chOff x="6792372" y="781906"/>
                  <a:chExt cx="1461039" cy="1461039"/>
                </a:xfrm>
              </p:grpSpPr>
              <p:sp>
                <p:nvSpPr>
                  <p:cNvPr id="989" name="Google Shape;989;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90" name="Google Shape;990;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91" name="Google Shape;991;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92" name="Google Shape;992;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93" name="Google Shape;993;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94" name="Google Shape;994;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95" name="Google Shape;995;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96" name="Google Shape;996;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997" name="Google Shape;997;p4"/>
                <p:cNvGrpSpPr/>
                <p:nvPr/>
              </p:nvGrpSpPr>
              <p:grpSpPr>
                <a:xfrm>
                  <a:off x="2183757" y="210531"/>
                  <a:ext cx="656237" cy="521521"/>
                  <a:chOff x="4007195" y="4496639"/>
                  <a:chExt cx="1794958" cy="1426480"/>
                </a:xfrm>
              </p:grpSpPr>
              <p:sp>
                <p:nvSpPr>
                  <p:cNvPr id="998" name="Google Shape;998;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999" name="Google Shape;999;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000" name="Google Shape;1000;p4"/>
                  <p:cNvGrpSpPr/>
                  <p:nvPr/>
                </p:nvGrpSpPr>
                <p:grpSpPr>
                  <a:xfrm>
                    <a:off x="4645342" y="5281135"/>
                    <a:ext cx="330517" cy="330517"/>
                    <a:chOff x="4645342" y="5281135"/>
                    <a:chExt cx="330517" cy="330517"/>
                  </a:xfrm>
                </p:grpSpPr>
                <p:sp>
                  <p:nvSpPr>
                    <p:cNvPr id="1001" name="Google Shape;1001;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02" name="Google Shape;1002;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003" name="Google Shape;1003;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004" name="Google Shape;1004;p4"/>
                <p:cNvGrpSpPr/>
                <p:nvPr/>
              </p:nvGrpSpPr>
              <p:grpSpPr>
                <a:xfrm rot="-1303846">
                  <a:off x="3029143" y="248909"/>
                  <a:ext cx="785089" cy="468971"/>
                  <a:chOff x="6298470" y="4788725"/>
                  <a:chExt cx="2004661" cy="1197479"/>
                </a:xfrm>
              </p:grpSpPr>
              <p:sp>
                <p:nvSpPr>
                  <p:cNvPr id="1005" name="Google Shape;1005;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06" name="Google Shape;1006;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07" name="Google Shape;1007;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008" name="Google Shape;1008;p4"/>
                  <p:cNvGrpSpPr/>
                  <p:nvPr/>
                </p:nvGrpSpPr>
                <p:grpSpPr>
                  <a:xfrm>
                    <a:off x="6325778" y="5359320"/>
                    <a:ext cx="1954514" cy="51101"/>
                    <a:chOff x="6733794" y="5309088"/>
                    <a:chExt cx="2093748" cy="54741"/>
                  </a:xfrm>
                </p:grpSpPr>
                <p:sp>
                  <p:nvSpPr>
                    <p:cNvPr id="1009" name="Google Shape;1009;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10" name="Google Shape;1010;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011" name="Google Shape;1011;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12" name="Google Shape;1012;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13" name="Google Shape;1013;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14" name="Google Shape;1014;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15" name="Google Shape;1015;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016" name="Google Shape;1016;p4"/>
              <p:cNvGrpSpPr/>
              <p:nvPr/>
            </p:nvGrpSpPr>
            <p:grpSpPr>
              <a:xfrm>
                <a:off x="7086399" y="120235"/>
                <a:ext cx="3177166" cy="726319"/>
                <a:chOff x="1336604" y="120235"/>
                <a:chExt cx="3177166" cy="726319"/>
              </a:xfrm>
            </p:grpSpPr>
            <p:grpSp>
              <p:nvGrpSpPr>
                <p:cNvPr id="1017" name="Google Shape;1017;p4"/>
                <p:cNvGrpSpPr/>
                <p:nvPr/>
              </p:nvGrpSpPr>
              <p:grpSpPr>
                <a:xfrm>
                  <a:off x="1336604" y="210385"/>
                  <a:ext cx="569558" cy="561499"/>
                  <a:chOff x="8981520" y="812539"/>
                  <a:chExt cx="1454437" cy="1433858"/>
                </a:xfrm>
              </p:grpSpPr>
              <p:sp>
                <p:nvSpPr>
                  <p:cNvPr id="1018" name="Google Shape;1018;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19" name="Google Shape;1019;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20" name="Google Shape;1020;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021" name="Google Shape;1021;p4"/>
                  <p:cNvGrpSpPr/>
                  <p:nvPr/>
                </p:nvGrpSpPr>
                <p:grpSpPr>
                  <a:xfrm>
                    <a:off x="9325906" y="1730830"/>
                    <a:ext cx="767216" cy="515566"/>
                    <a:chOff x="9948938" y="1727608"/>
                    <a:chExt cx="821870" cy="552294"/>
                  </a:xfrm>
                </p:grpSpPr>
                <p:grpSp>
                  <p:nvGrpSpPr>
                    <p:cNvPr id="1022" name="Google Shape;1022;p4"/>
                    <p:cNvGrpSpPr/>
                    <p:nvPr/>
                  </p:nvGrpSpPr>
                  <p:grpSpPr>
                    <a:xfrm>
                      <a:off x="9948938" y="1727608"/>
                      <a:ext cx="821870" cy="552294"/>
                      <a:chOff x="9948938" y="1727608"/>
                      <a:chExt cx="821870" cy="552294"/>
                    </a:xfrm>
                  </p:grpSpPr>
                  <p:sp>
                    <p:nvSpPr>
                      <p:cNvPr id="1023" name="Google Shape;1023;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24" name="Google Shape;1024;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25" name="Google Shape;1025;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26" name="Google Shape;1026;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027" name="Google Shape;1027;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28" name="Google Shape;1028;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029" name="Google Shape;1029;p4"/>
                <p:cNvGrpSpPr/>
                <p:nvPr/>
              </p:nvGrpSpPr>
              <p:grpSpPr>
                <a:xfrm>
                  <a:off x="3979614" y="210418"/>
                  <a:ext cx="534156" cy="534156"/>
                  <a:chOff x="6792372" y="781906"/>
                  <a:chExt cx="1461039" cy="1461039"/>
                </a:xfrm>
              </p:grpSpPr>
              <p:sp>
                <p:nvSpPr>
                  <p:cNvPr id="1030" name="Google Shape;1030;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31" name="Google Shape;1031;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32" name="Google Shape;1032;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33" name="Google Shape;1033;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34" name="Google Shape;1034;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35" name="Google Shape;1035;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36" name="Google Shape;1036;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37" name="Google Shape;1037;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038" name="Google Shape;1038;p4"/>
                <p:cNvGrpSpPr/>
                <p:nvPr/>
              </p:nvGrpSpPr>
              <p:grpSpPr>
                <a:xfrm>
                  <a:off x="2183757" y="210531"/>
                  <a:ext cx="656237" cy="521521"/>
                  <a:chOff x="4007195" y="4496639"/>
                  <a:chExt cx="1794958" cy="1426480"/>
                </a:xfrm>
              </p:grpSpPr>
              <p:sp>
                <p:nvSpPr>
                  <p:cNvPr id="1039" name="Google Shape;1039;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40" name="Google Shape;1040;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041" name="Google Shape;1041;p4"/>
                  <p:cNvGrpSpPr/>
                  <p:nvPr/>
                </p:nvGrpSpPr>
                <p:grpSpPr>
                  <a:xfrm>
                    <a:off x="4645342" y="5281135"/>
                    <a:ext cx="330517" cy="330517"/>
                    <a:chOff x="4645342" y="5281135"/>
                    <a:chExt cx="330517" cy="330517"/>
                  </a:xfrm>
                </p:grpSpPr>
                <p:sp>
                  <p:nvSpPr>
                    <p:cNvPr id="1042" name="Google Shape;1042;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43" name="Google Shape;1043;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044" name="Google Shape;1044;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045" name="Google Shape;1045;p4"/>
                <p:cNvGrpSpPr/>
                <p:nvPr/>
              </p:nvGrpSpPr>
              <p:grpSpPr>
                <a:xfrm rot="-1303846">
                  <a:off x="3029143" y="248909"/>
                  <a:ext cx="785089" cy="468971"/>
                  <a:chOff x="6298470" y="4788725"/>
                  <a:chExt cx="2004661" cy="1197479"/>
                </a:xfrm>
              </p:grpSpPr>
              <p:sp>
                <p:nvSpPr>
                  <p:cNvPr id="1046" name="Google Shape;1046;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47" name="Google Shape;1047;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48" name="Google Shape;1048;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049" name="Google Shape;1049;p4"/>
                  <p:cNvGrpSpPr/>
                  <p:nvPr/>
                </p:nvGrpSpPr>
                <p:grpSpPr>
                  <a:xfrm>
                    <a:off x="6325778" y="5359320"/>
                    <a:ext cx="1954514" cy="51101"/>
                    <a:chOff x="6733794" y="5309088"/>
                    <a:chExt cx="2093748" cy="54741"/>
                  </a:xfrm>
                </p:grpSpPr>
                <p:sp>
                  <p:nvSpPr>
                    <p:cNvPr id="1050" name="Google Shape;1050;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51" name="Google Shape;1051;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052" name="Google Shape;1052;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53" name="Google Shape;1053;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54" name="Google Shape;1054;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55" name="Google Shape;1055;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56" name="Google Shape;1056;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grpSp>
          <p:nvGrpSpPr>
            <p:cNvPr id="1057" name="Google Shape;1057;p4"/>
            <p:cNvGrpSpPr/>
            <p:nvPr/>
          </p:nvGrpSpPr>
          <p:grpSpPr>
            <a:xfrm>
              <a:off x="388431" y="6214737"/>
              <a:ext cx="11994592" cy="879281"/>
              <a:chOff x="355592" y="120235"/>
              <a:chExt cx="9907973" cy="726319"/>
            </a:xfrm>
          </p:grpSpPr>
          <p:grpSp>
            <p:nvGrpSpPr>
              <p:cNvPr id="1058" name="Google Shape;1058;p4"/>
              <p:cNvGrpSpPr/>
              <p:nvPr/>
            </p:nvGrpSpPr>
            <p:grpSpPr>
              <a:xfrm>
                <a:off x="355592" y="120235"/>
                <a:ext cx="3177166" cy="726319"/>
                <a:chOff x="1336604" y="120235"/>
                <a:chExt cx="3177166" cy="726319"/>
              </a:xfrm>
            </p:grpSpPr>
            <p:grpSp>
              <p:nvGrpSpPr>
                <p:cNvPr id="1059" name="Google Shape;1059;p4"/>
                <p:cNvGrpSpPr/>
                <p:nvPr/>
              </p:nvGrpSpPr>
              <p:grpSpPr>
                <a:xfrm>
                  <a:off x="1336604" y="210385"/>
                  <a:ext cx="569558" cy="561499"/>
                  <a:chOff x="8981520" y="812539"/>
                  <a:chExt cx="1454437" cy="1433858"/>
                </a:xfrm>
              </p:grpSpPr>
              <p:sp>
                <p:nvSpPr>
                  <p:cNvPr id="1060" name="Google Shape;1060;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61" name="Google Shape;1061;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62" name="Google Shape;1062;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063" name="Google Shape;1063;p4"/>
                  <p:cNvGrpSpPr/>
                  <p:nvPr/>
                </p:nvGrpSpPr>
                <p:grpSpPr>
                  <a:xfrm>
                    <a:off x="9325906" y="1730830"/>
                    <a:ext cx="767216" cy="515566"/>
                    <a:chOff x="9948938" y="1727608"/>
                    <a:chExt cx="821870" cy="552294"/>
                  </a:xfrm>
                </p:grpSpPr>
                <p:grpSp>
                  <p:nvGrpSpPr>
                    <p:cNvPr id="1064" name="Google Shape;1064;p4"/>
                    <p:cNvGrpSpPr/>
                    <p:nvPr/>
                  </p:nvGrpSpPr>
                  <p:grpSpPr>
                    <a:xfrm>
                      <a:off x="9948938" y="1727608"/>
                      <a:ext cx="821870" cy="552294"/>
                      <a:chOff x="9948938" y="1727608"/>
                      <a:chExt cx="821870" cy="552294"/>
                    </a:xfrm>
                  </p:grpSpPr>
                  <p:sp>
                    <p:nvSpPr>
                      <p:cNvPr id="1065" name="Google Shape;1065;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66" name="Google Shape;1066;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67" name="Google Shape;1067;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68" name="Google Shape;1068;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069" name="Google Shape;1069;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70" name="Google Shape;1070;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071" name="Google Shape;1071;p4"/>
                <p:cNvGrpSpPr/>
                <p:nvPr/>
              </p:nvGrpSpPr>
              <p:grpSpPr>
                <a:xfrm>
                  <a:off x="3979614" y="210418"/>
                  <a:ext cx="534156" cy="534156"/>
                  <a:chOff x="6792372" y="781906"/>
                  <a:chExt cx="1461039" cy="1461039"/>
                </a:xfrm>
              </p:grpSpPr>
              <p:sp>
                <p:nvSpPr>
                  <p:cNvPr id="1072" name="Google Shape;1072;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73" name="Google Shape;1073;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74" name="Google Shape;1074;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75" name="Google Shape;1075;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76" name="Google Shape;1076;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77" name="Google Shape;1077;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78" name="Google Shape;1078;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79" name="Google Shape;1079;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080" name="Google Shape;1080;p4"/>
                <p:cNvGrpSpPr/>
                <p:nvPr/>
              </p:nvGrpSpPr>
              <p:grpSpPr>
                <a:xfrm>
                  <a:off x="2183757" y="210531"/>
                  <a:ext cx="656237" cy="521521"/>
                  <a:chOff x="4007195" y="4496639"/>
                  <a:chExt cx="1794958" cy="1426480"/>
                </a:xfrm>
              </p:grpSpPr>
              <p:sp>
                <p:nvSpPr>
                  <p:cNvPr id="1081" name="Google Shape;1081;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82" name="Google Shape;1082;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083" name="Google Shape;1083;p4"/>
                  <p:cNvGrpSpPr/>
                  <p:nvPr/>
                </p:nvGrpSpPr>
                <p:grpSpPr>
                  <a:xfrm>
                    <a:off x="4645342" y="5281135"/>
                    <a:ext cx="330517" cy="330517"/>
                    <a:chOff x="4645342" y="5281135"/>
                    <a:chExt cx="330517" cy="330517"/>
                  </a:xfrm>
                </p:grpSpPr>
                <p:sp>
                  <p:nvSpPr>
                    <p:cNvPr id="1084" name="Google Shape;1084;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85" name="Google Shape;1085;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086" name="Google Shape;1086;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087" name="Google Shape;1087;p4"/>
                <p:cNvGrpSpPr/>
                <p:nvPr/>
              </p:nvGrpSpPr>
              <p:grpSpPr>
                <a:xfrm rot="-1303846">
                  <a:off x="3029143" y="248909"/>
                  <a:ext cx="785089" cy="468971"/>
                  <a:chOff x="6298470" y="4788725"/>
                  <a:chExt cx="2004661" cy="1197479"/>
                </a:xfrm>
              </p:grpSpPr>
              <p:sp>
                <p:nvSpPr>
                  <p:cNvPr id="1088" name="Google Shape;1088;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89" name="Google Shape;1089;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90" name="Google Shape;1090;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091" name="Google Shape;1091;p4"/>
                  <p:cNvGrpSpPr/>
                  <p:nvPr/>
                </p:nvGrpSpPr>
                <p:grpSpPr>
                  <a:xfrm>
                    <a:off x="6325778" y="5359320"/>
                    <a:ext cx="1954514" cy="51101"/>
                    <a:chOff x="6733794" y="5309088"/>
                    <a:chExt cx="2093748" cy="54741"/>
                  </a:xfrm>
                </p:grpSpPr>
                <p:sp>
                  <p:nvSpPr>
                    <p:cNvPr id="1092" name="Google Shape;1092;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93" name="Google Shape;1093;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094" name="Google Shape;1094;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95" name="Google Shape;1095;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96" name="Google Shape;1096;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97" name="Google Shape;1097;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098" name="Google Shape;1098;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099" name="Google Shape;1099;p4"/>
              <p:cNvGrpSpPr/>
              <p:nvPr/>
            </p:nvGrpSpPr>
            <p:grpSpPr>
              <a:xfrm>
                <a:off x="3705857" y="120235"/>
                <a:ext cx="3177166" cy="726319"/>
                <a:chOff x="1336604" y="120235"/>
                <a:chExt cx="3177166" cy="726319"/>
              </a:xfrm>
            </p:grpSpPr>
            <p:grpSp>
              <p:nvGrpSpPr>
                <p:cNvPr id="1100" name="Google Shape;1100;p4"/>
                <p:cNvGrpSpPr/>
                <p:nvPr/>
              </p:nvGrpSpPr>
              <p:grpSpPr>
                <a:xfrm>
                  <a:off x="1336604" y="210385"/>
                  <a:ext cx="569558" cy="561499"/>
                  <a:chOff x="8981520" y="812539"/>
                  <a:chExt cx="1454437" cy="1433858"/>
                </a:xfrm>
              </p:grpSpPr>
              <p:sp>
                <p:nvSpPr>
                  <p:cNvPr id="1101" name="Google Shape;1101;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02" name="Google Shape;1102;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03" name="Google Shape;1103;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104" name="Google Shape;1104;p4"/>
                  <p:cNvGrpSpPr/>
                  <p:nvPr/>
                </p:nvGrpSpPr>
                <p:grpSpPr>
                  <a:xfrm>
                    <a:off x="9325906" y="1730830"/>
                    <a:ext cx="767216" cy="515566"/>
                    <a:chOff x="9948938" y="1727608"/>
                    <a:chExt cx="821870" cy="552294"/>
                  </a:xfrm>
                </p:grpSpPr>
                <p:grpSp>
                  <p:nvGrpSpPr>
                    <p:cNvPr id="1105" name="Google Shape;1105;p4"/>
                    <p:cNvGrpSpPr/>
                    <p:nvPr/>
                  </p:nvGrpSpPr>
                  <p:grpSpPr>
                    <a:xfrm>
                      <a:off x="9948938" y="1727608"/>
                      <a:ext cx="821870" cy="552294"/>
                      <a:chOff x="9948938" y="1727608"/>
                      <a:chExt cx="821870" cy="552294"/>
                    </a:xfrm>
                  </p:grpSpPr>
                  <p:sp>
                    <p:nvSpPr>
                      <p:cNvPr id="1106" name="Google Shape;1106;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07" name="Google Shape;1107;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08" name="Google Shape;1108;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09" name="Google Shape;1109;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110" name="Google Shape;1110;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11" name="Google Shape;1111;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112" name="Google Shape;1112;p4"/>
                <p:cNvGrpSpPr/>
                <p:nvPr/>
              </p:nvGrpSpPr>
              <p:grpSpPr>
                <a:xfrm>
                  <a:off x="3979614" y="210418"/>
                  <a:ext cx="534156" cy="534156"/>
                  <a:chOff x="6792372" y="781906"/>
                  <a:chExt cx="1461039" cy="1461039"/>
                </a:xfrm>
              </p:grpSpPr>
              <p:sp>
                <p:nvSpPr>
                  <p:cNvPr id="1113" name="Google Shape;1113;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14" name="Google Shape;1114;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15" name="Google Shape;1115;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16" name="Google Shape;1116;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17" name="Google Shape;1117;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18" name="Google Shape;1118;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19" name="Google Shape;1119;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20" name="Google Shape;1120;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121" name="Google Shape;1121;p4"/>
                <p:cNvGrpSpPr/>
                <p:nvPr/>
              </p:nvGrpSpPr>
              <p:grpSpPr>
                <a:xfrm>
                  <a:off x="2183757" y="210531"/>
                  <a:ext cx="656237" cy="521521"/>
                  <a:chOff x="4007195" y="4496639"/>
                  <a:chExt cx="1794958" cy="1426480"/>
                </a:xfrm>
              </p:grpSpPr>
              <p:sp>
                <p:nvSpPr>
                  <p:cNvPr id="1122" name="Google Shape;1122;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23" name="Google Shape;1123;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124" name="Google Shape;1124;p4"/>
                  <p:cNvGrpSpPr/>
                  <p:nvPr/>
                </p:nvGrpSpPr>
                <p:grpSpPr>
                  <a:xfrm>
                    <a:off x="4645342" y="5281135"/>
                    <a:ext cx="330517" cy="330517"/>
                    <a:chOff x="4645342" y="5281135"/>
                    <a:chExt cx="330517" cy="330517"/>
                  </a:xfrm>
                </p:grpSpPr>
                <p:sp>
                  <p:nvSpPr>
                    <p:cNvPr id="1125" name="Google Shape;1125;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26" name="Google Shape;1126;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127" name="Google Shape;1127;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128" name="Google Shape;1128;p4"/>
                <p:cNvGrpSpPr/>
                <p:nvPr/>
              </p:nvGrpSpPr>
              <p:grpSpPr>
                <a:xfrm rot="-1303846">
                  <a:off x="3029143" y="248909"/>
                  <a:ext cx="785089" cy="468971"/>
                  <a:chOff x="6298470" y="4788725"/>
                  <a:chExt cx="2004661" cy="1197479"/>
                </a:xfrm>
              </p:grpSpPr>
              <p:sp>
                <p:nvSpPr>
                  <p:cNvPr id="1129" name="Google Shape;1129;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30" name="Google Shape;1130;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31" name="Google Shape;1131;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132" name="Google Shape;1132;p4"/>
                  <p:cNvGrpSpPr/>
                  <p:nvPr/>
                </p:nvGrpSpPr>
                <p:grpSpPr>
                  <a:xfrm>
                    <a:off x="6325778" y="5359320"/>
                    <a:ext cx="1954514" cy="51101"/>
                    <a:chOff x="6733794" y="5309088"/>
                    <a:chExt cx="2093748" cy="54741"/>
                  </a:xfrm>
                </p:grpSpPr>
                <p:sp>
                  <p:nvSpPr>
                    <p:cNvPr id="1133" name="Google Shape;1133;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34" name="Google Shape;1134;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135" name="Google Shape;1135;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36" name="Google Shape;1136;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37" name="Google Shape;1137;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38" name="Google Shape;1138;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39" name="Google Shape;1139;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140" name="Google Shape;1140;p4"/>
              <p:cNvGrpSpPr/>
              <p:nvPr/>
            </p:nvGrpSpPr>
            <p:grpSpPr>
              <a:xfrm>
                <a:off x="7086399" y="120235"/>
                <a:ext cx="3177166" cy="726319"/>
                <a:chOff x="1336604" y="120235"/>
                <a:chExt cx="3177166" cy="726319"/>
              </a:xfrm>
            </p:grpSpPr>
            <p:grpSp>
              <p:nvGrpSpPr>
                <p:cNvPr id="1141" name="Google Shape;1141;p4"/>
                <p:cNvGrpSpPr/>
                <p:nvPr/>
              </p:nvGrpSpPr>
              <p:grpSpPr>
                <a:xfrm>
                  <a:off x="1336604" y="210385"/>
                  <a:ext cx="569558" cy="561499"/>
                  <a:chOff x="8981520" y="812539"/>
                  <a:chExt cx="1454437" cy="1433858"/>
                </a:xfrm>
              </p:grpSpPr>
              <p:sp>
                <p:nvSpPr>
                  <p:cNvPr id="1142" name="Google Shape;1142;p4"/>
                  <p:cNvSpPr/>
                  <p:nvPr/>
                </p:nvSpPr>
                <p:spPr>
                  <a:xfrm>
                    <a:off x="8981520" y="812539"/>
                    <a:ext cx="1454437" cy="869997"/>
                  </a:xfrm>
                  <a:custGeom>
                    <a:avLst/>
                    <a:gdLst/>
                    <a:ahLst/>
                    <a:cxnLst/>
                    <a:rect l="l" t="t" r="r" b="b"/>
                    <a:pathLst>
                      <a:path w="1559718" h="932973" extrusionOk="0">
                        <a:moveTo>
                          <a:pt x="1480375" y="932974"/>
                        </a:moveTo>
                        <a:lnTo>
                          <a:pt x="1237679" y="932974"/>
                        </a:lnTo>
                        <a:lnTo>
                          <a:pt x="1237679" y="918686"/>
                        </a:lnTo>
                        <a:cubicBezTo>
                          <a:pt x="1237679" y="882777"/>
                          <a:pt x="1208532" y="853631"/>
                          <a:pt x="1172623" y="853631"/>
                        </a:cubicBezTo>
                        <a:lnTo>
                          <a:pt x="403098" y="853631"/>
                        </a:lnTo>
                        <a:cubicBezTo>
                          <a:pt x="385763" y="853631"/>
                          <a:pt x="369379" y="860393"/>
                          <a:pt x="357092" y="872681"/>
                        </a:cubicBezTo>
                        <a:cubicBezTo>
                          <a:pt x="344805" y="884968"/>
                          <a:pt x="338042" y="901256"/>
                          <a:pt x="338042" y="918686"/>
                        </a:cubicBezTo>
                        <a:lnTo>
                          <a:pt x="338042" y="932974"/>
                        </a:lnTo>
                        <a:lnTo>
                          <a:pt x="79439" y="932974"/>
                        </a:lnTo>
                        <a:cubicBezTo>
                          <a:pt x="35623" y="932974"/>
                          <a:pt x="0" y="897350"/>
                          <a:pt x="0" y="853535"/>
                        </a:cubicBezTo>
                        <a:lnTo>
                          <a:pt x="0" y="177070"/>
                        </a:lnTo>
                        <a:cubicBezTo>
                          <a:pt x="0" y="79438"/>
                          <a:pt x="79439" y="0"/>
                          <a:pt x="177070" y="0"/>
                        </a:cubicBezTo>
                        <a:lnTo>
                          <a:pt x="1382649" y="0"/>
                        </a:lnTo>
                        <a:cubicBezTo>
                          <a:pt x="1480280" y="0"/>
                          <a:pt x="1559718" y="79438"/>
                          <a:pt x="1559718" y="177070"/>
                        </a:cubicBezTo>
                        <a:lnTo>
                          <a:pt x="1559718" y="853535"/>
                        </a:lnTo>
                        <a:cubicBezTo>
                          <a:pt x="1559814" y="897350"/>
                          <a:pt x="1524190" y="932974"/>
                          <a:pt x="1480375" y="932974"/>
                        </a:cubicBezTo>
                        <a:close/>
                        <a:moveTo>
                          <a:pt x="1265206" y="904399"/>
                        </a:moveTo>
                        <a:lnTo>
                          <a:pt x="1480375" y="904399"/>
                        </a:lnTo>
                        <a:cubicBezTo>
                          <a:pt x="1508380" y="904399"/>
                          <a:pt x="1531239" y="881634"/>
                          <a:pt x="1531239" y="853535"/>
                        </a:cubicBezTo>
                        <a:lnTo>
                          <a:pt x="1531239" y="177070"/>
                        </a:lnTo>
                        <a:cubicBezTo>
                          <a:pt x="1531239" y="95155"/>
                          <a:pt x="1464659" y="28575"/>
                          <a:pt x="1382744" y="28575"/>
                        </a:cubicBezTo>
                        <a:lnTo>
                          <a:pt x="177165" y="28575"/>
                        </a:lnTo>
                        <a:cubicBezTo>
                          <a:pt x="95250" y="28575"/>
                          <a:pt x="28670" y="95155"/>
                          <a:pt x="28670" y="177070"/>
                        </a:cubicBezTo>
                        <a:lnTo>
                          <a:pt x="28670" y="853535"/>
                        </a:lnTo>
                        <a:cubicBezTo>
                          <a:pt x="28670" y="881539"/>
                          <a:pt x="51435" y="904399"/>
                          <a:pt x="79534" y="904399"/>
                        </a:cubicBezTo>
                        <a:lnTo>
                          <a:pt x="310610" y="904399"/>
                        </a:lnTo>
                        <a:cubicBezTo>
                          <a:pt x="313563" y="884873"/>
                          <a:pt x="322707" y="866775"/>
                          <a:pt x="336995" y="852488"/>
                        </a:cubicBezTo>
                        <a:cubicBezTo>
                          <a:pt x="354711" y="834771"/>
                          <a:pt x="378238" y="825056"/>
                          <a:pt x="403193" y="825056"/>
                        </a:cubicBezTo>
                        <a:lnTo>
                          <a:pt x="1172718" y="825056"/>
                        </a:lnTo>
                        <a:cubicBezTo>
                          <a:pt x="1219391" y="825056"/>
                          <a:pt x="1258252" y="859536"/>
                          <a:pt x="1265206" y="90439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43" name="Google Shape;1143;p4"/>
                  <p:cNvSpPr/>
                  <p:nvPr/>
                </p:nvSpPr>
                <p:spPr>
                  <a:xfrm>
                    <a:off x="9381419" y="1175403"/>
                    <a:ext cx="655495" cy="433533"/>
                  </a:xfrm>
                  <a:custGeom>
                    <a:avLst/>
                    <a:gdLst/>
                    <a:ahLst/>
                    <a:cxnLst/>
                    <a:rect l="l" t="t" r="r" b="b"/>
                    <a:pathLst>
                      <a:path w="702944" h="464915" extrusionOk="0">
                        <a:moveTo>
                          <a:pt x="702945" y="464915"/>
                        </a:moveTo>
                        <a:lnTo>
                          <a:pt x="0" y="464915"/>
                        </a:lnTo>
                        <a:lnTo>
                          <a:pt x="0" y="0"/>
                        </a:lnTo>
                        <a:lnTo>
                          <a:pt x="702945" y="0"/>
                        </a:lnTo>
                        <a:lnTo>
                          <a:pt x="702945" y="464915"/>
                        </a:lnTo>
                        <a:close/>
                        <a:moveTo>
                          <a:pt x="28575" y="436340"/>
                        </a:moveTo>
                        <a:lnTo>
                          <a:pt x="674370" y="436340"/>
                        </a:lnTo>
                        <a:lnTo>
                          <a:pt x="674370" y="28575"/>
                        </a:lnTo>
                        <a:lnTo>
                          <a:pt x="28575" y="28575"/>
                        </a:lnTo>
                        <a:lnTo>
                          <a:pt x="28575" y="436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44" name="Google Shape;1144;p4"/>
                  <p:cNvSpPr/>
                  <p:nvPr/>
                </p:nvSpPr>
                <p:spPr>
                  <a:xfrm>
                    <a:off x="9262938" y="1582639"/>
                    <a:ext cx="892203" cy="174621"/>
                  </a:xfrm>
                  <a:custGeom>
                    <a:avLst/>
                    <a:gdLst/>
                    <a:ahLst/>
                    <a:cxnLst/>
                    <a:rect l="l" t="t" r="r" b="b"/>
                    <a:pathLst>
                      <a:path w="956786" h="187261" extrusionOk="0">
                        <a:moveTo>
                          <a:pt x="863155" y="187262"/>
                        </a:moveTo>
                        <a:lnTo>
                          <a:pt x="93631" y="187262"/>
                        </a:lnTo>
                        <a:cubicBezTo>
                          <a:pt x="42006" y="187262"/>
                          <a:pt x="0" y="145256"/>
                          <a:pt x="0" y="93631"/>
                        </a:cubicBezTo>
                        <a:cubicBezTo>
                          <a:pt x="0" y="68675"/>
                          <a:pt x="9716" y="45148"/>
                          <a:pt x="27432" y="27432"/>
                        </a:cubicBezTo>
                        <a:cubicBezTo>
                          <a:pt x="45148" y="9716"/>
                          <a:pt x="68675" y="0"/>
                          <a:pt x="93631" y="0"/>
                        </a:cubicBezTo>
                        <a:lnTo>
                          <a:pt x="863155" y="0"/>
                        </a:lnTo>
                        <a:cubicBezTo>
                          <a:pt x="914781" y="0"/>
                          <a:pt x="956786" y="42005"/>
                          <a:pt x="956786" y="93631"/>
                        </a:cubicBezTo>
                        <a:cubicBezTo>
                          <a:pt x="956786" y="118586"/>
                          <a:pt x="947071" y="142113"/>
                          <a:pt x="929354" y="159829"/>
                        </a:cubicBezTo>
                        <a:cubicBezTo>
                          <a:pt x="911638" y="177546"/>
                          <a:pt x="888206" y="187262"/>
                          <a:pt x="863155" y="187262"/>
                        </a:cubicBezTo>
                        <a:close/>
                        <a:moveTo>
                          <a:pt x="93631" y="28670"/>
                        </a:moveTo>
                        <a:cubicBezTo>
                          <a:pt x="76295" y="28670"/>
                          <a:pt x="59912" y="35433"/>
                          <a:pt x="47625" y="47720"/>
                        </a:cubicBezTo>
                        <a:cubicBezTo>
                          <a:pt x="35338" y="60008"/>
                          <a:pt x="28575" y="76295"/>
                          <a:pt x="28575" y="93726"/>
                        </a:cubicBezTo>
                        <a:cubicBezTo>
                          <a:pt x="28575" y="129635"/>
                          <a:pt x="57721" y="158782"/>
                          <a:pt x="93631" y="158782"/>
                        </a:cubicBezTo>
                        <a:lnTo>
                          <a:pt x="863155" y="158782"/>
                        </a:lnTo>
                        <a:cubicBezTo>
                          <a:pt x="880491" y="158782"/>
                          <a:pt x="896874" y="152019"/>
                          <a:pt x="909161" y="139732"/>
                        </a:cubicBezTo>
                        <a:cubicBezTo>
                          <a:pt x="921448" y="127444"/>
                          <a:pt x="928211" y="111157"/>
                          <a:pt x="928211" y="93726"/>
                        </a:cubicBezTo>
                        <a:cubicBezTo>
                          <a:pt x="928211" y="57817"/>
                          <a:pt x="899065" y="28670"/>
                          <a:pt x="863155" y="28670"/>
                        </a:cubicBezTo>
                        <a:lnTo>
                          <a:pt x="93631" y="286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145" name="Google Shape;1145;p4"/>
                  <p:cNvGrpSpPr/>
                  <p:nvPr/>
                </p:nvGrpSpPr>
                <p:grpSpPr>
                  <a:xfrm>
                    <a:off x="9325906" y="1730830"/>
                    <a:ext cx="767216" cy="515566"/>
                    <a:chOff x="9948938" y="1727608"/>
                    <a:chExt cx="821870" cy="552294"/>
                  </a:xfrm>
                </p:grpSpPr>
                <p:grpSp>
                  <p:nvGrpSpPr>
                    <p:cNvPr id="1146" name="Google Shape;1146;p4"/>
                    <p:cNvGrpSpPr/>
                    <p:nvPr/>
                  </p:nvGrpSpPr>
                  <p:grpSpPr>
                    <a:xfrm>
                      <a:off x="9948938" y="1727608"/>
                      <a:ext cx="821870" cy="552294"/>
                      <a:chOff x="9948938" y="1727608"/>
                      <a:chExt cx="821870" cy="552294"/>
                    </a:xfrm>
                  </p:grpSpPr>
                  <p:sp>
                    <p:nvSpPr>
                      <p:cNvPr id="1147" name="Google Shape;1147;p4"/>
                      <p:cNvSpPr/>
                      <p:nvPr/>
                    </p:nvSpPr>
                    <p:spPr>
                      <a:xfrm>
                        <a:off x="9948938" y="1727719"/>
                        <a:ext cx="218984" cy="552088"/>
                      </a:xfrm>
                      <a:custGeom>
                        <a:avLst/>
                        <a:gdLst/>
                        <a:ahLst/>
                        <a:cxnLst/>
                        <a:rect l="l" t="t" r="r" b="b"/>
                        <a:pathLst>
                          <a:path w="218984" h="552088" extrusionOk="0">
                            <a:moveTo>
                              <a:pt x="204712" y="552089"/>
                            </a:moveTo>
                            <a:cubicBezTo>
                              <a:pt x="198520" y="552089"/>
                              <a:pt x="192806" y="547993"/>
                              <a:pt x="190996" y="541706"/>
                            </a:cubicBezTo>
                            <a:cubicBezTo>
                              <a:pt x="165469" y="451505"/>
                              <a:pt x="136227" y="361017"/>
                              <a:pt x="104033" y="273006"/>
                            </a:cubicBezTo>
                            <a:cubicBezTo>
                              <a:pt x="72981" y="187853"/>
                              <a:pt x="38405" y="102699"/>
                              <a:pt x="1258" y="20117"/>
                            </a:cubicBezTo>
                            <a:cubicBezTo>
                              <a:pt x="-1981" y="12878"/>
                              <a:pt x="1258" y="4496"/>
                              <a:pt x="8402" y="1258"/>
                            </a:cubicBezTo>
                            <a:cubicBezTo>
                              <a:pt x="15546" y="-1981"/>
                              <a:pt x="24023" y="1258"/>
                              <a:pt x="27261" y="8402"/>
                            </a:cubicBezTo>
                            <a:cubicBezTo>
                              <a:pt x="64599" y="91650"/>
                              <a:pt x="99461" y="177375"/>
                              <a:pt x="130798" y="263196"/>
                            </a:cubicBezTo>
                            <a:cubicBezTo>
                              <a:pt x="163183" y="351968"/>
                              <a:pt x="192615" y="443027"/>
                              <a:pt x="218428" y="533896"/>
                            </a:cubicBezTo>
                            <a:cubicBezTo>
                              <a:pt x="220619" y="541516"/>
                              <a:pt x="216142" y="549422"/>
                              <a:pt x="208522" y="551517"/>
                            </a:cubicBezTo>
                            <a:cubicBezTo>
                              <a:pt x="207284" y="551898"/>
                              <a:pt x="206046" y="552089"/>
                              <a:pt x="204712"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48" name="Google Shape;1148;p4"/>
                      <p:cNvSpPr/>
                      <p:nvPr/>
                    </p:nvSpPr>
                    <p:spPr>
                      <a:xfrm>
                        <a:off x="10551843" y="1727719"/>
                        <a:ext cx="218965" cy="552088"/>
                      </a:xfrm>
                      <a:custGeom>
                        <a:avLst/>
                        <a:gdLst/>
                        <a:ahLst/>
                        <a:cxnLst/>
                        <a:rect l="l" t="t" r="r" b="b"/>
                        <a:pathLst>
                          <a:path w="218965" h="552088" extrusionOk="0">
                            <a:moveTo>
                              <a:pt x="14334" y="552089"/>
                            </a:moveTo>
                            <a:cubicBezTo>
                              <a:pt x="13001" y="552089"/>
                              <a:pt x="11762" y="551898"/>
                              <a:pt x="10429" y="551517"/>
                            </a:cubicBezTo>
                            <a:cubicBezTo>
                              <a:pt x="2809" y="549326"/>
                              <a:pt x="-1572" y="541516"/>
                              <a:pt x="523" y="533896"/>
                            </a:cubicBezTo>
                            <a:cubicBezTo>
                              <a:pt x="26241" y="442932"/>
                              <a:pt x="55768" y="351873"/>
                              <a:pt x="88153" y="263196"/>
                            </a:cubicBezTo>
                            <a:cubicBezTo>
                              <a:pt x="119490" y="177470"/>
                              <a:pt x="154257" y="91745"/>
                              <a:pt x="191690" y="8402"/>
                            </a:cubicBezTo>
                            <a:cubicBezTo>
                              <a:pt x="194929" y="1258"/>
                              <a:pt x="203405" y="-1981"/>
                              <a:pt x="210549" y="1258"/>
                            </a:cubicBezTo>
                            <a:cubicBezTo>
                              <a:pt x="217788" y="4496"/>
                              <a:pt x="220932" y="12974"/>
                              <a:pt x="217693" y="20117"/>
                            </a:cubicBezTo>
                            <a:cubicBezTo>
                              <a:pt x="180546" y="102890"/>
                              <a:pt x="145970" y="187948"/>
                              <a:pt x="114918" y="273006"/>
                            </a:cubicBezTo>
                            <a:cubicBezTo>
                              <a:pt x="82724" y="361113"/>
                              <a:pt x="53482" y="451505"/>
                              <a:pt x="27955" y="541706"/>
                            </a:cubicBezTo>
                            <a:cubicBezTo>
                              <a:pt x="26336" y="547993"/>
                              <a:pt x="20621" y="552089"/>
                              <a:pt x="14334" y="5520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49" name="Google Shape;1149;p4"/>
                      <p:cNvSpPr/>
                      <p:nvPr/>
                    </p:nvSpPr>
                    <p:spPr>
                      <a:xfrm>
                        <a:off x="10197654" y="1727643"/>
                        <a:ext cx="123673" cy="552259"/>
                      </a:xfrm>
                      <a:custGeom>
                        <a:avLst/>
                        <a:gdLst/>
                        <a:ahLst/>
                        <a:cxnLst/>
                        <a:rect l="l" t="t" r="r" b="b"/>
                        <a:pathLst>
                          <a:path w="123673" h="552259" extrusionOk="0">
                            <a:moveTo>
                              <a:pt x="109348" y="552165"/>
                            </a:moveTo>
                            <a:cubicBezTo>
                              <a:pt x="101919" y="552165"/>
                              <a:pt x="95632" y="546450"/>
                              <a:pt x="95156" y="538925"/>
                            </a:cubicBezTo>
                            <a:cubicBezTo>
                              <a:pt x="88965" y="454629"/>
                              <a:pt x="78391" y="369666"/>
                              <a:pt x="63628" y="286513"/>
                            </a:cubicBezTo>
                            <a:cubicBezTo>
                              <a:pt x="47626" y="196406"/>
                              <a:pt x="26385" y="106204"/>
                              <a:pt x="572" y="18288"/>
                            </a:cubicBezTo>
                            <a:cubicBezTo>
                              <a:pt x="-1618" y="10764"/>
                              <a:pt x="2668" y="2763"/>
                              <a:pt x="10193" y="572"/>
                            </a:cubicBezTo>
                            <a:cubicBezTo>
                              <a:pt x="17717" y="-1619"/>
                              <a:pt x="25719" y="2667"/>
                              <a:pt x="27909" y="10287"/>
                            </a:cubicBezTo>
                            <a:cubicBezTo>
                              <a:pt x="54103" y="99156"/>
                              <a:pt x="75534" y="190405"/>
                              <a:pt x="91727" y="281559"/>
                            </a:cubicBezTo>
                            <a:cubicBezTo>
                              <a:pt x="106681" y="365665"/>
                              <a:pt x="117444" y="451581"/>
                              <a:pt x="123635" y="536925"/>
                            </a:cubicBezTo>
                            <a:cubicBezTo>
                              <a:pt x="124207" y="544831"/>
                              <a:pt x="118301" y="551593"/>
                              <a:pt x="110396" y="552260"/>
                            </a:cubicBezTo>
                            <a:cubicBezTo>
                              <a:pt x="110110" y="552165"/>
                              <a:pt x="109729" y="552165"/>
                              <a:pt x="109348" y="55216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50" name="Google Shape;1150;p4"/>
                      <p:cNvSpPr/>
                      <p:nvPr/>
                    </p:nvSpPr>
                    <p:spPr>
                      <a:xfrm>
                        <a:off x="10398499" y="1727608"/>
                        <a:ext cx="123707" cy="552199"/>
                      </a:xfrm>
                      <a:custGeom>
                        <a:avLst/>
                        <a:gdLst/>
                        <a:ahLst/>
                        <a:cxnLst/>
                        <a:rect l="l" t="t" r="r" b="b"/>
                        <a:pathLst>
                          <a:path w="123707" h="552199" extrusionOk="0">
                            <a:moveTo>
                              <a:pt x="14326" y="552200"/>
                            </a:moveTo>
                            <a:cubicBezTo>
                              <a:pt x="13944" y="552200"/>
                              <a:pt x="13659" y="552200"/>
                              <a:pt x="13278" y="552200"/>
                            </a:cubicBezTo>
                            <a:cubicBezTo>
                              <a:pt x="5372" y="551628"/>
                              <a:pt x="-533" y="544770"/>
                              <a:pt x="38" y="536864"/>
                            </a:cubicBezTo>
                            <a:cubicBezTo>
                              <a:pt x="6324" y="451616"/>
                              <a:pt x="16992" y="365700"/>
                              <a:pt x="31947" y="281499"/>
                            </a:cubicBezTo>
                            <a:cubicBezTo>
                              <a:pt x="48139" y="190250"/>
                              <a:pt x="69666" y="99000"/>
                              <a:pt x="95764" y="10227"/>
                            </a:cubicBezTo>
                            <a:cubicBezTo>
                              <a:pt x="97955" y="2702"/>
                              <a:pt x="105956" y="-1679"/>
                              <a:pt x="113481" y="607"/>
                            </a:cubicBezTo>
                            <a:cubicBezTo>
                              <a:pt x="121005" y="2798"/>
                              <a:pt x="125387" y="10799"/>
                              <a:pt x="123101" y="18323"/>
                            </a:cubicBezTo>
                            <a:cubicBezTo>
                              <a:pt x="97193" y="106049"/>
                              <a:pt x="76048" y="196346"/>
                              <a:pt x="59950" y="286547"/>
                            </a:cubicBezTo>
                            <a:cubicBezTo>
                              <a:pt x="45187" y="369796"/>
                              <a:pt x="34614" y="454664"/>
                              <a:pt x="28423" y="538960"/>
                            </a:cubicBezTo>
                            <a:cubicBezTo>
                              <a:pt x="28042" y="546389"/>
                              <a:pt x="21755" y="552200"/>
                              <a:pt x="14326" y="5522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151" name="Google Shape;1151;p4"/>
                    <p:cNvSpPr/>
                    <p:nvPr/>
                  </p:nvSpPr>
                  <p:spPr>
                    <a:xfrm>
                      <a:off x="10036192" y="1909998"/>
                      <a:ext cx="647384" cy="60342"/>
                    </a:xfrm>
                    <a:custGeom>
                      <a:avLst/>
                      <a:gdLst/>
                      <a:ahLst/>
                      <a:cxnLst/>
                      <a:rect l="l" t="t" r="r" b="b"/>
                      <a:pathLst>
                        <a:path w="647384" h="60342" extrusionOk="0">
                          <a:moveTo>
                            <a:pt x="633141" y="60343"/>
                          </a:moveTo>
                          <a:cubicBezTo>
                            <a:pt x="632283" y="60343"/>
                            <a:pt x="631331" y="60248"/>
                            <a:pt x="630378" y="60057"/>
                          </a:cubicBezTo>
                          <a:cubicBezTo>
                            <a:pt x="526937" y="40055"/>
                            <a:pt x="421019" y="29482"/>
                            <a:pt x="315673" y="28625"/>
                          </a:cubicBezTo>
                          <a:cubicBezTo>
                            <a:pt x="215565" y="27767"/>
                            <a:pt x="115171" y="35768"/>
                            <a:pt x="16683" y="52247"/>
                          </a:cubicBezTo>
                          <a:cubicBezTo>
                            <a:pt x="8967" y="53580"/>
                            <a:pt x="1538" y="48246"/>
                            <a:pt x="205" y="40531"/>
                          </a:cubicBezTo>
                          <a:cubicBezTo>
                            <a:pt x="-1129" y="32720"/>
                            <a:pt x="4205" y="25386"/>
                            <a:pt x="11920" y="24053"/>
                          </a:cubicBezTo>
                          <a:cubicBezTo>
                            <a:pt x="112028" y="7289"/>
                            <a:pt x="214231" y="-712"/>
                            <a:pt x="315863" y="50"/>
                          </a:cubicBezTo>
                          <a:cubicBezTo>
                            <a:pt x="423019" y="907"/>
                            <a:pt x="530652" y="11670"/>
                            <a:pt x="635808" y="32054"/>
                          </a:cubicBezTo>
                          <a:cubicBezTo>
                            <a:pt x="643523" y="33578"/>
                            <a:pt x="648571" y="41007"/>
                            <a:pt x="647142" y="48818"/>
                          </a:cubicBezTo>
                          <a:cubicBezTo>
                            <a:pt x="645809" y="55676"/>
                            <a:pt x="639903" y="60343"/>
                            <a:pt x="633141" y="6034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52" name="Google Shape;1152;p4"/>
                    <p:cNvSpPr/>
                    <p:nvPr/>
                  </p:nvSpPr>
                  <p:spPr>
                    <a:xfrm>
                      <a:off x="10099776" y="2108419"/>
                      <a:ext cx="512644" cy="52326"/>
                    </a:xfrm>
                    <a:custGeom>
                      <a:avLst/>
                      <a:gdLst/>
                      <a:ahLst/>
                      <a:cxnLst/>
                      <a:rect l="l" t="t" r="r" b="b"/>
                      <a:pathLst>
                        <a:path w="512644" h="52326" extrusionOk="0">
                          <a:moveTo>
                            <a:pt x="498215" y="52326"/>
                          </a:moveTo>
                          <a:cubicBezTo>
                            <a:pt x="497357" y="52326"/>
                            <a:pt x="496500" y="52231"/>
                            <a:pt x="495643" y="52136"/>
                          </a:cubicBezTo>
                          <a:cubicBezTo>
                            <a:pt x="415442" y="37562"/>
                            <a:pt x="333527" y="29657"/>
                            <a:pt x="252088" y="28609"/>
                          </a:cubicBezTo>
                          <a:cubicBezTo>
                            <a:pt x="173507" y="27561"/>
                            <a:pt x="94164" y="32800"/>
                            <a:pt x="16345" y="44325"/>
                          </a:cubicBezTo>
                          <a:cubicBezTo>
                            <a:pt x="8534" y="45468"/>
                            <a:pt x="1295" y="40134"/>
                            <a:pt x="152" y="32324"/>
                          </a:cubicBezTo>
                          <a:cubicBezTo>
                            <a:pt x="-991" y="24513"/>
                            <a:pt x="4438" y="17274"/>
                            <a:pt x="12249" y="16131"/>
                          </a:cubicBezTo>
                          <a:cubicBezTo>
                            <a:pt x="91592" y="4415"/>
                            <a:pt x="172459" y="-919"/>
                            <a:pt x="252564" y="129"/>
                          </a:cubicBezTo>
                          <a:cubicBezTo>
                            <a:pt x="335623" y="1272"/>
                            <a:pt x="419157" y="9368"/>
                            <a:pt x="500881" y="24132"/>
                          </a:cubicBezTo>
                          <a:cubicBezTo>
                            <a:pt x="508692" y="25561"/>
                            <a:pt x="513835" y="32990"/>
                            <a:pt x="512407" y="40706"/>
                          </a:cubicBezTo>
                          <a:cubicBezTo>
                            <a:pt x="510978" y="47564"/>
                            <a:pt x="504977" y="52326"/>
                            <a:pt x="498215" y="5232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nvGrpSpPr>
                <p:cNvPr id="1153" name="Google Shape;1153;p4"/>
                <p:cNvGrpSpPr/>
                <p:nvPr/>
              </p:nvGrpSpPr>
              <p:grpSpPr>
                <a:xfrm>
                  <a:off x="3979614" y="210418"/>
                  <a:ext cx="534156" cy="534156"/>
                  <a:chOff x="6792372" y="781906"/>
                  <a:chExt cx="1461039" cy="1461039"/>
                </a:xfrm>
              </p:grpSpPr>
              <p:sp>
                <p:nvSpPr>
                  <p:cNvPr id="1154" name="Google Shape;1154;p4"/>
                  <p:cNvSpPr/>
                  <p:nvPr/>
                </p:nvSpPr>
                <p:spPr>
                  <a:xfrm>
                    <a:off x="6792372" y="781906"/>
                    <a:ext cx="1461039" cy="1461039"/>
                  </a:xfrm>
                  <a:custGeom>
                    <a:avLst/>
                    <a:gdLst/>
                    <a:ahLst/>
                    <a:cxnLst/>
                    <a:rect l="l" t="t" r="r" b="b"/>
                    <a:pathLst>
                      <a:path w="1461039" h="1461039" extrusionOk="0">
                        <a:moveTo>
                          <a:pt x="730472" y="1461040"/>
                        </a:moveTo>
                        <a:cubicBezTo>
                          <a:pt x="327660" y="1461040"/>
                          <a:pt x="0" y="1133285"/>
                          <a:pt x="0" y="730568"/>
                        </a:cubicBezTo>
                        <a:cubicBezTo>
                          <a:pt x="0" y="327850"/>
                          <a:pt x="327660" y="0"/>
                          <a:pt x="730472" y="0"/>
                        </a:cubicBezTo>
                        <a:cubicBezTo>
                          <a:pt x="1133285" y="0"/>
                          <a:pt x="1461040" y="327755"/>
                          <a:pt x="1461040" y="730472"/>
                        </a:cubicBezTo>
                        <a:cubicBezTo>
                          <a:pt x="1461040" y="1133189"/>
                          <a:pt x="1133285" y="1461040"/>
                          <a:pt x="730472" y="1461040"/>
                        </a:cubicBezTo>
                        <a:close/>
                        <a:moveTo>
                          <a:pt x="730472" y="28575"/>
                        </a:moveTo>
                        <a:cubicBezTo>
                          <a:pt x="343471" y="28575"/>
                          <a:pt x="28575" y="343472"/>
                          <a:pt x="28575" y="730472"/>
                        </a:cubicBezTo>
                        <a:cubicBezTo>
                          <a:pt x="28575" y="1117473"/>
                          <a:pt x="343471" y="1432370"/>
                          <a:pt x="730472" y="1432370"/>
                        </a:cubicBezTo>
                        <a:cubicBezTo>
                          <a:pt x="1117568" y="1432370"/>
                          <a:pt x="1432465" y="1117473"/>
                          <a:pt x="1432465" y="730472"/>
                        </a:cubicBezTo>
                        <a:cubicBezTo>
                          <a:pt x="1432465" y="343472"/>
                          <a:pt x="1117568" y="28575"/>
                          <a:pt x="730472" y="28575"/>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55" name="Google Shape;1155;p4"/>
                  <p:cNvSpPr/>
                  <p:nvPr/>
                </p:nvSpPr>
                <p:spPr>
                  <a:xfrm>
                    <a:off x="6905434" y="1813442"/>
                    <a:ext cx="193929" cy="92890"/>
                  </a:xfrm>
                  <a:custGeom>
                    <a:avLst/>
                    <a:gdLst/>
                    <a:ahLst/>
                    <a:cxnLst/>
                    <a:rect l="l" t="t" r="r" b="b"/>
                    <a:pathLst>
                      <a:path w="193929" h="92890" extrusionOk="0">
                        <a:moveTo>
                          <a:pt x="19717" y="92891"/>
                        </a:moveTo>
                        <a:lnTo>
                          <a:pt x="0" y="72222"/>
                        </a:lnTo>
                        <a:cubicBezTo>
                          <a:pt x="26575" y="46790"/>
                          <a:pt x="58864" y="26978"/>
                          <a:pt x="93345" y="14786"/>
                        </a:cubicBezTo>
                        <a:cubicBezTo>
                          <a:pt x="125730" y="3356"/>
                          <a:pt x="159639" y="-1502"/>
                          <a:pt x="193929" y="403"/>
                        </a:cubicBezTo>
                        <a:lnTo>
                          <a:pt x="192405" y="28978"/>
                        </a:lnTo>
                        <a:cubicBezTo>
                          <a:pt x="161735" y="27263"/>
                          <a:pt x="131731" y="31645"/>
                          <a:pt x="102870" y="41741"/>
                        </a:cubicBezTo>
                        <a:cubicBezTo>
                          <a:pt x="72104" y="52600"/>
                          <a:pt x="43339" y="70316"/>
                          <a:pt x="19717" y="928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56" name="Google Shape;1156;p4"/>
                  <p:cNvSpPr/>
                  <p:nvPr/>
                </p:nvSpPr>
                <p:spPr>
                  <a:xfrm>
                    <a:off x="7029531" y="806004"/>
                    <a:ext cx="336531" cy="1412843"/>
                  </a:xfrm>
                  <a:custGeom>
                    <a:avLst/>
                    <a:gdLst/>
                    <a:ahLst/>
                    <a:cxnLst/>
                    <a:rect l="l" t="t" r="r" b="b"/>
                    <a:pathLst>
                      <a:path w="336531" h="1412843" extrusionOk="0">
                        <a:moveTo>
                          <a:pt x="310528" y="1412843"/>
                        </a:moveTo>
                        <a:cubicBezTo>
                          <a:pt x="240520" y="1348454"/>
                          <a:pt x="11253" y="1109472"/>
                          <a:pt x="394" y="737426"/>
                        </a:cubicBezTo>
                        <a:cubicBezTo>
                          <a:pt x="-11797" y="319278"/>
                          <a:pt x="262332" y="49816"/>
                          <a:pt x="317387" y="0"/>
                        </a:cubicBezTo>
                        <a:lnTo>
                          <a:pt x="336532" y="21241"/>
                        </a:lnTo>
                        <a:cubicBezTo>
                          <a:pt x="283096" y="69533"/>
                          <a:pt x="17158" y="331089"/>
                          <a:pt x="28969" y="736664"/>
                        </a:cubicBezTo>
                        <a:cubicBezTo>
                          <a:pt x="39447" y="1097471"/>
                          <a:pt x="261951" y="1329404"/>
                          <a:pt x="329864" y="1391888"/>
                        </a:cubicBezTo>
                        <a:lnTo>
                          <a:pt x="310528" y="141284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57" name="Google Shape;1157;p4"/>
                  <p:cNvSpPr/>
                  <p:nvPr/>
                </p:nvSpPr>
                <p:spPr>
                  <a:xfrm>
                    <a:off x="7050214" y="999267"/>
                    <a:ext cx="986695" cy="442626"/>
                  </a:xfrm>
                  <a:custGeom>
                    <a:avLst/>
                    <a:gdLst/>
                    <a:ahLst/>
                    <a:cxnLst/>
                    <a:rect l="l" t="t" r="r" b="b"/>
                    <a:pathLst>
                      <a:path w="986695" h="442626" extrusionOk="0">
                        <a:moveTo>
                          <a:pt x="1619" y="442627"/>
                        </a:moveTo>
                        <a:lnTo>
                          <a:pt x="0" y="414052"/>
                        </a:lnTo>
                        <a:cubicBezTo>
                          <a:pt x="117443" y="407480"/>
                          <a:pt x="213074" y="376523"/>
                          <a:pt x="284036" y="321945"/>
                        </a:cubicBezTo>
                        <a:cubicBezTo>
                          <a:pt x="295466" y="313182"/>
                          <a:pt x="306134" y="303943"/>
                          <a:pt x="318421" y="293180"/>
                        </a:cubicBezTo>
                        <a:cubicBezTo>
                          <a:pt x="337471" y="276606"/>
                          <a:pt x="361188" y="256032"/>
                          <a:pt x="399479" y="226886"/>
                        </a:cubicBezTo>
                        <a:cubicBezTo>
                          <a:pt x="475774" y="168783"/>
                          <a:pt x="538449" y="131064"/>
                          <a:pt x="550259" y="124111"/>
                        </a:cubicBezTo>
                        <a:cubicBezTo>
                          <a:pt x="690943" y="41053"/>
                          <a:pt x="882205" y="10668"/>
                          <a:pt x="983742" y="0"/>
                        </a:cubicBezTo>
                        <a:lnTo>
                          <a:pt x="986695" y="28384"/>
                        </a:lnTo>
                        <a:cubicBezTo>
                          <a:pt x="887444" y="38862"/>
                          <a:pt x="700754" y="68390"/>
                          <a:pt x="564737" y="148685"/>
                        </a:cubicBezTo>
                        <a:cubicBezTo>
                          <a:pt x="553212" y="155543"/>
                          <a:pt x="491776" y="192405"/>
                          <a:pt x="416814" y="249555"/>
                        </a:cubicBezTo>
                        <a:cubicBezTo>
                          <a:pt x="379286" y="278130"/>
                          <a:pt x="355949" y="298418"/>
                          <a:pt x="337185" y="314706"/>
                        </a:cubicBezTo>
                        <a:cubicBezTo>
                          <a:pt x="324517" y="325755"/>
                          <a:pt x="313468" y="335280"/>
                          <a:pt x="301466" y="344519"/>
                        </a:cubicBezTo>
                        <a:cubicBezTo>
                          <a:pt x="225838" y="402717"/>
                          <a:pt x="124968" y="435674"/>
                          <a:pt x="1619" y="44262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58" name="Google Shape;1158;p4"/>
                  <p:cNvSpPr/>
                  <p:nvPr/>
                </p:nvSpPr>
                <p:spPr>
                  <a:xfrm>
                    <a:off x="6827996" y="1278254"/>
                    <a:ext cx="224695" cy="163544"/>
                  </a:xfrm>
                  <a:custGeom>
                    <a:avLst/>
                    <a:gdLst/>
                    <a:ahLst/>
                    <a:cxnLst/>
                    <a:rect l="l" t="t" r="r" b="b"/>
                    <a:pathLst>
                      <a:path w="224695" h="163544" extrusionOk="0">
                        <a:moveTo>
                          <a:pt x="221361" y="163544"/>
                        </a:moveTo>
                        <a:cubicBezTo>
                          <a:pt x="178308" y="158496"/>
                          <a:pt x="136398" y="143732"/>
                          <a:pt x="100013" y="120682"/>
                        </a:cubicBezTo>
                        <a:cubicBezTo>
                          <a:pt x="47340" y="87344"/>
                          <a:pt x="16574" y="44101"/>
                          <a:pt x="0" y="13621"/>
                        </a:cubicBezTo>
                        <a:lnTo>
                          <a:pt x="25146" y="0"/>
                        </a:lnTo>
                        <a:cubicBezTo>
                          <a:pt x="40005" y="27432"/>
                          <a:pt x="67818" y="66580"/>
                          <a:pt x="115253" y="96583"/>
                        </a:cubicBezTo>
                        <a:cubicBezTo>
                          <a:pt x="148019" y="117348"/>
                          <a:pt x="185928" y="130683"/>
                          <a:pt x="224695" y="135160"/>
                        </a:cubicBezTo>
                        <a:lnTo>
                          <a:pt x="221361" y="163544"/>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59" name="Google Shape;1159;p4"/>
                  <p:cNvSpPr/>
                  <p:nvPr/>
                </p:nvSpPr>
                <p:spPr>
                  <a:xfrm>
                    <a:off x="6801992" y="1563337"/>
                    <a:ext cx="251269" cy="88772"/>
                  </a:xfrm>
                  <a:custGeom>
                    <a:avLst/>
                    <a:gdLst/>
                    <a:ahLst/>
                    <a:cxnLst/>
                    <a:rect l="l" t="t" r="r" b="b"/>
                    <a:pathLst>
                      <a:path w="251269" h="88772" extrusionOk="0">
                        <a:moveTo>
                          <a:pt x="246698" y="88773"/>
                        </a:moveTo>
                        <a:cubicBezTo>
                          <a:pt x="212407" y="83058"/>
                          <a:pt x="177832" y="76200"/>
                          <a:pt x="143923" y="68199"/>
                        </a:cubicBezTo>
                        <a:cubicBezTo>
                          <a:pt x="95536" y="56864"/>
                          <a:pt x="47149" y="43053"/>
                          <a:pt x="0" y="27051"/>
                        </a:cubicBezTo>
                        <a:lnTo>
                          <a:pt x="9144" y="0"/>
                        </a:lnTo>
                        <a:cubicBezTo>
                          <a:pt x="55436" y="15621"/>
                          <a:pt x="102965" y="29242"/>
                          <a:pt x="150400" y="40386"/>
                        </a:cubicBezTo>
                        <a:cubicBezTo>
                          <a:pt x="183642" y="48197"/>
                          <a:pt x="217646" y="54959"/>
                          <a:pt x="251270" y="60579"/>
                        </a:cubicBezTo>
                        <a:lnTo>
                          <a:pt x="246698" y="8877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60" name="Google Shape;1160;p4"/>
                  <p:cNvSpPr/>
                  <p:nvPr/>
                </p:nvSpPr>
                <p:spPr>
                  <a:xfrm>
                    <a:off x="7049452" y="1529333"/>
                    <a:ext cx="1193482" cy="142589"/>
                  </a:xfrm>
                  <a:custGeom>
                    <a:avLst/>
                    <a:gdLst/>
                    <a:ahLst/>
                    <a:cxnLst/>
                    <a:rect l="l" t="t" r="r" b="b"/>
                    <a:pathLst>
                      <a:path w="1193482" h="142589" extrusionOk="0">
                        <a:moveTo>
                          <a:pt x="351473" y="142589"/>
                        </a:moveTo>
                        <a:cubicBezTo>
                          <a:pt x="234029" y="142589"/>
                          <a:pt x="116396" y="136017"/>
                          <a:pt x="0" y="122968"/>
                        </a:cubicBezTo>
                        <a:lnTo>
                          <a:pt x="3239" y="94583"/>
                        </a:lnTo>
                        <a:cubicBezTo>
                          <a:pt x="182309" y="114681"/>
                          <a:pt x="364237" y="119253"/>
                          <a:pt x="543878" y="108109"/>
                        </a:cubicBezTo>
                        <a:cubicBezTo>
                          <a:pt x="760381" y="94679"/>
                          <a:pt x="976408" y="58293"/>
                          <a:pt x="1185863" y="0"/>
                        </a:cubicBezTo>
                        <a:lnTo>
                          <a:pt x="1193483" y="27527"/>
                        </a:lnTo>
                        <a:cubicBezTo>
                          <a:pt x="982123" y="86392"/>
                          <a:pt x="764096" y="123063"/>
                          <a:pt x="545592" y="136684"/>
                        </a:cubicBezTo>
                        <a:cubicBezTo>
                          <a:pt x="481108" y="140589"/>
                          <a:pt x="416338" y="142589"/>
                          <a:pt x="351473" y="14258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61" name="Google Shape;1161;p4"/>
                  <p:cNvSpPr/>
                  <p:nvPr/>
                </p:nvSpPr>
                <p:spPr>
                  <a:xfrm>
                    <a:off x="7097172" y="1814035"/>
                    <a:ext cx="664273" cy="387572"/>
                  </a:xfrm>
                  <a:custGeom>
                    <a:avLst/>
                    <a:gdLst/>
                    <a:ahLst/>
                    <a:cxnLst/>
                    <a:rect l="l" t="t" r="r" b="b"/>
                    <a:pathLst>
                      <a:path w="664273" h="387572" extrusionOk="0">
                        <a:moveTo>
                          <a:pt x="655701" y="387572"/>
                        </a:moveTo>
                        <a:cubicBezTo>
                          <a:pt x="535591" y="350234"/>
                          <a:pt x="433292" y="294418"/>
                          <a:pt x="351758" y="221647"/>
                        </a:cubicBezTo>
                        <a:cubicBezTo>
                          <a:pt x="337376" y="208788"/>
                          <a:pt x="323945" y="195834"/>
                          <a:pt x="311087" y="183261"/>
                        </a:cubicBezTo>
                        <a:cubicBezTo>
                          <a:pt x="273463" y="146685"/>
                          <a:pt x="237935" y="112109"/>
                          <a:pt x="178213" y="81153"/>
                        </a:cubicBezTo>
                        <a:cubicBezTo>
                          <a:pt x="124016" y="53054"/>
                          <a:pt x="64104" y="35243"/>
                          <a:pt x="0" y="28385"/>
                        </a:cubicBezTo>
                        <a:lnTo>
                          <a:pt x="3048" y="0"/>
                        </a:lnTo>
                        <a:cubicBezTo>
                          <a:pt x="70676" y="7334"/>
                          <a:pt x="134112" y="26099"/>
                          <a:pt x="191358" y="55817"/>
                        </a:cubicBezTo>
                        <a:cubicBezTo>
                          <a:pt x="254889" y="88773"/>
                          <a:pt x="293561" y="126397"/>
                          <a:pt x="330994" y="162878"/>
                        </a:cubicBezTo>
                        <a:cubicBezTo>
                          <a:pt x="343662" y="175260"/>
                          <a:pt x="356807" y="188024"/>
                          <a:pt x="370808" y="200406"/>
                        </a:cubicBezTo>
                        <a:cubicBezTo>
                          <a:pt x="449295" y="270415"/>
                          <a:pt x="548069" y="324231"/>
                          <a:pt x="664273" y="360331"/>
                        </a:cubicBezTo>
                        <a:lnTo>
                          <a:pt x="655701" y="38757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162" name="Google Shape;1162;p4"/>
                <p:cNvGrpSpPr/>
                <p:nvPr/>
              </p:nvGrpSpPr>
              <p:grpSpPr>
                <a:xfrm>
                  <a:off x="2183757" y="210531"/>
                  <a:ext cx="656237" cy="521521"/>
                  <a:chOff x="4007195" y="4496639"/>
                  <a:chExt cx="1794958" cy="1426480"/>
                </a:xfrm>
              </p:grpSpPr>
              <p:sp>
                <p:nvSpPr>
                  <p:cNvPr id="1163" name="Google Shape;1163;p4"/>
                  <p:cNvSpPr/>
                  <p:nvPr/>
                </p:nvSpPr>
                <p:spPr>
                  <a:xfrm>
                    <a:off x="5047297" y="5387625"/>
                    <a:ext cx="754856" cy="222123"/>
                  </a:xfrm>
                  <a:custGeom>
                    <a:avLst/>
                    <a:gdLst/>
                    <a:ahLst/>
                    <a:cxnLst/>
                    <a:rect l="l" t="t" r="r" b="b"/>
                    <a:pathLst>
                      <a:path w="754856" h="222123" extrusionOk="0">
                        <a:moveTo>
                          <a:pt x="740093" y="222123"/>
                        </a:moveTo>
                        <a:lnTo>
                          <a:pt x="0" y="222123"/>
                        </a:lnTo>
                        <a:lnTo>
                          <a:pt x="12573" y="200596"/>
                        </a:lnTo>
                        <a:cubicBezTo>
                          <a:pt x="19526" y="188690"/>
                          <a:pt x="25622" y="176213"/>
                          <a:pt x="30671" y="163735"/>
                        </a:cubicBezTo>
                        <a:cubicBezTo>
                          <a:pt x="54293" y="105156"/>
                          <a:pt x="50483" y="56579"/>
                          <a:pt x="43625" y="16669"/>
                        </a:cubicBezTo>
                        <a:lnTo>
                          <a:pt x="40767" y="0"/>
                        </a:lnTo>
                        <a:lnTo>
                          <a:pt x="713422" y="0"/>
                        </a:lnTo>
                        <a:cubicBezTo>
                          <a:pt x="736283" y="0"/>
                          <a:pt x="754856" y="18574"/>
                          <a:pt x="754856" y="41434"/>
                        </a:cubicBezTo>
                        <a:lnTo>
                          <a:pt x="754856" y="221647"/>
                        </a:lnTo>
                        <a:lnTo>
                          <a:pt x="740093" y="222123"/>
                        </a:lnTo>
                        <a:close/>
                        <a:moveTo>
                          <a:pt x="48673" y="193548"/>
                        </a:moveTo>
                        <a:lnTo>
                          <a:pt x="726281" y="193548"/>
                        </a:lnTo>
                        <a:lnTo>
                          <a:pt x="726281" y="41529"/>
                        </a:lnTo>
                        <a:cubicBezTo>
                          <a:pt x="726281" y="34385"/>
                          <a:pt x="720471" y="28670"/>
                          <a:pt x="713422" y="28670"/>
                        </a:cubicBezTo>
                        <a:lnTo>
                          <a:pt x="74390" y="28670"/>
                        </a:lnTo>
                        <a:cubicBezTo>
                          <a:pt x="79915" y="69152"/>
                          <a:pt x="80296" y="117348"/>
                          <a:pt x="57150" y="174593"/>
                        </a:cubicBezTo>
                        <a:cubicBezTo>
                          <a:pt x="54578" y="180880"/>
                          <a:pt x="51721" y="187262"/>
                          <a:pt x="48673" y="19354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64" name="Google Shape;1164;p4"/>
                  <p:cNvSpPr/>
                  <p:nvPr/>
                </p:nvSpPr>
                <p:spPr>
                  <a:xfrm>
                    <a:off x="4007195" y="4496639"/>
                    <a:ext cx="1568617" cy="1305608"/>
                  </a:xfrm>
                  <a:custGeom>
                    <a:avLst/>
                    <a:gdLst/>
                    <a:ahLst/>
                    <a:cxnLst/>
                    <a:rect l="l" t="t" r="r" b="b"/>
                    <a:pathLst>
                      <a:path w="1568617" h="1305608" extrusionOk="0">
                        <a:moveTo>
                          <a:pt x="704822" y="1305609"/>
                        </a:moveTo>
                        <a:cubicBezTo>
                          <a:pt x="659579" y="1305609"/>
                          <a:pt x="611858" y="1297227"/>
                          <a:pt x="566615" y="1274081"/>
                        </a:cubicBezTo>
                        <a:cubicBezTo>
                          <a:pt x="523276" y="1251888"/>
                          <a:pt x="497939" y="1223789"/>
                          <a:pt x="475460" y="1199024"/>
                        </a:cubicBezTo>
                        <a:cubicBezTo>
                          <a:pt x="447266" y="1167878"/>
                          <a:pt x="422977" y="1141017"/>
                          <a:pt x="368590" y="1128253"/>
                        </a:cubicBezTo>
                        <a:cubicBezTo>
                          <a:pt x="308392" y="1114157"/>
                          <a:pt x="247146" y="1125872"/>
                          <a:pt x="235525" y="1128349"/>
                        </a:cubicBezTo>
                        <a:cubicBezTo>
                          <a:pt x="195901" y="1137017"/>
                          <a:pt x="173994" y="1149971"/>
                          <a:pt x="156373" y="1160353"/>
                        </a:cubicBezTo>
                        <a:cubicBezTo>
                          <a:pt x="139704" y="1170259"/>
                          <a:pt x="125226" y="1178736"/>
                          <a:pt x="105890" y="1174831"/>
                        </a:cubicBezTo>
                        <a:cubicBezTo>
                          <a:pt x="87888" y="1171211"/>
                          <a:pt x="71410" y="1157971"/>
                          <a:pt x="56932" y="1135492"/>
                        </a:cubicBezTo>
                        <a:cubicBezTo>
                          <a:pt x="4068" y="1053197"/>
                          <a:pt x="-23174" y="836979"/>
                          <a:pt x="25118" y="631144"/>
                        </a:cubicBezTo>
                        <a:cubicBezTo>
                          <a:pt x="42073" y="559040"/>
                          <a:pt x="87031" y="367397"/>
                          <a:pt x="261529" y="205948"/>
                        </a:cubicBezTo>
                        <a:cubicBezTo>
                          <a:pt x="558137" y="-68563"/>
                          <a:pt x="950377" y="7161"/>
                          <a:pt x="994192" y="16686"/>
                        </a:cubicBezTo>
                        <a:cubicBezTo>
                          <a:pt x="1165261" y="53929"/>
                          <a:pt x="1277084" y="138130"/>
                          <a:pt x="1324900" y="174039"/>
                        </a:cubicBezTo>
                        <a:cubicBezTo>
                          <a:pt x="1422531" y="247477"/>
                          <a:pt x="1608650" y="426261"/>
                          <a:pt x="1560929" y="509890"/>
                        </a:cubicBezTo>
                        <a:cubicBezTo>
                          <a:pt x="1545308" y="537227"/>
                          <a:pt x="1516067" y="537894"/>
                          <a:pt x="1475585" y="538751"/>
                        </a:cubicBezTo>
                        <a:cubicBezTo>
                          <a:pt x="1438152" y="539513"/>
                          <a:pt x="1386812" y="540656"/>
                          <a:pt x="1320804" y="562754"/>
                        </a:cubicBezTo>
                        <a:cubicBezTo>
                          <a:pt x="1268321" y="580375"/>
                          <a:pt x="1159260" y="616951"/>
                          <a:pt x="1112016" y="703153"/>
                        </a:cubicBezTo>
                        <a:cubicBezTo>
                          <a:pt x="1081536" y="758779"/>
                          <a:pt x="1091823" y="806785"/>
                          <a:pt x="1103825" y="862411"/>
                        </a:cubicBezTo>
                        <a:cubicBezTo>
                          <a:pt x="1106587" y="875460"/>
                          <a:pt x="1109540" y="888986"/>
                          <a:pt x="1111921" y="902892"/>
                        </a:cubicBezTo>
                        <a:cubicBezTo>
                          <a:pt x="1119446" y="946707"/>
                          <a:pt x="1123637" y="1000238"/>
                          <a:pt x="1097348" y="1065484"/>
                        </a:cubicBezTo>
                        <a:cubicBezTo>
                          <a:pt x="1091728" y="1079295"/>
                          <a:pt x="1085060" y="1092916"/>
                          <a:pt x="1077345" y="1106060"/>
                        </a:cubicBezTo>
                        <a:cubicBezTo>
                          <a:pt x="1026672" y="1193119"/>
                          <a:pt x="946852" y="1236458"/>
                          <a:pt x="920564" y="1250745"/>
                        </a:cubicBezTo>
                        <a:cubicBezTo>
                          <a:pt x="914944" y="1253793"/>
                          <a:pt x="817503" y="1305609"/>
                          <a:pt x="704822" y="1305609"/>
                        </a:cubicBezTo>
                        <a:close/>
                        <a:moveTo>
                          <a:pt x="305249" y="1092821"/>
                        </a:moveTo>
                        <a:cubicBezTo>
                          <a:pt x="326870" y="1092821"/>
                          <a:pt x="351064" y="1094725"/>
                          <a:pt x="375162" y="1100345"/>
                        </a:cubicBezTo>
                        <a:cubicBezTo>
                          <a:pt x="438217" y="1115109"/>
                          <a:pt x="467935" y="1147970"/>
                          <a:pt x="496701" y="1179784"/>
                        </a:cubicBezTo>
                        <a:cubicBezTo>
                          <a:pt x="518513" y="1203882"/>
                          <a:pt x="540992" y="1228743"/>
                          <a:pt x="579664" y="1248649"/>
                        </a:cubicBezTo>
                        <a:cubicBezTo>
                          <a:pt x="724349" y="1322944"/>
                          <a:pt x="899513" y="1229599"/>
                          <a:pt x="906943" y="1225599"/>
                        </a:cubicBezTo>
                        <a:cubicBezTo>
                          <a:pt x="931422" y="1212264"/>
                          <a:pt x="1006003" y="1171783"/>
                          <a:pt x="1052675" y="1091678"/>
                        </a:cubicBezTo>
                        <a:cubicBezTo>
                          <a:pt x="1059629" y="1079676"/>
                          <a:pt x="1065725" y="1067294"/>
                          <a:pt x="1070868" y="1054816"/>
                        </a:cubicBezTo>
                        <a:cubicBezTo>
                          <a:pt x="1094490" y="996237"/>
                          <a:pt x="1090680" y="947659"/>
                          <a:pt x="1083822" y="907750"/>
                        </a:cubicBezTo>
                        <a:cubicBezTo>
                          <a:pt x="1081536" y="894415"/>
                          <a:pt x="1078679" y="881175"/>
                          <a:pt x="1075916" y="868412"/>
                        </a:cubicBezTo>
                        <a:cubicBezTo>
                          <a:pt x="1063915" y="812405"/>
                          <a:pt x="1051532" y="754397"/>
                          <a:pt x="1087060" y="689437"/>
                        </a:cubicBezTo>
                        <a:cubicBezTo>
                          <a:pt x="1139639" y="593425"/>
                          <a:pt x="1255843" y="554467"/>
                          <a:pt x="1311660" y="535703"/>
                        </a:cubicBezTo>
                        <a:cubicBezTo>
                          <a:pt x="1381955" y="512176"/>
                          <a:pt x="1435771" y="511033"/>
                          <a:pt x="1475014" y="510176"/>
                        </a:cubicBezTo>
                        <a:cubicBezTo>
                          <a:pt x="1511114" y="509414"/>
                          <a:pt x="1528830" y="508462"/>
                          <a:pt x="1536069" y="495698"/>
                        </a:cubicBezTo>
                        <a:lnTo>
                          <a:pt x="1536069" y="495698"/>
                        </a:lnTo>
                        <a:cubicBezTo>
                          <a:pt x="1565120" y="444835"/>
                          <a:pt x="1439390" y="295959"/>
                          <a:pt x="1307660" y="196804"/>
                        </a:cubicBezTo>
                        <a:cubicBezTo>
                          <a:pt x="1261368" y="161942"/>
                          <a:pt x="1153069" y="80504"/>
                          <a:pt x="988096" y="44499"/>
                        </a:cubicBezTo>
                        <a:cubicBezTo>
                          <a:pt x="945805" y="35260"/>
                          <a:pt x="566996" y="-37892"/>
                          <a:pt x="280960" y="226807"/>
                        </a:cubicBezTo>
                        <a:cubicBezTo>
                          <a:pt x="112843" y="382351"/>
                          <a:pt x="69314" y="567803"/>
                          <a:pt x="52931" y="637621"/>
                        </a:cubicBezTo>
                        <a:cubicBezTo>
                          <a:pt x="7783" y="829931"/>
                          <a:pt x="31024" y="1042243"/>
                          <a:pt x="80935" y="1119967"/>
                        </a:cubicBezTo>
                        <a:cubicBezTo>
                          <a:pt x="90936" y="1135492"/>
                          <a:pt x="101509" y="1144732"/>
                          <a:pt x="111415" y="1146732"/>
                        </a:cubicBezTo>
                        <a:cubicBezTo>
                          <a:pt x="119701" y="1148352"/>
                          <a:pt x="126750" y="1144541"/>
                          <a:pt x="141704" y="1135683"/>
                        </a:cubicBezTo>
                        <a:cubicBezTo>
                          <a:pt x="160088" y="1124824"/>
                          <a:pt x="185234" y="1109966"/>
                          <a:pt x="229430" y="1100345"/>
                        </a:cubicBezTo>
                        <a:cubicBezTo>
                          <a:pt x="237621" y="1098631"/>
                          <a:pt x="267530" y="1092821"/>
                          <a:pt x="305249" y="10928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165" name="Google Shape;1165;p4"/>
                  <p:cNvGrpSpPr/>
                  <p:nvPr/>
                </p:nvGrpSpPr>
                <p:grpSpPr>
                  <a:xfrm>
                    <a:off x="4645342" y="5281135"/>
                    <a:ext cx="330517" cy="330517"/>
                    <a:chOff x="4645342" y="5281135"/>
                    <a:chExt cx="330517" cy="330517"/>
                  </a:xfrm>
                </p:grpSpPr>
                <p:sp>
                  <p:nvSpPr>
                    <p:cNvPr id="1166" name="Google Shape;1166;p4"/>
                    <p:cNvSpPr/>
                    <p:nvPr/>
                  </p:nvSpPr>
                  <p:spPr>
                    <a:xfrm>
                      <a:off x="4645342" y="5281135"/>
                      <a:ext cx="330517" cy="330517"/>
                    </a:xfrm>
                    <a:custGeom>
                      <a:avLst/>
                      <a:gdLst/>
                      <a:ahLst/>
                      <a:cxnLst/>
                      <a:rect l="l" t="t" r="r" b="b"/>
                      <a:pathLst>
                        <a:path w="330517" h="330517" extrusionOk="0">
                          <a:moveTo>
                            <a:pt x="165259" y="330517"/>
                          </a:moveTo>
                          <a:cubicBezTo>
                            <a:pt x="74104" y="330517"/>
                            <a:pt x="0" y="256413"/>
                            <a:pt x="0" y="165259"/>
                          </a:cubicBezTo>
                          <a:cubicBezTo>
                            <a:pt x="0" y="74104"/>
                            <a:pt x="74104" y="0"/>
                            <a:pt x="165259" y="0"/>
                          </a:cubicBezTo>
                          <a:cubicBezTo>
                            <a:pt x="256413" y="0"/>
                            <a:pt x="330517" y="74104"/>
                            <a:pt x="330517" y="165259"/>
                          </a:cubicBezTo>
                          <a:cubicBezTo>
                            <a:pt x="330517" y="256413"/>
                            <a:pt x="256413" y="330517"/>
                            <a:pt x="165259" y="330517"/>
                          </a:cubicBezTo>
                          <a:close/>
                          <a:moveTo>
                            <a:pt x="165259" y="28670"/>
                          </a:moveTo>
                          <a:cubicBezTo>
                            <a:pt x="89916" y="28670"/>
                            <a:pt x="28575" y="90011"/>
                            <a:pt x="28575" y="165354"/>
                          </a:cubicBezTo>
                          <a:cubicBezTo>
                            <a:pt x="28575" y="240697"/>
                            <a:pt x="89916" y="302038"/>
                            <a:pt x="165259" y="302038"/>
                          </a:cubicBezTo>
                          <a:cubicBezTo>
                            <a:pt x="240601" y="302038"/>
                            <a:pt x="301942" y="240697"/>
                            <a:pt x="301942" y="165354"/>
                          </a:cubicBezTo>
                          <a:cubicBezTo>
                            <a:pt x="301942" y="90011"/>
                            <a:pt x="240601" y="28670"/>
                            <a:pt x="165259" y="286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67" name="Google Shape;1167;p4"/>
                    <p:cNvSpPr/>
                    <p:nvPr/>
                  </p:nvSpPr>
                  <p:spPr>
                    <a:xfrm>
                      <a:off x="4703444" y="5339333"/>
                      <a:ext cx="214312" cy="214312"/>
                    </a:xfrm>
                    <a:custGeom>
                      <a:avLst/>
                      <a:gdLst/>
                      <a:ahLst/>
                      <a:cxnLst/>
                      <a:rect l="l" t="t" r="r" b="b"/>
                      <a:pathLst>
                        <a:path w="214312" h="214312" extrusionOk="0">
                          <a:moveTo>
                            <a:pt x="107156" y="214313"/>
                          </a:moveTo>
                          <a:cubicBezTo>
                            <a:pt x="48101" y="214313"/>
                            <a:pt x="0" y="166211"/>
                            <a:pt x="0" y="107156"/>
                          </a:cubicBezTo>
                          <a:cubicBezTo>
                            <a:pt x="0" y="48101"/>
                            <a:pt x="48101" y="0"/>
                            <a:pt x="107156" y="0"/>
                          </a:cubicBezTo>
                          <a:cubicBezTo>
                            <a:pt x="166211" y="0"/>
                            <a:pt x="214313" y="48101"/>
                            <a:pt x="214313" y="107156"/>
                          </a:cubicBezTo>
                          <a:cubicBezTo>
                            <a:pt x="214408" y="166211"/>
                            <a:pt x="166307" y="214313"/>
                            <a:pt x="107156" y="214313"/>
                          </a:cubicBezTo>
                          <a:close/>
                          <a:moveTo>
                            <a:pt x="107156" y="28480"/>
                          </a:moveTo>
                          <a:cubicBezTo>
                            <a:pt x="63818" y="28480"/>
                            <a:pt x="28575" y="63722"/>
                            <a:pt x="28575" y="107061"/>
                          </a:cubicBezTo>
                          <a:cubicBezTo>
                            <a:pt x="28575" y="150400"/>
                            <a:pt x="63818" y="185642"/>
                            <a:pt x="107156" y="185642"/>
                          </a:cubicBezTo>
                          <a:cubicBezTo>
                            <a:pt x="150495" y="185642"/>
                            <a:pt x="185738" y="150400"/>
                            <a:pt x="185738" y="107061"/>
                          </a:cubicBezTo>
                          <a:cubicBezTo>
                            <a:pt x="185833" y="63818"/>
                            <a:pt x="150495" y="28480"/>
                            <a:pt x="107156" y="2848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168" name="Google Shape;1168;p4"/>
                  <p:cNvSpPr/>
                  <p:nvPr/>
                </p:nvSpPr>
                <p:spPr>
                  <a:xfrm>
                    <a:off x="5261484" y="5051392"/>
                    <a:ext cx="538193" cy="871727"/>
                  </a:xfrm>
                  <a:custGeom>
                    <a:avLst/>
                    <a:gdLst/>
                    <a:ahLst/>
                    <a:cxnLst/>
                    <a:rect l="l" t="t" r="r" b="b"/>
                    <a:pathLst>
                      <a:path w="538193" h="871727" extrusionOk="0">
                        <a:moveTo>
                          <a:pt x="489902" y="871728"/>
                        </a:moveTo>
                        <a:cubicBezTo>
                          <a:pt x="485425" y="871728"/>
                          <a:pt x="480853" y="871062"/>
                          <a:pt x="476376" y="869633"/>
                        </a:cubicBezTo>
                        <a:cubicBezTo>
                          <a:pt x="384364" y="841343"/>
                          <a:pt x="252729" y="780764"/>
                          <a:pt x="147763" y="652367"/>
                        </a:cubicBezTo>
                        <a:cubicBezTo>
                          <a:pt x="-74455" y="380619"/>
                          <a:pt x="16795" y="38100"/>
                          <a:pt x="27939" y="0"/>
                        </a:cubicBezTo>
                        <a:lnTo>
                          <a:pt x="55371" y="8001"/>
                        </a:lnTo>
                        <a:cubicBezTo>
                          <a:pt x="44703" y="44672"/>
                          <a:pt x="-43022" y="373856"/>
                          <a:pt x="169957" y="634365"/>
                        </a:cubicBezTo>
                        <a:cubicBezTo>
                          <a:pt x="270350" y="757142"/>
                          <a:pt x="396652" y="815245"/>
                          <a:pt x="484853" y="842391"/>
                        </a:cubicBezTo>
                        <a:cubicBezTo>
                          <a:pt x="490092" y="844010"/>
                          <a:pt x="495617" y="843058"/>
                          <a:pt x="499998" y="839819"/>
                        </a:cubicBezTo>
                        <a:cubicBezTo>
                          <a:pt x="504379" y="836581"/>
                          <a:pt x="506951" y="831533"/>
                          <a:pt x="506951" y="826103"/>
                        </a:cubicBezTo>
                        <a:lnTo>
                          <a:pt x="509618" y="539401"/>
                        </a:lnTo>
                        <a:lnTo>
                          <a:pt x="538193" y="539687"/>
                        </a:lnTo>
                        <a:lnTo>
                          <a:pt x="535526" y="826294"/>
                        </a:lnTo>
                        <a:cubicBezTo>
                          <a:pt x="535526" y="840772"/>
                          <a:pt x="528763" y="854202"/>
                          <a:pt x="517048" y="862870"/>
                        </a:cubicBezTo>
                        <a:cubicBezTo>
                          <a:pt x="508856" y="868680"/>
                          <a:pt x="499522" y="871728"/>
                          <a:pt x="489902" y="87172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nvGrpSpPr>
                <p:cNvPr id="1169" name="Google Shape;1169;p4"/>
                <p:cNvGrpSpPr/>
                <p:nvPr/>
              </p:nvGrpSpPr>
              <p:grpSpPr>
                <a:xfrm rot="-1303846">
                  <a:off x="3029143" y="248909"/>
                  <a:ext cx="785089" cy="468971"/>
                  <a:chOff x="6298470" y="4788725"/>
                  <a:chExt cx="2004661" cy="1197479"/>
                </a:xfrm>
              </p:grpSpPr>
              <p:sp>
                <p:nvSpPr>
                  <p:cNvPr id="1170" name="Google Shape;1170;p4"/>
                  <p:cNvSpPr/>
                  <p:nvPr/>
                </p:nvSpPr>
                <p:spPr>
                  <a:xfrm>
                    <a:off x="6298470" y="4788725"/>
                    <a:ext cx="2004661" cy="1197479"/>
                  </a:xfrm>
                  <a:custGeom>
                    <a:avLst/>
                    <a:gdLst/>
                    <a:ahLst/>
                    <a:cxnLst/>
                    <a:rect l="l" t="t" r="r" b="b"/>
                    <a:pathLst>
                      <a:path w="2149770" h="1284160" extrusionOk="0">
                        <a:moveTo>
                          <a:pt x="1075123" y="1284160"/>
                        </a:moveTo>
                        <a:cubicBezTo>
                          <a:pt x="839093" y="1284160"/>
                          <a:pt x="609351" y="1217009"/>
                          <a:pt x="410564" y="1090041"/>
                        </a:cubicBezTo>
                        <a:cubicBezTo>
                          <a:pt x="366463" y="1061943"/>
                          <a:pt x="323696" y="1030700"/>
                          <a:pt x="283405" y="997267"/>
                        </a:cubicBezTo>
                        <a:cubicBezTo>
                          <a:pt x="247400" y="967454"/>
                          <a:pt x="212349" y="934879"/>
                          <a:pt x="179392" y="900589"/>
                        </a:cubicBezTo>
                        <a:cubicBezTo>
                          <a:pt x="159676" y="880205"/>
                          <a:pt x="140244" y="858488"/>
                          <a:pt x="121576" y="836200"/>
                        </a:cubicBezTo>
                        <a:cubicBezTo>
                          <a:pt x="79665" y="786289"/>
                          <a:pt x="41375" y="732854"/>
                          <a:pt x="7752" y="677418"/>
                        </a:cubicBezTo>
                        <a:cubicBezTo>
                          <a:pt x="1846" y="667607"/>
                          <a:pt x="1656" y="655415"/>
                          <a:pt x="6990" y="645509"/>
                        </a:cubicBezTo>
                        <a:cubicBezTo>
                          <a:pt x="5751" y="644080"/>
                          <a:pt x="4608" y="642556"/>
                          <a:pt x="3656" y="640842"/>
                        </a:cubicBezTo>
                        <a:cubicBezTo>
                          <a:pt x="-1297" y="632174"/>
                          <a:pt x="-1202" y="621506"/>
                          <a:pt x="3847" y="613029"/>
                        </a:cubicBezTo>
                        <a:cubicBezTo>
                          <a:pt x="38803" y="554641"/>
                          <a:pt x="78427" y="499110"/>
                          <a:pt x="121480" y="447961"/>
                        </a:cubicBezTo>
                        <a:cubicBezTo>
                          <a:pt x="139387" y="426530"/>
                          <a:pt x="158818" y="404908"/>
                          <a:pt x="179202" y="383572"/>
                        </a:cubicBezTo>
                        <a:cubicBezTo>
                          <a:pt x="212730" y="348805"/>
                          <a:pt x="247687" y="316325"/>
                          <a:pt x="283215" y="286893"/>
                        </a:cubicBezTo>
                        <a:cubicBezTo>
                          <a:pt x="323220" y="253460"/>
                          <a:pt x="365987" y="222218"/>
                          <a:pt x="410278" y="194024"/>
                        </a:cubicBezTo>
                        <a:cubicBezTo>
                          <a:pt x="609065" y="67056"/>
                          <a:pt x="838903" y="0"/>
                          <a:pt x="1074837" y="0"/>
                        </a:cubicBezTo>
                        <a:cubicBezTo>
                          <a:pt x="1333917" y="0"/>
                          <a:pt x="1582520" y="79820"/>
                          <a:pt x="1793785" y="230696"/>
                        </a:cubicBezTo>
                        <a:cubicBezTo>
                          <a:pt x="1936755" y="332899"/>
                          <a:pt x="2055246" y="461486"/>
                          <a:pt x="2145924" y="613029"/>
                        </a:cubicBezTo>
                        <a:cubicBezTo>
                          <a:pt x="2150972" y="621506"/>
                          <a:pt x="2151068" y="632174"/>
                          <a:pt x="2146114" y="640842"/>
                        </a:cubicBezTo>
                        <a:cubicBezTo>
                          <a:pt x="2145162" y="642556"/>
                          <a:pt x="2144019" y="644080"/>
                          <a:pt x="2142781" y="645509"/>
                        </a:cubicBezTo>
                        <a:cubicBezTo>
                          <a:pt x="2148210" y="655415"/>
                          <a:pt x="2147924" y="667607"/>
                          <a:pt x="2142114" y="677323"/>
                        </a:cubicBezTo>
                        <a:cubicBezTo>
                          <a:pt x="2031814" y="859346"/>
                          <a:pt x="1877128" y="1011460"/>
                          <a:pt x="1694820" y="1117283"/>
                        </a:cubicBezTo>
                        <a:cubicBezTo>
                          <a:pt x="1507177" y="1226439"/>
                          <a:pt x="1292769" y="1284160"/>
                          <a:pt x="1075123" y="1284160"/>
                        </a:cubicBezTo>
                        <a:close/>
                        <a:moveTo>
                          <a:pt x="34326" y="629317"/>
                        </a:moveTo>
                        <a:lnTo>
                          <a:pt x="34326" y="654748"/>
                        </a:lnTo>
                        <a:cubicBezTo>
                          <a:pt x="31660" y="654748"/>
                          <a:pt x="30231" y="656272"/>
                          <a:pt x="29564" y="657606"/>
                        </a:cubicBezTo>
                        <a:cubicBezTo>
                          <a:pt x="29088" y="658368"/>
                          <a:pt x="27849" y="661225"/>
                          <a:pt x="29659" y="664273"/>
                        </a:cubicBezTo>
                        <a:cubicBezTo>
                          <a:pt x="62520" y="718566"/>
                          <a:pt x="100049" y="770858"/>
                          <a:pt x="141197" y="819912"/>
                        </a:cubicBezTo>
                        <a:lnTo>
                          <a:pt x="141197" y="819912"/>
                        </a:lnTo>
                        <a:cubicBezTo>
                          <a:pt x="159485" y="841820"/>
                          <a:pt x="178535" y="862965"/>
                          <a:pt x="197776" y="882967"/>
                        </a:cubicBezTo>
                        <a:cubicBezTo>
                          <a:pt x="230066" y="916591"/>
                          <a:pt x="264355" y="948404"/>
                          <a:pt x="299693" y="977741"/>
                        </a:cubicBezTo>
                        <a:cubicBezTo>
                          <a:pt x="339126" y="1010507"/>
                          <a:pt x="381037" y="1041083"/>
                          <a:pt x="424280" y="1068610"/>
                        </a:cubicBezTo>
                        <a:cubicBezTo>
                          <a:pt x="618971" y="1193006"/>
                          <a:pt x="844047" y="1258729"/>
                          <a:pt x="1075219" y="1258729"/>
                        </a:cubicBezTo>
                        <a:cubicBezTo>
                          <a:pt x="1504224" y="1258729"/>
                          <a:pt x="1895035" y="1036510"/>
                          <a:pt x="2120778" y="664273"/>
                        </a:cubicBezTo>
                        <a:cubicBezTo>
                          <a:pt x="2122587" y="661225"/>
                          <a:pt x="2121350" y="658368"/>
                          <a:pt x="2120873" y="657606"/>
                        </a:cubicBezTo>
                        <a:cubicBezTo>
                          <a:pt x="2120111" y="656272"/>
                          <a:pt x="2118682" y="654748"/>
                          <a:pt x="2116110" y="654748"/>
                        </a:cubicBezTo>
                        <a:lnTo>
                          <a:pt x="2116110" y="629317"/>
                        </a:lnTo>
                        <a:lnTo>
                          <a:pt x="2122873" y="629317"/>
                        </a:lnTo>
                        <a:cubicBezTo>
                          <a:pt x="2123540" y="629317"/>
                          <a:pt x="2124112" y="628936"/>
                          <a:pt x="2124492" y="628269"/>
                        </a:cubicBezTo>
                        <a:cubicBezTo>
                          <a:pt x="2124778" y="627697"/>
                          <a:pt x="2125064" y="626936"/>
                          <a:pt x="2124492" y="626078"/>
                        </a:cubicBezTo>
                        <a:cubicBezTo>
                          <a:pt x="2035529" y="477583"/>
                          <a:pt x="1919419" y="351472"/>
                          <a:pt x="1779306" y="251365"/>
                        </a:cubicBezTo>
                        <a:cubicBezTo>
                          <a:pt x="1572424" y="103537"/>
                          <a:pt x="1328965" y="25432"/>
                          <a:pt x="1075219" y="25432"/>
                        </a:cubicBezTo>
                        <a:cubicBezTo>
                          <a:pt x="844047" y="25432"/>
                          <a:pt x="618971" y="91154"/>
                          <a:pt x="424280" y="215551"/>
                        </a:cubicBezTo>
                        <a:cubicBezTo>
                          <a:pt x="380846" y="243173"/>
                          <a:pt x="338936" y="273844"/>
                          <a:pt x="299788" y="306514"/>
                        </a:cubicBezTo>
                        <a:cubicBezTo>
                          <a:pt x="265022" y="335375"/>
                          <a:pt x="230732" y="367189"/>
                          <a:pt x="197871" y="401288"/>
                        </a:cubicBezTo>
                        <a:cubicBezTo>
                          <a:pt x="177868" y="422148"/>
                          <a:pt x="158818" y="443389"/>
                          <a:pt x="141292" y="464344"/>
                        </a:cubicBezTo>
                        <a:cubicBezTo>
                          <a:pt x="99001" y="514540"/>
                          <a:pt x="60235" y="568928"/>
                          <a:pt x="25944" y="626173"/>
                        </a:cubicBezTo>
                        <a:cubicBezTo>
                          <a:pt x="25468" y="627031"/>
                          <a:pt x="25659" y="627888"/>
                          <a:pt x="26040" y="628364"/>
                        </a:cubicBezTo>
                        <a:cubicBezTo>
                          <a:pt x="26421" y="629031"/>
                          <a:pt x="26992" y="629412"/>
                          <a:pt x="27659" y="629412"/>
                        </a:cubicBezTo>
                        <a:lnTo>
                          <a:pt x="34326" y="62941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71" name="Google Shape;1171;p4"/>
                  <p:cNvSpPr/>
                  <p:nvPr/>
                </p:nvSpPr>
                <p:spPr>
                  <a:xfrm>
                    <a:off x="6413207" y="5032022"/>
                    <a:ext cx="175953" cy="697774"/>
                  </a:xfrm>
                  <a:custGeom>
                    <a:avLst/>
                    <a:gdLst/>
                    <a:ahLst/>
                    <a:cxnLst/>
                    <a:rect l="l" t="t" r="r" b="b"/>
                    <a:pathLst>
                      <a:path w="188690" h="748283" extrusionOk="0">
                        <a:moveTo>
                          <a:pt x="188690" y="748284"/>
                        </a:moveTo>
                        <a:lnTo>
                          <a:pt x="165354" y="729043"/>
                        </a:lnTo>
                        <a:cubicBezTo>
                          <a:pt x="129254" y="699325"/>
                          <a:pt x="94202" y="666845"/>
                          <a:pt x="61246" y="632651"/>
                        </a:cubicBezTo>
                        <a:cubicBezTo>
                          <a:pt x="41529" y="612362"/>
                          <a:pt x="22097" y="590740"/>
                          <a:pt x="3334" y="568452"/>
                        </a:cubicBezTo>
                        <a:lnTo>
                          <a:pt x="0" y="564452"/>
                        </a:lnTo>
                        <a:lnTo>
                          <a:pt x="0" y="183832"/>
                        </a:lnTo>
                        <a:lnTo>
                          <a:pt x="3334" y="179832"/>
                        </a:lnTo>
                        <a:cubicBezTo>
                          <a:pt x="21336" y="158401"/>
                          <a:pt x="40767" y="136874"/>
                          <a:pt x="61150" y="115634"/>
                        </a:cubicBezTo>
                        <a:cubicBezTo>
                          <a:pt x="94773" y="80963"/>
                          <a:pt x="129825" y="48482"/>
                          <a:pt x="165259" y="19240"/>
                        </a:cubicBezTo>
                        <a:lnTo>
                          <a:pt x="188595" y="0"/>
                        </a:lnTo>
                        <a:lnTo>
                          <a:pt x="188595" y="748284"/>
                        </a:lnTo>
                        <a:close/>
                        <a:moveTo>
                          <a:pt x="28480" y="554069"/>
                        </a:moveTo>
                        <a:cubicBezTo>
                          <a:pt x="45720" y="574453"/>
                          <a:pt x="63532" y="594170"/>
                          <a:pt x="81629" y="612838"/>
                        </a:cubicBezTo>
                        <a:cubicBezTo>
                          <a:pt x="106680" y="638842"/>
                          <a:pt x="132969" y="663797"/>
                          <a:pt x="160020" y="687229"/>
                        </a:cubicBezTo>
                        <a:lnTo>
                          <a:pt x="160020" y="61151"/>
                        </a:lnTo>
                        <a:cubicBezTo>
                          <a:pt x="133350" y="84296"/>
                          <a:pt x="107061" y="109252"/>
                          <a:pt x="81629" y="135541"/>
                        </a:cubicBezTo>
                        <a:cubicBezTo>
                          <a:pt x="62960" y="154972"/>
                          <a:pt x="45053" y="174688"/>
                          <a:pt x="28480" y="194310"/>
                        </a:cubicBezTo>
                        <a:lnTo>
                          <a:pt x="28480" y="55406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72" name="Google Shape;1172;p4"/>
                  <p:cNvSpPr/>
                  <p:nvPr/>
                </p:nvSpPr>
                <p:spPr>
                  <a:xfrm>
                    <a:off x="8014965" y="5040914"/>
                    <a:ext cx="175953" cy="697774"/>
                  </a:xfrm>
                  <a:custGeom>
                    <a:avLst/>
                    <a:gdLst/>
                    <a:ahLst/>
                    <a:cxnLst/>
                    <a:rect l="l" t="t" r="r" b="b"/>
                    <a:pathLst>
                      <a:path w="188690" h="748283" extrusionOk="0">
                        <a:moveTo>
                          <a:pt x="0" y="748284"/>
                        </a:moveTo>
                        <a:lnTo>
                          <a:pt x="0" y="0"/>
                        </a:lnTo>
                        <a:lnTo>
                          <a:pt x="23336" y="19240"/>
                        </a:lnTo>
                        <a:cubicBezTo>
                          <a:pt x="58864" y="48482"/>
                          <a:pt x="93822" y="80867"/>
                          <a:pt x="127445" y="115538"/>
                        </a:cubicBezTo>
                        <a:cubicBezTo>
                          <a:pt x="147924" y="136779"/>
                          <a:pt x="167354" y="158401"/>
                          <a:pt x="185357" y="179737"/>
                        </a:cubicBezTo>
                        <a:lnTo>
                          <a:pt x="188690" y="183737"/>
                        </a:lnTo>
                        <a:lnTo>
                          <a:pt x="188690" y="564356"/>
                        </a:lnTo>
                        <a:lnTo>
                          <a:pt x="185357" y="568357"/>
                        </a:lnTo>
                        <a:cubicBezTo>
                          <a:pt x="166688" y="590645"/>
                          <a:pt x="147161" y="612267"/>
                          <a:pt x="127445" y="632555"/>
                        </a:cubicBezTo>
                        <a:cubicBezTo>
                          <a:pt x="94488" y="666750"/>
                          <a:pt x="59436" y="699135"/>
                          <a:pt x="23336" y="728853"/>
                        </a:cubicBezTo>
                        <a:lnTo>
                          <a:pt x="0" y="748284"/>
                        </a:lnTo>
                        <a:close/>
                        <a:moveTo>
                          <a:pt x="28575" y="61151"/>
                        </a:moveTo>
                        <a:lnTo>
                          <a:pt x="28575" y="687229"/>
                        </a:lnTo>
                        <a:cubicBezTo>
                          <a:pt x="55626" y="663797"/>
                          <a:pt x="81915" y="638842"/>
                          <a:pt x="106966" y="612838"/>
                        </a:cubicBezTo>
                        <a:cubicBezTo>
                          <a:pt x="125063" y="594170"/>
                          <a:pt x="142970" y="574453"/>
                          <a:pt x="160115" y="554069"/>
                        </a:cubicBezTo>
                        <a:lnTo>
                          <a:pt x="160115" y="194310"/>
                        </a:lnTo>
                        <a:cubicBezTo>
                          <a:pt x="143542" y="174688"/>
                          <a:pt x="125635" y="154972"/>
                          <a:pt x="106966" y="135541"/>
                        </a:cubicBezTo>
                        <a:cubicBezTo>
                          <a:pt x="81534" y="109252"/>
                          <a:pt x="55245" y="84296"/>
                          <a:pt x="28575" y="6115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nvGrpSpPr>
                  <p:cNvPr id="1173" name="Google Shape;1173;p4"/>
                  <p:cNvGrpSpPr/>
                  <p:nvPr/>
                </p:nvGrpSpPr>
                <p:grpSpPr>
                  <a:xfrm>
                    <a:off x="6325778" y="5359320"/>
                    <a:ext cx="1954514" cy="51101"/>
                    <a:chOff x="6733794" y="5309088"/>
                    <a:chExt cx="2093748" cy="54741"/>
                  </a:xfrm>
                </p:grpSpPr>
                <p:sp>
                  <p:nvSpPr>
                    <p:cNvPr id="1174" name="Google Shape;1174;p4"/>
                    <p:cNvSpPr/>
                    <p:nvPr/>
                  </p:nvSpPr>
                  <p:spPr>
                    <a:xfrm>
                      <a:off x="6733889" y="5321331"/>
                      <a:ext cx="2093309" cy="28289"/>
                    </a:xfrm>
                    <a:custGeom>
                      <a:avLst/>
                      <a:gdLst/>
                      <a:ahLst/>
                      <a:cxnLst/>
                      <a:rect l="l" t="t" r="r" b="b"/>
                      <a:pathLst>
                        <a:path w="2093309" h="28289" extrusionOk="0">
                          <a:moveTo>
                            <a:pt x="0" y="28289"/>
                          </a:moveTo>
                          <a:lnTo>
                            <a:pt x="2093309" y="0"/>
                          </a:lnTo>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75" name="Google Shape;1175;p4"/>
                    <p:cNvSpPr/>
                    <p:nvPr/>
                  </p:nvSpPr>
                  <p:spPr>
                    <a:xfrm rot="-42970">
                      <a:off x="6733891" y="5322170"/>
                      <a:ext cx="2093555" cy="28576"/>
                    </a:xfrm>
                    <a:custGeom>
                      <a:avLst/>
                      <a:gdLst/>
                      <a:ahLst/>
                      <a:cxnLst/>
                      <a:rect l="l" t="t" r="r" b="b"/>
                      <a:pathLst>
                        <a:path w="2093391" h="28574" extrusionOk="0">
                          <a:moveTo>
                            <a:pt x="0" y="0"/>
                          </a:moveTo>
                          <a:lnTo>
                            <a:pt x="2093392" y="0"/>
                          </a:lnTo>
                          <a:lnTo>
                            <a:pt x="2093392" y="28575"/>
                          </a:lnTo>
                          <a:lnTo>
                            <a:pt x="0" y="2857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sp>
                <p:nvSpPr>
                  <p:cNvPr id="1176" name="Google Shape;1176;p4"/>
                  <p:cNvSpPr/>
                  <p:nvPr/>
                </p:nvSpPr>
                <p:spPr>
                  <a:xfrm>
                    <a:off x="6931151" y="5227996"/>
                    <a:ext cx="90596" cy="309184"/>
                  </a:xfrm>
                  <a:custGeom>
                    <a:avLst/>
                    <a:gdLst/>
                    <a:ahLst/>
                    <a:cxnLst/>
                    <a:rect l="l" t="t" r="r" b="b"/>
                    <a:pathLst>
                      <a:path w="97154" h="331565" extrusionOk="0">
                        <a:moveTo>
                          <a:pt x="75628" y="331565"/>
                        </a:moveTo>
                        <a:lnTo>
                          <a:pt x="21526" y="331565"/>
                        </a:lnTo>
                        <a:cubicBezTo>
                          <a:pt x="9620" y="331565"/>
                          <a:pt x="0" y="321945"/>
                          <a:pt x="0" y="310039"/>
                        </a:cubicBezTo>
                        <a:lnTo>
                          <a:pt x="0" y="21526"/>
                        </a:lnTo>
                        <a:cubicBezTo>
                          <a:pt x="0" y="9620"/>
                          <a:pt x="9620" y="0"/>
                          <a:pt x="21526" y="0"/>
                        </a:cubicBezTo>
                        <a:lnTo>
                          <a:pt x="75628" y="0"/>
                        </a:lnTo>
                        <a:cubicBezTo>
                          <a:pt x="87534" y="0"/>
                          <a:pt x="97155" y="9620"/>
                          <a:pt x="97155" y="21526"/>
                        </a:cubicBezTo>
                        <a:lnTo>
                          <a:pt x="97155" y="310039"/>
                        </a:lnTo>
                        <a:cubicBezTo>
                          <a:pt x="97155" y="321945"/>
                          <a:pt x="87439" y="331565"/>
                          <a:pt x="75628"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77" name="Google Shape;1177;p4"/>
                  <p:cNvSpPr/>
                  <p:nvPr/>
                </p:nvSpPr>
                <p:spPr>
                  <a:xfrm>
                    <a:off x="7089957"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78" name="Google Shape;1178;p4"/>
                  <p:cNvSpPr/>
                  <p:nvPr/>
                </p:nvSpPr>
                <p:spPr>
                  <a:xfrm>
                    <a:off x="7248853"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439"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79" name="Google Shape;1179;p4"/>
                  <p:cNvSpPr/>
                  <p:nvPr/>
                </p:nvSpPr>
                <p:spPr>
                  <a:xfrm>
                    <a:off x="7407659"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480" y="302990"/>
                        </a:moveTo>
                        <a:lnTo>
                          <a:pt x="68580" y="302990"/>
                        </a:lnTo>
                        <a:lnTo>
                          <a:pt x="68580" y="28575"/>
                        </a:lnTo>
                        <a:lnTo>
                          <a:pt x="28480" y="28575"/>
                        </a:lnTo>
                        <a:lnTo>
                          <a:pt x="28480"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sp>
                <p:nvSpPr>
                  <p:cNvPr id="1180" name="Google Shape;1180;p4"/>
                  <p:cNvSpPr/>
                  <p:nvPr/>
                </p:nvSpPr>
                <p:spPr>
                  <a:xfrm>
                    <a:off x="7566465" y="5227996"/>
                    <a:ext cx="90597" cy="309184"/>
                  </a:xfrm>
                  <a:custGeom>
                    <a:avLst/>
                    <a:gdLst/>
                    <a:ahLst/>
                    <a:cxnLst/>
                    <a:rect l="l" t="t" r="r" b="b"/>
                    <a:pathLst>
                      <a:path w="97155" h="331565" extrusionOk="0">
                        <a:moveTo>
                          <a:pt x="75629" y="331565"/>
                        </a:moveTo>
                        <a:lnTo>
                          <a:pt x="21527" y="331565"/>
                        </a:lnTo>
                        <a:cubicBezTo>
                          <a:pt x="9620" y="331565"/>
                          <a:pt x="0" y="321945"/>
                          <a:pt x="0" y="310039"/>
                        </a:cubicBezTo>
                        <a:lnTo>
                          <a:pt x="0" y="21526"/>
                        </a:lnTo>
                        <a:cubicBezTo>
                          <a:pt x="0" y="9620"/>
                          <a:pt x="9620" y="0"/>
                          <a:pt x="21527" y="0"/>
                        </a:cubicBezTo>
                        <a:lnTo>
                          <a:pt x="75629" y="0"/>
                        </a:lnTo>
                        <a:cubicBezTo>
                          <a:pt x="87535" y="0"/>
                          <a:pt x="97155" y="9620"/>
                          <a:pt x="97155" y="21526"/>
                        </a:cubicBezTo>
                        <a:lnTo>
                          <a:pt x="97155" y="310039"/>
                        </a:lnTo>
                        <a:cubicBezTo>
                          <a:pt x="97155" y="321945"/>
                          <a:pt x="87535" y="331565"/>
                          <a:pt x="75629" y="331565"/>
                        </a:cubicBezTo>
                        <a:close/>
                        <a:moveTo>
                          <a:pt x="28575" y="302990"/>
                        </a:moveTo>
                        <a:lnTo>
                          <a:pt x="68675" y="302990"/>
                        </a:lnTo>
                        <a:lnTo>
                          <a:pt x="68675" y="28575"/>
                        </a:lnTo>
                        <a:lnTo>
                          <a:pt x="28575" y="28575"/>
                        </a:lnTo>
                        <a:lnTo>
                          <a:pt x="28575" y="30299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013" b="0" i="0" u="none" strike="noStrike" cap="none">
                      <a:solidFill>
                        <a:srgbClr val="000000"/>
                      </a:solidFill>
                      <a:latin typeface="Calibri"/>
                      <a:ea typeface="Calibri"/>
                      <a:cs typeface="Calibri"/>
                      <a:sym typeface="Calibri"/>
                    </a:endParaRPr>
                  </a:p>
                </p:txBody>
              </p:sp>
            </p:grpSp>
          </p:grpSp>
        </p:grpSp>
      </p:grpSp>
      <p:sp>
        <p:nvSpPr>
          <p:cNvPr id="1181" name="Google Shape;1181;p4"/>
          <p:cNvSpPr/>
          <p:nvPr/>
        </p:nvSpPr>
        <p:spPr>
          <a:xfrm>
            <a:off x="240104" y="859689"/>
            <a:ext cx="6430388" cy="10736533"/>
          </a:xfrm>
          <a:prstGeom prst="rect">
            <a:avLst/>
          </a:prstGeom>
          <a:solidFill>
            <a:schemeClr val="accent2"/>
          </a:solidFill>
          <a:ln>
            <a:noFill/>
          </a:ln>
          <a:effectLst>
            <a:outerShdw blurRad="50800" dist="38100" dir="2700000" algn="tl" rotWithShape="0">
              <a:srgbClr val="000000">
                <a:alpha val="40000"/>
              </a:srgbClr>
            </a:outerShdw>
          </a:effectLst>
        </p:spPr>
        <p:txBody>
          <a:bodyPr spcFirstLastPara="1" wrap="square" lIns="51427" tIns="25706" rIns="51427" bIns="25706"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182" name="Google Shape;1182;p4"/>
          <p:cNvSpPr txBox="1">
            <a:spLocks noGrp="1"/>
          </p:cNvSpPr>
          <p:nvPr>
            <p:ph type="title"/>
          </p:nvPr>
        </p:nvSpPr>
        <p:spPr>
          <a:xfrm>
            <a:off x="435319" y="4295644"/>
            <a:ext cx="2993963" cy="2355200"/>
          </a:xfrm>
          <a:prstGeom prst="rect">
            <a:avLst/>
          </a:prstGeom>
        </p:spPr>
        <p:txBody>
          <a:bodyPr spcFirstLastPara="1" wrap="square" lIns="121900" tIns="121900" rIns="121900" bIns="121900" anchor="t" anchorCtr="0">
            <a:noAutofit/>
          </a:bodyPr>
          <a:lstStyle>
            <a:lvl1pPr marL="0" marR="0" lvl="0" indent="0" rtl="0">
              <a:lnSpc>
                <a:spcPct val="100000"/>
              </a:lnSpc>
              <a:spcBef>
                <a:spcPts val="0"/>
              </a:spcBef>
              <a:spcAft>
                <a:spcPts val="0"/>
              </a:spcAft>
              <a:buClr>
                <a:schemeClr val="dk1"/>
              </a:buClr>
              <a:buSzPts val="6000"/>
              <a:buFont typeface="Aldrich"/>
              <a:buNone/>
              <a:defRPr sz="3375"/>
            </a:lvl1pPr>
            <a:lvl2pPr lvl="1"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9pPr>
          </a:lstStyle>
          <a:p>
            <a:endParaRPr/>
          </a:p>
        </p:txBody>
      </p:sp>
      <p:sp>
        <p:nvSpPr>
          <p:cNvPr id="1183" name="Google Shape;1183;p4"/>
          <p:cNvSpPr txBox="1">
            <a:spLocks noGrp="1"/>
          </p:cNvSpPr>
          <p:nvPr>
            <p:ph type="body" idx="1"/>
          </p:nvPr>
        </p:nvSpPr>
        <p:spPr>
          <a:xfrm>
            <a:off x="435304" y="6792178"/>
            <a:ext cx="2993963" cy="3974933"/>
          </a:xfrm>
          <a:prstGeom prst="rect">
            <a:avLst/>
          </a:prstGeom>
        </p:spPr>
        <p:txBody>
          <a:bodyPr spcFirstLastPara="1" wrap="square" lIns="121900" tIns="121900" rIns="121900" bIns="121900" anchor="t" anchorCtr="0">
            <a:noAutofit/>
          </a:bodyPr>
          <a:lstStyle>
            <a:lvl1pPr marL="257175" lvl="0" indent="-196453" rtl="0">
              <a:spcBef>
                <a:spcPts val="0"/>
              </a:spcBef>
              <a:spcAft>
                <a:spcPts val="0"/>
              </a:spcAft>
              <a:buSzPts val="1900"/>
              <a:buChar char="●"/>
              <a:defRPr/>
            </a:lvl1pPr>
            <a:lvl2pPr marL="514350" lvl="1" indent="-196453" rtl="0">
              <a:spcBef>
                <a:spcPts val="1181"/>
              </a:spcBef>
              <a:spcAft>
                <a:spcPts val="0"/>
              </a:spcAft>
              <a:buSzPts val="1900"/>
              <a:buChar char="○"/>
              <a:defRPr/>
            </a:lvl2pPr>
            <a:lvl3pPr marL="771525" lvl="2" indent="-196453" rtl="0">
              <a:spcBef>
                <a:spcPts val="1181"/>
              </a:spcBef>
              <a:spcAft>
                <a:spcPts val="0"/>
              </a:spcAft>
              <a:buSzPts val="1900"/>
              <a:buChar char="■"/>
              <a:defRPr/>
            </a:lvl3pPr>
            <a:lvl4pPr marL="1028700" lvl="3" indent="-196453" rtl="0">
              <a:spcBef>
                <a:spcPts val="1181"/>
              </a:spcBef>
              <a:spcAft>
                <a:spcPts val="0"/>
              </a:spcAft>
              <a:buSzPts val="1900"/>
              <a:buChar char="●"/>
              <a:defRPr/>
            </a:lvl4pPr>
            <a:lvl5pPr marL="1285875" lvl="4" indent="-196453" rtl="0">
              <a:spcBef>
                <a:spcPts val="1181"/>
              </a:spcBef>
              <a:spcAft>
                <a:spcPts val="0"/>
              </a:spcAft>
              <a:buSzPts val="1900"/>
              <a:buChar char="○"/>
              <a:defRPr/>
            </a:lvl5pPr>
            <a:lvl6pPr marL="1543050" lvl="5" indent="-196453" rtl="0">
              <a:spcBef>
                <a:spcPts val="1181"/>
              </a:spcBef>
              <a:spcAft>
                <a:spcPts val="0"/>
              </a:spcAft>
              <a:buSzPts val="1900"/>
              <a:buChar char="■"/>
              <a:defRPr/>
            </a:lvl6pPr>
            <a:lvl7pPr marL="1800225" lvl="6" indent="-196453" rtl="0">
              <a:spcBef>
                <a:spcPts val="1181"/>
              </a:spcBef>
              <a:spcAft>
                <a:spcPts val="0"/>
              </a:spcAft>
              <a:buSzPts val="1900"/>
              <a:buChar char="●"/>
              <a:defRPr/>
            </a:lvl7pPr>
            <a:lvl8pPr marL="2057400" lvl="7" indent="-196453" rtl="0">
              <a:spcBef>
                <a:spcPts val="1181"/>
              </a:spcBef>
              <a:spcAft>
                <a:spcPts val="0"/>
              </a:spcAft>
              <a:buSzPts val="1900"/>
              <a:buChar char="○"/>
              <a:defRPr/>
            </a:lvl8pPr>
            <a:lvl9pPr marL="2314575" lvl="8" indent="-196453" rtl="0">
              <a:spcBef>
                <a:spcPts val="1181"/>
              </a:spcBef>
              <a:spcAft>
                <a:spcPts val="1181"/>
              </a:spcAft>
              <a:buSzPts val="19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002 Intro 1 2 1">
  <p:cSld name="CUSTOM_1_1_2_1">
    <p:bg>
      <p:bgPr>
        <a:solidFill>
          <a:schemeClr val="accent5"/>
        </a:solidFill>
        <a:effectLst/>
      </p:bgPr>
    </p:bg>
    <p:spTree>
      <p:nvGrpSpPr>
        <p:cNvPr id="1" name="Shape 1214"/>
        <p:cNvGrpSpPr/>
        <p:nvPr/>
      </p:nvGrpSpPr>
      <p:grpSpPr>
        <a:xfrm>
          <a:off x="0" y="0"/>
          <a:ext cx="0" cy="0"/>
          <a:chOff x="0" y="0"/>
          <a:chExt cx="0" cy="0"/>
        </a:xfrm>
      </p:grpSpPr>
      <p:sp>
        <p:nvSpPr>
          <p:cNvPr id="1215" name="Google Shape;1215;p6"/>
          <p:cNvSpPr/>
          <p:nvPr/>
        </p:nvSpPr>
        <p:spPr>
          <a:xfrm>
            <a:off x="0" y="0"/>
            <a:ext cx="6858000" cy="12192000"/>
          </a:xfrm>
          <a:custGeom>
            <a:avLst/>
            <a:gdLst/>
            <a:ahLst/>
            <a:cxnLst/>
            <a:rect l="l" t="t" r="r" b="b"/>
            <a:pathLst>
              <a:path w="12192000" h="6858000" extrusionOk="0">
                <a:moveTo>
                  <a:pt x="11051715" y="6277278"/>
                </a:moveTo>
                <a:lnTo>
                  <a:pt x="10901407" y="6537631"/>
                </a:lnTo>
                <a:lnTo>
                  <a:pt x="11051715" y="6797983"/>
                </a:lnTo>
                <a:lnTo>
                  <a:pt x="11352440" y="6797983"/>
                </a:lnTo>
                <a:lnTo>
                  <a:pt x="11502748" y="6537631"/>
                </a:lnTo>
                <a:lnTo>
                  <a:pt x="11352440" y="6277278"/>
                </a:lnTo>
                <a:close/>
                <a:moveTo>
                  <a:pt x="10107548" y="6277278"/>
                </a:moveTo>
                <a:lnTo>
                  <a:pt x="9957242" y="6537631"/>
                </a:lnTo>
                <a:lnTo>
                  <a:pt x="10107548" y="6797983"/>
                </a:lnTo>
                <a:lnTo>
                  <a:pt x="10408267" y="6797983"/>
                </a:lnTo>
                <a:lnTo>
                  <a:pt x="10558574" y="6537631"/>
                </a:lnTo>
                <a:lnTo>
                  <a:pt x="10408267" y="6277278"/>
                </a:lnTo>
                <a:close/>
                <a:moveTo>
                  <a:pt x="9163372" y="6277278"/>
                </a:moveTo>
                <a:lnTo>
                  <a:pt x="9013065" y="6537631"/>
                </a:lnTo>
                <a:lnTo>
                  <a:pt x="9163372" y="6797983"/>
                </a:lnTo>
                <a:lnTo>
                  <a:pt x="9464094" y="6797983"/>
                </a:lnTo>
                <a:lnTo>
                  <a:pt x="9614402" y="6537631"/>
                </a:lnTo>
                <a:lnTo>
                  <a:pt x="9464094" y="6277278"/>
                </a:lnTo>
                <a:close/>
                <a:moveTo>
                  <a:pt x="8223695" y="6277278"/>
                </a:moveTo>
                <a:lnTo>
                  <a:pt x="8075226" y="6534351"/>
                </a:lnTo>
                <a:lnTo>
                  <a:pt x="8227483" y="6797984"/>
                </a:lnTo>
                <a:lnTo>
                  <a:pt x="8519920" y="6797984"/>
                </a:lnTo>
                <a:lnTo>
                  <a:pt x="8670228" y="6537631"/>
                </a:lnTo>
                <a:lnTo>
                  <a:pt x="8519920" y="6277278"/>
                </a:lnTo>
                <a:close/>
                <a:moveTo>
                  <a:pt x="7283729" y="6273998"/>
                </a:moveTo>
                <a:lnTo>
                  <a:pt x="7133421" y="6534352"/>
                </a:lnTo>
                <a:lnTo>
                  <a:pt x="7283729" y="6794704"/>
                </a:lnTo>
                <a:lnTo>
                  <a:pt x="7584454" y="6794704"/>
                </a:lnTo>
                <a:lnTo>
                  <a:pt x="7734762" y="6534352"/>
                </a:lnTo>
                <a:lnTo>
                  <a:pt x="7584454" y="6273998"/>
                </a:lnTo>
                <a:close/>
                <a:moveTo>
                  <a:pt x="6339556" y="6273998"/>
                </a:moveTo>
                <a:lnTo>
                  <a:pt x="6189252" y="6534352"/>
                </a:lnTo>
                <a:lnTo>
                  <a:pt x="6339556" y="6794704"/>
                </a:lnTo>
                <a:lnTo>
                  <a:pt x="6640281" y="6794704"/>
                </a:lnTo>
                <a:lnTo>
                  <a:pt x="6790588" y="6534352"/>
                </a:lnTo>
                <a:lnTo>
                  <a:pt x="6640281" y="6273998"/>
                </a:lnTo>
                <a:close/>
                <a:moveTo>
                  <a:pt x="5395388" y="6273998"/>
                </a:moveTo>
                <a:lnTo>
                  <a:pt x="5245080" y="6534352"/>
                </a:lnTo>
                <a:lnTo>
                  <a:pt x="5395388" y="6794704"/>
                </a:lnTo>
                <a:lnTo>
                  <a:pt x="5696111" y="6794704"/>
                </a:lnTo>
                <a:lnTo>
                  <a:pt x="5846419" y="6534352"/>
                </a:lnTo>
                <a:lnTo>
                  <a:pt x="5696111" y="6273998"/>
                </a:lnTo>
                <a:close/>
                <a:moveTo>
                  <a:pt x="4451211" y="6273998"/>
                </a:moveTo>
                <a:lnTo>
                  <a:pt x="4300903" y="6534352"/>
                </a:lnTo>
                <a:lnTo>
                  <a:pt x="4451211" y="6794704"/>
                </a:lnTo>
                <a:lnTo>
                  <a:pt x="4751934" y="6794704"/>
                </a:lnTo>
                <a:lnTo>
                  <a:pt x="4902241" y="6534352"/>
                </a:lnTo>
                <a:lnTo>
                  <a:pt x="4751934" y="6273998"/>
                </a:lnTo>
                <a:close/>
                <a:moveTo>
                  <a:pt x="3511703" y="6273240"/>
                </a:moveTo>
                <a:lnTo>
                  <a:pt x="3361395" y="6533593"/>
                </a:lnTo>
                <a:lnTo>
                  <a:pt x="3511703" y="6793945"/>
                </a:lnTo>
                <a:lnTo>
                  <a:pt x="3810451" y="6793945"/>
                </a:lnTo>
                <a:lnTo>
                  <a:pt x="3960407" y="6534295"/>
                </a:lnTo>
                <a:lnTo>
                  <a:pt x="3809698" y="6273240"/>
                </a:lnTo>
                <a:close/>
                <a:moveTo>
                  <a:pt x="2567529" y="6273240"/>
                </a:moveTo>
                <a:lnTo>
                  <a:pt x="2417222" y="6533593"/>
                </a:lnTo>
                <a:lnTo>
                  <a:pt x="2567529" y="6793945"/>
                </a:lnTo>
                <a:lnTo>
                  <a:pt x="2868255" y="6793945"/>
                </a:lnTo>
                <a:lnTo>
                  <a:pt x="3018562" y="6533593"/>
                </a:lnTo>
                <a:lnTo>
                  <a:pt x="2868255" y="6273240"/>
                </a:lnTo>
                <a:close/>
                <a:moveTo>
                  <a:pt x="1623363" y="6273240"/>
                </a:moveTo>
                <a:lnTo>
                  <a:pt x="1473056" y="6533593"/>
                </a:lnTo>
                <a:lnTo>
                  <a:pt x="1623363" y="6793945"/>
                </a:lnTo>
                <a:lnTo>
                  <a:pt x="1924082" y="6793945"/>
                </a:lnTo>
                <a:lnTo>
                  <a:pt x="2074389" y="6533593"/>
                </a:lnTo>
                <a:lnTo>
                  <a:pt x="1924082" y="6273240"/>
                </a:lnTo>
                <a:close/>
                <a:moveTo>
                  <a:pt x="679187" y="6273240"/>
                </a:moveTo>
                <a:lnTo>
                  <a:pt x="528879" y="6533593"/>
                </a:lnTo>
                <a:lnTo>
                  <a:pt x="679187" y="6793945"/>
                </a:lnTo>
                <a:lnTo>
                  <a:pt x="979909" y="6793945"/>
                </a:lnTo>
                <a:lnTo>
                  <a:pt x="1130216" y="6533593"/>
                </a:lnTo>
                <a:lnTo>
                  <a:pt x="979909" y="6273240"/>
                </a:lnTo>
                <a:close/>
                <a:moveTo>
                  <a:pt x="11523801" y="6005963"/>
                </a:moveTo>
                <a:lnTo>
                  <a:pt x="11373493" y="6266317"/>
                </a:lnTo>
                <a:lnTo>
                  <a:pt x="11523801" y="6526669"/>
                </a:lnTo>
                <a:lnTo>
                  <a:pt x="11824526" y="6526669"/>
                </a:lnTo>
                <a:lnTo>
                  <a:pt x="11974834" y="6266317"/>
                </a:lnTo>
                <a:lnTo>
                  <a:pt x="11824526" y="6005963"/>
                </a:lnTo>
                <a:close/>
                <a:moveTo>
                  <a:pt x="10579628" y="6005963"/>
                </a:moveTo>
                <a:lnTo>
                  <a:pt x="10429324" y="6266317"/>
                </a:lnTo>
                <a:lnTo>
                  <a:pt x="10579628" y="6526669"/>
                </a:lnTo>
                <a:lnTo>
                  <a:pt x="10880353" y="6526669"/>
                </a:lnTo>
                <a:lnTo>
                  <a:pt x="11030660" y="6266317"/>
                </a:lnTo>
                <a:lnTo>
                  <a:pt x="10880353" y="6005963"/>
                </a:lnTo>
                <a:close/>
                <a:moveTo>
                  <a:pt x="9635460" y="6005963"/>
                </a:moveTo>
                <a:lnTo>
                  <a:pt x="9485152" y="6266317"/>
                </a:lnTo>
                <a:lnTo>
                  <a:pt x="9635460" y="6526669"/>
                </a:lnTo>
                <a:lnTo>
                  <a:pt x="9936184" y="6526669"/>
                </a:lnTo>
                <a:lnTo>
                  <a:pt x="10086490" y="6266317"/>
                </a:lnTo>
                <a:lnTo>
                  <a:pt x="9936184" y="6005963"/>
                </a:lnTo>
                <a:close/>
                <a:moveTo>
                  <a:pt x="8691283" y="6005963"/>
                </a:moveTo>
                <a:lnTo>
                  <a:pt x="8540975" y="6266317"/>
                </a:lnTo>
                <a:lnTo>
                  <a:pt x="8691283" y="6526669"/>
                </a:lnTo>
                <a:lnTo>
                  <a:pt x="8992007" y="6526669"/>
                </a:lnTo>
                <a:lnTo>
                  <a:pt x="9142314" y="6266317"/>
                </a:lnTo>
                <a:lnTo>
                  <a:pt x="8992007" y="6005963"/>
                </a:lnTo>
                <a:close/>
                <a:moveTo>
                  <a:pt x="7755817" y="6002684"/>
                </a:moveTo>
                <a:lnTo>
                  <a:pt x="7605509" y="6263038"/>
                </a:lnTo>
                <a:lnTo>
                  <a:pt x="7755817" y="6523390"/>
                </a:lnTo>
                <a:lnTo>
                  <a:pt x="8051980" y="6523390"/>
                </a:lnTo>
                <a:lnTo>
                  <a:pt x="8200480" y="6266260"/>
                </a:lnTo>
                <a:lnTo>
                  <a:pt x="8048314" y="6002684"/>
                </a:lnTo>
                <a:close/>
                <a:moveTo>
                  <a:pt x="6811643" y="6002684"/>
                </a:moveTo>
                <a:lnTo>
                  <a:pt x="6661335" y="6263038"/>
                </a:lnTo>
                <a:lnTo>
                  <a:pt x="6811643" y="6523390"/>
                </a:lnTo>
                <a:lnTo>
                  <a:pt x="7112368" y="6523390"/>
                </a:lnTo>
                <a:lnTo>
                  <a:pt x="7262676" y="6263038"/>
                </a:lnTo>
                <a:lnTo>
                  <a:pt x="7112368" y="6002684"/>
                </a:lnTo>
                <a:close/>
                <a:moveTo>
                  <a:pt x="5867477" y="6002684"/>
                </a:moveTo>
                <a:lnTo>
                  <a:pt x="5717170" y="6263038"/>
                </a:lnTo>
                <a:lnTo>
                  <a:pt x="5867477" y="6523390"/>
                </a:lnTo>
                <a:lnTo>
                  <a:pt x="6168196" y="6523390"/>
                </a:lnTo>
                <a:lnTo>
                  <a:pt x="6318502" y="6263038"/>
                </a:lnTo>
                <a:lnTo>
                  <a:pt x="6168196" y="6002684"/>
                </a:lnTo>
                <a:close/>
                <a:moveTo>
                  <a:pt x="4923300" y="6002684"/>
                </a:moveTo>
                <a:lnTo>
                  <a:pt x="4772993" y="6263038"/>
                </a:lnTo>
                <a:lnTo>
                  <a:pt x="4923300" y="6523390"/>
                </a:lnTo>
                <a:lnTo>
                  <a:pt x="5224022" y="6523390"/>
                </a:lnTo>
                <a:lnTo>
                  <a:pt x="5374330" y="6263038"/>
                </a:lnTo>
                <a:lnTo>
                  <a:pt x="5224022" y="6002684"/>
                </a:lnTo>
                <a:close/>
                <a:moveTo>
                  <a:pt x="3981038" y="6002684"/>
                </a:moveTo>
                <a:lnTo>
                  <a:pt x="3831113" y="6262278"/>
                </a:lnTo>
                <a:lnTo>
                  <a:pt x="3981914" y="6523391"/>
                </a:lnTo>
                <a:lnTo>
                  <a:pt x="4279848" y="6523391"/>
                </a:lnTo>
                <a:lnTo>
                  <a:pt x="4430156" y="6263038"/>
                </a:lnTo>
                <a:lnTo>
                  <a:pt x="4279848" y="6002684"/>
                </a:lnTo>
                <a:close/>
                <a:moveTo>
                  <a:pt x="3039616" y="6001925"/>
                </a:moveTo>
                <a:lnTo>
                  <a:pt x="2889308" y="6262279"/>
                </a:lnTo>
                <a:lnTo>
                  <a:pt x="3039616" y="6522631"/>
                </a:lnTo>
                <a:lnTo>
                  <a:pt x="3340341" y="6522631"/>
                </a:lnTo>
                <a:lnTo>
                  <a:pt x="3490649" y="6262279"/>
                </a:lnTo>
                <a:lnTo>
                  <a:pt x="3340341" y="6001925"/>
                </a:lnTo>
                <a:close/>
                <a:moveTo>
                  <a:pt x="2095442" y="6001925"/>
                </a:moveTo>
                <a:lnTo>
                  <a:pt x="1945139" y="6262279"/>
                </a:lnTo>
                <a:lnTo>
                  <a:pt x="2095442" y="6522631"/>
                </a:lnTo>
                <a:lnTo>
                  <a:pt x="2396167" y="6522631"/>
                </a:lnTo>
                <a:lnTo>
                  <a:pt x="2546475" y="6262279"/>
                </a:lnTo>
                <a:lnTo>
                  <a:pt x="2396167" y="6001925"/>
                </a:lnTo>
                <a:close/>
                <a:moveTo>
                  <a:pt x="1151274" y="6001925"/>
                </a:moveTo>
                <a:lnTo>
                  <a:pt x="1000966" y="6262279"/>
                </a:lnTo>
                <a:lnTo>
                  <a:pt x="1151274" y="6522631"/>
                </a:lnTo>
                <a:lnTo>
                  <a:pt x="1451998" y="6522631"/>
                </a:lnTo>
                <a:lnTo>
                  <a:pt x="1602305" y="6262279"/>
                </a:lnTo>
                <a:lnTo>
                  <a:pt x="1451998" y="6001925"/>
                </a:lnTo>
                <a:close/>
                <a:moveTo>
                  <a:pt x="207097" y="6001925"/>
                </a:moveTo>
                <a:lnTo>
                  <a:pt x="56789" y="6262279"/>
                </a:lnTo>
                <a:lnTo>
                  <a:pt x="207097" y="6522631"/>
                </a:lnTo>
                <a:lnTo>
                  <a:pt x="507821" y="6522631"/>
                </a:lnTo>
                <a:lnTo>
                  <a:pt x="658129" y="6262279"/>
                </a:lnTo>
                <a:lnTo>
                  <a:pt x="507821" y="6001925"/>
                </a:lnTo>
                <a:close/>
                <a:moveTo>
                  <a:pt x="11051715" y="5734666"/>
                </a:moveTo>
                <a:lnTo>
                  <a:pt x="10901407" y="5995003"/>
                </a:lnTo>
                <a:lnTo>
                  <a:pt x="11051715" y="6255355"/>
                </a:lnTo>
                <a:lnTo>
                  <a:pt x="11352440" y="6255355"/>
                </a:lnTo>
                <a:lnTo>
                  <a:pt x="11502748" y="5995003"/>
                </a:lnTo>
                <a:lnTo>
                  <a:pt x="11352440" y="5734666"/>
                </a:lnTo>
                <a:close/>
                <a:moveTo>
                  <a:pt x="10107550" y="5734664"/>
                </a:moveTo>
                <a:lnTo>
                  <a:pt x="9957243" y="5995003"/>
                </a:lnTo>
                <a:lnTo>
                  <a:pt x="10107550" y="6255355"/>
                </a:lnTo>
                <a:lnTo>
                  <a:pt x="10408267" y="6255355"/>
                </a:lnTo>
                <a:lnTo>
                  <a:pt x="10558574" y="5995003"/>
                </a:lnTo>
                <a:lnTo>
                  <a:pt x="10408271" y="5734664"/>
                </a:lnTo>
                <a:close/>
                <a:moveTo>
                  <a:pt x="9163374" y="5734658"/>
                </a:moveTo>
                <a:lnTo>
                  <a:pt x="9013066" y="5995003"/>
                </a:lnTo>
                <a:lnTo>
                  <a:pt x="9163374" y="6255355"/>
                </a:lnTo>
                <a:lnTo>
                  <a:pt x="9464094" y="6255355"/>
                </a:lnTo>
                <a:lnTo>
                  <a:pt x="9614402" y="5995003"/>
                </a:lnTo>
                <a:lnTo>
                  <a:pt x="9464098" y="5734658"/>
                </a:lnTo>
                <a:close/>
                <a:moveTo>
                  <a:pt x="8223693" y="5734653"/>
                </a:moveTo>
                <a:lnTo>
                  <a:pt x="8075226" y="5991722"/>
                </a:lnTo>
                <a:lnTo>
                  <a:pt x="8227483" y="6255356"/>
                </a:lnTo>
                <a:lnTo>
                  <a:pt x="8519920" y="6255356"/>
                </a:lnTo>
                <a:lnTo>
                  <a:pt x="8670228" y="5995003"/>
                </a:lnTo>
                <a:lnTo>
                  <a:pt x="8529148" y="5750635"/>
                </a:lnTo>
                <a:lnTo>
                  <a:pt x="8519922" y="5734653"/>
                </a:lnTo>
                <a:close/>
                <a:moveTo>
                  <a:pt x="7283729" y="5731370"/>
                </a:moveTo>
                <a:lnTo>
                  <a:pt x="7133421" y="5991723"/>
                </a:lnTo>
                <a:lnTo>
                  <a:pt x="7283729" y="6252076"/>
                </a:lnTo>
                <a:lnTo>
                  <a:pt x="7584454" y="6252076"/>
                </a:lnTo>
                <a:lnTo>
                  <a:pt x="7734762" y="5991723"/>
                </a:lnTo>
                <a:lnTo>
                  <a:pt x="7584454" y="5731370"/>
                </a:lnTo>
                <a:close/>
                <a:moveTo>
                  <a:pt x="6339556" y="5731370"/>
                </a:moveTo>
                <a:lnTo>
                  <a:pt x="6189252" y="5991723"/>
                </a:lnTo>
                <a:lnTo>
                  <a:pt x="6339556" y="6252076"/>
                </a:lnTo>
                <a:lnTo>
                  <a:pt x="6640281" y="6252076"/>
                </a:lnTo>
                <a:lnTo>
                  <a:pt x="6790588" y="5991723"/>
                </a:lnTo>
                <a:lnTo>
                  <a:pt x="6640281" y="5731370"/>
                </a:lnTo>
                <a:close/>
                <a:moveTo>
                  <a:pt x="5395388" y="5731370"/>
                </a:moveTo>
                <a:lnTo>
                  <a:pt x="5245080" y="5991723"/>
                </a:lnTo>
                <a:lnTo>
                  <a:pt x="5395388" y="6252076"/>
                </a:lnTo>
                <a:lnTo>
                  <a:pt x="5696113" y="6252076"/>
                </a:lnTo>
                <a:lnTo>
                  <a:pt x="5846419" y="5991723"/>
                </a:lnTo>
                <a:lnTo>
                  <a:pt x="5696113" y="5731370"/>
                </a:lnTo>
                <a:close/>
                <a:moveTo>
                  <a:pt x="4451211" y="5731370"/>
                </a:moveTo>
                <a:lnTo>
                  <a:pt x="4300903" y="5991723"/>
                </a:lnTo>
                <a:lnTo>
                  <a:pt x="4451211" y="6252076"/>
                </a:lnTo>
                <a:lnTo>
                  <a:pt x="4751935" y="6252076"/>
                </a:lnTo>
                <a:lnTo>
                  <a:pt x="4902243" y="5991723"/>
                </a:lnTo>
                <a:lnTo>
                  <a:pt x="4751935" y="5731370"/>
                </a:lnTo>
                <a:close/>
                <a:moveTo>
                  <a:pt x="3511703" y="5730628"/>
                </a:moveTo>
                <a:lnTo>
                  <a:pt x="3361395" y="5990965"/>
                </a:lnTo>
                <a:lnTo>
                  <a:pt x="3511703" y="6251317"/>
                </a:lnTo>
                <a:lnTo>
                  <a:pt x="3810452" y="6251317"/>
                </a:lnTo>
                <a:lnTo>
                  <a:pt x="3960408" y="5991666"/>
                </a:lnTo>
                <a:lnTo>
                  <a:pt x="3809707" y="5730628"/>
                </a:lnTo>
                <a:close/>
                <a:moveTo>
                  <a:pt x="2567529" y="5730628"/>
                </a:moveTo>
                <a:lnTo>
                  <a:pt x="2417222" y="5990965"/>
                </a:lnTo>
                <a:lnTo>
                  <a:pt x="2567529" y="6251317"/>
                </a:lnTo>
                <a:lnTo>
                  <a:pt x="2868255" y="6251317"/>
                </a:lnTo>
                <a:lnTo>
                  <a:pt x="3018562" y="5990965"/>
                </a:lnTo>
                <a:lnTo>
                  <a:pt x="2868255" y="5730628"/>
                </a:lnTo>
                <a:close/>
                <a:moveTo>
                  <a:pt x="1623365" y="5730626"/>
                </a:moveTo>
                <a:lnTo>
                  <a:pt x="1473057" y="5990965"/>
                </a:lnTo>
                <a:lnTo>
                  <a:pt x="1623365" y="6251317"/>
                </a:lnTo>
                <a:lnTo>
                  <a:pt x="1924082" y="6251317"/>
                </a:lnTo>
                <a:lnTo>
                  <a:pt x="2074389" y="5990965"/>
                </a:lnTo>
                <a:lnTo>
                  <a:pt x="1924085" y="5730626"/>
                </a:lnTo>
                <a:close/>
                <a:moveTo>
                  <a:pt x="679188" y="5730620"/>
                </a:moveTo>
                <a:lnTo>
                  <a:pt x="528880" y="5990965"/>
                </a:lnTo>
                <a:lnTo>
                  <a:pt x="679188" y="6251317"/>
                </a:lnTo>
                <a:lnTo>
                  <a:pt x="979909" y="6251317"/>
                </a:lnTo>
                <a:lnTo>
                  <a:pt x="1130216" y="5990965"/>
                </a:lnTo>
                <a:lnTo>
                  <a:pt x="979913" y="5730620"/>
                </a:lnTo>
                <a:close/>
                <a:moveTo>
                  <a:pt x="11523801" y="5463355"/>
                </a:moveTo>
                <a:lnTo>
                  <a:pt x="11373493" y="5723707"/>
                </a:lnTo>
                <a:lnTo>
                  <a:pt x="11523801" y="5984059"/>
                </a:lnTo>
                <a:lnTo>
                  <a:pt x="11824526" y="5984059"/>
                </a:lnTo>
                <a:lnTo>
                  <a:pt x="11974834" y="5723707"/>
                </a:lnTo>
                <a:lnTo>
                  <a:pt x="11824526" y="5463355"/>
                </a:lnTo>
                <a:close/>
                <a:moveTo>
                  <a:pt x="10579628" y="5463351"/>
                </a:moveTo>
                <a:lnTo>
                  <a:pt x="10429324" y="5723704"/>
                </a:lnTo>
                <a:lnTo>
                  <a:pt x="10579628" y="5984055"/>
                </a:lnTo>
                <a:lnTo>
                  <a:pt x="10880353" y="5984055"/>
                </a:lnTo>
                <a:lnTo>
                  <a:pt x="11030660" y="5723703"/>
                </a:lnTo>
                <a:lnTo>
                  <a:pt x="10880353" y="5463351"/>
                </a:lnTo>
                <a:close/>
                <a:moveTo>
                  <a:pt x="9635461" y="5463345"/>
                </a:moveTo>
                <a:lnTo>
                  <a:pt x="9485152" y="5723699"/>
                </a:lnTo>
                <a:lnTo>
                  <a:pt x="9558717" y="5851123"/>
                </a:lnTo>
                <a:lnTo>
                  <a:pt x="9635460" y="5984050"/>
                </a:lnTo>
                <a:lnTo>
                  <a:pt x="9936184" y="5984050"/>
                </a:lnTo>
                <a:lnTo>
                  <a:pt x="10086491" y="5723696"/>
                </a:lnTo>
                <a:lnTo>
                  <a:pt x="10065775" y="5687814"/>
                </a:lnTo>
                <a:lnTo>
                  <a:pt x="9936184" y="5463345"/>
                </a:lnTo>
                <a:close/>
                <a:moveTo>
                  <a:pt x="8691283" y="5463339"/>
                </a:moveTo>
                <a:lnTo>
                  <a:pt x="8540975" y="5723692"/>
                </a:lnTo>
                <a:lnTo>
                  <a:pt x="8691282" y="5984044"/>
                </a:lnTo>
                <a:lnTo>
                  <a:pt x="8992007" y="5984044"/>
                </a:lnTo>
                <a:lnTo>
                  <a:pt x="9142314" y="5723691"/>
                </a:lnTo>
                <a:lnTo>
                  <a:pt x="8992008" y="5463339"/>
                </a:lnTo>
                <a:close/>
                <a:moveTo>
                  <a:pt x="7755817" y="5460073"/>
                </a:moveTo>
                <a:lnTo>
                  <a:pt x="7605509" y="5720409"/>
                </a:lnTo>
                <a:lnTo>
                  <a:pt x="7755817" y="5980761"/>
                </a:lnTo>
                <a:lnTo>
                  <a:pt x="8051982" y="5980761"/>
                </a:lnTo>
                <a:lnTo>
                  <a:pt x="8200480" y="5723635"/>
                </a:lnTo>
                <a:lnTo>
                  <a:pt x="8048324" y="5460073"/>
                </a:lnTo>
                <a:close/>
                <a:moveTo>
                  <a:pt x="6811643" y="5460073"/>
                </a:moveTo>
                <a:lnTo>
                  <a:pt x="6661335" y="5720409"/>
                </a:lnTo>
                <a:lnTo>
                  <a:pt x="6811643" y="5980761"/>
                </a:lnTo>
                <a:lnTo>
                  <a:pt x="7112368" y="5980761"/>
                </a:lnTo>
                <a:lnTo>
                  <a:pt x="7262676" y="5720409"/>
                </a:lnTo>
                <a:lnTo>
                  <a:pt x="7112368" y="5460073"/>
                </a:lnTo>
                <a:close/>
                <a:moveTo>
                  <a:pt x="5867479" y="5460071"/>
                </a:moveTo>
                <a:lnTo>
                  <a:pt x="5717171" y="5720409"/>
                </a:lnTo>
                <a:lnTo>
                  <a:pt x="5867479" y="5980761"/>
                </a:lnTo>
                <a:lnTo>
                  <a:pt x="6168196" y="5980761"/>
                </a:lnTo>
                <a:lnTo>
                  <a:pt x="6318502" y="5720409"/>
                </a:lnTo>
                <a:lnTo>
                  <a:pt x="6168199" y="5460071"/>
                </a:lnTo>
                <a:close/>
                <a:moveTo>
                  <a:pt x="4923302" y="5460065"/>
                </a:moveTo>
                <a:lnTo>
                  <a:pt x="4772994" y="5720409"/>
                </a:lnTo>
                <a:lnTo>
                  <a:pt x="4923302" y="5980761"/>
                </a:lnTo>
                <a:lnTo>
                  <a:pt x="5224022" y="5980761"/>
                </a:lnTo>
                <a:lnTo>
                  <a:pt x="5374330" y="5720409"/>
                </a:lnTo>
                <a:lnTo>
                  <a:pt x="5224027" y="5460065"/>
                </a:lnTo>
                <a:close/>
                <a:moveTo>
                  <a:pt x="3981047" y="5460059"/>
                </a:moveTo>
                <a:lnTo>
                  <a:pt x="3831113" y="5719669"/>
                </a:lnTo>
                <a:lnTo>
                  <a:pt x="3981914" y="5980763"/>
                </a:lnTo>
                <a:lnTo>
                  <a:pt x="4279848" y="5980763"/>
                </a:lnTo>
                <a:lnTo>
                  <a:pt x="4430156" y="5720409"/>
                </a:lnTo>
                <a:lnTo>
                  <a:pt x="4289076" y="5476041"/>
                </a:lnTo>
                <a:lnTo>
                  <a:pt x="4279850" y="5460059"/>
                </a:lnTo>
                <a:close/>
                <a:moveTo>
                  <a:pt x="3039616" y="5459317"/>
                </a:moveTo>
                <a:lnTo>
                  <a:pt x="2889308" y="5719669"/>
                </a:lnTo>
                <a:lnTo>
                  <a:pt x="3039616" y="5980021"/>
                </a:lnTo>
                <a:lnTo>
                  <a:pt x="3340341" y="5980021"/>
                </a:lnTo>
                <a:lnTo>
                  <a:pt x="3490649" y="5719669"/>
                </a:lnTo>
                <a:lnTo>
                  <a:pt x="3340341" y="5459317"/>
                </a:lnTo>
                <a:close/>
                <a:moveTo>
                  <a:pt x="2095442" y="5459313"/>
                </a:moveTo>
                <a:lnTo>
                  <a:pt x="1945139" y="5719666"/>
                </a:lnTo>
                <a:lnTo>
                  <a:pt x="2095442" y="5980017"/>
                </a:lnTo>
                <a:lnTo>
                  <a:pt x="2396167" y="5980017"/>
                </a:lnTo>
                <a:lnTo>
                  <a:pt x="2546475" y="5719665"/>
                </a:lnTo>
                <a:lnTo>
                  <a:pt x="2396167" y="5459313"/>
                </a:lnTo>
                <a:close/>
                <a:moveTo>
                  <a:pt x="1151275" y="5459307"/>
                </a:moveTo>
                <a:lnTo>
                  <a:pt x="1000966" y="5719661"/>
                </a:lnTo>
                <a:lnTo>
                  <a:pt x="1074532" y="5847085"/>
                </a:lnTo>
                <a:lnTo>
                  <a:pt x="1151274" y="5980012"/>
                </a:lnTo>
                <a:lnTo>
                  <a:pt x="1451998" y="5980012"/>
                </a:lnTo>
                <a:lnTo>
                  <a:pt x="1602306" y="5719658"/>
                </a:lnTo>
                <a:lnTo>
                  <a:pt x="1581590" y="5683776"/>
                </a:lnTo>
                <a:lnTo>
                  <a:pt x="1451998" y="5459307"/>
                </a:lnTo>
                <a:close/>
                <a:moveTo>
                  <a:pt x="207097" y="5459301"/>
                </a:moveTo>
                <a:lnTo>
                  <a:pt x="56789" y="5719654"/>
                </a:lnTo>
                <a:lnTo>
                  <a:pt x="207096" y="5980006"/>
                </a:lnTo>
                <a:lnTo>
                  <a:pt x="507821" y="5980006"/>
                </a:lnTo>
                <a:lnTo>
                  <a:pt x="658129" y="5719653"/>
                </a:lnTo>
                <a:lnTo>
                  <a:pt x="507822" y="5459301"/>
                </a:lnTo>
                <a:close/>
                <a:moveTo>
                  <a:pt x="11051715" y="5192042"/>
                </a:moveTo>
                <a:lnTo>
                  <a:pt x="10901408" y="5452392"/>
                </a:lnTo>
                <a:lnTo>
                  <a:pt x="11051715" y="5712743"/>
                </a:lnTo>
                <a:lnTo>
                  <a:pt x="11352440" y="5712743"/>
                </a:lnTo>
                <a:lnTo>
                  <a:pt x="11502747" y="5452392"/>
                </a:lnTo>
                <a:lnTo>
                  <a:pt x="11352440" y="5192042"/>
                </a:lnTo>
                <a:close/>
                <a:moveTo>
                  <a:pt x="10107550" y="5192038"/>
                </a:moveTo>
                <a:lnTo>
                  <a:pt x="9957243" y="5452391"/>
                </a:lnTo>
                <a:lnTo>
                  <a:pt x="9976122" y="5485090"/>
                </a:lnTo>
                <a:lnTo>
                  <a:pt x="10031986" y="5581854"/>
                </a:lnTo>
                <a:lnTo>
                  <a:pt x="10107547" y="5712737"/>
                </a:lnTo>
                <a:lnTo>
                  <a:pt x="10408269" y="5712737"/>
                </a:lnTo>
                <a:lnTo>
                  <a:pt x="10558572" y="5452387"/>
                </a:lnTo>
                <a:lnTo>
                  <a:pt x="10408271" y="5192038"/>
                </a:lnTo>
                <a:close/>
                <a:moveTo>
                  <a:pt x="9163374" y="5192032"/>
                </a:moveTo>
                <a:lnTo>
                  <a:pt x="9013066" y="5452384"/>
                </a:lnTo>
                <a:lnTo>
                  <a:pt x="9021053" y="5466217"/>
                </a:lnTo>
                <a:lnTo>
                  <a:pt x="9163370" y="5712731"/>
                </a:lnTo>
                <a:lnTo>
                  <a:pt x="9464095" y="5712731"/>
                </a:lnTo>
                <a:lnTo>
                  <a:pt x="9614403" y="5452377"/>
                </a:lnTo>
                <a:lnTo>
                  <a:pt x="9581763" y="5395842"/>
                </a:lnTo>
                <a:lnTo>
                  <a:pt x="9464098" y="5192032"/>
                </a:lnTo>
                <a:close/>
                <a:moveTo>
                  <a:pt x="8223704" y="5192025"/>
                </a:moveTo>
                <a:lnTo>
                  <a:pt x="8075226" y="5449113"/>
                </a:lnTo>
                <a:lnTo>
                  <a:pt x="8227484" y="5712731"/>
                </a:lnTo>
                <a:lnTo>
                  <a:pt x="8519922" y="5712731"/>
                </a:lnTo>
                <a:lnTo>
                  <a:pt x="8670229" y="5452377"/>
                </a:lnTo>
                <a:lnTo>
                  <a:pt x="8607724" y="5344112"/>
                </a:lnTo>
                <a:lnTo>
                  <a:pt x="8519922" y="5192025"/>
                </a:lnTo>
                <a:close/>
                <a:moveTo>
                  <a:pt x="7283729" y="5188762"/>
                </a:moveTo>
                <a:lnTo>
                  <a:pt x="7133421" y="5449113"/>
                </a:lnTo>
                <a:lnTo>
                  <a:pt x="7283729" y="5709465"/>
                </a:lnTo>
                <a:lnTo>
                  <a:pt x="7584454" y="5709465"/>
                </a:lnTo>
                <a:lnTo>
                  <a:pt x="7734762" y="5449113"/>
                </a:lnTo>
                <a:lnTo>
                  <a:pt x="7584454" y="5188762"/>
                </a:lnTo>
                <a:close/>
                <a:moveTo>
                  <a:pt x="6339556" y="5188757"/>
                </a:moveTo>
                <a:lnTo>
                  <a:pt x="6189252" y="5449111"/>
                </a:lnTo>
                <a:lnTo>
                  <a:pt x="6339556" y="5709462"/>
                </a:lnTo>
                <a:lnTo>
                  <a:pt x="6640281" y="5709462"/>
                </a:lnTo>
                <a:lnTo>
                  <a:pt x="6790588" y="5449110"/>
                </a:lnTo>
                <a:lnTo>
                  <a:pt x="6640281" y="5188757"/>
                </a:lnTo>
                <a:close/>
                <a:moveTo>
                  <a:pt x="5395389" y="5188752"/>
                </a:moveTo>
                <a:lnTo>
                  <a:pt x="5245080" y="5449105"/>
                </a:lnTo>
                <a:lnTo>
                  <a:pt x="5318645" y="5576530"/>
                </a:lnTo>
                <a:lnTo>
                  <a:pt x="5395388" y="5709456"/>
                </a:lnTo>
                <a:lnTo>
                  <a:pt x="5696113" y="5709456"/>
                </a:lnTo>
                <a:lnTo>
                  <a:pt x="5846419" y="5449103"/>
                </a:lnTo>
                <a:lnTo>
                  <a:pt x="5825703" y="5413220"/>
                </a:lnTo>
                <a:lnTo>
                  <a:pt x="5696113" y="5188752"/>
                </a:lnTo>
                <a:close/>
                <a:moveTo>
                  <a:pt x="4451211" y="5188746"/>
                </a:moveTo>
                <a:lnTo>
                  <a:pt x="4300903" y="5449098"/>
                </a:lnTo>
                <a:lnTo>
                  <a:pt x="4451210" y="5709451"/>
                </a:lnTo>
                <a:lnTo>
                  <a:pt x="4751935" y="5709451"/>
                </a:lnTo>
                <a:lnTo>
                  <a:pt x="4902243" y="5449097"/>
                </a:lnTo>
                <a:lnTo>
                  <a:pt x="4751936" y="5188746"/>
                </a:lnTo>
                <a:close/>
                <a:moveTo>
                  <a:pt x="3511703" y="5188004"/>
                </a:moveTo>
                <a:lnTo>
                  <a:pt x="3361395" y="5448355"/>
                </a:lnTo>
                <a:lnTo>
                  <a:pt x="3511703" y="5708709"/>
                </a:lnTo>
                <a:lnTo>
                  <a:pt x="3810442" y="5708709"/>
                </a:lnTo>
                <a:lnTo>
                  <a:pt x="3960408" y="5449041"/>
                </a:lnTo>
                <a:lnTo>
                  <a:pt x="3809709" y="5188004"/>
                </a:lnTo>
                <a:close/>
                <a:moveTo>
                  <a:pt x="2567529" y="5188004"/>
                </a:moveTo>
                <a:lnTo>
                  <a:pt x="2417223" y="5448354"/>
                </a:lnTo>
                <a:lnTo>
                  <a:pt x="2567529" y="5708705"/>
                </a:lnTo>
                <a:lnTo>
                  <a:pt x="2868255" y="5708705"/>
                </a:lnTo>
                <a:lnTo>
                  <a:pt x="3018561" y="5448354"/>
                </a:lnTo>
                <a:lnTo>
                  <a:pt x="2868255" y="5188004"/>
                </a:lnTo>
                <a:close/>
                <a:moveTo>
                  <a:pt x="1623365" y="5188000"/>
                </a:moveTo>
                <a:lnTo>
                  <a:pt x="1473057" y="5448353"/>
                </a:lnTo>
                <a:lnTo>
                  <a:pt x="1491937" y="5481052"/>
                </a:lnTo>
                <a:lnTo>
                  <a:pt x="1547800" y="5577816"/>
                </a:lnTo>
                <a:lnTo>
                  <a:pt x="1623362" y="5708699"/>
                </a:lnTo>
                <a:lnTo>
                  <a:pt x="1924083" y="5708699"/>
                </a:lnTo>
                <a:lnTo>
                  <a:pt x="2074386" y="5448349"/>
                </a:lnTo>
                <a:lnTo>
                  <a:pt x="1924085" y="5188000"/>
                </a:lnTo>
                <a:close/>
                <a:moveTo>
                  <a:pt x="679188" y="5187994"/>
                </a:moveTo>
                <a:lnTo>
                  <a:pt x="528880" y="5448346"/>
                </a:lnTo>
                <a:lnTo>
                  <a:pt x="536867" y="5462180"/>
                </a:lnTo>
                <a:lnTo>
                  <a:pt x="679185" y="5708693"/>
                </a:lnTo>
                <a:lnTo>
                  <a:pt x="979910" y="5708693"/>
                </a:lnTo>
                <a:lnTo>
                  <a:pt x="1130217" y="5448340"/>
                </a:lnTo>
                <a:lnTo>
                  <a:pt x="1097578" y="5391804"/>
                </a:lnTo>
                <a:lnTo>
                  <a:pt x="979913" y="5187994"/>
                </a:lnTo>
                <a:close/>
                <a:moveTo>
                  <a:pt x="11523801" y="4920733"/>
                </a:moveTo>
                <a:lnTo>
                  <a:pt x="11373493" y="5181083"/>
                </a:lnTo>
                <a:lnTo>
                  <a:pt x="11523801" y="5441435"/>
                </a:lnTo>
                <a:lnTo>
                  <a:pt x="11824526" y="5441435"/>
                </a:lnTo>
                <a:lnTo>
                  <a:pt x="11974834" y="5181083"/>
                </a:lnTo>
                <a:lnTo>
                  <a:pt x="11824526" y="4920733"/>
                </a:lnTo>
                <a:close/>
                <a:moveTo>
                  <a:pt x="10579628" y="4920728"/>
                </a:moveTo>
                <a:lnTo>
                  <a:pt x="10429325" y="5181078"/>
                </a:lnTo>
                <a:lnTo>
                  <a:pt x="10579628" y="5441429"/>
                </a:lnTo>
                <a:lnTo>
                  <a:pt x="10880353" y="5441429"/>
                </a:lnTo>
                <a:lnTo>
                  <a:pt x="11030659" y="5181077"/>
                </a:lnTo>
                <a:lnTo>
                  <a:pt x="10880353" y="4920728"/>
                </a:lnTo>
                <a:close/>
                <a:moveTo>
                  <a:pt x="9635461" y="4920720"/>
                </a:moveTo>
                <a:lnTo>
                  <a:pt x="9485153" y="5181071"/>
                </a:lnTo>
                <a:lnTo>
                  <a:pt x="9513061" y="5229412"/>
                </a:lnTo>
                <a:lnTo>
                  <a:pt x="9582973" y="5350508"/>
                </a:lnTo>
                <a:lnTo>
                  <a:pt x="9635460" y="5441423"/>
                </a:lnTo>
                <a:lnTo>
                  <a:pt x="9936184" y="5441423"/>
                </a:lnTo>
                <a:lnTo>
                  <a:pt x="10086493" y="5181070"/>
                </a:lnTo>
                <a:lnTo>
                  <a:pt x="10037366" y="5095978"/>
                </a:lnTo>
                <a:lnTo>
                  <a:pt x="9936185" y="4920720"/>
                </a:lnTo>
                <a:close/>
                <a:moveTo>
                  <a:pt x="8691284" y="4920712"/>
                </a:moveTo>
                <a:lnTo>
                  <a:pt x="8540976" y="5181066"/>
                </a:lnTo>
                <a:lnTo>
                  <a:pt x="8613152" y="5306085"/>
                </a:lnTo>
                <a:lnTo>
                  <a:pt x="8691283" y="5441417"/>
                </a:lnTo>
                <a:lnTo>
                  <a:pt x="8992008" y="5441417"/>
                </a:lnTo>
                <a:lnTo>
                  <a:pt x="9142316" y="5181063"/>
                </a:lnTo>
                <a:lnTo>
                  <a:pt x="8997963" y="4931026"/>
                </a:lnTo>
                <a:lnTo>
                  <a:pt x="8992009" y="4920712"/>
                </a:lnTo>
                <a:close/>
                <a:moveTo>
                  <a:pt x="7755817" y="4917449"/>
                </a:moveTo>
                <a:lnTo>
                  <a:pt x="7605509" y="5177800"/>
                </a:lnTo>
                <a:lnTo>
                  <a:pt x="7755817" y="5438153"/>
                </a:lnTo>
                <a:lnTo>
                  <a:pt x="8051971" y="5438153"/>
                </a:lnTo>
                <a:lnTo>
                  <a:pt x="8200480" y="5181007"/>
                </a:lnTo>
                <a:lnTo>
                  <a:pt x="8048326" y="4917449"/>
                </a:lnTo>
                <a:close/>
                <a:moveTo>
                  <a:pt x="6811643" y="4917449"/>
                </a:moveTo>
                <a:lnTo>
                  <a:pt x="6661336" y="5177799"/>
                </a:lnTo>
                <a:lnTo>
                  <a:pt x="6811643" y="5438150"/>
                </a:lnTo>
                <a:lnTo>
                  <a:pt x="7112368" y="5438150"/>
                </a:lnTo>
                <a:lnTo>
                  <a:pt x="7262675" y="5177799"/>
                </a:lnTo>
                <a:lnTo>
                  <a:pt x="7112368" y="4917449"/>
                </a:lnTo>
                <a:close/>
                <a:moveTo>
                  <a:pt x="5867479" y="4917444"/>
                </a:moveTo>
                <a:lnTo>
                  <a:pt x="5717171" y="5177798"/>
                </a:lnTo>
                <a:lnTo>
                  <a:pt x="5736050" y="5210497"/>
                </a:lnTo>
                <a:lnTo>
                  <a:pt x="5791914" y="5307261"/>
                </a:lnTo>
                <a:lnTo>
                  <a:pt x="5867475" y="5438143"/>
                </a:lnTo>
                <a:lnTo>
                  <a:pt x="6168197" y="5438143"/>
                </a:lnTo>
                <a:lnTo>
                  <a:pt x="6318500" y="5177793"/>
                </a:lnTo>
                <a:lnTo>
                  <a:pt x="6168199" y="4917444"/>
                </a:lnTo>
                <a:close/>
                <a:moveTo>
                  <a:pt x="4923302" y="4917439"/>
                </a:moveTo>
                <a:lnTo>
                  <a:pt x="4772994" y="5177791"/>
                </a:lnTo>
                <a:lnTo>
                  <a:pt x="4780981" y="5191624"/>
                </a:lnTo>
                <a:lnTo>
                  <a:pt x="4923298" y="5438138"/>
                </a:lnTo>
                <a:lnTo>
                  <a:pt x="5224023" y="5438138"/>
                </a:lnTo>
                <a:lnTo>
                  <a:pt x="5374331" y="5177784"/>
                </a:lnTo>
                <a:lnTo>
                  <a:pt x="5341691" y="5121248"/>
                </a:lnTo>
                <a:lnTo>
                  <a:pt x="5224027" y="4917439"/>
                </a:lnTo>
                <a:close/>
                <a:moveTo>
                  <a:pt x="3981049" y="4917432"/>
                </a:moveTo>
                <a:lnTo>
                  <a:pt x="3831114" y="5177045"/>
                </a:lnTo>
                <a:lnTo>
                  <a:pt x="3981905" y="5438138"/>
                </a:lnTo>
                <a:lnTo>
                  <a:pt x="4279850" y="5438138"/>
                </a:lnTo>
                <a:lnTo>
                  <a:pt x="4430157" y="5177784"/>
                </a:lnTo>
                <a:lnTo>
                  <a:pt x="4367653" y="5069518"/>
                </a:lnTo>
                <a:lnTo>
                  <a:pt x="4279850" y="4917432"/>
                </a:lnTo>
                <a:close/>
                <a:moveTo>
                  <a:pt x="3039616" y="4916695"/>
                </a:moveTo>
                <a:lnTo>
                  <a:pt x="2889308" y="5177045"/>
                </a:lnTo>
                <a:lnTo>
                  <a:pt x="3039616" y="5437397"/>
                </a:lnTo>
                <a:lnTo>
                  <a:pt x="3340341" y="5437397"/>
                </a:lnTo>
                <a:lnTo>
                  <a:pt x="3490649" y="5177045"/>
                </a:lnTo>
                <a:lnTo>
                  <a:pt x="3340341" y="4916695"/>
                </a:lnTo>
                <a:close/>
                <a:moveTo>
                  <a:pt x="2095442" y="4916690"/>
                </a:moveTo>
                <a:lnTo>
                  <a:pt x="1945140" y="5177040"/>
                </a:lnTo>
                <a:lnTo>
                  <a:pt x="2095442" y="5437391"/>
                </a:lnTo>
                <a:lnTo>
                  <a:pt x="2396167" y="5437391"/>
                </a:lnTo>
                <a:lnTo>
                  <a:pt x="2546474" y="5177039"/>
                </a:lnTo>
                <a:lnTo>
                  <a:pt x="2396167" y="4916690"/>
                </a:lnTo>
                <a:close/>
                <a:moveTo>
                  <a:pt x="1151275" y="4916682"/>
                </a:moveTo>
                <a:lnTo>
                  <a:pt x="1000968" y="5177033"/>
                </a:lnTo>
                <a:lnTo>
                  <a:pt x="1028875" y="5225374"/>
                </a:lnTo>
                <a:lnTo>
                  <a:pt x="1098788" y="5346470"/>
                </a:lnTo>
                <a:lnTo>
                  <a:pt x="1151274" y="5437386"/>
                </a:lnTo>
                <a:lnTo>
                  <a:pt x="1451998" y="5437386"/>
                </a:lnTo>
                <a:lnTo>
                  <a:pt x="1602307" y="5177032"/>
                </a:lnTo>
                <a:lnTo>
                  <a:pt x="1553180" y="5091940"/>
                </a:lnTo>
                <a:lnTo>
                  <a:pt x="1451999" y="4916682"/>
                </a:lnTo>
                <a:close/>
                <a:moveTo>
                  <a:pt x="207098" y="4916674"/>
                </a:moveTo>
                <a:lnTo>
                  <a:pt x="56791" y="5177028"/>
                </a:lnTo>
                <a:lnTo>
                  <a:pt x="128967" y="5302047"/>
                </a:lnTo>
                <a:lnTo>
                  <a:pt x="207097" y="5437379"/>
                </a:lnTo>
                <a:lnTo>
                  <a:pt x="507822" y="5437379"/>
                </a:lnTo>
                <a:lnTo>
                  <a:pt x="658130" y="5177025"/>
                </a:lnTo>
                <a:lnTo>
                  <a:pt x="513778" y="4926988"/>
                </a:lnTo>
                <a:lnTo>
                  <a:pt x="507823" y="4916674"/>
                </a:lnTo>
                <a:close/>
                <a:moveTo>
                  <a:pt x="11051715" y="4649413"/>
                </a:moveTo>
                <a:lnTo>
                  <a:pt x="10901408" y="4909768"/>
                </a:lnTo>
                <a:lnTo>
                  <a:pt x="11051715" y="5170117"/>
                </a:lnTo>
                <a:lnTo>
                  <a:pt x="11352440" y="5170117"/>
                </a:lnTo>
                <a:lnTo>
                  <a:pt x="11502747" y="4909768"/>
                </a:lnTo>
                <a:lnTo>
                  <a:pt x="11352440" y="4649413"/>
                </a:lnTo>
                <a:close/>
                <a:moveTo>
                  <a:pt x="10107550" y="4649408"/>
                </a:moveTo>
                <a:lnTo>
                  <a:pt x="9957243" y="4909765"/>
                </a:lnTo>
                <a:lnTo>
                  <a:pt x="10031361" y="5038148"/>
                </a:lnTo>
                <a:lnTo>
                  <a:pt x="10107547" y="5170110"/>
                </a:lnTo>
                <a:lnTo>
                  <a:pt x="10408269" y="5170110"/>
                </a:lnTo>
                <a:lnTo>
                  <a:pt x="10558572" y="4909763"/>
                </a:lnTo>
                <a:lnTo>
                  <a:pt x="10408272" y="4649408"/>
                </a:lnTo>
                <a:close/>
                <a:moveTo>
                  <a:pt x="9163374" y="4649402"/>
                </a:moveTo>
                <a:lnTo>
                  <a:pt x="9013067" y="4909758"/>
                </a:lnTo>
                <a:lnTo>
                  <a:pt x="9158367" y="5161437"/>
                </a:lnTo>
                <a:lnTo>
                  <a:pt x="9163370" y="5170104"/>
                </a:lnTo>
                <a:lnTo>
                  <a:pt x="9464095" y="5170104"/>
                </a:lnTo>
                <a:lnTo>
                  <a:pt x="9614403" y="4909751"/>
                </a:lnTo>
                <a:lnTo>
                  <a:pt x="9549356" y="4797079"/>
                </a:lnTo>
                <a:lnTo>
                  <a:pt x="9512563" y="4733348"/>
                </a:lnTo>
                <a:lnTo>
                  <a:pt x="9464100" y="4649402"/>
                </a:lnTo>
                <a:close/>
                <a:moveTo>
                  <a:pt x="8223707" y="4649397"/>
                </a:moveTo>
                <a:lnTo>
                  <a:pt x="8075227" y="4906489"/>
                </a:lnTo>
                <a:lnTo>
                  <a:pt x="8227474" y="5170104"/>
                </a:lnTo>
                <a:lnTo>
                  <a:pt x="8519922" y="5170104"/>
                </a:lnTo>
                <a:lnTo>
                  <a:pt x="8670229" y="4909750"/>
                </a:lnTo>
                <a:lnTo>
                  <a:pt x="8612489" y="4809736"/>
                </a:lnTo>
                <a:lnTo>
                  <a:pt x="8519923" y="4649397"/>
                </a:lnTo>
                <a:close/>
                <a:moveTo>
                  <a:pt x="7283729" y="4646139"/>
                </a:moveTo>
                <a:lnTo>
                  <a:pt x="7133421" y="4906489"/>
                </a:lnTo>
                <a:lnTo>
                  <a:pt x="7283729" y="5166842"/>
                </a:lnTo>
                <a:lnTo>
                  <a:pt x="7584454" y="5166842"/>
                </a:lnTo>
                <a:lnTo>
                  <a:pt x="7734762" y="4906489"/>
                </a:lnTo>
                <a:lnTo>
                  <a:pt x="7584454" y="4646139"/>
                </a:lnTo>
                <a:close/>
                <a:moveTo>
                  <a:pt x="6339556" y="4646135"/>
                </a:moveTo>
                <a:lnTo>
                  <a:pt x="6189254" y="4906485"/>
                </a:lnTo>
                <a:lnTo>
                  <a:pt x="6339556" y="5166836"/>
                </a:lnTo>
                <a:lnTo>
                  <a:pt x="6640281" y="5166836"/>
                </a:lnTo>
                <a:lnTo>
                  <a:pt x="6790587" y="4906484"/>
                </a:lnTo>
                <a:lnTo>
                  <a:pt x="6640281" y="4646135"/>
                </a:lnTo>
                <a:close/>
                <a:moveTo>
                  <a:pt x="5395389" y="4646127"/>
                </a:moveTo>
                <a:lnTo>
                  <a:pt x="5245081" y="4906478"/>
                </a:lnTo>
                <a:lnTo>
                  <a:pt x="5272989" y="4954818"/>
                </a:lnTo>
                <a:lnTo>
                  <a:pt x="5342901" y="5075915"/>
                </a:lnTo>
                <a:lnTo>
                  <a:pt x="5395388" y="5166830"/>
                </a:lnTo>
                <a:lnTo>
                  <a:pt x="5696113" y="5166830"/>
                </a:lnTo>
                <a:lnTo>
                  <a:pt x="5846421" y="4906477"/>
                </a:lnTo>
                <a:lnTo>
                  <a:pt x="5797295" y="4821385"/>
                </a:lnTo>
                <a:lnTo>
                  <a:pt x="5696113" y="4646127"/>
                </a:lnTo>
                <a:close/>
                <a:moveTo>
                  <a:pt x="4451212" y="4646119"/>
                </a:moveTo>
                <a:lnTo>
                  <a:pt x="4300904" y="4906472"/>
                </a:lnTo>
                <a:lnTo>
                  <a:pt x="4373080" y="5031491"/>
                </a:lnTo>
                <a:lnTo>
                  <a:pt x="4451211" y="5166823"/>
                </a:lnTo>
                <a:lnTo>
                  <a:pt x="4751936" y="5166823"/>
                </a:lnTo>
                <a:lnTo>
                  <a:pt x="4902244" y="4906470"/>
                </a:lnTo>
                <a:lnTo>
                  <a:pt x="4757891" y="4656432"/>
                </a:lnTo>
                <a:lnTo>
                  <a:pt x="4751937" y="4646119"/>
                </a:lnTo>
                <a:close/>
                <a:moveTo>
                  <a:pt x="3511703" y="4645375"/>
                </a:moveTo>
                <a:lnTo>
                  <a:pt x="3361395" y="4905734"/>
                </a:lnTo>
                <a:lnTo>
                  <a:pt x="3511703" y="5166084"/>
                </a:lnTo>
                <a:lnTo>
                  <a:pt x="3810442" y="5166084"/>
                </a:lnTo>
                <a:lnTo>
                  <a:pt x="3960408" y="4906414"/>
                </a:lnTo>
                <a:lnTo>
                  <a:pt x="3809708" y="4645375"/>
                </a:lnTo>
                <a:close/>
                <a:moveTo>
                  <a:pt x="2567529" y="4645375"/>
                </a:moveTo>
                <a:lnTo>
                  <a:pt x="2417223" y="4905730"/>
                </a:lnTo>
                <a:lnTo>
                  <a:pt x="2567529" y="5166079"/>
                </a:lnTo>
                <a:lnTo>
                  <a:pt x="2868255" y="5166079"/>
                </a:lnTo>
                <a:lnTo>
                  <a:pt x="3018561" y="4905730"/>
                </a:lnTo>
                <a:lnTo>
                  <a:pt x="2868255" y="4645375"/>
                </a:lnTo>
                <a:close/>
                <a:moveTo>
                  <a:pt x="1623365" y="4645370"/>
                </a:moveTo>
                <a:lnTo>
                  <a:pt x="1473057" y="4905727"/>
                </a:lnTo>
                <a:lnTo>
                  <a:pt x="1547176" y="5034110"/>
                </a:lnTo>
                <a:lnTo>
                  <a:pt x="1623362" y="5166072"/>
                </a:lnTo>
                <a:lnTo>
                  <a:pt x="1924083" y="5166072"/>
                </a:lnTo>
                <a:lnTo>
                  <a:pt x="2074386" y="4905725"/>
                </a:lnTo>
                <a:lnTo>
                  <a:pt x="1924086" y="4645370"/>
                </a:lnTo>
                <a:close/>
                <a:moveTo>
                  <a:pt x="679188" y="4645364"/>
                </a:moveTo>
                <a:lnTo>
                  <a:pt x="528881" y="4905720"/>
                </a:lnTo>
                <a:lnTo>
                  <a:pt x="674182" y="5157399"/>
                </a:lnTo>
                <a:lnTo>
                  <a:pt x="679185" y="5166066"/>
                </a:lnTo>
                <a:lnTo>
                  <a:pt x="979910" y="5166066"/>
                </a:lnTo>
                <a:lnTo>
                  <a:pt x="1130217" y="4905713"/>
                </a:lnTo>
                <a:lnTo>
                  <a:pt x="1065170" y="4793041"/>
                </a:lnTo>
                <a:lnTo>
                  <a:pt x="1028378" y="4729310"/>
                </a:lnTo>
                <a:lnTo>
                  <a:pt x="979914" y="4645364"/>
                </a:lnTo>
                <a:close/>
                <a:moveTo>
                  <a:pt x="11523801" y="4378094"/>
                </a:moveTo>
                <a:lnTo>
                  <a:pt x="11373493" y="4638452"/>
                </a:lnTo>
                <a:lnTo>
                  <a:pt x="11523801" y="4898810"/>
                </a:lnTo>
                <a:lnTo>
                  <a:pt x="11824526" y="4898810"/>
                </a:lnTo>
                <a:lnTo>
                  <a:pt x="11974834" y="4638452"/>
                </a:lnTo>
                <a:lnTo>
                  <a:pt x="11824526" y="4378094"/>
                </a:lnTo>
                <a:close/>
                <a:moveTo>
                  <a:pt x="10579628" y="4378089"/>
                </a:moveTo>
                <a:lnTo>
                  <a:pt x="10429325" y="4638448"/>
                </a:lnTo>
                <a:lnTo>
                  <a:pt x="10476318" y="4719851"/>
                </a:lnTo>
                <a:lnTo>
                  <a:pt x="10521752" y="4798554"/>
                </a:lnTo>
                <a:lnTo>
                  <a:pt x="10579628" y="4898804"/>
                </a:lnTo>
                <a:lnTo>
                  <a:pt x="10880353" y="4898804"/>
                </a:lnTo>
                <a:lnTo>
                  <a:pt x="11030660" y="4638447"/>
                </a:lnTo>
                <a:lnTo>
                  <a:pt x="10880353" y="4378089"/>
                </a:lnTo>
                <a:close/>
                <a:moveTo>
                  <a:pt x="9635461" y="4378086"/>
                </a:moveTo>
                <a:lnTo>
                  <a:pt x="9485153" y="4638443"/>
                </a:lnTo>
                <a:lnTo>
                  <a:pt x="9537414" y="4728966"/>
                </a:lnTo>
                <a:lnTo>
                  <a:pt x="9610226" y="4855087"/>
                </a:lnTo>
                <a:lnTo>
                  <a:pt x="9635460" y="4898796"/>
                </a:lnTo>
                <a:lnTo>
                  <a:pt x="9936184" y="4898796"/>
                </a:lnTo>
                <a:lnTo>
                  <a:pt x="10086493" y="4638440"/>
                </a:lnTo>
                <a:lnTo>
                  <a:pt x="9936185" y="4378086"/>
                </a:lnTo>
                <a:close/>
                <a:moveTo>
                  <a:pt x="8691284" y="4378081"/>
                </a:moveTo>
                <a:lnTo>
                  <a:pt x="8540976" y="4638437"/>
                </a:lnTo>
                <a:lnTo>
                  <a:pt x="8638102" y="4806673"/>
                </a:lnTo>
                <a:lnTo>
                  <a:pt x="8691283" y="4898789"/>
                </a:lnTo>
                <a:lnTo>
                  <a:pt x="8992008" y="4898789"/>
                </a:lnTo>
                <a:lnTo>
                  <a:pt x="9142316" y="4638435"/>
                </a:lnTo>
                <a:lnTo>
                  <a:pt x="9133247" y="4622727"/>
                </a:lnTo>
                <a:lnTo>
                  <a:pt x="8992009" y="4378081"/>
                </a:lnTo>
                <a:close/>
                <a:moveTo>
                  <a:pt x="7755817" y="4374819"/>
                </a:moveTo>
                <a:lnTo>
                  <a:pt x="7605509" y="4635178"/>
                </a:lnTo>
                <a:lnTo>
                  <a:pt x="7755817" y="4895528"/>
                </a:lnTo>
                <a:lnTo>
                  <a:pt x="8051970" y="4895528"/>
                </a:lnTo>
                <a:lnTo>
                  <a:pt x="8200481" y="4638379"/>
                </a:lnTo>
                <a:lnTo>
                  <a:pt x="8048328" y="4374819"/>
                </a:lnTo>
                <a:close/>
                <a:moveTo>
                  <a:pt x="6811643" y="4374819"/>
                </a:moveTo>
                <a:lnTo>
                  <a:pt x="6661336" y="4635175"/>
                </a:lnTo>
                <a:lnTo>
                  <a:pt x="6811643" y="4895524"/>
                </a:lnTo>
                <a:lnTo>
                  <a:pt x="7112368" y="4895524"/>
                </a:lnTo>
                <a:lnTo>
                  <a:pt x="7262675" y="4635175"/>
                </a:lnTo>
                <a:lnTo>
                  <a:pt x="7112368" y="4374819"/>
                </a:lnTo>
                <a:close/>
                <a:moveTo>
                  <a:pt x="5867479" y="4374815"/>
                </a:moveTo>
                <a:lnTo>
                  <a:pt x="5717171" y="4635172"/>
                </a:lnTo>
                <a:lnTo>
                  <a:pt x="5791290" y="4763554"/>
                </a:lnTo>
                <a:lnTo>
                  <a:pt x="5867475" y="4895517"/>
                </a:lnTo>
                <a:lnTo>
                  <a:pt x="6168197" y="4895517"/>
                </a:lnTo>
                <a:lnTo>
                  <a:pt x="6318500" y="4635169"/>
                </a:lnTo>
                <a:lnTo>
                  <a:pt x="6168200" y="4374815"/>
                </a:lnTo>
                <a:close/>
                <a:moveTo>
                  <a:pt x="4923302" y="4374809"/>
                </a:moveTo>
                <a:lnTo>
                  <a:pt x="4772995" y="4635165"/>
                </a:lnTo>
                <a:lnTo>
                  <a:pt x="4918295" y="4886844"/>
                </a:lnTo>
                <a:lnTo>
                  <a:pt x="4923298" y="4895510"/>
                </a:lnTo>
                <a:lnTo>
                  <a:pt x="5224023" y="4895510"/>
                </a:lnTo>
                <a:lnTo>
                  <a:pt x="5374331" y="4635158"/>
                </a:lnTo>
                <a:lnTo>
                  <a:pt x="5309284" y="4522486"/>
                </a:lnTo>
                <a:lnTo>
                  <a:pt x="5272491" y="4458755"/>
                </a:lnTo>
                <a:lnTo>
                  <a:pt x="5224028" y="4374809"/>
                </a:lnTo>
                <a:close/>
                <a:moveTo>
                  <a:pt x="3981043" y="4374803"/>
                </a:moveTo>
                <a:lnTo>
                  <a:pt x="3831113" y="4634413"/>
                </a:lnTo>
                <a:lnTo>
                  <a:pt x="3981902" y="4895510"/>
                </a:lnTo>
                <a:lnTo>
                  <a:pt x="4279850" y="4895510"/>
                </a:lnTo>
                <a:lnTo>
                  <a:pt x="4430157" y="4635157"/>
                </a:lnTo>
                <a:lnTo>
                  <a:pt x="4372417" y="4535142"/>
                </a:lnTo>
                <a:lnTo>
                  <a:pt x="4279851" y="4374803"/>
                </a:lnTo>
                <a:close/>
                <a:moveTo>
                  <a:pt x="3039616" y="4374056"/>
                </a:moveTo>
                <a:lnTo>
                  <a:pt x="2889308" y="4634414"/>
                </a:lnTo>
                <a:lnTo>
                  <a:pt x="3039616" y="4894772"/>
                </a:lnTo>
                <a:lnTo>
                  <a:pt x="3340341" y="4894772"/>
                </a:lnTo>
                <a:lnTo>
                  <a:pt x="3490649" y="4634414"/>
                </a:lnTo>
                <a:lnTo>
                  <a:pt x="3340341" y="4374056"/>
                </a:lnTo>
                <a:close/>
                <a:moveTo>
                  <a:pt x="2095442" y="4374051"/>
                </a:moveTo>
                <a:lnTo>
                  <a:pt x="1945140" y="4634410"/>
                </a:lnTo>
                <a:lnTo>
                  <a:pt x="1992133" y="4715813"/>
                </a:lnTo>
                <a:lnTo>
                  <a:pt x="2037566" y="4794516"/>
                </a:lnTo>
                <a:lnTo>
                  <a:pt x="2095442" y="4894766"/>
                </a:lnTo>
                <a:lnTo>
                  <a:pt x="2396167" y="4894766"/>
                </a:lnTo>
                <a:lnTo>
                  <a:pt x="2546475" y="4634409"/>
                </a:lnTo>
                <a:lnTo>
                  <a:pt x="2396167" y="4374051"/>
                </a:lnTo>
                <a:close/>
                <a:moveTo>
                  <a:pt x="1151275" y="4374048"/>
                </a:moveTo>
                <a:lnTo>
                  <a:pt x="1000968" y="4634405"/>
                </a:lnTo>
                <a:lnTo>
                  <a:pt x="1053229" y="4724928"/>
                </a:lnTo>
                <a:lnTo>
                  <a:pt x="1126040" y="4851049"/>
                </a:lnTo>
                <a:lnTo>
                  <a:pt x="1151274" y="4894758"/>
                </a:lnTo>
                <a:lnTo>
                  <a:pt x="1451998" y="4894758"/>
                </a:lnTo>
                <a:lnTo>
                  <a:pt x="1602307" y="4634402"/>
                </a:lnTo>
                <a:lnTo>
                  <a:pt x="1451999" y="4374048"/>
                </a:lnTo>
                <a:close/>
                <a:moveTo>
                  <a:pt x="207098" y="4374043"/>
                </a:moveTo>
                <a:lnTo>
                  <a:pt x="56791" y="4634399"/>
                </a:lnTo>
                <a:lnTo>
                  <a:pt x="153917" y="4802635"/>
                </a:lnTo>
                <a:lnTo>
                  <a:pt x="207097" y="4894751"/>
                </a:lnTo>
                <a:lnTo>
                  <a:pt x="507822" y="4894751"/>
                </a:lnTo>
                <a:lnTo>
                  <a:pt x="658130" y="4634397"/>
                </a:lnTo>
                <a:lnTo>
                  <a:pt x="649062" y="4618689"/>
                </a:lnTo>
                <a:lnTo>
                  <a:pt x="507823" y="4374043"/>
                </a:lnTo>
                <a:close/>
                <a:moveTo>
                  <a:pt x="11051715" y="4106780"/>
                </a:moveTo>
                <a:lnTo>
                  <a:pt x="10901408" y="4367131"/>
                </a:lnTo>
                <a:lnTo>
                  <a:pt x="11051715" y="4627485"/>
                </a:lnTo>
                <a:lnTo>
                  <a:pt x="11352440" y="4627485"/>
                </a:lnTo>
                <a:lnTo>
                  <a:pt x="11502747" y="4367131"/>
                </a:lnTo>
                <a:lnTo>
                  <a:pt x="11352440" y="4106780"/>
                </a:lnTo>
                <a:close/>
                <a:moveTo>
                  <a:pt x="10107550" y="4106776"/>
                </a:moveTo>
                <a:lnTo>
                  <a:pt x="9957244" y="4367128"/>
                </a:lnTo>
                <a:lnTo>
                  <a:pt x="10107547" y="4627480"/>
                </a:lnTo>
                <a:lnTo>
                  <a:pt x="10408269" y="4627480"/>
                </a:lnTo>
                <a:lnTo>
                  <a:pt x="10558573" y="4367126"/>
                </a:lnTo>
                <a:lnTo>
                  <a:pt x="10411702" y="4112718"/>
                </a:lnTo>
                <a:lnTo>
                  <a:pt x="10408272" y="4106776"/>
                </a:lnTo>
                <a:close/>
                <a:moveTo>
                  <a:pt x="9163375" y="4106772"/>
                </a:moveTo>
                <a:lnTo>
                  <a:pt x="9013067" y="4367125"/>
                </a:lnTo>
                <a:lnTo>
                  <a:pt x="9163371" y="4627474"/>
                </a:lnTo>
                <a:lnTo>
                  <a:pt x="9464096" y="4627474"/>
                </a:lnTo>
                <a:lnTo>
                  <a:pt x="9614404" y="4367120"/>
                </a:lnTo>
                <a:lnTo>
                  <a:pt x="9464098" y="4106772"/>
                </a:lnTo>
                <a:close/>
                <a:moveTo>
                  <a:pt x="8223702" y="4106768"/>
                </a:moveTo>
                <a:lnTo>
                  <a:pt x="8075226" y="4363857"/>
                </a:lnTo>
                <a:lnTo>
                  <a:pt x="8227471" y="4627475"/>
                </a:lnTo>
                <a:lnTo>
                  <a:pt x="8519923" y="4627475"/>
                </a:lnTo>
                <a:lnTo>
                  <a:pt x="8670230" y="4367120"/>
                </a:lnTo>
                <a:lnTo>
                  <a:pt x="8519923" y="4106768"/>
                </a:lnTo>
                <a:close/>
                <a:moveTo>
                  <a:pt x="7283729" y="4103500"/>
                </a:moveTo>
                <a:lnTo>
                  <a:pt x="7133421" y="4363858"/>
                </a:lnTo>
                <a:lnTo>
                  <a:pt x="7283729" y="4624216"/>
                </a:lnTo>
                <a:lnTo>
                  <a:pt x="7584454" y="4624216"/>
                </a:lnTo>
                <a:lnTo>
                  <a:pt x="7734762" y="4363858"/>
                </a:lnTo>
                <a:lnTo>
                  <a:pt x="7584454" y="4103500"/>
                </a:lnTo>
                <a:close/>
                <a:moveTo>
                  <a:pt x="6339556" y="4103496"/>
                </a:moveTo>
                <a:lnTo>
                  <a:pt x="6189254" y="4363855"/>
                </a:lnTo>
                <a:lnTo>
                  <a:pt x="6236246" y="4445258"/>
                </a:lnTo>
                <a:lnTo>
                  <a:pt x="6281680" y="4523960"/>
                </a:lnTo>
                <a:lnTo>
                  <a:pt x="6339556" y="4624211"/>
                </a:lnTo>
                <a:lnTo>
                  <a:pt x="6640281" y="4624211"/>
                </a:lnTo>
                <a:lnTo>
                  <a:pt x="6790588" y="4363854"/>
                </a:lnTo>
                <a:lnTo>
                  <a:pt x="6640281" y="4103496"/>
                </a:lnTo>
                <a:close/>
                <a:moveTo>
                  <a:pt x="5395389" y="4103492"/>
                </a:moveTo>
                <a:lnTo>
                  <a:pt x="5245081" y="4363849"/>
                </a:lnTo>
                <a:lnTo>
                  <a:pt x="5297342" y="4454373"/>
                </a:lnTo>
                <a:lnTo>
                  <a:pt x="5370154" y="4580494"/>
                </a:lnTo>
                <a:lnTo>
                  <a:pt x="5395388" y="4624203"/>
                </a:lnTo>
                <a:lnTo>
                  <a:pt x="5696113" y="4624203"/>
                </a:lnTo>
                <a:lnTo>
                  <a:pt x="5846421" y="4363847"/>
                </a:lnTo>
                <a:lnTo>
                  <a:pt x="5696113" y="4103492"/>
                </a:lnTo>
                <a:close/>
                <a:moveTo>
                  <a:pt x="4451212" y="4103488"/>
                </a:moveTo>
                <a:lnTo>
                  <a:pt x="4300904" y="4363844"/>
                </a:lnTo>
                <a:lnTo>
                  <a:pt x="4398030" y="4532080"/>
                </a:lnTo>
                <a:lnTo>
                  <a:pt x="4451211" y="4624196"/>
                </a:lnTo>
                <a:lnTo>
                  <a:pt x="4751936" y="4624196"/>
                </a:lnTo>
                <a:lnTo>
                  <a:pt x="4902244" y="4363841"/>
                </a:lnTo>
                <a:lnTo>
                  <a:pt x="4893175" y="4348134"/>
                </a:lnTo>
                <a:lnTo>
                  <a:pt x="4751937" y="4103488"/>
                </a:lnTo>
                <a:close/>
                <a:moveTo>
                  <a:pt x="3511703" y="4102742"/>
                </a:moveTo>
                <a:lnTo>
                  <a:pt x="3361395" y="4363094"/>
                </a:lnTo>
                <a:lnTo>
                  <a:pt x="3511703" y="4623452"/>
                </a:lnTo>
                <a:lnTo>
                  <a:pt x="3810444" y="4623452"/>
                </a:lnTo>
                <a:lnTo>
                  <a:pt x="3960409" y="4363786"/>
                </a:lnTo>
                <a:lnTo>
                  <a:pt x="3809707" y="4102742"/>
                </a:lnTo>
                <a:close/>
                <a:moveTo>
                  <a:pt x="2567529" y="4102742"/>
                </a:moveTo>
                <a:lnTo>
                  <a:pt x="2417223" y="4363093"/>
                </a:lnTo>
                <a:lnTo>
                  <a:pt x="2567529" y="4623447"/>
                </a:lnTo>
                <a:lnTo>
                  <a:pt x="2868255" y="4623447"/>
                </a:lnTo>
                <a:lnTo>
                  <a:pt x="3018561" y="4363093"/>
                </a:lnTo>
                <a:lnTo>
                  <a:pt x="2868255" y="4102742"/>
                </a:lnTo>
                <a:close/>
                <a:moveTo>
                  <a:pt x="1623365" y="4102738"/>
                </a:moveTo>
                <a:lnTo>
                  <a:pt x="1473058" y="4363090"/>
                </a:lnTo>
                <a:lnTo>
                  <a:pt x="1623362" y="4623442"/>
                </a:lnTo>
                <a:lnTo>
                  <a:pt x="1924083" y="4623442"/>
                </a:lnTo>
                <a:lnTo>
                  <a:pt x="2074387" y="4363088"/>
                </a:lnTo>
                <a:lnTo>
                  <a:pt x="1927516" y="4108680"/>
                </a:lnTo>
                <a:lnTo>
                  <a:pt x="1924086" y="4102738"/>
                </a:lnTo>
                <a:close/>
                <a:moveTo>
                  <a:pt x="679189" y="4102734"/>
                </a:moveTo>
                <a:lnTo>
                  <a:pt x="528881" y="4363087"/>
                </a:lnTo>
                <a:lnTo>
                  <a:pt x="679186" y="4623436"/>
                </a:lnTo>
                <a:lnTo>
                  <a:pt x="979911" y="4623436"/>
                </a:lnTo>
                <a:lnTo>
                  <a:pt x="1130219" y="4363083"/>
                </a:lnTo>
                <a:lnTo>
                  <a:pt x="979913" y="4102734"/>
                </a:lnTo>
                <a:close/>
                <a:moveTo>
                  <a:pt x="11523063" y="3836745"/>
                </a:moveTo>
                <a:lnTo>
                  <a:pt x="11373493" y="4095819"/>
                </a:lnTo>
                <a:lnTo>
                  <a:pt x="11523801" y="4356171"/>
                </a:lnTo>
                <a:lnTo>
                  <a:pt x="11824526" y="4356171"/>
                </a:lnTo>
                <a:lnTo>
                  <a:pt x="11974834" y="4095819"/>
                </a:lnTo>
                <a:lnTo>
                  <a:pt x="11825264" y="3836745"/>
                </a:lnTo>
                <a:close/>
                <a:moveTo>
                  <a:pt x="10578887" y="3836745"/>
                </a:moveTo>
                <a:lnTo>
                  <a:pt x="10429325" y="4095815"/>
                </a:lnTo>
                <a:lnTo>
                  <a:pt x="10488758" y="4198763"/>
                </a:lnTo>
                <a:lnTo>
                  <a:pt x="10579628" y="4356168"/>
                </a:lnTo>
                <a:lnTo>
                  <a:pt x="10880353" y="4356168"/>
                </a:lnTo>
                <a:lnTo>
                  <a:pt x="11030660" y="4095814"/>
                </a:lnTo>
                <a:lnTo>
                  <a:pt x="10881093" y="3836745"/>
                </a:lnTo>
                <a:close/>
                <a:moveTo>
                  <a:pt x="9634718" y="3836745"/>
                </a:moveTo>
                <a:lnTo>
                  <a:pt x="9485153" y="4095811"/>
                </a:lnTo>
                <a:lnTo>
                  <a:pt x="9635461" y="4356163"/>
                </a:lnTo>
                <a:lnTo>
                  <a:pt x="9936185" y="4356163"/>
                </a:lnTo>
                <a:lnTo>
                  <a:pt x="10086493" y="4095810"/>
                </a:lnTo>
                <a:lnTo>
                  <a:pt x="9936928" y="3836745"/>
                </a:lnTo>
                <a:close/>
                <a:moveTo>
                  <a:pt x="8690539" y="3836745"/>
                </a:moveTo>
                <a:lnTo>
                  <a:pt x="8540976" y="4095806"/>
                </a:lnTo>
                <a:lnTo>
                  <a:pt x="8691284" y="4356160"/>
                </a:lnTo>
                <a:lnTo>
                  <a:pt x="8992008" y="4356160"/>
                </a:lnTo>
                <a:lnTo>
                  <a:pt x="9142316" y="4095806"/>
                </a:lnTo>
                <a:lnTo>
                  <a:pt x="8992754" y="3836745"/>
                </a:lnTo>
                <a:close/>
                <a:moveTo>
                  <a:pt x="3038879" y="3832707"/>
                </a:moveTo>
                <a:lnTo>
                  <a:pt x="2889308" y="4091781"/>
                </a:lnTo>
                <a:lnTo>
                  <a:pt x="3039616" y="4352133"/>
                </a:lnTo>
                <a:lnTo>
                  <a:pt x="3340341" y="4352133"/>
                </a:lnTo>
                <a:lnTo>
                  <a:pt x="3490649" y="4091781"/>
                </a:lnTo>
                <a:lnTo>
                  <a:pt x="3341079" y="3832707"/>
                </a:lnTo>
                <a:close/>
                <a:moveTo>
                  <a:pt x="2094701" y="3832707"/>
                </a:moveTo>
                <a:lnTo>
                  <a:pt x="1945140" y="4091777"/>
                </a:lnTo>
                <a:lnTo>
                  <a:pt x="2004572" y="4194725"/>
                </a:lnTo>
                <a:lnTo>
                  <a:pt x="2095442" y="4352130"/>
                </a:lnTo>
                <a:lnTo>
                  <a:pt x="2396167" y="4352130"/>
                </a:lnTo>
                <a:lnTo>
                  <a:pt x="2546475" y="4091776"/>
                </a:lnTo>
                <a:lnTo>
                  <a:pt x="2396908" y="3832707"/>
                </a:lnTo>
                <a:close/>
                <a:moveTo>
                  <a:pt x="1150533" y="3832707"/>
                </a:moveTo>
                <a:lnTo>
                  <a:pt x="1000968" y="4091773"/>
                </a:lnTo>
                <a:lnTo>
                  <a:pt x="1151275" y="4352125"/>
                </a:lnTo>
                <a:lnTo>
                  <a:pt x="1451999" y="4352125"/>
                </a:lnTo>
                <a:lnTo>
                  <a:pt x="1602307" y="4091772"/>
                </a:lnTo>
                <a:lnTo>
                  <a:pt x="1452743" y="3832707"/>
                </a:lnTo>
                <a:close/>
                <a:moveTo>
                  <a:pt x="206353" y="3832707"/>
                </a:moveTo>
                <a:lnTo>
                  <a:pt x="56791" y="4091768"/>
                </a:lnTo>
                <a:lnTo>
                  <a:pt x="207098" y="4352122"/>
                </a:lnTo>
                <a:lnTo>
                  <a:pt x="507822" y="4352122"/>
                </a:lnTo>
                <a:lnTo>
                  <a:pt x="658130" y="4091768"/>
                </a:lnTo>
                <a:lnTo>
                  <a:pt x="508569" y="3832707"/>
                </a:lnTo>
                <a:close/>
                <a:moveTo>
                  <a:pt x="7755817" y="3832186"/>
                </a:moveTo>
                <a:lnTo>
                  <a:pt x="7605509" y="4092538"/>
                </a:lnTo>
                <a:lnTo>
                  <a:pt x="7755817" y="4352896"/>
                </a:lnTo>
                <a:lnTo>
                  <a:pt x="8051972" y="4352896"/>
                </a:lnTo>
                <a:lnTo>
                  <a:pt x="8200481" y="4095749"/>
                </a:lnTo>
                <a:lnTo>
                  <a:pt x="8048325" y="3832186"/>
                </a:lnTo>
                <a:close/>
                <a:moveTo>
                  <a:pt x="6811643" y="3832186"/>
                </a:moveTo>
                <a:lnTo>
                  <a:pt x="6661336" y="4092537"/>
                </a:lnTo>
                <a:lnTo>
                  <a:pt x="6811643" y="4352892"/>
                </a:lnTo>
                <a:lnTo>
                  <a:pt x="7112368" y="4352892"/>
                </a:lnTo>
                <a:lnTo>
                  <a:pt x="7262675" y="4092537"/>
                </a:lnTo>
                <a:lnTo>
                  <a:pt x="7112368" y="3832186"/>
                </a:lnTo>
                <a:close/>
                <a:moveTo>
                  <a:pt x="5867479" y="3832183"/>
                </a:moveTo>
                <a:lnTo>
                  <a:pt x="5717172" y="4092535"/>
                </a:lnTo>
                <a:lnTo>
                  <a:pt x="5867475" y="4352886"/>
                </a:lnTo>
                <a:lnTo>
                  <a:pt x="6168197" y="4352886"/>
                </a:lnTo>
                <a:lnTo>
                  <a:pt x="6318501" y="4092533"/>
                </a:lnTo>
                <a:lnTo>
                  <a:pt x="6171630" y="3838125"/>
                </a:lnTo>
                <a:lnTo>
                  <a:pt x="6168200" y="3832183"/>
                </a:lnTo>
                <a:close/>
                <a:moveTo>
                  <a:pt x="4923303" y="3832178"/>
                </a:moveTo>
                <a:lnTo>
                  <a:pt x="4772995" y="4092532"/>
                </a:lnTo>
                <a:lnTo>
                  <a:pt x="4923299" y="4352881"/>
                </a:lnTo>
                <a:lnTo>
                  <a:pt x="5224025" y="4352881"/>
                </a:lnTo>
                <a:lnTo>
                  <a:pt x="5374332" y="4092527"/>
                </a:lnTo>
                <a:lnTo>
                  <a:pt x="5224027" y="3832178"/>
                </a:lnTo>
                <a:close/>
                <a:moveTo>
                  <a:pt x="3981044" y="3832175"/>
                </a:moveTo>
                <a:lnTo>
                  <a:pt x="3831113" y="4091780"/>
                </a:lnTo>
                <a:lnTo>
                  <a:pt x="3981908" y="4352882"/>
                </a:lnTo>
                <a:lnTo>
                  <a:pt x="4279851" y="4352882"/>
                </a:lnTo>
                <a:lnTo>
                  <a:pt x="4430159" y="4092527"/>
                </a:lnTo>
                <a:lnTo>
                  <a:pt x="4279851" y="3832175"/>
                </a:lnTo>
                <a:close/>
                <a:moveTo>
                  <a:pt x="8222956" y="3565432"/>
                </a:moveTo>
                <a:lnTo>
                  <a:pt x="8075226" y="3821224"/>
                </a:lnTo>
                <a:lnTo>
                  <a:pt x="8227476" y="4084845"/>
                </a:lnTo>
                <a:lnTo>
                  <a:pt x="8519923" y="4084845"/>
                </a:lnTo>
                <a:lnTo>
                  <a:pt x="8670230" y="3824493"/>
                </a:lnTo>
                <a:lnTo>
                  <a:pt x="8520669" y="3565432"/>
                </a:lnTo>
                <a:close/>
                <a:moveTo>
                  <a:pt x="11050977" y="3565431"/>
                </a:moveTo>
                <a:lnTo>
                  <a:pt x="10901408" y="3824503"/>
                </a:lnTo>
                <a:lnTo>
                  <a:pt x="11051715" y="4084853"/>
                </a:lnTo>
                <a:lnTo>
                  <a:pt x="11352440" y="4084853"/>
                </a:lnTo>
                <a:lnTo>
                  <a:pt x="11502747" y="3824503"/>
                </a:lnTo>
                <a:lnTo>
                  <a:pt x="11353178" y="3565431"/>
                </a:lnTo>
                <a:close/>
                <a:moveTo>
                  <a:pt x="10106811" y="3565431"/>
                </a:moveTo>
                <a:lnTo>
                  <a:pt x="9957243" y="3824501"/>
                </a:lnTo>
                <a:lnTo>
                  <a:pt x="10107548" y="4084849"/>
                </a:lnTo>
                <a:lnTo>
                  <a:pt x="10408270" y="4084849"/>
                </a:lnTo>
                <a:lnTo>
                  <a:pt x="10558573" y="3824499"/>
                </a:lnTo>
                <a:lnTo>
                  <a:pt x="10409012" y="3565431"/>
                </a:lnTo>
                <a:close/>
                <a:moveTo>
                  <a:pt x="9162633" y="3565431"/>
                </a:moveTo>
                <a:lnTo>
                  <a:pt x="9013067" y="3824497"/>
                </a:lnTo>
                <a:lnTo>
                  <a:pt x="9163371" y="4084844"/>
                </a:lnTo>
                <a:lnTo>
                  <a:pt x="9464096" y="4084844"/>
                </a:lnTo>
                <a:lnTo>
                  <a:pt x="9614404" y="3824493"/>
                </a:lnTo>
                <a:lnTo>
                  <a:pt x="9464841" y="3565431"/>
                </a:lnTo>
                <a:close/>
                <a:moveTo>
                  <a:pt x="7282991" y="3562151"/>
                </a:moveTo>
                <a:lnTo>
                  <a:pt x="7133421" y="3821225"/>
                </a:lnTo>
                <a:lnTo>
                  <a:pt x="7283729" y="4081578"/>
                </a:lnTo>
                <a:lnTo>
                  <a:pt x="7584454" y="4081578"/>
                </a:lnTo>
                <a:lnTo>
                  <a:pt x="7734762" y="3821225"/>
                </a:lnTo>
                <a:lnTo>
                  <a:pt x="7585193" y="3562151"/>
                </a:lnTo>
                <a:close/>
                <a:moveTo>
                  <a:pt x="6338815" y="3562151"/>
                </a:moveTo>
                <a:lnTo>
                  <a:pt x="6189254" y="3821222"/>
                </a:lnTo>
                <a:lnTo>
                  <a:pt x="6248686" y="3924169"/>
                </a:lnTo>
                <a:lnTo>
                  <a:pt x="6339556" y="4081574"/>
                </a:lnTo>
                <a:lnTo>
                  <a:pt x="6640281" y="4081574"/>
                </a:lnTo>
                <a:lnTo>
                  <a:pt x="6790588" y="3821221"/>
                </a:lnTo>
                <a:lnTo>
                  <a:pt x="6641021" y="3562151"/>
                </a:lnTo>
                <a:close/>
                <a:moveTo>
                  <a:pt x="5394646" y="3562151"/>
                </a:moveTo>
                <a:lnTo>
                  <a:pt x="5245081" y="3821217"/>
                </a:lnTo>
                <a:lnTo>
                  <a:pt x="5395389" y="4081570"/>
                </a:lnTo>
                <a:lnTo>
                  <a:pt x="5696113" y="4081570"/>
                </a:lnTo>
                <a:lnTo>
                  <a:pt x="5846421" y="3821216"/>
                </a:lnTo>
                <a:lnTo>
                  <a:pt x="5696857" y="3562151"/>
                </a:lnTo>
                <a:close/>
                <a:moveTo>
                  <a:pt x="4450467" y="3562151"/>
                </a:moveTo>
                <a:lnTo>
                  <a:pt x="4300904" y="3821213"/>
                </a:lnTo>
                <a:lnTo>
                  <a:pt x="4451212" y="4081566"/>
                </a:lnTo>
                <a:lnTo>
                  <a:pt x="4751936" y="4081566"/>
                </a:lnTo>
                <a:lnTo>
                  <a:pt x="4902244" y="3821213"/>
                </a:lnTo>
                <a:lnTo>
                  <a:pt x="4752683" y="3562151"/>
                </a:lnTo>
                <a:close/>
                <a:moveTo>
                  <a:pt x="3510966" y="3561393"/>
                </a:moveTo>
                <a:lnTo>
                  <a:pt x="3361395" y="3820468"/>
                </a:lnTo>
                <a:lnTo>
                  <a:pt x="3511703" y="4080819"/>
                </a:lnTo>
                <a:lnTo>
                  <a:pt x="3810448" y="4080819"/>
                </a:lnTo>
                <a:lnTo>
                  <a:pt x="3960409" y="3821156"/>
                </a:lnTo>
                <a:lnTo>
                  <a:pt x="3810447" y="3561393"/>
                </a:lnTo>
                <a:close/>
                <a:moveTo>
                  <a:pt x="2566791" y="3561393"/>
                </a:moveTo>
                <a:lnTo>
                  <a:pt x="2417223" y="3820465"/>
                </a:lnTo>
                <a:lnTo>
                  <a:pt x="2567529" y="4080815"/>
                </a:lnTo>
                <a:lnTo>
                  <a:pt x="2868255" y="4080815"/>
                </a:lnTo>
                <a:lnTo>
                  <a:pt x="3018561" y="3820465"/>
                </a:lnTo>
                <a:lnTo>
                  <a:pt x="2868993" y="3561393"/>
                </a:lnTo>
                <a:close/>
                <a:moveTo>
                  <a:pt x="1622626" y="3561393"/>
                </a:moveTo>
                <a:lnTo>
                  <a:pt x="1473057" y="3820463"/>
                </a:lnTo>
                <a:lnTo>
                  <a:pt x="1623363" y="4080811"/>
                </a:lnTo>
                <a:lnTo>
                  <a:pt x="1924084" y="4080811"/>
                </a:lnTo>
                <a:lnTo>
                  <a:pt x="2074387" y="3820461"/>
                </a:lnTo>
                <a:lnTo>
                  <a:pt x="1924827" y="3561393"/>
                </a:lnTo>
                <a:close/>
                <a:moveTo>
                  <a:pt x="678446" y="3561393"/>
                </a:moveTo>
                <a:lnTo>
                  <a:pt x="528881" y="3820459"/>
                </a:lnTo>
                <a:lnTo>
                  <a:pt x="679186" y="4080806"/>
                </a:lnTo>
                <a:lnTo>
                  <a:pt x="979911" y="4080806"/>
                </a:lnTo>
                <a:lnTo>
                  <a:pt x="1130219" y="3820455"/>
                </a:lnTo>
                <a:lnTo>
                  <a:pt x="980656" y="3561393"/>
                </a:lnTo>
                <a:close/>
                <a:moveTo>
                  <a:pt x="11523801" y="3294334"/>
                </a:moveTo>
                <a:lnTo>
                  <a:pt x="11373925" y="3553940"/>
                </a:lnTo>
                <a:lnTo>
                  <a:pt x="11523801" y="3813545"/>
                </a:lnTo>
                <a:lnTo>
                  <a:pt x="11824526" y="3813545"/>
                </a:lnTo>
                <a:lnTo>
                  <a:pt x="11974402" y="3553940"/>
                </a:lnTo>
                <a:lnTo>
                  <a:pt x="11824526" y="3294334"/>
                </a:lnTo>
                <a:close/>
                <a:moveTo>
                  <a:pt x="10579628" y="3294334"/>
                </a:moveTo>
                <a:lnTo>
                  <a:pt x="10429757" y="3553937"/>
                </a:lnTo>
                <a:lnTo>
                  <a:pt x="10579628" y="3813540"/>
                </a:lnTo>
                <a:lnTo>
                  <a:pt x="10880353" y="3813540"/>
                </a:lnTo>
                <a:lnTo>
                  <a:pt x="11030227" y="3553938"/>
                </a:lnTo>
                <a:lnTo>
                  <a:pt x="10880353" y="3294334"/>
                </a:lnTo>
                <a:close/>
                <a:moveTo>
                  <a:pt x="9635459" y="3294334"/>
                </a:moveTo>
                <a:lnTo>
                  <a:pt x="9485586" y="3553934"/>
                </a:lnTo>
                <a:lnTo>
                  <a:pt x="9635461" y="3813536"/>
                </a:lnTo>
                <a:lnTo>
                  <a:pt x="9936185" y="3813536"/>
                </a:lnTo>
                <a:lnTo>
                  <a:pt x="10086057" y="3553939"/>
                </a:lnTo>
                <a:lnTo>
                  <a:pt x="9936182" y="3294334"/>
                </a:lnTo>
                <a:close/>
                <a:moveTo>
                  <a:pt x="8691280" y="3294334"/>
                </a:moveTo>
                <a:lnTo>
                  <a:pt x="8541441" y="3553876"/>
                </a:lnTo>
                <a:lnTo>
                  <a:pt x="8691284" y="3813423"/>
                </a:lnTo>
                <a:lnTo>
                  <a:pt x="8691284" y="3813531"/>
                </a:lnTo>
                <a:lnTo>
                  <a:pt x="8992009" y="3813531"/>
                </a:lnTo>
                <a:lnTo>
                  <a:pt x="9141880" y="3553937"/>
                </a:lnTo>
                <a:lnTo>
                  <a:pt x="8992005" y="3294334"/>
                </a:lnTo>
                <a:close/>
                <a:moveTo>
                  <a:pt x="3981162" y="3290838"/>
                </a:moveTo>
                <a:lnTo>
                  <a:pt x="3831544" y="3549902"/>
                </a:lnTo>
                <a:lnTo>
                  <a:pt x="3981906" y="3810252"/>
                </a:lnTo>
                <a:lnTo>
                  <a:pt x="4279851" y="3810252"/>
                </a:lnTo>
                <a:lnTo>
                  <a:pt x="4430159" y="3549900"/>
                </a:lnTo>
                <a:lnTo>
                  <a:pt x="4280597" y="3290838"/>
                </a:lnTo>
                <a:close/>
                <a:moveTo>
                  <a:pt x="7755079" y="3290837"/>
                </a:moveTo>
                <a:lnTo>
                  <a:pt x="7605509" y="3549912"/>
                </a:lnTo>
                <a:lnTo>
                  <a:pt x="7755817" y="3810263"/>
                </a:lnTo>
                <a:lnTo>
                  <a:pt x="8051976" y="3810263"/>
                </a:lnTo>
                <a:lnTo>
                  <a:pt x="8200045" y="3553881"/>
                </a:lnTo>
                <a:lnTo>
                  <a:pt x="8048189" y="3290837"/>
                </a:lnTo>
                <a:close/>
                <a:moveTo>
                  <a:pt x="6810906" y="3290837"/>
                </a:moveTo>
                <a:lnTo>
                  <a:pt x="6661336" y="3549910"/>
                </a:lnTo>
                <a:lnTo>
                  <a:pt x="6811643" y="3810260"/>
                </a:lnTo>
                <a:lnTo>
                  <a:pt x="7112368" y="3810260"/>
                </a:lnTo>
                <a:lnTo>
                  <a:pt x="7262675" y="3549910"/>
                </a:lnTo>
                <a:lnTo>
                  <a:pt x="7113106" y="3290837"/>
                </a:lnTo>
                <a:close/>
                <a:moveTo>
                  <a:pt x="5866739" y="3290837"/>
                </a:moveTo>
                <a:lnTo>
                  <a:pt x="5717171" y="3549908"/>
                </a:lnTo>
                <a:lnTo>
                  <a:pt x="5867477" y="3810255"/>
                </a:lnTo>
                <a:lnTo>
                  <a:pt x="6168198" y="3810255"/>
                </a:lnTo>
                <a:lnTo>
                  <a:pt x="6318501" y="3549905"/>
                </a:lnTo>
                <a:lnTo>
                  <a:pt x="6168941" y="3290837"/>
                </a:lnTo>
                <a:close/>
                <a:moveTo>
                  <a:pt x="4922561" y="3290837"/>
                </a:moveTo>
                <a:lnTo>
                  <a:pt x="4772995" y="3549903"/>
                </a:lnTo>
                <a:lnTo>
                  <a:pt x="4923299" y="3810251"/>
                </a:lnTo>
                <a:lnTo>
                  <a:pt x="5224025" y="3810251"/>
                </a:lnTo>
                <a:lnTo>
                  <a:pt x="5374332" y="3549900"/>
                </a:lnTo>
                <a:lnTo>
                  <a:pt x="5224770" y="3290837"/>
                </a:lnTo>
                <a:close/>
                <a:moveTo>
                  <a:pt x="3039616" y="3290296"/>
                </a:moveTo>
                <a:lnTo>
                  <a:pt x="2889740" y="3549902"/>
                </a:lnTo>
                <a:lnTo>
                  <a:pt x="3039616" y="3809507"/>
                </a:lnTo>
                <a:lnTo>
                  <a:pt x="3340341" y="3809507"/>
                </a:lnTo>
                <a:lnTo>
                  <a:pt x="3490217" y="3549902"/>
                </a:lnTo>
                <a:lnTo>
                  <a:pt x="3340341" y="3290296"/>
                </a:lnTo>
                <a:close/>
                <a:moveTo>
                  <a:pt x="2095442" y="3290296"/>
                </a:moveTo>
                <a:lnTo>
                  <a:pt x="1945572" y="3549897"/>
                </a:lnTo>
                <a:lnTo>
                  <a:pt x="2095442" y="3809502"/>
                </a:lnTo>
                <a:lnTo>
                  <a:pt x="2396167" y="3809502"/>
                </a:lnTo>
                <a:lnTo>
                  <a:pt x="2546042" y="3549900"/>
                </a:lnTo>
                <a:lnTo>
                  <a:pt x="2396167" y="3290296"/>
                </a:lnTo>
                <a:close/>
                <a:moveTo>
                  <a:pt x="1151273" y="3290296"/>
                </a:moveTo>
                <a:lnTo>
                  <a:pt x="1001400" y="3549895"/>
                </a:lnTo>
                <a:lnTo>
                  <a:pt x="1151275" y="3809498"/>
                </a:lnTo>
                <a:lnTo>
                  <a:pt x="1451999" y="3809498"/>
                </a:lnTo>
                <a:lnTo>
                  <a:pt x="1601873" y="3549901"/>
                </a:lnTo>
                <a:lnTo>
                  <a:pt x="1451997" y="3290296"/>
                </a:lnTo>
                <a:close/>
                <a:moveTo>
                  <a:pt x="207095" y="3290296"/>
                </a:moveTo>
                <a:lnTo>
                  <a:pt x="57255" y="3549838"/>
                </a:lnTo>
                <a:lnTo>
                  <a:pt x="207098" y="3809385"/>
                </a:lnTo>
                <a:lnTo>
                  <a:pt x="207098" y="3809493"/>
                </a:lnTo>
                <a:lnTo>
                  <a:pt x="507823" y="3809493"/>
                </a:lnTo>
                <a:lnTo>
                  <a:pt x="657694" y="3549899"/>
                </a:lnTo>
                <a:lnTo>
                  <a:pt x="507820" y="3290296"/>
                </a:lnTo>
                <a:close/>
                <a:moveTo>
                  <a:pt x="11051715" y="3023020"/>
                </a:moveTo>
                <a:lnTo>
                  <a:pt x="10901407" y="3283373"/>
                </a:lnTo>
                <a:lnTo>
                  <a:pt x="11050974" y="3542444"/>
                </a:lnTo>
                <a:lnTo>
                  <a:pt x="11353179" y="3542444"/>
                </a:lnTo>
                <a:lnTo>
                  <a:pt x="11502748" y="3283373"/>
                </a:lnTo>
                <a:lnTo>
                  <a:pt x="11352440" y="3023020"/>
                </a:lnTo>
                <a:close/>
                <a:moveTo>
                  <a:pt x="10107548" y="3023020"/>
                </a:moveTo>
                <a:lnTo>
                  <a:pt x="9957240" y="3283373"/>
                </a:lnTo>
                <a:lnTo>
                  <a:pt x="10106805" y="3542439"/>
                </a:lnTo>
                <a:lnTo>
                  <a:pt x="10409009" y="3542439"/>
                </a:lnTo>
                <a:lnTo>
                  <a:pt x="10558574" y="3283373"/>
                </a:lnTo>
                <a:lnTo>
                  <a:pt x="10408266" y="3023020"/>
                </a:lnTo>
                <a:close/>
                <a:moveTo>
                  <a:pt x="9163371" y="3023020"/>
                </a:moveTo>
                <a:lnTo>
                  <a:pt x="9013063" y="3283373"/>
                </a:lnTo>
                <a:lnTo>
                  <a:pt x="9162626" y="3542435"/>
                </a:lnTo>
                <a:lnTo>
                  <a:pt x="9464838" y="3542435"/>
                </a:lnTo>
                <a:lnTo>
                  <a:pt x="9614401" y="3283373"/>
                </a:lnTo>
                <a:lnTo>
                  <a:pt x="9464093" y="3023020"/>
                </a:lnTo>
                <a:close/>
                <a:moveTo>
                  <a:pt x="8223695" y="3023020"/>
                </a:moveTo>
                <a:lnTo>
                  <a:pt x="8075658" y="3279347"/>
                </a:lnTo>
                <a:lnTo>
                  <a:pt x="8227538" y="3542326"/>
                </a:lnTo>
                <a:lnTo>
                  <a:pt x="8520728" y="3542326"/>
                </a:lnTo>
                <a:lnTo>
                  <a:pt x="8670227" y="3283373"/>
                </a:lnTo>
                <a:lnTo>
                  <a:pt x="8519919" y="3023020"/>
                </a:lnTo>
                <a:close/>
                <a:moveTo>
                  <a:pt x="7283729" y="3019741"/>
                </a:moveTo>
                <a:lnTo>
                  <a:pt x="7133853" y="3279347"/>
                </a:lnTo>
                <a:lnTo>
                  <a:pt x="7283729" y="3538951"/>
                </a:lnTo>
                <a:lnTo>
                  <a:pt x="7584454" y="3538951"/>
                </a:lnTo>
                <a:lnTo>
                  <a:pt x="7734330" y="3279347"/>
                </a:lnTo>
                <a:lnTo>
                  <a:pt x="7584454" y="3019741"/>
                </a:lnTo>
                <a:close/>
                <a:moveTo>
                  <a:pt x="6339556" y="3019741"/>
                </a:moveTo>
                <a:lnTo>
                  <a:pt x="6189685" y="3279343"/>
                </a:lnTo>
                <a:lnTo>
                  <a:pt x="6339556" y="3538947"/>
                </a:lnTo>
                <a:lnTo>
                  <a:pt x="6640281" y="3538947"/>
                </a:lnTo>
                <a:lnTo>
                  <a:pt x="6790155" y="3279344"/>
                </a:lnTo>
                <a:lnTo>
                  <a:pt x="6640281" y="3019741"/>
                </a:lnTo>
                <a:close/>
                <a:moveTo>
                  <a:pt x="5395387" y="3019741"/>
                </a:moveTo>
                <a:lnTo>
                  <a:pt x="5245515" y="3279340"/>
                </a:lnTo>
                <a:lnTo>
                  <a:pt x="5395389" y="3538942"/>
                </a:lnTo>
                <a:lnTo>
                  <a:pt x="5696113" y="3538942"/>
                </a:lnTo>
                <a:lnTo>
                  <a:pt x="5845986" y="3279345"/>
                </a:lnTo>
                <a:lnTo>
                  <a:pt x="5696111" y="3019741"/>
                </a:lnTo>
                <a:close/>
                <a:moveTo>
                  <a:pt x="4451209" y="3019741"/>
                </a:moveTo>
                <a:lnTo>
                  <a:pt x="4301370" y="3279283"/>
                </a:lnTo>
                <a:lnTo>
                  <a:pt x="4451212" y="3538830"/>
                </a:lnTo>
                <a:lnTo>
                  <a:pt x="4451212" y="3538938"/>
                </a:lnTo>
                <a:lnTo>
                  <a:pt x="4751937" y="3538938"/>
                </a:lnTo>
                <a:lnTo>
                  <a:pt x="4901808" y="3279343"/>
                </a:lnTo>
                <a:lnTo>
                  <a:pt x="4751934" y="3019741"/>
                </a:lnTo>
                <a:close/>
                <a:moveTo>
                  <a:pt x="3511703" y="3018982"/>
                </a:moveTo>
                <a:lnTo>
                  <a:pt x="3361395" y="3279335"/>
                </a:lnTo>
                <a:lnTo>
                  <a:pt x="3510966" y="3538410"/>
                </a:lnTo>
                <a:lnTo>
                  <a:pt x="3810321" y="3538410"/>
                </a:lnTo>
                <a:lnTo>
                  <a:pt x="3959973" y="3279286"/>
                </a:lnTo>
                <a:lnTo>
                  <a:pt x="3809697" y="3018982"/>
                </a:lnTo>
                <a:close/>
                <a:moveTo>
                  <a:pt x="2567529" y="3018982"/>
                </a:moveTo>
                <a:lnTo>
                  <a:pt x="2417222" y="3279335"/>
                </a:lnTo>
                <a:lnTo>
                  <a:pt x="2566790" y="3538406"/>
                </a:lnTo>
                <a:lnTo>
                  <a:pt x="2868995" y="3538406"/>
                </a:lnTo>
                <a:lnTo>
                  <a:pt x="3018562" y="3279335"/>
                </a:lnTo>
                <a:lnTo>
                  <a:pt x="2868255" y="3018982"/>
                </a:lnTo>
                <a:close/>
                <a:moveTo>
                  <a:pt x="1623363" y="3018982"/>
                </a:moveTo>
                <a:lnTo>
                  <a:pt x="1473055" y="3279335"/>
                </a:lnTo>
                <a:lnTo>
                  <a:pt x="1622620" y="3538401"/>
                </a:lnTo>
                <a:lnTo>
                  <a:pt x="1924824" y="3538401"/>
                </a:lnTo>
                <a:lnTo>
                  <a:pt x="2074389" y="3279335"/>
                </a:lnTo>
                <a:lnTo>
                  <a:pt x="1924081" y="3018982"/>
                </a:lnTo>
                <a:close/>
                <a:moveTo>
                  <a:pt x="679186" y="3018982"/>
                </a:moveTo>
                <a:lnTo>
                  <a:pt x="528878" y="3279335"/>
                </a:lnTo>
                <a:lnTo>
                  <a:pt x="678441" y="3538397"/>
                </a:lnTo>
                <a:lnTo>
                  <a:pt x="980653" y="3538397"/>
                </a:lnTo>
                <a:lnTo>
                  <a:pt x="1130215" y="3279335"/>
                </a:lnTo>
                <a:lnTo>
                  <a:pt x="979907" y="3018982"/>
                </a:lnTo>
                <a:close/>
                <a:moveTo>
                  <a:pt x="11523801" y="2751705"/>
                </a:moveTo>
                <a:lnTo>
                  <a:pt x="11373493" y="3012059"/>
                </a:lnTo>
                <a:lnTo>
                  <a:pt x="11523001" y="3271026"/>
                </a:lnTo>
                <a:lnTo>
                  <a:pt x="11825326" y="3271026"/>
                </a:lnTo>
                <a:lnTo>
                  <a:pt x="11974834" y="3012059"/>
                </a:lnTo>
                <a:lnTo>
                  <a:pt x="11824526" y="2751705"/>
                </a:lnTo>
                <a:close/>
                <a:moveTo>
                  <a:pt x="10579628" y="2751705"/>
                </a:moveTo>
                <a:lnTo>
                  <a:pt x="10429324" y="3012059"/>
                </a:lnTo>
                <a:lnTo>
                  <a:pt x="10578825" y="3271021"/>
                </a:lnTo>
                <a:lnTo>
                  <a:pt x="10881155" y="3271021"/>
                </a:lnTo>
                <a:lnTo>
                  <a:pt x="11030660" y="3012059"/>
                </a:lnTo>
                <a:lnTo>
                  <a:pt x="10880353" y="2751705"/>
                </a:lnTo>
                <a:close/>
                <a:moveTo>
                  <a:pt x="9635459" y="2751705"/>
                </a:moveTo>
                <a:lnTo>
                  <a:pt x="9485151" y="3012059"/>
                </a:lnTo>
                <a:lnTo>
                  <a:pt x="9634653" y="3271017"/>
                </a:lnTo>
                <a:lnTo>
                  <a:pt x="9936988" y="3271017"/>
                </a:lnTo>
                <a:lnTo>
                  <a:pt x="10086490" y="3012059"/>
                </a:lnTo>
                <a:lnTo>
                  <a:pt x="9936182" y="2751705"/>
                </a:lnTo>
                <a:close/>
                <a:moveTo>
                  <a:pt x="8691282" y="2751705"/>
                </a:moveTo>
                <a:lnTo>
                  <a:pt x="8540974" y="3012059"/>
                </a:lnTo>
                <a:lnTo>
                  <a:pt x="8690474" y="3271012"/>
                </a:lnTo>
                <a:lnTo>
                  <a:pt x="8992813" y="3271012"/>
                </a:lnTo>
                <a:lnTo>
                  <a:pt x="9142313" y="3012059"/>
                </a:lnTo>
                <a:lnTo>
                  <a:pt x="8992005" y="2751705"/>
                </a:lnTo>
                <a:close/>
                <a:moveTo>
                  <a:pt x="7755817" y="2748426"/>
                </a:moveTo>
                <a:lnTo>
                  <a:pt x="7605509" y="3008780"/>
                </a:lnTo>
                <a:lnTo>
                  <a:pt x="7755079" y="3267855"/>
                </a:lnTo>
                <a:lnTo>
                  <a:pt x="8052718" y="3267855"/>
                </a:lnTo>
                <a:lnTo>
                  <a:pt x="8200479" y="3012003"/>
                </a:lnTo>
                <a:lnTo>
                  <a:pt x="8048314" y="2748426"/>
                </a:lnTo>
                <a:close/>
                <a:moveTo>
                  <a:pt x="6811643" y="2748426"/>
                </a:moveTo>
                <a:lnTo>
                  <a:pt x="6661335" y="3008780"/>
                </a:lnTo>
                <a:lnTo>
                  <a:pt x="6810904" y="3267850"/>
                </a:lnTo>
                <a:lnTo>
                  <a:pt x="7113109" y="3267850"/>
                </a:lnTo>
                <a:lnTo>
                  <a:pt x="7262676" y="3008780"/>
                </a:lnTo>
                <a:lnTo>
                  <a:pt x="7112368" y="2748426"/>
                </a:lnTo>
                <a:close/>
                <a:moveTo>
                  <a:pt x="5867477" y="2748426"/>
                </a:moveTo>
                <a:lnTo>
                  <a:pt x="5717168" y="3008780"/>
                </a:lnTo>
                <a:lnTo>
                  <a:pt x="5866735" y="3267846"/>
                </a:lnTo>
                <a:lnTo>
                  <a:pt x="6168937" y="3267846"/>
                </a:lnTo>
                <a:lnTo>
                  <a:pt x="6318502" y="3008780"/>
                </a:lnTo>
                <a:lnTo>
                  <a:pt x="6168194" y="2748426"/>
                </a:lnTo>
                <a:close/>
                <a:moveTo>
                  <a:pt x="4923299" y="2748426"/>
                </a:moveTo>
                <a:lnTo>
                  <a:pt x="4772991" y="3008780"/>
                </a:lnTo>
                <a:lnTo>
                  <a:pt x="4922554" y="3267841"/>
                </a:lnTo>
                <a:lnTo>
                  <a:pt x="5224767" y="3267841"/>
                </a:lnTo>
                <a:lnTo>
                  <a:pt x="5374329" y="3008780"/>
                </a:lnTo>
                <a:lnTo>
                  <a:pt x="5224021" y="2748426"/>
                </a:lnTo>
                <a:close/>
                <a:moveTo>
                  <a:pt x="3981038" y="2748426"/>
                </a:moveTo>
                <a:lnTo>
                  <a:pt x="3831113" y="3008021"/>
                </a:lnTo>
                <a:lnTo>
                  <a:pt x="3981105" y="3267733"/>
                </a:lnTo>
                <a:lnTo>
                  <a:pt x="4280656" y="3267733"/>
                </a:lnTo>
                <a:lnTo>
                  <a:pt x="4430155" y="3008780"/>
                </a:lnTo>
                <a:lnTo>
                  <a:pt x="4279847" y="2748426"/>
                </a:lnTo>
                <a:close/>
                <a:moveTo>
                  <a:pt x="3039616" y="2747668"/>
                </a:moveTo>
                <a:lnTo>
                  <a:pt x="2889308" y="3008021"/>
                </a:lnTo>
                <a:lnTo>
                  <a:pt x="3038816" y="3266988"/>
                </a:lnTo>
                <a:lnTo>
                  <a:pt x="3341141" y="3266988"/>
                </a:lnTo>
                <a:lnTo>
                  <a:pt x="3490649" y="3008021"/>
                </a:lnTo>
                <a:lnTo>
                  <a:pt x="3340341" y="2747668"/>
                </a:lnTo>
                <a:close/>
                <a:moveTo>
                  <a:pt x="2095442" y="2747668"/>
                </a:moveTo>
                <a:lnTo>
                  <a:pt x="1945139" y="3008021"/>
                </a:lnTo>
                <a:lnTo>
                  <a:pt x="2094640" y="3266983"/>
                </a:lnTo>
                <a:lnTo>
                  <a:pt x="2396970" y="3266983"/>
                </a:lnTo>
                <a:lnTo>
                  <a:pt x="2546475" y="3008021"/>
                </a:lnTo>
                <a:lnTo>
                  <a:pt x="2396167" y="2747668"/>
                </a:lnTo>
                <a:close/>
                <a:moveTo>
                  <a:pt x="1151273" y="2747668"/>
                </a:moveTo>
                <a:lnTo>
                  <a:pt x="1000965" y="3008021"/>
                </a:lnTo>
                <a:lnTo>
                  <a:pt x="1150469" y="3266979"/>
                </a:lnTo>
                <a:lnTo>
                  <a:pt x="1452803" y="3266979"/>
                </a:lnTo>
                <a:lnTo>
                  <a:pt x="1602305" y="3008021"/>
                </a:lnTo>
                <a:lnTo>
                  <a:pt x="1451997" y="2747668"/>
                </a:lnTo>
                <a:close/>
                <a:moveTo>
                  <a:pt x="207096" y="2747668"/>
                </a:moveTo>
                <a:lnTo>
                  <a:pt x="56788" y="3008021"/>
                </a:lnTo>
                <a:lnTo>
                  <a:pt x="206288" y="3266974"/>
                </a:lnTo>
                <a:lnTo>
                  <a:pt x="508628" y="3266974"/>
                </a:lnTo>
                <a:lnTo>
                  <a:pt x="658128" y="3008021"/>
                </a:lnTo>
                <a:lnTo>
                  <a:pt x="507820" y="2747668"/>
                </a:lnTo>
                <a:close/>
                <a:moveTo>
                  <a:pt x="11051715" y="2480391"/>
                </a:moveTo>
                <a:lnTo>
                  <a:pt x="10901407" y="2740745"/>
                </a:lnTo>
                <a:lnTo>
                  <a:pt x="11051715" y="3001097"/>
                </a:lnTo>
                <a:lnTo>
                  <a:pt x="11352440" y="3001097"/>
                </a:lnTo>
                <a:lnTo>
                  <a:pt x="11502748" y="2740745"/>
                </a:lnTo>
                <a:lnTo>
                  <a:pt x="11352440" y="2480391"/>
                </a:lnTo>
                <a:close/>
                <a:moveTo>
                  <a:pt x="10107548" y="2480391"/>
                </a:moveTo>
                <a:lnTo>
                  <a:pt x="9957242" y="2740745"/>
                </a:lnTo>
                <a:lnTo>
                  <a:pt x="10107548" y="3001097"/>
                </a:lnTo>
                <a:lnTo>
                  <a:pt x="10408266" y="3001097"/>
                </a:lnTo>
                <a:lnTo>
                  <a:pt x="10558574" y="2740745"/>
                </a:lnTo>
                <a:lnTo>
                  <a:pt x="10408266" y="2480391"/>
                </a:lnTo>
                <a:close/>
                <a:moveTo>
                  <a:pt x="9163372" y="2480391"/>
                </a:moveTo>
                <a:lnTo>
                  <a:pt x="9013065" y="2740745"/>
                </a:lnTo>
                <a:lnTo>
                  <a:pt x="9163372" y="3001097"/>
                </a:lnTo>
                <a:lnTo>
                  <a:pt x="9464093" y="3001097"/>
                </a:lnTo>
                <a:lnTo>
                  <a:pt x="9614401" y="2740745"/>
                </a:lnTo>
                <a:lnTo>
                  <a:pt x="9464093" y="2480391"/>
                </a:lnTo>
                <a:close/>
                <a:moveTo>
                  <a:pt x="8223695" y="2480391"/>
                </a:moveTo>
                <a:lnTo>
                  <a:pt x="8075226" y="2737466"/>
                </a:lnTo>
                <a:lnTo>
                  <a:pt x="8227483" y="3001098"/>
                </a:lnTo>
                <a:lnTo>
                  <a:pt x="8519919" y="3001098"/>
                </a:lnTo>
                <a:lnTo>
                  <a:pt x="8670227" y="2740745"/>
                </a:lnTo>
                <a:lnTo>
                  <a:pt x="8519919" y="2480391"/>
                </a:lnTo>
                <a:close/>
                <a:moveTo>
                  <a:pt x="7283729" y="2477112"/>
                </a:moveTo>
                <a:lnTo>
                  <a:pt x="7133421" y="2737466"/>
                </a:lnTo>
                <a:lnTo>
                  <a:pt x="7282929" y="2996432"/>
                </a:lnTo>
                <a:lnTo>
                  <a:pt x="7585254" y="2996432"/>
                </a:lnTo>
                <a:lnTo>
                  <a:pt x="7734762" y="2737466"/>
                </a:lnTo>
                <a:lnTo>
                  <a:pt x="7584454" y="2477112"/>
                </a:lnTo>
                <a:close/>
                <a:moveTo>
                  <a:pt x="6339556" y="2477112"/>
                </a:moveTo>
                <a:lnTo>
                  <a:pt x="6189252" y="2737466"/>
                </a:lnTo>
                <a:lnTo>
                  <a:pt x="6338754" y="2996428"/>
                </a:lnTo>
                <a:lnTo>
                  <a:pt x="6641084" y="2996428"/>
                </a:lnTo>
                <a:lnTo>
                  <a:pt x="6790588" y="2737466"/>
                </a:lnTo>
                <a:lnTo>
                  <a:pt x="6640281" y="2477112"/>
                </a:lnTo>
                <a:close/>
                <a:moveTo>
                  <a:pt x="5395387" y="2477112"/>
                </a:moveTo>
                <a:lnTo>
                  <a:pt x="5245079" y="2737466"/>
                </a:lnTo>
                <a:lnTo>
                  <a:pt x="5394582" y="2996423"/>
                </a:lnTo>
                <a:lnTo>
                  <a:pt x="5696916" y="2996423"/>
                </a:lnTo>
                <a:lnTo>
                  <a:pt x="5846419" y="2737466"/>
                </a:lnTo>
                <a:lnTo>
                  <a:pt x="5696111" y="2477112"/>
                </a:lnTo>
                <a:close/>
                <a:moveTo>
                  <a:pt x="4451210" y="2477112"/>
                </a:moveTo>
                <a:lnTo>
                  <a:pt x="4300902" y="2737466"/>
                </a:lnTo>
                <a:lnTo>
                  <a:pt x="4450402" y="2996419"/>
                </a:lnTo>
                <a:lnTo>
                  <a:pt x="4752741" y="2996419"/>
                </a:lnTo>
                <a:lnTo>
                  <a:pt x="4902241" y="2737466"/>
                </a:lnTo>
                <a:lnTo>
                  <a:pt x="4751934" y="2477112"/>
                </a:lnTo>
                <a:close/>
                <a:moveTo>
                  <a:pt x="3511703" y="2476353"/>
                </a:moveTo>
                <a:lnTo>
                  <a:pt x="3361395" y="2736707"/>
                </a:lnTo>
                <a:lnTo>
                  <a:pt x="3511703" y="2997059"/>
                </a:lnTo>
                <a:lnTo>
                  <a:pt x="3810451" y="2997059"/>
                </a:lnTo>
                <a:lnTo>
                  <a:pt x="3960407" y="2737410"/>
                </a:lnTo>
                <a:lnTo>
                  <a:pt x="3809697" y="2476353"/>
                </a:lnTo>
                <a:close/>
                <a:moveTo>
                  <a:pt x="2567529" y="2476353"/>
                </a:moveTo>
                <a:lnTo>
                  <a:pt x="2417222" y="2736707"/>
                </a:lnTo>
                <a:lnTo>
                  <a:pt x="2567529" y="2997059"/>
                </a:lnTo>
                <a:lnTo>
                  <a:pt x="2868255" y="2997059"/>
                </a:lnTo>
                <a:lnTo>
                  <a:pt x="3018562" y="2736707"/>
                </a:lnTo>
                <a:lnTo>
                  <a:pt x="2868255" y="2476353"/>
                </a:lnTo>
                <a:close/>
                <a:moveTo>
                  <a:pt x="1623363" y="2476353"/>
                </a:moveTo>
                <a:lnTo>
                  <a:pt x="1473056" y="2736707"/>
                </a:lnTo>
                <a:lnTo>
                  <a:pt x="1623363" y="2997059"/>
                </a:lnTo>
                <a:lnTo>
                  <a:pt x="1924081" y="2997059"/>
                </a:lnTo>
                <a:lnTo>
                  <a:pt x="2074389" y="2736707"/>
                </a:lnTo>
                <a:lnTo>
                  <a:pt x="1924081" y="2476353"/>
                </a:lnTo>
                <a:close/>
                <a:moveTo>
                  <a:pt x="679187" y="2476353"/>
                </a:moveTo>
                <a:lnTo>
                  <a:pt x="528879" y="2736707"/>
                </a:lnTo>
                <a:lnTo>
                  <a:pt x="679187" y="2997059"/>
                </a:lnTo>
                <a:lnTo>
                  <a:pt x="979907" y="2997059"/>
                </a:lnTo>
                <a:lnTo>
                  <a:pt x="1130215" y="2736707"/>
                </a:lnTo>
                <a:lnTo>
                  <a:pt x="979907" y="2476353"/>
                </a:lnTo>
                <a:close/>
                <a:moveTo>
                  <a:pt x="11523801" y="2209077"/>
                </a:moveTo>
                <a:lnTo>
                  <a:pt x="11373493" y="2469430"/>
                </a:lnTo>
                <a:lnTo>
                  <a:pt x="11523801" y="2729783"/>
                </a:lnTo>
                <a:lnTo>
                  <a:pt x="11824526" y="2729783"/>
                </a:lnTo>
                <a:lnTo>
                  <a:pt x="11974834" y="2469430"/>
                </a:lnTo>
                <a:lnTo>
                  <a:pt x="11824526" y="2209077"/>
                </a:lnTo>
                <a:close/>
                <a:moveTo>
                  <a:pt x="10579628" y="2209077"/>
                </a:moveTo>
                <a:lnTo>
                  <a:pt x="10429324" y="2469430"/>
                </a:lnTo>
                <a:lnTo>
                  <a:pt x="10579628" y="2729783"/>
                </a:lnTo>
                <a:lnTo>
                  <a:pt x="10880353" y="2729783"/>
                </a:lnTo>
                <a:lnTo>
                  <a:pt x="11030660" y="2469430"/>
                </a:lnTo>
                <a:lnTo>
                  <a:pt x="10880353" y="2209077"/>
                </a:lnTo>
                <a:close/>
                <a:moveTo>
                  <a:pt x="9635459" y="2209077"/>
                </a:moveTo>
                <a:lnTo>
                  <a:pt x="9485152" y="2469430"/>
                </a:lnTo>
                <a:lnTo>
                  <a:pt x="9635459" y="2729783"/>
                </a:lnTo>
                <a:lnTo>
                  <a:pt x="9936182" y="2729783"/>
                </a:lnTo>
                <a:lnTo>
                  <a:pt x="10086490" y="2469430"/>
                </a:lnTo>
                <a:lnTo>
                  <a:pt x="9936182" y="2209077"/>
                </a:lnTo>
                <a:close/>
                <a:moveTo>
                  <a:pt x="8691294" y="2209077"/>
                </a:moveTo>
                <a:lnTo>
                  <a:pt x="8540986" y="2469430"/>
                </a:lnTo>
                <a:lnTo>
                  <a:pt x="8691294" y="2729783"/>
                </a:lnTo>
                <a:lnTo>
                  <a:pt x="8992007" y="2729783"/>
                </a:lnTo>
                <a:lnTo>
                  <a:pt x="9142314" y="2469430"/>
                </a:lnTo>
                <a:lnTo>
                  <a:pt x="8992007" y="2209077"/>
                </a:lnTo>
                <a:close/>
                <a:moveTo>
                  <a:pt x="7755817" y="2205798"/>
                </a:moveTo>
                <a:lnTo>
                  <a:pt x="7605509" y="2466151"/>
                </a:lnTo>
                <a:lnTo>
                  <a:pt x="7755817" y="2726504"/>
                </a:lnTo>
                <a:lnTo>
                  <a:pt x="8051979" y="2726504"/>
                </a:lnTo>
                <a:lnTo>
                  <a:pt x="8200479" y="2469373"/>
                </a:lnTo>
                <a:lnTo>
                  <a:pt x="8048314" y="2205798"/>
                </a:lnTo>
                <a:close/>
                <a:moveTo>
                  <a:pt x="6811643" y="2205798"/>
                </a:moveTo>
                <a:lnTo>
                  <a:pt x="6661335" y="2466151"/>
                </a:lnTo>
                <a:lnTo>
                  <a:pt x="6811643" y="2726504"/>
                </a:lnTo>
                <a:lnTo>
                  <a:pt x="7112368" y="2726504"/>
                </a:lnTo>
                <a:lnTo>
                  <a:pt x="7262676" y="2466151"/>
                </a:lnTo>
                <a:lnTo>
                  <a:pt x="7112368" y="2205798"/>
                </a:lnTo>
                <a:close/>
                <a:moveTo>
                  <a:pt x="5867477" y="2205798"/>
                </a:moveTo>
                <a:lnTo>
                  <a:pt x="5717170" y="2466151"/>
                </a:lnTo>
                <a:lnTo>
                  <a:pt x="5867477" y="2726504"/>
                </a:lnTo>
                <a:lnTo>
                  <a:pt x="6168194" y="2726504"/>
                </a:lnTo>
                <a:lnTo>
                  <a:pt x="6318502" y="2466151"/>
                </a:lnTo>
                <a:lnTo>
                  <a:pt x="6168194" y="2205798"/>
                </a:lnTo>
                <a:close/>
                <a:moveTo>
                  <a:pt x="4923300" y="2205798"/>
                </a:moveTo>
                <a:lnTo>
                  <a:pt x="4772993" y="2466151"/>
                </a:lnTo>
                <a:lnTo>
                  <a:pt x="4923300" y="2726504"/>
                </a:lnTo>
                <a:lnTo>
                  <a:pt x="5224021" y="2726504"/>
                </a:lnTo>
                <a:lnTo>
                  <a:pt x="5374329" y="2466151"/>
                </a:lnTo>
                <a:lnTo>
                  <a:pt x="5224021" y="2205798"/>
                </a:lnTo>
                <a:close/>
                <a:moveTo>
                  <a:pt x="3981038" y="2205798"/>
                </a:moveTo>
                <a:lnTo>
                  <a:pt x="3831113" y="2465392"/>
                </a:lnTo>
                <a:lnTo>
                  <a:pt x="3981914" y="2726505"/>
                </a:lnTo>
                <a:lnTo>
                  <a:pt x="4279847" y="2726505"/>
                </a:lnTo>
                <a:lnTo>
                  <a:pt x="4430155" y="2466151"/>
                </a:lnTo>
                <a:lnTo>
                  <a:pt x="4279847" y="2205798"/>
                </a:lnTo>
                <a:close/>
                <a:moveTo>
                  <a:pt x="3039616" y="2205039"/>
                </a:moveTo>
                <a:lnTo>
                  <a:pt x="2889308" y="2465392"/>
                </a:lnTo>
                <a:lnTo>
                  <a:pt x="3039616" y="2725745"/>
                </a:lnTo>
                <a:lnTo>
                  <a:pt x="3340341" y="2725745"/>
                </a:lnTo>
                <a:lnTo>
                  <a:pt x="3490649" y="2465392"/>
                </a:lnTo>
                <a:lnTo>
                  <a:pt x="3340341" y="2205039"/>
                </a:lnTo>
                <a:close/>
                <a:moveTo>
                  <a:pt x="2095442" y="2205039"/>
                </a:moveTo>
                <a:lnTo>
                  <a:pt x="1945139" y="2465392"/>
                </a:lnTo>
                <a:lnTo>
                  <a:pt x="2095442" y="2725745"/>
                </a:lnTo>
                <a:lnTo>
                  <a:pt x="2396167" y="2725745"/>
                </a:lnTo>
                <a:lnTo>
                  <a:pt x="2546475" y="2465392"/>
                </a:lnTo>
                <a:lnTo>
                  <a:pt x="2396167" y="2205039"/>
                </a:lnTo>
                <a:close/>
                <a:moveTo>
                  <a:pt x="1151273" y="2205039"/>
                </a:moveTo>
                <a:lnTo>
                  <a:pt x="1000966" y="2465392"/>
                </a:lnTo>
                <a:lnTo>
                  <a:pt x="1151273" y="2725745"/>
                </a:lnTo>
                <a:lnTo>
                  <a:pt x="1451997" y="2725745"/>
                </a:lnTo>
                <a:lnTo>
                  <a:pt x="1602305" y="2465392"/>
                </a:lnTo>
                <a:lnTo>
                  <a:pt x="1451997" y="2205039"/>
                </a:lnTo>
                <a:close/>
                <a:moveTo>
                  <a:pt x="207109" y="2205039"/>
                </a:moveTo>
                <a:lnTo>
                  <a:pt x="56801" y="2465392"/>
                </a:lnTo>
                <a:lnTo>
                  <a:pt x="207109" y="2725745"/>
                </a:lnTo>
                <a:lnTo>
                  <a:pt x="507821" y="2725745"/>
                </a:lnTo>
                <a:lnTo>
                  <a:pt x="658129" y="2465392"/>
                </a:lnTo>
                <a:lnTo>
                  <a:pt x="507821" y="2205039"/>
                </a:lnTo>
                <a:close/>
                <a:moveTo>
                  <a:pt x="11051715" y="1937763"/>
                </a:moveTo>
                <a:lnTo>
                  <a:pt x="10901407" y="2198116"/>
                </a:lnTo>
                <a:lnTo>
                  <a:pt x="11051715" y="2458468"/>
                </a:lnTo>
                <a:lnTo>
                  <a:pt x="11352440" y="2458468"/>
                </a:lnTo>
                <a:lnTo>
                  <a:pt x="11502748" y="2198116"/>
                </a:lnTo>
                <a:lnTo>
                  <a:pt x="11352440" y="1937763"/>
                </a:lnTo>
                <a:close/>
                <a:moveTo>
                  <a:pt x="10107548" y="1937763"/>
                </a:moveTo>
                <a:lnTo>
                  <a:pt x="9957242" y="2198116"/>
                </a:lnTo>
                <a:lnTo>
                  <a:pt x="10107548" y="2458468"/>
                </a:lnTo>
                <a:lnTo>
                  <a:pt x="10408266" y="2458468"/>
                </a:lnTo>
                <a:lnTo>
                  <a:pt x="10558574" y="2198116"/>
                </a:lnTo>
                <a:lnTo>
                  <a:pt x="10408266" y="1937763"/>
                </a:lnTo>
                <a:close/>
                <a:moveTo>
                  <a:pt x="9163372" y="1937763"/>
                </a:moveTo>
                <a:lnTo>
                  <a:pt x="9013065" y="2198116"/>
                </a:lnTo>
                <a:lnTo>
                  <a:pt x="9163372" y="2458468"/>
                </a:lnTo>
                <a:lnTo>
                  <a:pt x="9464094" y="2458468"/>
                </a:lnTo>
                <a:lnTo>
                  <a:pt x="9614402" y="2198116"/>
                </a:lnTo>
                <a:lnTo>
                  <a:pt x="9464094" y="1937763"/>
                </a:lnTo>
                <a:close/>
                <a:moveTo>
                  <a:pt x="8223695" y="1937763"/>
                </a:moveTo>
                <a:lnTo>
                  <a:pt x="8075226" y="2194837"/>
                </a:lnTo>
                <a:lnTo>
                  <a:pt x="8227483" y="2458470"/>
                </a:lnTo>
                <a:lnTo>
                  <a:pt x="8519919" y="2458470"/>
                </a:lnTo>
                <a:lnTo>
                  <a:pt x="8670227" y="2198116"/>
                </a:lnTo>
                <a:lnTo>
                  <a:pt x="8519919" y="1937763"/>
                </a:lnTo>
                <a:close/>
                <a:moveTo>
                  <a:pt x="7283729" y="1934483"/>
                </a:moveTo>
                <a:lnTo>
                  <a:pt x="7133421" y="2194837"/>
                </a:lnTo>
                <a:lnTo>
                  <a:pt x="7283729" y="2455189"/>
                </a:lnTo>
                <a:lnTo>
                  <a:pt x="7584454" y="2455189"/>
                </a:lnTo>
                <a:lnTo>
                  <a:pt x="7734762" y="2194837"/>
                </a:lnTo>
                <a:lnTo>
                  <a:pt x="7584454" y="1934483"/>
                </a:lnTo>
                <a:close/>
                <a:moveTo>
                  <a:pt x="6339556" y="1934483"/>
                </a:moveTo>
                <a:lnTo>
                  <a:pt x="6189252" y="2194837"/>
                </a:lnTo>
                <a:lnTo>
                  <a:pt x="6339556" y="2455189"/>
                </a:lnTo>
                <a:lnTo>
                  <a:pt x="6640281" y="2455189"/>
                </a:lnTo>
                <a:lnTo>
                  <a:pt x="6790588" y="2194837"/>
                </a:lnTo>
                <a:lnTo>
                  <a:pt x="6640281" y="1934483"/>
                </a:lnTo>
                <a:close/>
                <a:moveTo>
                  <a:pt x="5395387" y="1934483"/>
                </a:moveTo>
                <a:lnTo>
                  <a:pt x="5245080" y="2194837"/>
                </a:lnTo>
                <a:lnTo>
                  <a:pt x="5395387" y="2455189"/>
                </a:lnTo>
                <a:lnTo>
                  <a:pt x="5696111" y="2455189"/>
                </a:lnTo>
                <a:lnTo>
                  <a:pt x="5846419" y="2194837"/>
                </a:lnTo>
                <a:lnTo>
                  <a:pt x="5696111" y="1934483"/>
                </a:lnTo>
                <a:close/>
                <a:moveTo>
                  <a:pt x="4451222" y="1934483"/>
                </a:moveTo>
                <a:lnTo>
                  <a:pt x="4300914" y="2194837"/>
                </a:lnTo>
                <a:lnTo>
                  <a:pt x="4451222" y="2455189"/>
                </a:lnTo>
                <a:lnTo>
                  <a:pt x="4751935" y="2455189"/>
                </a:lnTo>
                <a:lnTo>
                  <a:pt x="4902243" y="2194837"/>
                </a:lnTo>
                <a:lnTo>
                  <a:pt x="4751935" y="1934483"/>
                </a:lnTo>
                <a:close/>
                <a:moveTo>
                  <a:pt x="3511703" y="1933725"/>
                </a:moveTo>
                <a:lnTo>
                  <a:pt x="3361395" y="2194078"/>
                </a:lnTo>
                <a:lnTo>
                  <a:pt x="3511703" y="2454430"/>
                </a:lnTo>
                <a:lnTo>
                  <a:pt x="3810451" y="2454430"/>
                </a:lnTo>
                <a:lnTo>
                  <a:pt x="3960407" y="2194780"/>
                </a:lnTo>
                <a:lnTo>
                  <a:pt x="3809697" y="1933725"/>
                </a:lnTo>
                <a:close/>
                <a:moveTo>
                  <a:pt x="2567529" y="1933725"/>
                </a:moveTo>
                <a:lnTo>
                  <a:pt x="2417222" y="2194078"/>
                </a:lnTo>
                <a:lnTo>
                  <a:pt x="2567529" y="2454430"/>
                </a:lnTo>
                <a:lnTo>
                  <a:pt x="2868255" y="2454430"/>
                </a:lnTo>
                <a:lnTo>
                  <a:pt x="3018562" y="2194078"/>
                </a:lnTo>
                <a:lnTo>
                  <a:pt x="2868255" y="1933725"/>
                </a:lnTo>
                <a:close/>
                <a:moveTo>
                  <a:pt x="1623363" y="1933725"/>
                </a:moveTo>
                <a:lnTo>
                  <a:pt x="1473056" y="2194078"/>
                </a:lnTo>
                <a:lnTo>
                  <a:pt x="1623363" y="2454430"/>
                </a:lnTo>
                <a:lnTo>
                  <a:pt x="1924081" y="2454430"/>
                </a:lnTo>
                <a:lnTo>
                  <a:pt x="2074389" y="2194078"/>
                </a:lnTo>
                <a:lnTo>
                  <a:pt x="1924081" y="1933725"/>
                </a:lnTo>
                <a:close/>
                <a:moveTo>
                  <a:pt x="679187" y="1933725"/>
                </a:moveTo>
                <a:lnTo>
                  <a:pt x="528879" y="2194078"/>
                </a:lnTo>
                <a:lnTo>
                  <a:pt x="679187" y="2454430"/>
                </a:lnTo>
                <a:lnTo>
                  <a:pt x="979909" y="2454430"/>
                </a:lnTo>
                <a:lnTo>
                  <a:pt x="1130216" y="2194078"/>
                </a:lnTo>
                <a:lnTo>
                  <a:pt x="979909" y="1933725"/>
                </a:lnTo>
                <a:close/>
                <a:moveTo>
                  <a:pt x="11523801" y="1666448"/>
                </a:moveTo>
                <a:lnTo>
                  <a:pt x="11373493" y="1926802"/>
                </a:lnTo>
                <a:lnTo>
                  <a:pt x="11523801" y="2187154"/>
                </a:lnTo>
                <a:lnTo>
                  <a:pt x="11824526" y="2187154"/>
                </a:lnTo>
                <a:lnTo>
                  <a:pt x="11974834" y="1926802"/>
                </a:lnTo>
                <a:lnTo>
                  <a:pt x="11824526" y="1666448"/>
                </a:lnTo>
                <a:close/>
                <a:moveTo>
                  <a:pt x="10579628" y="1666448"/>
                </a:moveTo>
                <a:lnTo>
                  <a:pt x="10429324" y="1926802"/>
                </a:lnTo>
                <a:lnTo>
                  <a:pt x="10579628" y="2187154"/>
                </a:lnTo>
                <a:lnTo>
                  <a:pt x="10880353" y="2187154"/>
                </a:lnTo>
                <a:lnTo>
                  <a:pt x="11030660" y="1926802"/>
                </a:lnTo>
                <a:lnTo>
                  <a:pt x="10880353" y="1666448"/>
                </a:lnTo>
                <a:close/>
                <a:moveTo>
                  <a:pt x="9635460" y="1666448"/>
                </a:moveTo>
                <a:lnTo>
                  <a:pt x="9485152" y="1926802"/>
                </a:lnTo>
                <a:lnTo>
                  <a:pt x="9635460" y="2187154"/>
                </a:lnTo>
                <a:lnTo>
                  <a:pt x="9936182" y="2187154"/>
                </a:lnTo>
                <a:lnTo>
                  <a:pt x="10086490" y="1926802"/>
                </a:lnTo>
                <a:lnTo>
                  <a:pt x="9936182" y="1666448"/>
                </a:lnTo>
                <a:close/>
                <a:moveTo>
                  <a:pt x="8691283" y="1666448"/>
                </a:moveTo>
                <a:lnTo>
                  <a:pt x="8540975" y="1926802"/>
                </a:lnTo>
                <a:lnTo>
                  <a:pt x="8691283" y="2187154"/>
                </a:lnTo>
                <a:lnTo>
                  <a:pt x="8992005" y="2187154"/>
                </a:lnTo>
                <a:lnTo>
                  <a:pt x="9142313" y="1926802"/>
                </a:lnTo>
                <a:lnTo>
                  <a:pt x="8992005" y="1666448"/>
                </a:lnTo>
                <a:close/>
                <a:moveTo>
                  <a:pt x="7755817" y="1663169"/>
                </a:moveTo>
                <a:lnTo>
                  <a:pt x="7605509" y="1923523"/>
                </a:lnTo>
                <a:lnTo>
                  <a:pt x="7755817" y="2183875"/>
                </a:lnTo>
                <a:lnTo>
                  <a:pt x="8051979" y="2183875"/>
                </a:lnTo>
                <a:lnTo>
                  <a:pt x="8200479" y="1926745"/>
                </a:lnTo>
                <a:lnTo>
                  <a:pt x="8048315" y="1663169"/>
                </a:lnTo>
                <a:close/>
                <a:moveTo>
                  <a:pt x="6811643" y="1663169"/>
                </a:moveTo>
                <a:lnTo>
                  <a:pt x="6661335" y="1923523"/>
                </a:lnTo>
                <a:lnTo>
                  <a:pt x="6811643" y="2183875"/>
                </a:lnTo>
                <a:lnTo>
                  <a:pt x="7112368" y="2183875"/>
                </a:lnTo>
                <a:lnTo>
                  <a:pt x="7262676" y="1923523"/>
                </a:lnTo>
                <a:lnTo>
                  <a:pt x="7112368" y="1663169"/>
                </a:lnTo>
                <a:close/>
                <a:moveTo>
                  <a:pt x="5867477" y="1663169"/>
                </a:moveTo>
                <a:lnTo>
                  <a:pt x="5717170" y="1923523"/>
                </a:lnTo>
                <a:lnTo>
                  <a:pt x="5867477" y="2183875"/>
                </a:lnTo>
                <a:lnTo>
                  <a:pt x="6168194" y="2183875"/>
                </a:lnTo>
                <a:lnTo>
                  <a:pt x="6318502" y="1923523"/>
                </a:lnTo>
                <a:lnTo>
                  <a:pt x="6168194" y="1663169"/>
                </a:lnTo>
                <a:close/>
                <a:moveTo>
                  <a:pt x="4923300" y="1663169"/>
                </a:moveTo>
                <a:lnTo>
                  <a:pt x="4772993" y="1923523"/>
                </a:lnTo>
                <a:lnTo>
                  <a:pt x="4923300" y="2183875"/>
                </a:lnTo>
                <a:lnTo>
                  <a:pt x="5224022" y="2183875"/>
                </a:lnTo>
                <a:lnTo>
                  <a:pt x="5374330" y="1923523"/>
                </a:lnTo>
                <a:lnTo>
                  <a:pt x="5224022" y="1663169"/>
                </a:lnTo>
                <a:close/>
                <a:moveTo>
                  <a:pt x="3981038" y="1663169"/>
                </a:moveTo>
                <a:lnTo>
                  <a:pt x="3831113" y="1922763"/>
                </a:lnTo>
                <a:lnTo>
                  <a:pt x="3981914" y="2183876"/>
                </a:lnTo>
                <a:lnTo>
                  <a:pt x="4279847" y="2183876"/>
                </a:lnTo>
                <a:lnTo>
                  <a:pt x="4430155" y="1923523"/>
                </a:lnTo>
                <a:lnTo>
                  <a:pt x="4279847" y="1663169"/>
                </a:lnTo>
                <a:close/>
                <a:moveTo>
                  <a:pt x="3039616" y="1662410"/>
                </a:moveTo>
                <a:lnTo>
                  <a:pt x="2889308" y="1922764"/>
                </a:lnTo>
                <a:lnTo>
                  <a:pt x="3039616" y="2183116"/>
                </a:lnTo>
                <a:lnTo>
                  <a:pt x="3340341" y="2183116"/>
                </a:lnTo>
                <a:lnTo>
                  <a:pt x="3490649" y="1922764"/>
                </a:lnTo>
                <a:lnTo>
                  <a:pt x="3340341" y="1662410"/>
                </a:lnTo>
                <a:close/>
                <a:moveTo>
                  <a:pt x="2095442" y="1662410"/>
                </a:moveTo>
                <a:lnTo>
                  <a:pt x="1945139" y="1922764"/>
                </a:lnTo>
                <a:lnTo>
                  <a:pt x="2095442" y="2183116"/>
                </a:lnTo>
                <a:lnTo>
                  <a:pt x="2396167" y="2183116"/>
                </a:lnTo>
                <a:lnTo>
                  <a:pt x="2546475" y="1922764"/>
                </a:lnTo>
                <a:lnTo>
                  <a:pt x="2396167" y="1662410"/>
                </a:lnTo>
                <a:close/>
                <a:moveTo>
                  <a:pt x="1151274" y="1662410"/>
                </a:moveTo>
                <a:lnTo>
                  <a:pt x="1000966" y="1922764"/>
                </a:lnTo>
                <a:lnTo>
                  <a:pt x="1151274" y="2183116"/>
                </a:lnTo>
                <a:lnTo>
                  <a:pt x="1451997" y="2183116"/>
                </a:lnTo>
                <a:lnTo>
                  <a:pt x="1602305" y="1922764"/>
                </a:lnTo>
                <a:lnTo>
                  <a:pt x="1451997" y="1662410"/>
                </a:lnTo>
                <a:close/>
                <a:moveTo>
                  <a:pt x="207097" y="1662410"/>
                </a:moveTo>
                <a:lnTo>
                  <a:pt x="56789" y="1922764"/>
                </a:lnTo>
                <a:lnTo>
                  <a:pt x="207097" y="2183116"/>
                </a:lnTo>
                <a:lnTo>
                  <a:pt x="507820" y="2183116"/>
                </a:lnTo>
                <a:lnTo>
                  <a:pt x="658128" y="1922764"/>
                </a:lnTo>
                <a:lnTo>
                  <a:pt x="507820" y="1662410"/>
                </a:lnTo>
                <a:close/>
                <a:moveTo>
                  <a:pt x="11051715" y="1395134"/>
                </a:moveTo>
                <a:lnTo>
                  <a:pt x="10901407" y="1655488"/>
                </a:lnTo>
                <a:lnTo>
                  <a:pt x="11051715" y="1915840"/>
                </a:lnTo>
                <a:lnTo>
                  <a:pt x="11352440" y="1915840"/>
                </a:lnTo>
                <a:lnTo>
                  <a:pt x="11502748" y="1655488"/>
                </a:lnTo>
                <a:lnTo>
                  <a:pt x="11352440" y="1395134"/>
                </a:lnTo>
                <a:close/>
                <a:moveTo>
                  <a:pt x="10107548" y="1395134"/>
                </a:moveTo>
                <a:lnTo>
                  <a:pt x="9957242" y="1655488"/>
                </a:lnTo>
                <a:lnTo>
                  <a:pt x="10107548" y="1915840"/>
                </a:lnTo>
                <a:lnTo>
                  <a:pt x="10408267" y="1915840"/>
                </a:lnTo>
                <a:lnTo>
                  <a:pt x="10558574" y="1655488"/>
                </a:lnTo>
                <a:lnTo>
                  <a:pt x="10408267" y="1395134"/>
                </a:lnTo>
                <a:close/>
                <a:moveTo>
                  <a:pt x="9163372" y="1395134"/>
                </a:moveTo>
                <a:lnTo>
                  <a:pt x="9013065" y="1655488"/>
                </a:lnTo>
                <a:lnTo>
                  <a:pt x="9163372" y="1915840"/>
                </a:lnTo>
                <a:lnTo>
                  <a:pt x="9464094" y="1915840"/>
                </a:lnTo>
                <a:lnTo>
                  <a:pt x="9614402" y="1655488"/>
                </a:lnTo>
                <a:lnTo>
                  <a:pt x="9464094" y="1395134"/>
                </a:lnTo>
                <a:close/>
                <a:moveTo>
                  <a:pt x="8223695" y="1395134"/>
                </a:moveTo>
                <a:lnTo>
                  <a:pt x="8075226" y="1652207"/>
                </a:lnTo>
                <a:lnTo>
                  <a:pt x="8227483" y="1915841"/>
                </a:lnTo>
                <a:lnTo>
                  <a:pt x="8519920" y="1915841"/>
                </a:lnTo>
                <a:lnTo>
                  <a:pt x="8670228" y="1655488"/>
                </a:lnTo>
                <a:lnTo>
                  <a:pt x="8519920" y="1395134"/>
                </a:lnTo>
                <a:close/>
                <a:moveTo>
                  <a:pt x="7283729" y="1391855"/>
                </a:moveTo>
                <a:lnTo>
                  <a:pt x="7133421" y="1652208"/>
                </a:lnTo>
                <a:lnTo>
                  <a:pt x="7283729" y="1912561"/>
                </a:lnTo>
                <a:lnTo>
                  <a:pt x="7584454" y="1912561"/>
                </a:lnTo>
                <a:lnTo>
                  <a:pt x="7734762" y="1652208"/>
                </a:lnTo>
                <a:lnTo>
                  <a:pt x="7584454" y="1391855"/>
                </a:lnTo>
                <a:close/>
                <a:moveTo>
                  <a:pt x="6339556" y="1391855"/>
                </a:moveTo>
                <a:lnTo>
                  <a:pt x="6189252" y="1652208"/>
                </a:lnTo>
                <a:lnTo>
                  <a:pt x="6339556" y="1912561"/>
                </a:lnTo>
                <a:lnTo>
                  <a:pt x="6640281" y="1912561"/>
                </a:lnTo>
                <a:lnTo>
                  <a:pt x="6790588" y="1652208"/>
                </a:lnTo>
                <a:lnTo>
                  <a:pt x="6640281" y="1391855"/>
                </a:lnTo>
                <a:close/>
                <a:moveTo>
                  <a:pt x="5395388" y="1391855"/>
                </a:moveTo>
                <a:lnTo>
                  <a:pt x="5245080" y="1652208"/>
                </a:lnTo>
                <a:lnTo>
                  <a:pt x="5395388" y="1912561"/>
                </a:lnTo>
                <a:lnTo>
                  <a:pt x="5696111" y="1912561"/>
                </a:lnTo>
                <a:lnTo>
                  <a:pt x="5846419" y="1652208"/>
                </a:lnTo>
                <a:lnTo>
                  <a:pt x="5696111" y="1391855"/>
                </a:lnTo>
                <a:close/>
                <a:moveTo>
                  <a:pt x="4451211" y="1391855"/>
                </a:moveTo>
                <a:lnTo>
                  <a:pt x="4300903" y="1652208"/>
                </a:lnTo>
                <a:lnTo>
                  <a:pt x="4451211" y="1912561"/>
                </a:lnTo>
                <a:lnTo>
                  <a:pt x="4751934" y="1912561"/>
                </a:lnTo>
                <a:lnTo>
                  <a:pt x="4902241" y="1652208"/>
                </a:lnTo>
                <a:lnTo>
                  <a:pt x="4751934" y="1391855"/>
                </a:lnTo>
                <a:close/>
                <a:moveTo>
                  <a:pt x="3511703" y="1391096"/>
                </a:moveTo>
                <a:lnTo>
                  <a:pt x="3361395" y="1651450"/>
                </a:lnTo>
                <a:lnTo>
                  <a:pt x="3511703" y="1911802"/>
                </a:lnTo>
                <a:lnTo>
                  <a:pt x="3810451" y="1911802"/>
                </a:lnTo>
                <a:lnTo>
                  <a:pt x="3960407" y="1652152"/>
                </a:lnTo>
                <a:lnTo>
                  <a:pt x="3809698" y="1391096"/>
                </a:lnTo>
                <a:close/>
                <a:moveTo>
                  <a:pt x="2567529" y="1391096"/>
                </a:moveTo>
                <a:lnTo>
                  <a:pt x="2417222" y="1651450"/>
                </a:lnTo>
                <a:lnTo>
                  <a:pt x="2567529" y="1911802"/>
                </a:lnTo>
                <a:lnTo>
                  <a:pt x="2868255" y="1911802"/>
                </a:lnTo>
                <a:lnTo>
                  <a:pt x="3018562" y="1651450"/>
                </a:lnTo>
                <a:lnTo>
                  <a:pt x="2868255" y="1391096"/>
                </a:lnTo>
                <a:close/>
                <a:moveTo>
                  <a:pt x="1623363" y="1391096"/>
                </a:moveTo>
                <a:lnTo>
                  <a:pt x="1473056" y="1651450"/>
                </a:lnTo>
                <a:lnTo>
                  <a:pt x="1623363" y="1911802"/>
                </a:lnTo>
                <a:lnTo>
                  <a:pt x="1924082" y="1911802"/>
                </a:lnTo>
                <a:lnTo>
                  <a:pt x="2074389" y="1651450"/>
                </a:lnTo>
                <a:lnTo>
                  <a:pt x="1924082" y="1391096"/>
                </a:lnTo>
                <a:close/>
                <a:moveTo>
                  <a:pt x="679187" y="1391096"/>
                </a:moveTo>
                <a:lnTo>
                  <a:pt x="528879" y="1651450"/>
                </a:lnTo>
                <a:lnTo>
                  <a:pt x="679187" y="1911802"/>
                </a:lnTo>
                <a:lnTo>
                  <a:pt x="979909" y="1911802"/>
                </a:lnTo>
                <a:lnTo>
                  <a:pt x="1130216" y="1651450"/>
                </a:lnTo>
                <a:lnTo>
                  <a:pt x="979909" y="1391096"/>
                </a:lnTo>
                <a:close/>
                <a:moveTo>
                  <a:pt x="11523801" y="1123820"/>
                </a:moveTo>
                <a:lnTo>
                  <a:pt x="11373493" y="1384173"/>
                </a:lnTo>
                <a:lnTo>
                  <a:pt x="11523801" y="1644526"/>
                </a:lnTo>
                <a:lnTo>
                  <a:pt x="11824526" y="1644526"/>
                </a:lnTo>
                <a:lnTo>
                  <a:pt x="11974834" y="1384173"/>
                </a:lnTo>
                <a:lnTo>
                  <a:pt x="11824526" y="1123820"/>
                </a:lnTo>
                <a:close/>
                <a:moveTo>
                  <a:pt x="10579628" y="1123820"/>
                </a:moveTo>
                <a:lnTo>
                  <a:pt x="10429324" y="1384173"/>
                </a:lnTo>
                <a:lnTo>
                  <a:pt x="10579628" y="1644526"/>
                </a:lnTo>
                <a:lnTo>
                  <a:pt x="10880353" y="1644526"/>
                </a:lnTo>
                <a:lnTo>
                  <a:pt x="11030660" y="1384173"/>
                </a:lnTo>
                <a:lnTo>
                  <a:pt x="10880353" y="1123820"/>
                </a:lnTo>
                <a:close/>
                <a:moveTo>
                  <a:pt x="9635460" y="1123820"/>
                </a:moveTo>
                <a:lnTo>
                  <a:pt x="9485152" y="1384173"/>
                </a:lnTo>
                <a:lnTo>
                  <a:pt x="9635460" y="1644526"/>
                </a:lnTo>
                <a:lnTo>
                  <a:pt x="9936184" y="1644526"/>
                </a:lnTo>
                <a:lnTo>
                  <a:pt x="10086490" y="1384173"/>
                </a:lnTo>
                <a:lnTo>
                  <a:pt x="9936184" y="1123820"/>
                </a:lnTo>
                <a:close/>
                <a:moveTo>
                  <a:pt x="8691283" y="1123820"/>
                </a:moveTo>
                <a:lnTo>
                  <a:pt x="8540975" y="1384173"/>
                </a:lnTo>
                <a:lnTo>
                  <a:pt x="8691283" y="1644526"/>
                </a:lnTo>
                <a:lnTo>
                  <a:pt x="8992007" y="1644526"/>
                </a:lnTo>
                <a:lnTo>
                  <a:pt x="9142314" y="1384173"/>
                </a:lnTo>
                <a:lnTo>
                  <a:pt x="8992007" y="1123820"/>
                </a:lnTo>
                <a:close/>
                <a:moveTo>
                  <a:pt x="7755817" y="1120541"/>
                </a:moveTo>
                <a:lnTo>
                  <a:pt x="7605509" y="1380894"/>
                </a:lnTo>
                <a:lnTo>
                  <a:pt x="7755817" y="1641246"/>
                </a:lnTo>
                <a:lnTo>
                  <a:pt x="8051980" y="1641246"/>
                </a:lnTo>
                <a:lnTo>
                  <a:pt x="8200480" y="1384117"/>
                </a:lnTo>
                <a:lnTo>
                  <a:pt x="8048314" y="1120541"/>
                </a:lnTo>
                <a:close/>
                <a:moveTo>
                  <a:pt x="6811643" y="1120541"/>
                </a:moveTo>
                <a:lnTo>
                  <a:pt x="6661335" y="1380894"/>
                </a:lnTo>
                <a:lnTo>
                  <a:pt x="6811643" y="1641246"/>
                </a:lnTo>
                <a:lnTo>
                  <a:pt x="7112368" y="1641246"/>
                </a:lnTo>
                <a:lnTo>
                  <a:pt x="7262676" y="1380894"/>
                </a:lnTo>
                <a:lnTo>
                  <a:pt x="7112368" y="1120541"/>
                </a:lnTo>
                <a:close/>
                <a:moveTo>
                  <a:pt x="5867477" y="1120541"/>
                </a:moveTo>
                <a:lnTo>
                  <a:pt x="5717170" y="1380894"/>
                </a:lnTo>
                <a:lnTo>
                  <a:pt x="5867477" y="1641246"/>
                </a:lnTo>
                <a:lnTo>
                  <a:pt x="6168196" y="1641246"/>
                </a:lnTo>
                <a:lnTo>
                  <a:pt x="6318502" y="1380894"/>
                </a:lnTo>
                <a:lnTo>
                  <a:pt x="6168196" y="1120541"/>
                </a:lnTo>
                <a:close/>
                <a:moveTo>
                  <a:pt x="4923300" y="1120541"/>
                </a:moveTo>
                <a:lnTo>
                  <a:pt x="4772993" y="1380894"/>
                </a:lnTo>
                <a:lnTo>
                  <a:pt x="4923300" y="1641246"/>
                </a:lnTo>
                <a:lnTo>
                  <a:pt x="5224022" y="1641246"/>
                </a:lnTo>
                <a:lnTo>
                  <a:pt x="5374330" y="1380894"/>
                </a:lnTo>
                <a:lnTo>
                  <a:pt x="5224022" y="1120541"/>
                </a:lnTo>
                <a:close/>
                <a:moveTo>
                  <a:pt x="3981038" y="1120541"/>
                </a:moveTo>
                <a:lnTo>
                  <a:pt x="3831113" y="1380134"/>
                </a:lnTo>
                <a:lnTo>
                  <a:pt x="3981914" y="1641248"/>
                </a:lnTo>
                <a:lnTo>
                  <a:pt x="4279848" y="1641248"/>
                </a:lnTo>
                <a:lnTo>
                  <a:pt x="4430156" y="1380894"/>
                </a:lnTo>
                <a:lnTo>
                  <a:pt x="4279848" y="1120541"/>
                </a:lnTo>
                <a:close/>
                <a:moveTo>
                  <a:pt x="3039616" y="1119782"/>
                </a:moveTo>
                <a:lnTo>
                  <a:pt x="2889308" y="1380136"/>
                </a:lnTo>
                <a:lnTo>
                  <a:pt x="3039616" y="1640488"/>
                </a:lnTo>
                <a:lnTo>
                  <a:pt x="3340341" y="1640488"/>
                </a:lnTo>
                <a:lnTo>
                  <a:pt x="3490649" y="1380136"/>
                </a:lnTo>
                <a:lnTo>
                  <a:pt x="3340341" y="1119782"/>
                </a:lnTo>
                <a:close/>
                <a:moveTo>
                  <a:pt x="2095442" y="1119782"/>
                </a:moveTo>
                <a:lnTo>
                  <a:pt x="1945139" y="1380136"/>
                </a:lnTo>
                <a:lnTo>
                  <a:pt x="2095442" y="1640488"/>
                </a:lnTo>
                <a:lnTo>
                  <a:pt x="2396167" y="1640488"/>
                </a:lnTo>
                <a:lnTo>
                  <a:pt x="2546475" y="1380136"/>
                </a:lnTo>
                <a:lnTo>
                  <a:pt x="2396167" y="1119782"/>
                </a:lnTo>
                <a:close/>
                <a:moveTo>
                  <a:pt x="1151274" y="1119782"/>
                </a:moveTo>
                <a:lnTo>
                  <a:pt x="1000966" y="1380136"/>
                </a:lnTo>
                <a:lnTo>
                  <a:pt x="1151274" y="1640488"/>
                </a:lnTo>
                <a:lnTo>
                  <a:pt x="1451998" y="1640488"/>
                </a:lnTo>
                <a:lnTo>
                  <a:pt x="1602305" y="1380136"/>
                </a:lnTo>
                <a:lnTo>
                  <a:pt x="1451998" y="1119782"/>
                </a:lnTo>
                <a:close/>
                <a:moveTo>
                  <a:pt x="207097" y="1119782"/>
                </a:moveTo>
                <a:lnTo>
                  <a:pt x="56789" y="1380136"/>
                </a:lnTo>
                <a:lnTo>
                  <a:pt x="207097" y="1640488"/>
                </a:lnTo>
                <a:lnTo>
                  <a:pt x="507821" y="1640488"/>
                </a:lnTo>
                <a:lnTo>
                  <a:pt x="658129" y="1380136"/>
                </a:lnTo>
                <a:lnTo>
                  <a:pt x="507821" y="1119782"/>
                </a:lnTo>
                <a:close/>
                <a:moveTo>
                  <a:pt x="11051715" y="852523"/>
                </a:moveTo>
                <a:lnTo>
                  <a:pt x="10901407" y="1112859"/>
                </a:lnTo>
                <a:lnTo>
                  <a:pt x="11051715" y="1373212"/>
                </a:lnTo>
                <a:lnTo>
                  <a:pt x="11352440" y="1373212"/>
                </a:lnTo>
                <a:lnTo>
                  <a:pt x="11502748" y="1112859"/>
                </a:lnTo>
                <a:lnTo>
                  <a:pt x="11352440" y="852523"/>
                </a:lnTo>
                <a:close/>
                <a:moveTo>
                  <a:pt x="10107550" y="852520"/>
                </a:moveTo>
                <a:lnTo>
                  <a:pt x="9957243" y="1112859"/>
                </a:lnTo>
                <a:lnTo>
                  <a:pt x="10107550" y="1373212"/>
                </a:lnTo>
                <a:lnTo>
                  <a:pt x="10408267" y="1373212"/>
                </a:lnTo>
                <a:lnTo>
                  <a:pt x="10558574" y="1112859"/>
                </a:lnTo>
                <a:lnTo>
                  <a:pt x="10408271" y="852520"/>
                </a:lnTo>
                <a:close/>
                <a:moveTo>
                  <a:pt x="9163374" y="852515"/>
                </a:moveTo>
                <a:lnTo>
                  <a:pt x="9013066" y="1112859"/>
                </a:lnTo>
                <a:lnTo>
                  <a:pt x="9163374" y="1373212"/>
                </a:lnTo>
                <a:lnTo>
                  <a:pt x="9464094" y="1373212"/>
                </a:lnTo>
                <a:lnTo>
                  <a:pt x="9614402" y="1112859"/>
                </a:lnTo>
                <a:lnTo>
                  <a:pt x="9464098" y="852515"/>
                </a:lnTo>
                <a:close/>
                <a:moveTo>
                  <a:pt x="8223693" y="852509"/>
                </a:moveTo>
                <a:lnTo>
                  <a:pt x="8075226" y="1109579"/>
                </a:lnTo>
                <a:lnTo>
                  <a:pt x="8227483" y="1373212"/>
                </a:lnTo>
                <a:lnTo>
                  <a:pt x="8519920" y="1373212"/>
                </a:lnTo>
                <a:lnTo>
                  <a:pt x="8670228" y="1112859"/>
                </a:lnTo>
                <a:lnTo>
                  <a:pt x="8529148" y="868491"/>
                </a:lnTo>
                <a:lnTo>
                  <a:pt x="8519922" y="852509"/>
                </a:lnTo>
                <a:close/>
                <a:moveTo>
                  <a:pt x="7283729" y="849226"/>
                </a:moveTo>
                <a:lnTo>
                  <a:pt x="7133421" y="1109580"/>
                </a:lnTo>
                <a:lnTo>
                  <a:pt x="7283729" y="1369932"/>
                </a:lnTo>
                <a:lnTo>
                  <a:pt x="7584454" y="1369932"/>
                </a:lnTo>
                <a:lnTo>
                  <a:pt x="7734762" y="1109580"/>
                </a:lnTo>
                <a:lnTo>
                  <a:pt x="7584454" y="849226"/>
                </a:lnTo>
                <a:close/>
                <a:moveTo>
                  <a:pt x="6339556" y="849226"/>
                </a:moveTo>
                <a:lnTo>
                  <a:pt x="6189252" y="1109580"/>
                </a:lnTo>
                <a:lnTo>
                  <a:pt x="6339556" y="1369932"/>
                </a:lnTo>
                <a:lnTo>
                  <a:pt x="6640281" y="1369932"/>
                </a:lnTo>
                <a:lnTo>
                  <a:pt x="6790588" y="1109580"/>
                </a:lnTo>
                <a:lnTo>
                  <a:pt x="6640281" y="849226"/>
                </a:lnTo>
                <a:close/>
                <a:moveTo>
                  <a:pt x="5395388" y="849226"/>
                </a:moveTo>
                <a:lnTo>
                  <a:pt x="5245080" y="1109580"/>
                </a:lnTo>
                <a:lnTo>
                  <a:pt x="5395388" y="1369932"/>
                </a:lnTo>
                <a:lnTo>
                  <a:pt x="5696113" y="1369932"/>
                </a:lnTo>
                <a:lnTo>
                  <a:pt x="5846419" y="1109580"/>
                </a:lnTo>
                <a:lnTo>
                  <a:pt x="5696113" y="849226"/>
                </a:lnTo>
                <a:close/>
                <a:moveTo>
                  <a:pt x="4451211" y="849226"/>
                </a:moveTo>
                <a:lnTo>
                  <a:pt x="4300903" y="1109580"/>
                </a:lnTo>
                <a:lnTo>
                  <a:pt x="4451211" y="1369932"/>
                </a:lnTo>
                <a:lnTo>
                  <a:pt x="4751935" y="1369932"/>
                </a:lnTo>
                <a:lnTo>
                  <a:pt x="4902243" y="1109580"/>
                </a:lnTo>
                <a:lnTo>
                  <a:pt x="4751935" y="849226"/>
                </a:lnTo>
                <a:close/>
                <a:moveTo>
                  <a:pt x="3511703" y="848485"/>
                </a:moveTo>
                <a:lnTo>
                  <a:pt x="3361395" y="1108821"/>
                </a:lnTo>
                <a:lnTo>
                  <a:pt x="3511703" y="1369173"/>
                </a:lnTo>
                <a:lnTo>
                  <a:pt x="3810452" y="1369173"/>
                </a:lnTo>
                <a:lnTo>
                  <a:pt x="3960408" y="1109523"/>
                </a:lnTo>
                <a:lnTo>
                  <a:pt x="3809707" y="848485"/>
                </a:lnTo>
                <a:close/>
                <a:moveTo>
                  <a:pt x="2567529" y="848485"/>
                </a:moveTo>
                <a:lnTo>
                  <a:pt x="2417222" y="1108821"/>
                </a:lnTo>
                <a:lnTo>
                  <a:pt x="2567529" y="1369173"/>
                </a:lnTo>
                <a:lnTo>
                  <a:pt x="2868255" y="1369173"/>
                </a:lnTo>
                <a:lnTo>
                  <a:pt x="3018562" y="1108821"/>
                </a:lnTo>
                <a:lnTo>
                  <a:pt x="2868255" y="848485"/>
                </a:lnTo>
                <a:close/>
                <a:moveTo>
                  <a:pt x="1623365" y="848483"/>
                </a:moveTo>
                <a:lnTo>
                  <a:pt x="1473057" y="1108821"/>
                </a:lnTo>
                <a:lnTo>
                  <a:pt x="1623365" y="1369173"/>
                </a:lnTo>
                <a:lnTo>
                  <a:pt x="1924082" y="1369173"/>
                </a:lnTo>
                <a:lnTo>
                  <a:pt x="2074389" y="1108821"/>
                </a:lnTo>
                <a:lnTo>
                  <a:pt x="1924085" y="848483"/>
                </a:lnTo>
                <a:close/>
                <a:moveTo>
                  <a:pt x="679188" y="848477"/>
                </a:moveTo>
                <a:lnTo>
                  <a:pt x="528880" y="1108821"/>
                </a:lnTo>
                <a:lnTo>
                  <a:pt x="679188" y="1369173"/>
                </a:lnTo>
                <a:lnTo>
                  <a:pt x="979909" y="1369173"/>
                </a:lnTo>
                <a:lnTo>
                  <a:pt x="1130216" y="1108821"/>
                </a:lnTo>
                <a:lnTo>
                  <a:pt x="979913" y="848477"/>
                </a:lnTo>
                <a:close/>
                <a:moveTo>
                  <a:pt x="11523801" y="581212"/>
                </a:moveTo>
                <a:lnTo>
                  <a:pt x="11373493" y="841563"/>
                </a:lnTo>
                <a:lnTo>
                  <a:pt x="11523801" y="1101915"/>
                </a:lnTo>
                <a:lnTo>
                  <a:pt x="11824526" y="1101915"/>
                </a:lnTo>
                <a:lnTo>
                  <a:pt x="11974834" y="841563"/>
                </a:lnTo>
                <a:lnTo>
                  <a:pt x="11824526" y="581212"/>
                </a:lnTo>
                <a:close/>
                <a:moveTo>
                  <a:pt x="10579628" y="581207"/>
                </a:moveTo>
                <a:lnTo>
                  <a:pt x="10429324" y="841561"/>
                </a:lnTo>
                <a:lnTo>
                  <a:pt x="10579628" y="1101912"/>
                </a:lnTo>
                <a:lnTo>
                  <a:pt x="10880353" y="1101912"/>
                </a:lnTo>
                <a:lnTo>
                  <a:pt x="11030660" y="841560"/>
                </a:lnTo>
                <a:lnTo>
                  <a:pt x="10880353" y="581207"/>
                </a:lnTo>
                <a:close/>
                <a:moveTo>
                  <a:pt x="9635461" y="581202"/>
                </a:moveTo>
                <a:lnTo>
                  <a:pt x="9485152" y="841555"/>
                </a:lnTo>
                <a:lnTo>
                  <a:pt x="9558717" y="968980"/>
                </a:lnTo>
                <a:lnTo>
                  <a:pt x="9635460" y="1101906"/>
                </a:lnTo>
                <a:lnTo>
                  <a:pt x="9936184" y="1101906"/>
                </a:lnTo>
                <a:lnTo>
                  <a:pt x="10086491" y="841553"/>
                </a:lnTo>
                <a:lnTo>
                  <a:pt x="10065775" y="805671"/>
                </a:lnTo>
                <a:lnTo>
                  <a:pt x="9936184" y="581202"/>
                </a:lnTo>
                <a:close/>
                <a:moveTo>
                  <a:pt x="8691283" y="581196"/>
                </a:moveTo>
                <a:lnTo>
                  <a:pt x="8540975" y="841548"/>
                </a:lnTo>
                <a:lnTo>
                  <a:pt x="8691282" y="1101900"/>
                </a:lnTo>
                <a:lnTo>
                  <a:pt x="8992007" y="1101900"/>
                </a:lnTo>
                <a:lnTo>
                  <a:pt x="9142314" y="841547"/>
                </a:lnTo>
                <a:lnTo>
                  <a:pt x="8992008" y="581196"/>
                </a:lnTo>
                <a:close/>
                <a:moveTo>
                  <a:pt x="7755817" y="577929"/>
                </a:moveTo>
                <a:lnTo>
                  <a:pt x="7605509" y="838266"/>
                </a:lnTo>
                <a:lnTo>
                  <a:pt x="7755817" y="1098618"/>
                </a:lnTo>
                <a:lnTo>
                  <a:pt x="8051982" y="1098618"/>
                </a:lnTo>
                <a:lnTo>
                  <a:pt x="8200480" y="841491"/>
                </a:lnTo>
                <a:lnTo>
                  <a:pt x="8048324" y="577929"/>
                </a:lnTo>
                <a:close/>
                <a:moveTo>
                  <a:pt x="6811643" y="577929"/>
                </a:moveTo>
                <a:lnTo>
                  <a:pt x="6661335" y="838266"/>
                </a:lnTo>
                <a:lnTo>
                  <a:pt x="6811643" y="1098618"/>
                </a:lnTo>
                <a:lnTo>
                  <a:pt x="7112368" y="1098618"/>
                </a:lnTo>
                <a:lnTo>
                  <a:pt x="7262676" y="838266"/>
                </a:lnTo>
                <a:lnTo>
                  <a:pt x="7112368" y="577929"/>
                </a:lnTo>
                <a:close/>
                <a:moveTo>
                  <a:pt x="5867479" y="577927"/>
                </a:moveTo>
                <a:lnTo>
                  <a:pt x="5717171" y="838266"/>
                </a:lnTo>
                <a:lnTo>
                  <a:pt x="5867479" y="1098618"/>
                </a:lnTo>
                <a:lnTo>
                  <a:pt x="6168196" y="1098618"/>
                </a:lnTo>
                <a:lnTo>
                  <a:pt x="6318502" y="838266"/>
                </a:lnTo>
                <a:lnTo>
                  <a:pt x="6168199" y="577927"/>
                </a:lnTo>
                <a:close/>
                <a:moveTo>
                  <a:pt x="4923302" y="577921"/>
                </a:moveTo>
                <a:lnTo>
                  <a:pt x="4772994" y="838266"/>
                </a:lnTo>
                <a:lnTo>
                  <a:pt x="4923302" y="1098618"/>
                </a:lnTo>
                <a:lnTo>
                  <a:pt x="5224022" y="1098618"/>
                </a:lnTo>
                <a:lnTo>
                  <a:pt x="5374330" y="838266"/>
                </a:lnTo>
                <a:lnTo>
                  <a:pt x="5224027" y="577921"/>
                </a:lnTo>
                <a:close/>
                <a:moveTo>
                  <a:pt x="3981047" y="577916"/>
                </a:moveTo>
                <a:lnTo>
                  <a:pt x="3831113" y="837525"/>
                </a:lnTo>
                <a:lnTo>
                  <a:pt x="3981914" y="1098619"/>
                </a:lnTo>
                <a:lnTo>
                  <a:pt x="4279848" y="1098619"/>
                </a:lnTo>
                <a:lnTo>
                  <a:pt x="4430156" y="838266"/>
                </a:lnTo>
                <a:lnTo>
                  <a:pt x="4289076" y="593898"/>
                </a:lnTo>
                <a:lnTo>
                  <a:pt x="4279850" y="577916"/>
                </a:lnTo>
                <a:close/>
                <a:moveTo>
                  <a:pt x="3039616" y="577174"/>
                </a:moveTo>
                <a:lnTo>
                  <a:pt x="2889308" y="837525"/>
                </a:lnTo>
                <a:lnTo>
                  <a:pt x="3039616" y="1097878"/>
                </a:lnTo>
                <a:lnTo>
                  <a:pt x="3340341" y="1097878"/>
                </a:lnTo>
                <a:lnTo>
                  <a:pt x="3490649" y="837525"/>
                </a:lnTo>
                <a:lnTo>
                  <a:pt x="3340341" y="577174"/>
                </a:lnTo>
                <a:close/>
                <a:moveTo>
                  <a:pt x="2095442" y="577169"/>
                </a:moveTo>
                <a:lnTo>
                  <a:pt x="1945139" y="837523"/>
                </a:lnTo>
                <a:lnTo>
                  <a:pt x="2095442" y="1097874"/>
                </a:lnTo>
                <a:lnTo>
                  <a:pt x="2396167" y="1097874"/>
                </a:lnTo>
                <a:lnTo>
                  <a:pt x="2546475" y="837522"/>
                </a:lnTo>
                <a:lnTo>
                  <a:pt x="2396167" y="577169"/>
                </a:lnTo>
                <a:close/>
                <a:moveTo>
                  <a:pt x="1151275" y="577164"/>
                </a:moveTo>
                <a:lnTo>
                  <a:pt x="1000966" y="837517"/>
                </a:lnTo>
                <a:lnTo>
                  <a:pt x="1074532" y="964942"/>
                </a:lnTo>
                <a:lnTo>
                  <a:pt x="1151274" y="1097868"/>
                </a:lnTo>
                <a:lnTo>
                  <a:pt x="1451998" y="1097868"/>
                </a:lnTo>
                <a:lnTo>
                  <a:pt x="1602306" y="837515"/>
                </a:lnTo>
                <a:lnTo>
                  <a:pt x="1581590" y="801632"/>
                </a:lnTo>
                <a:lnTo>
                  <a:pt x="1451998" y="577164"/>
                </a:lnTo>
                <a:close/>
                <a:moveTo>
                  <a:pt x="207097" y="577158"/>
                </a:moveTo>
                <a:lnTo>
                  <a:pt x="56789" y="837510"/>
                </a:lnTo>
                <a:lnTo>
                  <a:pt x="207096" y="1097863"/>
                </a:lnTo>
                <a:lnTo>
                  <a:pt x="507821" y="1097863"/>
                </a:lnTo>
                <a:lnTo>
                  <a:pt x="658129" y="837509"/>
                </a:lnTo>
                <a:lnTo>
                  <a:pt x="507822" y="577158"/>
                </a:lnTo>
                <a:close/>
                <a:moveTo>
                  <a:pt x="11051715" y="309899"/>
                </a:moveTo>
                <a:lnTo>
                  <a:pt x="10901408" y="570249"/>
                </a:lnTo>
                <a:lnTo>
                  <a:pt x="11051715" y="830600"/>
                </a:lnTo>
                <a:lnTo>
                  <a:pt x="11352440" y="830600"/>
                </a:lnTo>
                <a:lnTo>
                  <a:pt x="11502747" y="570249"/>
                </a:lnTo>
                <a:lnTo>
                  <a:pt x="11352440" y="309899"/>
                </a:lnTo>
                <a:close/>
                <a:moveTo>
                  <a:pt x="10107550" y="309894"/>
                </a:moveTo>
                <a:lnTo>
                  <a:pt x="9957243" y="570248"/>
                </a:lnTo>
                <a:lnTo>
                  <a:pt x="9976122" y="602947"/>
                </a:lnTo>
                <a:lnTo>
                  <a:pt x="10031986" y="699711"/>
                </a:lnTo>
                <a:lnTo>
                  <a:pt x="10107547" y="830593"/>
                </a:lnTo>
                <a:lnTo>
                  <a:pt x="10408269" y="830593"/>
                </a:lnTo>
                <a:lnTo>
                  <a:pt x="10558572" y="570243"/>
                </a:lnTo>
                <a:lnTo>
                  <a:pt x="10408271" y="309894"/>
                </a:lnTo>
                <a:close/>
                <a:moveTo>
                  <a:pt x="9163374" y="309888"/>
                </a:moveTo>
                <a:lnTo>
                  <a:pt x="9013066" y="570241"/>
                </a:lnTo>
                <a:lnTo>
                  <a:pt x="9021053" y="584074"/>
                </a:lnTo>
                <a:lnTo>
                  <a:pt x="9163370" y="830587"/>
                </a:lnTo>
                <a:lnTo>
                  <a:pt x="9464095" y="830587"/>
                </a:lnTo>
                <a:lnTo>
                  <a:pt x="9614403" y="570234"/>
                </a:lnTo>
                <a:lnTo>
                  <a:pt x="9581763" y="513698"/>
                </a:lnTo>
                <a:lnTo>
                  <a:pt x="9464098" y="309888"/>
                </a:lnTo>
                <a:close/>
                <a:moveTo>
                  <a:pt x="8223704" y="309882"/>
                </a:moveTo>
                <a:lnTo>
                  <a:pt x="8075226" y="566970"/>
                </a:lnTo>
                <a:lnTo>
                  <a:pt x="8227484" y="830587"/>
                </a:lnTo>
                <a:lnTo>
                  <a:pt x="8519922" y="830587"/>
                </a:lnTo>
                <a:lnTo>
                  <a:pt x="8670229" y="570234"/>
                </a:lnTo>
                <a:lnTo>
                  <a:pt x="8607724" y="461968"/>
                </a:lnTo>
                <a:lnTo>
                  <a:pt x="8519922" y="309882"/>
                </a:lnTo>
                <a:close/>
                <a:moveTo>
                  <a:pt x="7283729" y="306618"/>
                </a:moveTo>
                <a:lnTo>
                  <a:pt x="7133421" y="566970"/>
                </a:lnTo>
                <a:lnTo>
                  <a:pt x="7283729" y="827322"/>
                </a:lnTo>
                <a:lnTo>
                  <a:pt x="7584454" y="827322"/>
                </a:lnTo>
                <a:lnTo>
                  <a:pt x="7734762" y="566970"/>
                </a:lnTo>
                <a:lnTo>
                  <a:pt x="7584454" y="306618"/>
                </a:lnTo>
                <a:close/>
                <a:moveTo>
                  <a:pt x="6339556" y="306614"/>
                </a:moveTo>
                <a:lnTo>
                  <a:pt x="6189252" y="566967"/>
                </a:lnTo>
                <a:lnTo>
                  <a:pt x="6339556" y="827319"/>
                </a:lnTo>
                <a:lnTo>
                  <a:pt x="6640281" y="827319"/>
                </a:lnTo>
                <a:lnTo>
                  <a:pt x="6790588" y="566966"/>
                </a:lnTo>
                <a:lnTo>
                  <a:pt x="6640281" y="306614"/>
                </a:lnTo>
                <a:close/>
                <a:moveTo>
                  <a:pt x="5395389" y="306608"/>
                </a:moveTo>
                <a:lnTo>
                  <a:pt x="5245080" y="566962"/>
                </a:lnTo>
                <a:lnTo>
                  <a:pt x="5318645" y="694386"/>
                </a:lnTo>
                <a:lnTo>
                  <a:pt x="5395388" y="827313"/>
                </a:lnTo>
                <a:lnTo>
                  <a:pt x="5696113" y="827313"/>
                </a:lnTo>
                <a:lnTo>
                  <a:pt x="5846419" y="566959"/>
                </a:lnTo>
                <a:lnTo>
                  <a:pt x="5825703" y="531077"/>
                </a:lnTo>
                <a:lnTo>
                  <a:pt x="5696113" y="306608"/>
                </a:lnTo>
                <a:close/>
                <a:moveTo>
                  <a:pt x="4451211" y="306603"/>
                </a:moveTo>
                <a:lnTo>
                  <a:pt x="4300903" y="566955"/>
                </a:lnTo>
                <a:lnTo>
                  <a:pt x="4451210" y="827307"/>
                </a:lnTo>
                <a:lnTo>
                  <a:pt x="4751935" y="827307"/>
                </a:lnTo>
                <a:lnTo>
                  <a:pt x="4902243" y="566954"/>
                </a:lnTo>
                <a:lnTo>
                  <a:pt x="4751936" y="306603"/>
                </a:lnTo>
                <a:close/>
                <a:moveTo>
                  <a:pt x="3511703" y="305861"/>
                </a:moveTo>
                <a:lnTo>
                  <a:pt x="3361395" y="566212"/>
                </a:lnTo>
                <a:lnTo>
                  <a:pt x="3511703" y="826565"/>
                </a:lnTo>
                <a:lnTo>
                  <a:pt x="3810442" y="826565"/>
                </a:lnTo>
                <a:lnTo>
                  <a:pt x="3960408" y="566898"/>
                </a:lnTo>
                <a:lnTo>
                  <a:pt x="3809709" y="305861"/>
                </a:lnTo>
                <a:close/>
                <a:moveTo>
                  <a:pt x="2567529" y="305861"/>
                </a:moveTo>
                <a:lnTo>
                  <a:pt x="2417223" y="566211"/>
                </a:lnTo>
                <a:lnTo>
                  <a:pt x="2567529" y="826562"/>
                </a:lnTo>
                <a:lnTo>
                  <a:pt x="2868255" y="826562"/>
                </a:lnTo>
                <a:lnTo>
                  <a:pt x="3018561" y="566211"/>
                </a:lnTo>
                <a:lnTo>
                  <a:pt x="2868255" y="305861"/>
                </a:lnTo>
                <a:close/>
                <a:moveTo>
                  <a:pt x="1623365" y="305856"/>
                </a:moveTo>
                <a:lnTo>
                  <a:pt x="1473057" y="566210"/>
                </a:lnTo>
                <a:lnTo>
                  <a:pt x="1491937" y="598909"/>
                </a:lnTo>
                <a:lnTo>
                  <a:pt x="1547800" y="695673"/>
                </a:lnTo>
                <a:lnTo>
                  <a:pt x="1623362" y="826555"/>
                </a:lnTo>
                <a:lnTo>
                  <a:pt x="1924083" y="826555"/>
                </a:lnTo>
                <a:lnTo>
                  <a:pt x="2074386" y="566205"/>
                </a:lnTo>
                <a:lnTo>
                  <a:pt x="1924085" y="305856"/>
                </a:lnTo>
                <a:close/>
                <a:moveTo>
                  <a:pt x="679188" y="305851"/>
                </a:moveTo>
                <a:lnTo>
                  <a:pt x="528880" y="566203"/>
                </a:lnTo>
                <a:lnTo>
                  <a:pt x="536867" y="580036"/>
                </a:lnTo>
                <a:lnTo>
                  <a:pt x="679185" y="826550"/>
                </a:lnTo>
                <a:lnTo>
                  <a:pt x="979910" y="826550"/>
                </a:lnTo>
                <a:lnTo>
                  <a:pt x="1130217" y="566196"/>
                </a:lnTo>
                <a:lnTo>
                  <a:pt x="1097578" y="509660"/>
                </a:lnTo>
                <a:lnTo>
                  <a:pt x="979913" y="305851"/>
                </a:lnTo>
                <a:close/>
                <a:moveTo>
                  <a:pt x="11523801" y="38589"/>
                </a:moveTo>
                <a:lnTo>
                  <a:pt x="11373493" y="298939"/>
                </a:lnTo>
                <a:lnTo>
                  <a:pt x="11523801" y="559292"/>
                </a:lnTo>
                <a:lnTo>
                  <a:pt x="11824526" y="559292"/>
                </a:lnTo>
                <a:lnTo>
                  <a:pt x="11974834" y="298939"/>
                </a:lnTo>
                <a:lnTo>
                  <a:pt x="11824526" y="38589"/>
                </a:lnTo>
                <a:close/>
                <a:moveTo>
                  <a:pt x="10579628" y="38584"/>
                </a:moveTo>
                <a:lnTo>
                  <a:pt x="10429325" y="298934"/>
                </a:lnTo>
                <a:lnTo>
                  <a:pt x="10579628" y="559286"/>
                </a:lnTo>
                <a:lnTo>
                  <a:pt x="10880353" y="559286"/>
                </a:lnTo>
                <a:lnTo>
                  <a:pt x="11030659" y="298933"/>
                </a:lnTo>
                <a:lnTo>
                  <a:pt x="10880353" y="38584"/>
                </a:lnTo>
                <a:close/>
                <a:moveTo>
                  <a:pt x="9635461" y="38577"/>
                </a:moveTo>
                <a:lnTo>
                  <a:pt x="9485153" y="298928"/>
                </a:lnTo>
                <a:lnTo>
                  <a:pt x="9513061" y="347268"/>
                </a:lnTo>
                <a:lnTo>
                  <a:pt x="9582973" y="468364"/>
                </a:lnTo>
                <a:lnTo>
                  <a:pt x="9635460" y="559280"/>
                </a:lnTo>
                <a:lnTo>
                  <a:pt x="9936184" y="559280"/>
                </a:lnTo>
                <a:lnTo>
                  <a:pt x="10086493" y="298927"/>
                </a:lnTo>
                <a:lnTo>
                  <a:pt x="10037366" y="213834"/>
                </a:lnTo>
                <a:lnTo>
                  <a:pt x="9936185" y="38577"/>
                </a:lnTo>
                <a:close/>
                <a:moveTo>
                  <a:pt x="8691284" y="38569"/>
                </a:moveTo>
                <a:lnTo>
                  <a:pt x="8540976" y="298922"/>
                </a:lnTo>
                <a:lnTo>
                  <a:pt x="8613152" y="423941"/>
                </a:lnTo>
                <a:lnTo>
                  <a:pt x="8691283" y="559273"/>
                </a:lnTo>
                <a:lnTo>
                  <a:pt x="8992008" y="559273"/>
                </a:lnTo>
                <a:lnTo>
                  <a:pt x="9142316" y="298920"/>
                </a:lnTo>
                <a:lnTo>
                  <a:pt x="8997963" y="48882"/>
                </a:lnTo>
                <a:lnTo>
                  <a:pt x="8992009" y="38569"/>
                </a:lnTo>
                <a:close/>
                <a:moveTo>
                  <a:pt x="7755817" y="35305"/>
                </a:moveTo>
                <a:lnTo>
                  <a:pt x="7605509" y="295657"/>
                </a:lnTo>
                <a:lnTo>
                  <a:pt x="7755817" y="556010"/>
                </a:lnTo>
                <a:lnTo>
                  <a:pt x="8051971" y="556010"/>
                </a:lnTo>
                <a:lnTo>
                  <a:pt x="8200480" y="298864"/>
                </a:lnTo>
                <a:lnTo>
                  <a:pt x="8048326" y="35305"/>
                </a:lnTo>
                <a:close/>
                <a:moveTo>
                  <a:pt x="6811643" y="35305"/>
                </a:moveTo>
                <a:lnTo>
                  <a:pt x="6661336" y="295655"/>
                </a:lnTo>
                <a:lnTo>
                  <a:pt x="6811643" y="556007"/>
                </a:lnTo>
                <a:lnTo>
                  <a:pt x="7112368" y="556007"/>
                </a:lnTo>
                <a:lnTo>
                  <a:pt x="7262675" y="295655"/>
                </a:lnTo>
                <a:lnTo>
                  <a:pt x="7112368" y="35305"/>
                </a:lnTo>
                <a:close/>
                <a:moveTo>
                  <a:pt x="5867479" y="35301"/>
                </a:moveTo>
                <a:lnTo>
                  <a:pt x="5717171" y="295654"/>
                </a:lnTo>
                <a:lnTo>
                  <a:pt x="5736050" y="328353"/>
                </a:lnTo>
                <a:lnTo>
                  <a:pt x="5791914" y="425117"/>
                </a:lnTo>
                <a:lnTo>
                  <a:pt x="5867475" y="556000"/>
                </a:lnTo>
                <a:lnTo>
                  <a:pt x="6168197" y="556000"/>
                </a:lnTo>
                <a:lnTo>
                  <a:pt x="6318500" y="295650"/>
                </a:lnTo>
                <a:lnTo>
                  <a:pt x="6168199" y="35301"/>
                </a:lnTo>
                <a:close/>
                <a:moveTo>
                  <a:pt x="4923302" y="35295"/>
                </a:moveTo>
                <a:lnTo>
                  <a:pt x="4772994" y="295647"/>
                </a:lnTo>
                <a:lnTo>
                  <a:pt x="4780981" y="309481"/>
                </a:lnTo>
                <a:lnTo>
                  <a:pt x="4923298" y="555994"/>
                </a:lnTo>
                <a:lnTo>
                  <a:pt x="5224023" y="555994"/>
                </a:lnTo>
                <a:lnTo>
                  <a:pt x="5374331" y="295641"/>
                </a:lnTo>
                <a:lnTo>
                  <a:pt x="5341691" y="239105"/>
                </a:lnTo>
                <a:lnTo>
                  <a:pt x="5224027" y="35295"/>
                </a:lnTo>
                <a:close/>
                <a:moveTo>
                  <a:pt x="3981049" y="35288"/>
                </a:moveTo>
                <a:lnTo>
                  <a:pt x="3831114" y="294901"/>
                </a:lnTo>
                <a:lnTo>
                  <a:pt x="3981905" y="555994"/>
                </a:lnTo>
                <a:lnTo>
                  <a:pt x="4279850" y="555994"/>
                </a:lnTo>
                <a:lnTo>
                  <a:pt x="4430157" y="295641"/>
                </a:lnTo>
                <a:lnTo>
                  <a:pt x="4367653" y="187375"/>
                </a:lnTo>
                <a:lnTo>
                  <a:pt x="4279850" y="35288"/>
                </a:lnTo>
                <a:close/>
                <a:moveTo>
                  <a:pt x="3039616" y="34551"/>
                </a:moveTo>
                <a:lnTo>
                  <a:pt x="2889308" y="294901"/>
                </a:lnTo>
                <a:lnTo>
                  <a:pt x="3039616" y="555253"/>
                </a:lnTo>
                <a:lnTo>
                  <a:pt x="3340341" y="555253"/>
                </a:lnTo>
                <a:lnTo>
                  <a:pt x="3490649" y="294901"/>
                </a:lnTo>
                <a:lnTo>
                  <a:pt x="3340341" y="34551"/>
                </a:lnTo>
                <a:close/>
                <a:moveTo>
                  <a:pt x="2095442" y="34547"/>
                </a:moveTo>
                <a:lnTo>
                  <a:pt x="1945140" y="294897"/>
                </a:lnTo>
                <a:lnTo>
                  <a:pt x="2095442" y="555248"/>
                </a:lnTo>
                <a:lnTo>
                  <a:pt x="2396167" y="555248"/>
                </a:lnTo>
                <a:lnTo>
                  <a:pt x="2546474" y="294895"/>
                </a:lnTo>
                <a:lnTo>
                  <a:pt x="2396167" y="34547"/>
                </a:lnTo>
                <a:close/>
                <a:moveTo>
                  <a:pt x="1151275" y="34539"/>
                </a:moveTo>
                <a:lnTo>
                  <a:pt x="1000968" y="294890"/>
                </a:lnTo>
                <a:lnTo>
                  <a:pt x="1028875" y="343230"/>
                </a:lnTo>
                <a:lnTo>
                  <a:pt x="1098788" y="464327"/>
                </a:lnTo>
                <a:lnTo>
                  <a:pt x="1151274" y="555242"/>
                </a:lnTo>
                <a:lnTo>
                  <a:pt x="1451998" y="555242"/>
                </a:lnTo>
                <a:lnTo>
                  <a:pt x="1602307" y="294889"/>
                </a:lnTo>
                <a:lnTo>
                  <a:pt x="1553180" y="209796"/>
                </a:lnTo>
                <a:lnTo>
                  <a:pt x="1451999" y="34539"/>
                </a:lnTo>
                <a:close/>
                <a:moveTo>
                  <a:pt x="207098" y="34531"/>
                </a:moveTo>
                <a:lnTo>
                  <a:pt x="56791" y="294884"/>
                </a:lnTo>
                <a:lnTo>
                  <a:pt x="128967" y="419903"/>
                </a:lnTo>
                <a:lnTo>
                  <a:pt x="207097" y="555235"/>
                </a:lnTo>
                <a:lnTo>
                  <a:pt x="507822" y="555235"/>
                </a:lnTo>
                <a:lnTo>
                  <a:pt x="658130" y="294882"/>
                </a:lnTo>
                <a:lnTo>
                  <a:pt x="513778" y="44844"/>
                </a:lnTo>
                <a:lnTo>
                  <a:pt x="507823" y="34531"/>
                </a:lnTo>
                <a:close/>
                <a:moveTo>
                  <a:pt x="172437" y="0"/>
                </a:moveTo>
                <a:lnTo>
                  <a:pt x="199819" y="0"/>
                </a:lnTo>
                <a:lnTo>
                  <a:pt x="207097" y="12608"/>
                </a:lnTo>
                <a:lnTo>
                  <a:pt x="507822" y="12608"/>
                </a:lnTo>
                <a:lnTo>
                  <a:pt x="515101" y="0"/>
                </a:lnTo>
                <a:lnTo>
                  <a:pt x="542492" y="0"/>
                </a:lnTo>
                <a:lnTo>
                  <a:pt x="528881" y="23577"/>
                </a:lnTo>
                <a:lnTo>
                  <a:pt x="674182" y="275256"/>
                </a:lnTo>
                <a:lnTo>
                  <a:pt x="679185" y="283922"/>
                </a:lnTo>
                <a:lnTo>
                  <a:pt x="979910" y="283922"/>
                </a:lnTo>
                <a:lnTo>
                  <a:pt x="1130217" y="23570"/>
                </a:lnTo>
                <a:lnTo>
                  <a:pt x="1116610" y="0"/>
                </a:lnTo>
                <a:lnTo>
                  <a:pt x="1143992" y="0"/>
                </a:lnTo>
                <a:lnTo>
                  <a:pt x="1151274" y="12615"/>
                </a:lnTo>
                <a:lnTo>
                  <a:pt x="1451998" y="12615"/>
                </a:lnTo>
                <a:lnTo>
                  <a:pt x="1459281" y="0"/>
                </a:lnTo>
                <a:lnTo>
                  <a:pt x="1486672" y="0"/>
                </a:lnTo>
                <a:lnTo>
                  <a:pt x="1473057" y="23583"/>
                </a:lnTo>
                <a:lnTo>
                  <a:pt x="1547176" y="151966"/>
                </a:lnTo>
                <a:lnTo>
                  <a:pt x="1623362" y="283929"/>
                </a:lnTo>
                <a:lnTo>
                  <a:pt x="1924083" y="283929"/>
                </a:lnTo>
                <a:lnTo>
                  <a:pt x="2074386" y="23581"/>
                </a:lnTo>
                <a:lnTo>
                  <a:pt x="2060773" y="0"/>
                </a:lnTo>
                <a:lnTo>
                  <a:pt x="2088155" y="0"/>
                </a:lnTo>
                <a:lnTo>
                  <a:pt x="2095442" y="12623"/>
                </a:lnTo>
                <a:lnTo>
                  <a:pt x="2396167" y="12623"/>
                </a:lnTo>
                <a:lnTo>
                  <a:pt x="2403454" y="0"/>
                </a:lnTo>
                <a:lnTo>
                  <a:pt x="2430840" y="0"/>
                </a:lnTo>
                <a:lnTo>
                  <a:pt x="2417223" y="23587"/>
                </a:lnTo>
                <a:lnTo>
                  <a:pt x="2567529" y="283936"/>
                </a:lnTo>
                <a:lnTo>
                  <a:pt x="2868255" y="283936"/>
                </a:lnTo>
                <a:lnTo>
                  <a:pt x="3018561" y="23587"/>
                </a:lnTo>
                <a:lnTo>
                  <a:pt x="3004944" y="0"/>
                </a:lnTo>
                <a:lnTo>
                  <a:pt x="3032325" y="0"/>
                </a:lnTo>
                <a:lnTo>
                  <a:pt x="3039616" y="12628"/>
                </a:lnTo>
                <a:lnTo>
                  <a:pt x="3340341" y="12628"/>
                </a:lnTo>
                <a:lnTo>
                  <a:pt x="3347631" y="0"/>
                </a:lnTo>
                <a:lnTo>
                  <a:pt x="3375014" y="0"/>
                </a:lnTo>
                <a:lnTo>
                  <a:pt x="3361395" y="23590"/>
                </a:lnTo>
                <a:lnTo>
                  <a:pt x="3511703" y="283940"/>
                </a:lnTo>
                <a:lnTo>
                  <a:pt x="3810442" y="283940"/>
                </a:lnTo>
                <a:lnTo>
                  <a:pt x="3960408" y="24271"/>
                </a:lnTo>
                <a:lnTo>
                  <a:pt x="3946397" y="0"/>
                </a:lnTo>
                <a:lnTo>
                  <a:pt x="3974183" y="0"/>
                </a:lnTo>
                <a:lnTo>
                  <a:pt x="3981902" y="13367"/>
                </a:lnTo>
                <a:lnTo>
                  <a:pt x="4279850" y="13367"/>
                </a:lnTo>
                <a:lnTo>
                  <a:pt x="4287567" y="0"/>
                </a:lnTo>
                <a:lnTo>
                  <a:pt x="4314950" y="0"/>
                </a:lnTo>
                <a:lnTo>
                  <a:pt x="4300904" y="24329"/>
                </a:lnTo>
                <a:lnTo>
                  <a:pt x="4373080" y="149348"/>
                </a:lnTo>
                <a:lnTo>
                  <a:pt x="4451211" y="284680"/>
                </a:lnTo>
                <a:lnTo>
                  <a:pt x="4751936" y="284680"/>
                </a:lnTo>
                <a:lnTo>
                  <a:pt x="4902244" y="24326"/>
                </a:lnTo>
                <a:lnTo>
                  <a:pt x="4888200" y="0"/>
                </a:lnTo>
                <a:lnTo>
                  <a:pt x="4915582" y="0"/>
                </a:lnTo>
                <a:lnTo>
                  <a:pt x="4918295" y="4700"/>
                </a:lnTo>
                <a:lnTo>
                  <a:pt x="4923298" y="13367"/>
                </a:lnTo>
                <a:lnTo>
                  <a:pt x="5224023" y="13367"/>
                </a:lnTo>
                <a:lnTo>
                  <a:pt x="5231740" y="0"/>
                </a:lnTo>
                <a:lnTo>
                  <a:pt x="5259130" y="0"/>
                </a:lnTo>
                <a:lnTo>
                  <a:pt x="5245081" y="24334"/>
                </a:lnTo>
                <a:lnTo>
                  <a:pt x="5272989" y="72675"/>
                </a:lnTo>
                <a:lnTo>
                  <a:pt x="5342901" y="193771"/>
                </a:lnTo>
                <a:lnTo>
                  <a:pt x="5395388" y="284687"/>
                </a:lnTo>
                <a:lnTo>
                  <a:pt x="5696113" y="284687"/>
                </a:lnTo>
                <a:lnTo>
                  <a:pt x="5846421" y="24333"/>
                </a:lnTo>
                <a:lnTo>
                  <a:pt x="5832373" y="0"/>
                </a:lnTo>
                <a:lnTo>
                  <a:pt x="5859755" y="0"/>
                </a:lnTo>
                <a:lnTo>
                  <a:pt x="5867475" y="13373"/>
                </a:lnTo>
                <a:lnTo>
                  <a:pt x="6168197" y="13373"/>
                </a:lnTo>
                <a:lnTo>
                  <a:pt x="6175917" y="0"/>
                </a:lnTo>
                <a:lnTo>
                  <a:pt x="6203306" y="0"/>
                </a:lnTo>
                <a:lnTo>
                  <a:pt x="6189254" y="24341"/>
                </a:lnTo>
                <a:lnTo>
                  <a:pt x="6339556" y="284692"/>
                </a:lnTo>
                <a:lnTo>
                  <a:pt x="6640281" y="284692"/>
                </a:lnTo>
                <a:lnTo>
                  <a:pt x="6790587" y="24340"/>
                </a:lnTo>
                <a:lnTo>
                  <a:pt x="6776535" y="0"/>
                </a:lnTo>
                <a:lnTo>
                  <a:pt x="6803918" y="0"/>
                </a:lnTo>
                <a:lnTo>
                  <a:pt x="6811643" y="13380"/>
                </a:lnTo>
                <a:lnTo>
                  <a:pt x="7112368" y="13380"/>
                </a:lnTo>
                <a:lnTo>
                  <a:pt x="7120093" y="0"/>
                </a:lnTo>
                <a:lnTo>
                  <a:pt x="7147477" y="0"/>
                </a:lnTo>
                <a:lnTo>
                  <a:pt x="7133421" y="24346"/>
                </a:lnTo>
                <a:lnTo>
                  <a:pt x="7283729" y="284698"/>
                </a:lnTo>
                <a:lnTo>
                  <a:pt x="7584454" y="284698"/>
                </a:lnTo>
                <a:lnTo>
                  <a:pt x="7734762" y="24346"/>
                </a:lnTo>
                <a:lnTo>
                  <a:pt x="7720707" y="0"/>
                </a:lnTo>
                <a:lnTo>
                  <a:pt x="7748089" y="0"/>
                </a:lnTo>
                <a:lnTo>
                  <a:pt x="7755817" y="13385"/>
                </a:lnTo>
                <a:lnTo>
                  <a:pt x="8051970" y="13385"/>
                </a:lnTo>
                <a:lnTo>
                  <a:pt x="8059700" y="0"/>
                </a:lnTo>
                <a:lnTo>
                  <a:pt x="8089288" y="0"/>
                </a:lnTo>
                <a:lnTo>
                  <a:pt x="8075227" y="24346"/>
                </a:lnTo>
                <a:lnTo>
                  <a:pt x="8227474" y="287960"/>
                </a:lnTo>
                <a:lnTo>
                  <a:pt x="8519922" y="287960"/>
                </a:lnTo>
                <a:lnTo>
                  <a:pt x="8670229" y="27607"/>
                </a:lnTo>
                <a:lnTo>
                  <a:pt x="8654291" y="0"/>
                </a:lnTo>
                <a:lnTo>
                  <a:pt x="8681673" y="0"/>
                </a:lnTo>
                <a:lnTo>
                  <a:pt x="8691283" y="16646"/>
                </a:lnTo>
                <a:lnTo>
                  <a:pt x="8992008" y="16646"/>
                </a:lnTo>
                <a:lnTo>
                  <a:pt x="9001618" y="0"/>
                </a:lnTo>
                <a:lnTo>
                  <a:pt x="9029009" y="0"/>
                </a:lnTo>
                <a:lnTo>
                  <a:pt x="9013067" y="27614"/>
                </a:lnTo>
                <a:lnTo>
                  <a:pt x="9158367" y="279294"/>
                </a:lnTo>
                <a:lnTo>
                  <a:pt x="9163370" y="287960"/>
                </a:lnTo>
                <a:lnTo>
                  <a:pt x="9464095" y="287960"/>
                </a:lnTo>
                <a:lnTo>
                  <a:pt x="9614403" y="27608"/>
                </a:lnTo>
                <a:lnTo>
                  <a:pt x="9598465" y="0"/>
                </a:lnTo>
                <a:lnTo>
                  <a:pt x="9625846" y="0"/>
                </a:lnTo>
                <a:lnTo>
                  <a:pt x="9635460" y="16653"/>
                </a:lnTo>
                <a:lnTo>
                  <a:pt x="9936184" y="16653"/>
                </a:lnTo>
                <a:lnTo>
                  <a:pt x="9945798" y="0"/>
                </a:lnTo>
                <a:lnTo>
                  <a:pt x="9973189" y="0"/>
                </a:lnTo>
                <a:lnTo>
                  <a:pt x="9957243" y="27621"/>
                </a:lnTo>
                <a:lnTo>
                  <a:pt x="10031361" y="156004"/>
                </a:lnTo>
                <a:lnTo>
                  <a:pt x="10107547" y="287967"/>
                </a:lnTo>
                <a:lnTo>
                  <a:pt x="10408269" y="287967"/>
                </a:lnTo>
                <a:lnTo>
                  <a:pt x="10558572" y="27619"/>
                </a:lnTo>
                <a:lnTo>
                  <a:pt x="10542628" y="0"/>
                </a:lnTo>
                <a:lnTo>
                  <a:pt x="10570010" y="0"/>
                </a:lnTo>
                <a:lnTo>
                  <a:pt x="10579628" y="16661"/>
                </a:lnTo>
                <a:lnTo>
                  <a:pt x="10880353" y="16661"/>
                </a:lnTo>
                <a:lnTo>
                  <a:pt x="10889971" y="0"/>
                </a:lnTo>
                <a:lnTo>
                  <a:pt x="10917356" y="0"/>
                </a:lnTo>
                <a:lnTo>
                  <a:pt x="10901408" y="27625"/>
                </a:lnTo>
                <a:lnTo>
                  <a:pt x="11051715" y="287974"/>
                </a:lnTo>
                <a:lnTo>
                  <a:pt x="11352440" y="287974"/>
                </a:lnTo>
                <a:lnTo>
                  <a:pt x="11502747" y="27625"/>
                </a:lnTo>
                <a:lnTo>
                  <a:pt x="11486799" y="0"/>
                </a:lnTo>
                <a:lnTo>
                  <a:pt x="11514179" y="0"/>
                </a:lnTo>
                <a:lnTo>
                  <a:pt x="11523801" y="16666"/>
                </a:lnTo>
                <a:lnTo>
                  <a:pt x="11824526" y="16666"/>
                </a:lnTo>
                <a:lnTo>
                  <a:pt x="11834148" y="0"/>
                </a:lnTo>
                <a:lnTo>
                  <a:pt x="11861531" y="0"/>
                </a:lnTo>
                <a:lnTo>
                  <a:pt x="11845581" y="27628"/>
                </a:lnTo>
                <a:lnTo>
                  <a:pt x="11995888" y="287978"/>
                </a:lnTo>
                <a:lnTo>
                  <a:pt x="12192000" y="287978"/>
                </a:lnTo>
                <a:lnTo>
                  <a:pt x="12192000" y="309899"/>
                </a:lnTo>
                <a:lnTo>
                  <a:pt x="11995888" y="309899"/>
                </a:lnTo>
                <a:lnTo>
                  <a:pt x="11845581" y="570250"/>
                </a:lnTo>
                <a:lnTo>
                  <a:pt x="11995888" y="830603"/>
                </a:lnTo>
                <a:lnTo>
                  <a:pt x="12192000" y="830603"/>
                </a:lnTo>
                <a:lnTo>
                  <a:pt x="12192000" y="852523"/>
                </a:lnTo>
                <a:lnTo>
                  <a:pt x="11995888" y="852523"/>
                </a:lnTo>
                <a:lnTo>
                  <a:pt x="11845581" y="1112859"/>
                </a:lnTo>
                <a:lnTo>
                  <a:pt x="11995888" y="1373212"/>
                </a:lnTo>
                <a:lnTo>
                  <a:pt x="12192000" y="1373212"/>
                </a:lnTo>
                <a:lnTo>
                  <a:pt x="12192000" y="1395134"/>
                </a:lnTo>
                <a:lnTo>
                  <a:pt x="11995888" y="1395134"/>
                </a:lnTo>
                <a:lnTo>
                  <a:pt x="11845581" y="1655488"/>
                </a:lnTo>
                <a:lnTo>
                  <a:pt x="11995888" y="1915840"/>
                </a:lnTo>
                <a:lnTo>
                  <a:pt x="12192000" y="1915840"/>
                </a:lnTo>
                <a:lnTo>
                  <a:pt x="12192000" y="1937763"/>
                </a:lnTo>
                <a:lnTo>
                  <a:pt x="11995888" y="1937763"/>
                </a:lnTo>
                <a:lnTo>
                  <a:pt x="11845581" y="2198116"/>
                </a:lnTo>
                <a:lnTo>
                  <a:pt x="11995888" y="2458468"/>
                </a:lnTo>
                <a:lnTo>
                  <a:pt x="12192000" y="2458468"/>
                </a:lnTo>
                <a:lnTo>
                  <a:pt x="12192000" y="2480391"/>
                </a:lnTo>
                <a:lnTo>
                  <a:pt x="11995888" y="2480391"/>
                </a:lnTo>
                <a:lnTo>
                  <a:pt x="11845581" y="2740745"/>
                </a:lnTo>
                <a:lnTo>
                  <a:pt x="11995888" y="3001097"/>
                </a:lnTo>
                <a:lnTo>
                  <a:pt x="12192000" y="3001097"/>
                </a:lnTo>
                <a:lnTo>
                  <a:pt x="12192000" y="3023020"/>
                </a:lnTo>
                <a:lnTo>
                  <a:pt x="11995888" y="3023020"/>
                </a:lnTo>
                <a:lnTo>
                  <a:pt x="11845581" y="3283373"/>
                </a:lnTo>
                <a:lnTo>
                  <a:pt x="11995151" y="3542448"/>
                </a:lnTo>
                <a:lnTo>
                  <a:pt x="12192000" y="3542448"/>
                </a:lnTo>
                <a:lnTo>
                  <a:pt x="12192000" y="3565431"/>
                </a:lnTo>
                <a:lnTo>
                  <a:pt x="11995151" y="3565431"/>
                </a:lnTo>
                <a:lnTo>
                  <a:pt x="11845581" y="3824506"/>
                </a:lnTo>
                <a:lnTo>
                  <a:pt x="11995888" y="4084857"/>
                </a:lnTo>
                <a:lnTo>
                  <a:pt x="12192000" y="4084857"/>
                </a:lnTo>
                <a:lnTo>
                  <a:pt x="12192000" y="4106780"/>
                </a:lnTo>
                <a:lnTo>
                  <a:pt x="11995888" y="4106780"/>
                </a:lnTo>
                <a:lnTo>
                  <a:pt x="11845581" y="4367132"/>
                </a:lnTo>
                <a:lnTo>
                  <a:pt x="11995888" y="4627490"/>
                </a:lnTo>
                <a:lnTo>
                  <a:pt x="12192000" y="4627490"/>
                </a:lnTo>
                <a:lnTo>
                  <a:pt x="12192000" y="4649413"/>
                </a:lnTo>
                <a:lnTo>
                  <a:pt x="11995888" y="4649413"/>
                </a:lnTo>
                <a:lnTo>
                  <a:pt x="11845581" y="4909772"/>
                </a:lnTo>
                <a:lnTo>
                  <a:pt x="11995888" y="5170122"/>
                </a:lnTo>
                <a:lnTo>
                  <a:pt x="12192000" y="5170122"/>
                </a:lnTo>
                <a:lnTo>
                  <a:pt x="12192000" y="5192042"/>
                </a:lnTo>
                <a:lnTo>
                  <a:pt x="11995888" y="5192042"/>
                </a:lnTo>
                <a:lnTo>
                  <a:pt x="11845581" y="5452393"/>
                </a:lnTo>
                <a:lnTo>
                  <a:pt x="11995888" y="5712747"/>
                </a:lnTo>
                <a:lnTo>
                  <a:pt x="12192000" y="5712747"/>
                </a:lnTo>
                <a:lnTo>
                  <a:pt x="12192000" y="5734666"/>
                </a:lnTo>
                <a:lnTo>
                  <a:pt x="11995888" y="5734666"/>
                </a:lnTo>
                <a:lnTo>
                  <a:pt x="11845581" y="5995003"/>
                </a:lnTo>
                <a:lnTo>
                  <a:pt x="11995888" y="6255355"/>
                </a:lnTo>
                <a:lnTo>
                  <a:pt x="12192000" y="6255355"/>
                </a:lnTo>
                <a:lnTo>
                  <a:pt x="12192000" y="6277278"/>
                </a:lnTo>
                <a:lnTo>
                  <a:pt x="11995888" y="6277278"/>
                </a:lnTo>
                <a:lnTo>
                  <a:pt x="11845581" y="6537631"/>
                </a:lnTo>
                <a:lnTo>
                  <a:pt x="11995888" y="6797983"/>
                </a:lnTo>
                <a:lnTo>
                  <a:pt x="12192000" y="6797983"/>
                </a:lnTo>
                <a:lnTo>
                  <a:pt x="12192000" y="6819906"/>
                </a:lnTo>
                <a:lnTo>
                  <a:pt x="11995888" y="6819906"/>
                </a:lnTo>
                <a:lnTo>
                  <a:pt x="11973896" y="6858000"/>
                </a:lnTo>
                <a:lnTo>
                  <a:pt x="11946513" y="6858000"/>
                </a:lnTo>
                <a:lnTo>
                  <a:pt x="11974834" y="6808945"/>
                </a:lnTo>
                <a:lnTo>
                  <a:pt x="11824526" y="6548592"/>
                </a:lnTo>
                <a:lnTo>
                  <a:pt x="11523801" y="6548592"/>
                </a:lnTo>
                <a:lnTo>
                  <a:pt x="11373493" y="6808945"/>
                </a:lnTo>
                <a:lnTo>
                  <a:pt x="11401814" y="6858000"/>
                </a:lnTo>
                <a:lnTo>
                  <a:pt x="11374433" y="6858000"/>
                </a:lnTo>
                <a:lnTo>
                  <a:pt x="11352440" y="6819906"/>
                </a:lnTo>
                <a:lnTo>
                  <a:pt x="11051715" y="6819906"/>
                </a:lnTo>
                <a:lnTo>
                  <a:pt x="11029722" y="6858000"/>
                </a:lnTo>
                <a:lnTo>
                  <a:pt x="11002340" y="6858000"/>
                </a:lnTo>
                <a:lnTo>
                  <a:pt x="11030660" y="6808945"/>
                </a:lnTo>
                <a:lnTo>
                  <a:pt x="10880353" y="6548592"/>
                </a:lnTo>
                <a:lnTo>
                  <a:pt x="10579628" y="6548592"/>
                </a:lnTo>
                <a:lnTo>
                  <a:pt x="10429324" y="6808945"/>
                </a:lnTo>
                <a:lnTo>
                  <a:pt x="10457644" y="6858000"/>
                </a:lnTo>
                <a:lnTo>
                  <a:pt x="10430259" y="6858000"/>
                </a:lnTo>
                <a:lnTo>
                  <a:pt x="10408266" y="6819906"/>
                </a:lnTo>
                <a:lnTo>
                  <a:pt x="10107548" y="6819906"/>
                </a:lnTo>
                <a:lnTo>
                  <a:pt x="10085556" y="6858000"/>
                </a:lnTo>
                <a:lnTo>
                  <a:pt x="10058169" y="6858000"/>
                </a:lnTo>
                <a:lnTo>
                  <a:pt x="10086490" y="6808945"/>
                </a:lnTo>
                <a:lnTo>
                  <a:pt x="9936182" y="6548592"/>
                </a:lnTo>
                <a:lnTo>
                  <a:pt x="9635460" y="6548592"/>
                </a:lnTo>
                <a:lnTo>
                  <a:pt x="9485152" y="6808945"/>
                </a:lnTo>
                <a:lnTo>
                  <a:pt x="9513473" y="6858000"/>
                </a:lnTo>
                <a:lnTo>
                  <a:pt x="9486087" y="6858000"/>
                </a:lnTo>
                <a:lnTo>
                  <a:pt x="9464094" y="6819906"/>
                </a:lnTo>
                <a:lnTo>
                  <a:pt x="9163372" y="6819906"/>
                </a:lnTo>
                <a:lnTo>
                  <a:pt x="9141380" y="6858000"/>
                </a:lnTo>
                <a:lnTo>
                  <a:pt x="9113992" y="6858000"/>
                </a:lnTo>
                <a:lnTo>
                  <a:pt x="9142313" y="6808945"/>
                </a:lnTo>
                <a:lnTo>
                  <a:pt x="8992005" y="6548592"/>
                </a:lnTo>
                <a:lnTo>
                  <a:pt x="8691283" y="6548592"/>
                </a:lnTo>
                <a:lnTo>
                  <a:pt x="8540975" y="6808945"/>
                </a:lnTo>
                <a:lnTo>
                  <a:pt x="8569296" y="6858000"/>
                </a:lnTo>
                <a:lnTo>
                  <a:pt x="8541912" y="6858000"/>
                </a:lnTo>
                <a:lnTo>
                  <a:pt x="8519919" y="6819906"/>
                </a:lnTo>
                <a:lnTo>
                  <a:pt x="8223695" y="6819906"/>
                </a:lnTo>
                <a:lnTo>
                  <a:pt x="8201695" y="6858000"/>
                </a:lnTo>
                <a:lnTo>
                  <a:pt x="8172116" y="6858000"/>
                </a:lnTo>
                <a:lnTo>
                  <a:pt x="8200479" y="6808888"/>
                </a:lnTo>
                <a:lnTo>
                  <a:pt x="8048315" y="6545312"/>
                </a:lnTo>
                <a:lnTo>
                  <a:pt x="7755817" y="6545312"/>
                </a:lnTo>
                <a:lnTo>
                  <a:pt x="7605509" y="6805666"/>
                </a:lnTo>
                <a:lnTo>
                  <a:pt x="7635723" y="6858000"/>
                </a:lnTo>
                <a:lnTo>
                  <a:pt x="7608340" y="6858000"/>
                </a:lnTo>
                <a:lnTo>
                  <a:pt x="7584454" y="6816627"/>
                </a:lnTo>
                <a:lnTo>
                  <a:pt x="7283729" y="6816627"/>
                </a:lnTo>
                <a:lnTo>
                  <a:pt x="7259844" y="6858000"/>
                </a:lnTo>
                <a:lnTo>
                  <a:pt x="7232462" y="6858000"/>
                </a:lnTo>
                <a:lnTo>
                  <a:pt x="7262676" y="6805666"/>
                </a:lnTo>
                <a:lnTo>
                  <a:pt x="7112368" y="6545312"/>
                </a:lnTo>
                <a:lnTo>
                  <a:pt x="6811643" y="6545312"/>
                </a:lnTo>
                <a:lnTo>
                  <a:pt x="6661335" y="6805666"/>
                </a:lnTo>
                <a:lnTo>
                  <a:pt x="6691549" y="6858000"/>
                </a:lnTo>
                <a:lnTo>
                  <a:pt x="6664166" y="6858000"/>
                </a:lnTo>
                <a:lnTo>
                  <a:pt x="6640281" y="6816627"/>
                </a:lnTo>
                <a:lnTo>
                  <a:pt x="6339556" y="6816627"/>
                </a:lnTo>
                <a:lnTo>
                  <a:pt x="6315671" y="6858000"/>
                </a:lnTo>
                <a:lnTo>
                  <a:pt x="6288288" y="6858000"/>
                </a:lnTo>
                <a:lnTo>
                  <a:pt x="6318502" y="6805666"/>
                </a:lnTo>
                <a:lnTo>
                  <a:pt x="6168194" y="6545312"/>
                </a:lnTo>
                <a:lnTo>
                  <a:pt x="5867477" y="6545312"/>
                </a:lnTo>
                <a:lnTo>
                  <a:pt x="5717170" y="6805666"/>
                </a:lnTo>
                <a:lnTo>
                  <a:pt x="5747383" y="6858000"/>
                </a:lnTo>
                <a:lnTo>
                  <a:pt x="5719997" y="6858000"/>
                </a:lnTo>
                <a:lnTo>
                  <a:pt x="5696111" y="6816627"/>
                </a:lnTo>
                <a:lnTo>
                  <a:pt x="5395387" y="6816627"/>
                </a:lnTo>
                <a:lnTo>
                  <a:pt x="5371501" y="6858000"/>
                </a:lnTo>
                <a:lnTo>
                  <a:pt x="5344116" y="6858000"/>
                </a:lnTo>
                <a:lnTo>
                  <a:pt x="5374330" y="6805666"/>
                </a:lnTo>
                <a:lnTo>
                  <a:pt x="5224022" y="6545312"/>
                </a:lnTo>
                <a:lnTo>
                  <a:pt x="4923300" y="6545312"/>
                </a:lnTo>
                <a:lnTo>
                  <a:pt x="4772993" y="6805666"/>
                </a:lnTo>
                <a:lnTo>
                  <a:pt x="4803207" y="6858000"/>
                </a:lnTo>
                <a:lnTo>
                  <a:pt x="4775821" y="6858000"/>
                </a:lnTo>
                <a:lnTo>
                  <a:pt x="4751935" y="6816627"/>
                </a:lnTo>
                <a:lnTo>
                  <a:pt x="4451222" y="6816627"/>
                </a:lnTo>
                <a:lnTo>
                  <a:pt x="4427337" y="6858000"/>
                </a:lnTo>
                <a:lnTo>
                  <a:pt x="4399942" y="6858000"/>
                </a:lnTo>
                <a:lnTo>
                  <a:pt x="4430155" y="6805666"/>
                </a:lnTo>
                <a:lnTo>
                  <a:pt x="4279847" y="6545312"/>
                </a:lnTo>
                <a:lnTo>
                  <a:pt x="3981038" y="6545312"/>
                </a:lnTo>
                <a:lnTo>
                  <a:pt x="3831113" y="6804906"/>
                </a:lnTo>
                <a:lnTo>
                  <a:pt x="3861776" y="6858000"/>
                </a:lnTo>
                <a:lnTo>
                  <a:pt x="3834020" y="6858000"/>
                </a:lnTo>
                <a:lnTo>
                  <a:pt x="3809697" y="6815868"/>
                </a:lnTo>
                <a:lnTo>
                  <a:pt x="3511703" y="6815868"/>
                </a:lnTo>
                <a:lnTo>
                  <a:pt x="3487379" y="6858000"/>
                </a:lnTo>
                <a:lnTo>
                  <a:pt x="3459997" y="6858000"/>
                </a:lnTo>
                <a:lnTo>
                  <a:pt x="3490649" y="6804907"/>
                </a:lnTo>
                <a:lnTo>
                  <a:pt x="3340341" y="6544554"/>
                </a:lnTo>
                <a:lnTo>
                  <a:pt x="3039616" y="6544554"/>
                </a:lnTo>
                <a:lnTo>
                  <a:pt x="2889308" y="6804907"/>
                </a:lnTo>
                <a:lnTo>
                  <a:pt x="2919960" y="6858000"/>
                </a:lnTo>
                <a:lnTo>
                  <a:pt x="2892578" y="6858000"/>
                </a:lnTo>
                <a:lnTo>
                  <a:pt x="2868255" y="6815868"/>
                </a:lnTo>
                <a:lnTo>
                  <a:pt x="2567529" y="6815868"/>
                </a:lnTo>
                <a:lnTo>
                  <a:pt x="2543206" y="6858000"/>
                </a:lnTo>
                <a:lnTo>
                  <a:pt x="2515823" y="6858000"/>
                </a:lnTo>
                <a:lnTo>
                  <a:pt x="2546475" y="6804907"/>
                </a:lnTo>
                <a:lnTo>
                  <a:pt x="2396167" y="6544554"/>
                </a:lnTo>
                <a:lnTo>
                  <a:pt x="2095442" y="6544554"/>
                </a:lnTo>
                <a:lnTo>
                  <a:pt x="1945139" y="6804907"/>
                </a:lnTo>
                <a:lnTo>
                  <a:pt x="1975790" y="6858000"/>
                </a:lnTo>
                <a:lnTo>
                  <a:pt x="1948405" y="6858000"/>
                </a:lnTo>
                <a:lnTo>
                  <a:pt x="1924081" y="6815868"/>
                </a:lnTo>
                <a:lnTo>
                  <a:pt x="1623363" y="6815868"/>
                </a:lnTo>
                <a:lnTo>
                  <a:pt x="1599039" y="6858000"/>
                </a:lnTo>
                <a:lnTo>
                  <a:pt x="1571653" y="6858000"/>
                </a:lnTo>
                <a:lnTo>
                  <a:pt x="1602305" y="6804907"/>
                </a:lnTo>
                <a:lnTo>
                  <a:pt x="1451997" y="6544554"/>
                </a:lnTo>
                <a:lnTo>
                  <a:pt x="1151274" y="6544554"/>
                </a:lnTo>
                <a:lnTo>
                  <a:pt x="1000966" y="6804907"/>
                </a:lnTo>
                <a:lnTo>
                  <a:pt x="1031618" y="6858000"/>
                </a:lnTo>
                <a:lnTo>
                  <a:pt x="1004232" y="6858000"/>
                </a:lnTo>
                <a:lnTo>
                  <a:pt x="979909" y="6815868"/>
                </a:lnTo>
                <a:lnTo>
                  <a:pt x="679187" y="6815868"/>
                </a:lnTo>
                <a:lnTo>
                  <a:pt x="654863" y="6858000"/>
                </a:lnTo>
                <a:lnTo>
                  <a:pt x="627476" y="6858000"/>
                </a:lnTo>
                <a:lnTo>
                  <a:pt x="658128" y="6804907"/>
                </a:lnTo>
                <a:lnTo>
                  <a:pt x="507820" y="6544554"/>
                </a:lnTo>
                <a:lnTo>
                  <a:pt x="207097" y="6544554"/>
                </a:lnTo>
                <a:lnTo>
                  <a:pt x="56789" y="6804907"/>
                </a:lnTo>
                <a:lnTo>
                  <a:pt x="87441" y="6858000"/>
                </a:lnTo>
                <a:lnTo>
                  <a:pt x="60057" y="6858000"/>
                </a:lnTo>
                <a:lnTo>
                  <a:pt x="35734" y="6815868"/>
                </a:lnTo>
                <a:lnTo>
                  <a:pt x="0" y="6815868"/>
                </a:lnTo>
                <a:lnTo>
                  <a:pt x="0" y="6793946"/>
                </a:lnTo>
                <a:lnTo>
                  <a:pt x="35735" y="6793946"/>
                </a:lnTo>
                <a:lnTo>
                  <a:pt x="186043" y="6533593"/>
                </a:lnTo>
                <a:lnTo>
                  <a:pt x="35735" y="6273240"/>
                </a:lnTo>
                <a:lnTo>
                  <a:pt x="0" y="6273240"/>
                </a:lnTo>
                <a:lnTo>
                  <a:pt x="0" y="6251318"/>
                </a:lnTo>
                <a:lnTo>
                  <a:pt x="35735" y="6251318"/>
                </a:lnTo>
                <a:lnTo>
                  <a:pt x="186043" y="5990965"/>
                </a:lnTo>
                <a:lnTo>
                  <a:pt x="44963" y="5746597"/>
                </a:lnTo>
                <a:lnTo>
                  <a:pt x="35736" y="5730615"/>
                </a:lnTo>
                <a:lnTo>
                  <a:pt x="0" y="5730615"/>
                </a:lnTo>
                <a:lnTo>
                  <a:pt x="0" y="5708693"/>
                </a:lnTo>
                <a:lnTo>
                  <a:pt x="35736" y="5708693"/>
                </a:lnTo>
                <a:lnTo>
                  <a:pt x="186044" y="5448340"/>
                </a:lnTo>
                <a:lnTo>
                  <a:pt x="123539" y="5340074"/>
                </a:lnTo>
                <a:lnTo>
                  <a:pt x="35736" y="5187987"/>
                </a:lnTo>
                <a:lnTo>
                  <a:pt x="0" y="5187987"/>
                </a:lnTo>
                <a:lnTo>
                  <a:pt x="0" y="5166066"/>
                </a:lnTo>
                <a:lnTo>
                  <a:pt x="35736" y="5166066"/>
                </a:lnTo>
                <a:lnTo>
                  <a:pt x="186044" y="4905712"/>
                </a:lnTo>
                <a:lnTo>
                  <a:pt x="128304" y="4805698"/>
                </a:lnTo>
                <a:lnTo>
                  <a:pt x="35737" y="4645359"/>
                </a:lnTo>
                <a:lnTo>
                  <a:pt x="0" y="4645359"/>
                </a:lnTo>
                <a:lnTo>
                  <a:pt x="0" y="4623437"/>
                </a:lnTo>
                <a:lnTo>
                  <a:pt x="35737" y="4623437"/>
                </a:lnTo>
                <a:lnTo>
                  <a:pt x="186045" y="4363083"/>
                </a:lnTo>
                <a:lnTo>
                  <a:pt x="35737" y="4102730"/>
                </a:lnTo>
                <a:lnTo>
                  <a:pt x="0" y="4102730"/>
                </a:lnTo>
                <a:lnTo>
                  <a:pt x="0" y="4080807"/>
                </a:lnTo>
                <a:lnTo>
                  <a:pt x="35737" y="4080807"/>
                </a:lnTo>
                <a:lnTo>
                  <a:pt x="186045" y="3820455"/>
                </a:lnTo>
                <a:lnTo>
                  <a:pt x="36483" y="3561394"/>
                </a:lnTo>
                <a:lnTo>
                  <a:pt x="0" y="3561394"/>
                </a:lnTo>
                <a:lnTo>
                  <a:pt x="0" y="3538288"/>
                </a:lnTo>
                <a:lnTo>
                  <a:pt x="36543" y="3538288"/>
                </a:lnTo>
                <a:lnTo>
                  <a:pt x="186042" y="3279335"/>
                </a:lnTo>
                <a:lnTo>
                  <a:pt x="35734" y="3018982"/>
                </a:lnTo>
                <a:lnTo>
                  <a:pt x="0" y="3018982"/>
                </a:lnTo>
                <a:lnTo>
                  <a:pt x="0" y="2997060"/>
                </a:lnTo>
                <a:lnTo>
                  <a:pt x="35734" y="2997060"/>
                </a:lnTo>
                <a:lnTo>
                  <a:pt x="186042" y="2736707"/>
                </a:lnTo>
                <a:lnTo>
                  <a:pt x="35734" y="2476353"/>
                </a:lnTo>
                <a:lnTo>
                  <a:pt x="0" y="2476353"/>
                </a:lnTo>
                <a:lnTo>
                  <a:pt x="0" y="2454432"/>
                </a:lnTo>
                <a:lnTo>
                  <a:pt x="35734" y="2454432"/>
                </a:lnTo>
                <a:lnTo>
                  <a:pt x="186042" y="2194078"/>
                </a:lnTo>
                <a:lnTo>
                  <a:pt x="35734" y="1933725"/>
                </a:lnTo>
                <a:lnTo>
                  <a:pt x="0" y="1933725"/>
                </a:lnTo>
                <a:lnTo>
                  <a:pt x="0" y="1911803"/>
                </a:lnTo>
                <a:lnTo>
                  <a:pt x="35735" y="1911803"/>
                </a:lnTo>
                <a:lnTo>
                  <a:pt x="186043" y="1651450"/>
                </a:lnTo>
                <a:lnTo>
                  <a:pt x="35735" y="1391096"/>
                </a:lnTo>
                <a:lnTo>
                  <a:pt x="0" y="1391096"/>
                </a:lnTo>
                <a:lnTo>
                  <a:pt x="0" y="1369175"/>
                </a:lnTo>
                <a:lnTo>
                  <a:pt x="35735" y="1369175"/>
                </a:lnTo>
                <a:lnTo>
                  <a:pt x="186043" y="1108821"/>
                </a:lnTo>
                <a:lnTo>
                  <a:pt x="44963" y="864453"/>
                </a:lnTo>
                <a:lnTo>
                  <a:pt x="35736" y="848471"/>
                </a:lnTo>
                <a:lnTo>
                  <a:pt x="0" y="848471"/>
                </a:lnTo>
                <a:lnTo>
                  <a:pt x="0" y="826550"/>
                </a:lnTo>
                <a:lnTo>
                  <a:pt x="35736" y="826550"/>
                </a:lnTo>
                <a:lnTo>
                  <a:pt x="186044" y="566196"/>
                </a:lnTo>
                <a:lnTo>
                  <a:pt x="123539" y="457930"/>
                </a:lnTo>
                <a:lnTo>
                  <a:pt x="35736" y="305844"/>
                </a:lnTo>
                <a:lnTo>
                  <a:pt x="0" y="305844"/>
                </a:lnTo>
                <a:lnTo>
                  <a:pt x="0" y="283922"/>
                </a:lnTo>
                <a:lnTo>
                  <a:pt x="35736" y="283922"/>
                </a:lnTo>
                <a:lnTo>
                  <a:pt x="186044" y="23569"/>
                </a:lnTo>
                <a:close/>
              </a:path>
            </a:pathLst>
          </a:custGeom>
          <a:solidFill>
            <a:srgbClr val="FFFFFF">
              <a:alpha val="13480"/>
            </a:srgbClr>
          </a:solidFill>
          <a:ln>
            <a:noFill/>
          </a:ln>
        </p:spPr>
        <p:txBody>
          <a:bodyPr spcFirstLastPara="1" wrap="square" lIns="51427" tIns="25706" rIns="51427" bIns="25706"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a:p>
        </p:txBody>
      </p:sp>
      <p:sp>
        <p:nvSpPr>
          <p:cNvPr id="1216" name="Google Shape;1216;p6"/>
          <p:cNvSpPr/>
          <p:nvPr/>
        </p:nvSpPr>
        <p:spPr>
          <a:xfrm>
            <a:off x="55861" y="197520"/>
            <a:ext cx="6743250" cy="11789867"/>
          </a:xfrm>
          <a:prstGeom prst="rect">
            <a:avLst/>
          </a:prstGeom>
          <a:noFill/>
          <a:ln w="19050" cap="flat" cmpd="sng">
            <a:solidFill>
              <a:schemeClr val="lt2"/>
            </a:solidFill>
            <a:prstDash val="dash"/>
            <a:miter lim="800000"/>
            <a:headEnd type="none" w="sm" len="sm"/>
            <a:tailEnd type="none" w="sm" len="sm"/>
          </a:ln>
          <a:effectLst>
            <a:outerShdw blurRad="50800" dist="12700" dir="5400000" algn="t" rotWithShape="0">
              <a:srgbClr val="000000">
                <a:alpha val="40000"/>
              </a:srgbClr>
            </a:outerShdw>
          </a:effectLst>
        </p:spPr>
        <p:txBody>
          <a:bodyPr spcFirstLastPara="1" wrap="square" lIns="51427" tIns="25706" rIns="51427" bIns="25706" anchor="ctr" anchorCtr="0">
            <a:noAutofit/>
          </a:bodyPr>
          <a:lstStyle/>
          <a:p>
            <a:pPr marL="0" marR="0" lvl="0" indent="0" algn="ctr" rtl="0">
              <a:spcBef>
                <a:spcPts val="0"/>
              </a:spcBef>
              <a:spcAft>
                <a:spcPts val="0"/>
              </a:spcAft>
              <a:buClr>
                <a:srgbClr val="000000"/>
              </a:buClr>
              <a:buFont typeface="Arial"/>
              <a:buNone/>
            </a:pPr>
            <a:endParaRPr sz="1013" b="0" i="0" u="none" strike="noStrike" cap="none">
              <a:solidFill>
                <a:srgbClr val="FFFFFF"/>
              </a:solidFill>
              <a:latin typeface="Calibri"/>
              <a:ea typeface="Calibri"/>
              <a:cs typeface="Calibri"/>
              <a:sym typeface="Calibri"/>
            </a:endParaRPr>
          </a:p>
        </p:txBody>
      </p:sp>
      <p:sp>
        <p:nvSpPr>
          <p:cNvPr id="1217" name="Google Shape;1217;p6"/>
          <p:cNvSpPr/>
          <p:nvPr/>
        </p:nvSpPr>
        <p:spPr>
          <a:xfrm>
            <a:off x="330587" y="814544"/>
            <a:ext cx="5186025" cy="10736533"/>
          </a:xfrm>
          <a:prstGeom prst="rect">
            <a:avLst/>
          </a:prstGeom>
          <a:solidFill>
            <a:schemeClr val="accent2"/>
          </a:solidFill>
          <a:ln>
            <a:noFill/>
          </a:ln>
          <a:effectLst>
            <a:outerShdw blurRad="50800" dist="38100" dir="2700000" algn="tl" rotWithShape="0">
              <a:srgbClr val="000000">
                <a:alpha val="40000"/>
              </a:srgbClr>
            </a:outerShdw>
          </a:effectLst>
        </p:spPr>
        <p:txBody>
          <a:bodyPr spcFirstLastPara="1" wrap="square" lIns="51427" tIns="25706" rIns="51427" bIns="25706"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218" name="Google Shape;1218;p6"/>
          <p:cNvSpPr txBox="1">
            <a:spLocks noGrp="1"/>
          </p:cNvSpPr>
          <p:nvPr>
            <p:ph type="body" idx="1"/>
          </p:nvPr>
        </p:nvSpPr>
        <p:spPr>
          <a:xfrm>
            <a:off x="435305" y="5910092"/>
            <a:ext cx="4964625" cy="4857067"/>
          </a:xfrm>
          <a:prstGeom prst="rect">
            <a:avLst/>
          </a:prstGeom>
        </p:spPr>
        <p:txBody>
          <a:bodyPr spcFirstLastPara="1" wrap="square" lIns="121900" tIns="121900" rIns="121900" bIns="121900" anchor="t" anchorCtr="0">
            <a:noAutofit/>
          </a:bodyPr>
          <a:lstStyle>
            <a:lvl1pPr marL="257175" lvl="0" indent="-196453" rtl="0">
              <a:spcBef>
                <a:spcPts val="0"/>
              </a:spcBef>
              <a:spcAft>
                <a:spcPts val="0"/>
              </a:spcAft>
              <a:buSzPts val="1900"/>
              <a:buChar char="●"/>
              <a:defRPr/>
            </a:lvl1pPr>
            <a:lvl2pPr marL="514350" lvl="1" indent="-196453" rtl="0">
              <a:spcBef>
                <a:spcPts val="1181"/>
              </a:spcBef>
              <a:spcAft>
                <a:spcPts val="0"/>
              </a:spcAft>
              <a:buSzPts val="1900"/>
              <a:buChar char="○"/>
              <a:defRPr/>
            </a:lvl2pPr>
            <a:lvl3pPr marL="771525" lvl="2" indent="-196453" rtl="0">
              <a:spcBef>
                <a:spcPts val="1181"/>
              </a:spcBef>
              <a:spcAft>
                <a:spcPts val="0"/>
              </a:spcAft>
              <a:buSzPts val="1900"/>
              <a:buChar char="■"/>
              <a:defRPr/>
            </a:lvl3pPr>
            <a:lvl4pPr marL="1028700" lvl="3" indent="-196453" rtl="0">
              <a:spcBef>
                <a:spcPts val="1181"/>
              </a:spcBef>
              <a:spcAft>
                <a:spcPts val="0"/>
              </a:spcAft>
              <a:buSzPts val="1900"/>
              <a:buChar char="●"/>
              <a:defRPr/>
            </a:lvl4pPr>
            <a:lvl5pPr marL="1285875" lvl="4" indent="-196453" rtl="0">
              <a:spcBef>
                <a:spcPts val="1181"/>
              </a:spcBef>
              <a:spcAft>
                <a:spcPts val="0"/>
              </a:spcAft>
              <a:buSzPts val="1900"/>
              <a:buChar char="○"/>
              <a:defRPr/>
            </a:lvl5pPr>
            <a:lvl6pPr marL="1543050" lvl="5" indent="-196453" rtl="0">
              <a:spcBef>
                <a:spcPts val="1181"/>
              </a:spcBef>
              <a:spcAft>
                <a:spcPts val="0"/>
              </a:spcAft>
              <a:buSzPts val="1900"/>
              <a:buChar char="■"/>
              <a:defRPr/>
            </a:lvl6pPr>
            <a:lvl7pPr marL="1800225" lvl="6" indent="-196453" rtl="0">
              <a:spcBef>
                <a:spcPts val="1181"/>
              </a:spcBef>
              <a:spcAft>
                <a:spcPts val="0"/>
              </a:spcAft>
              <a:buSzPts val="1900"/>
              <a:buChar char="●"/>
              <a:defRPr/>
            </a:lvl7pPr>
            <a:lvl8pPr marL="2057400" lvl="7" indent="-196453" rtl="0">
              <a:spcBef>
                <a:spcPts val="1181"/>
              </a:spcBef>
              <a:spcAft>
                <a:spcPts val="0"/>
              </a:spcAft>
              <a:buSzPts val="1900"/>
              <a:buChar char="○"/>
              <a:defRPr/>
            </a:lvl8pPr>
            <a:lvl9pPr marL="2314575" lvl="8" indent="-196453" rtl="0">
              <a:spcBef>
                <a:spcPts val="1181"/>
              </a:spcBef>
              <a:spcAft>
                <a:spcPts val="1181"/>
              </a:spcAft>
              <a:buSzPts val="1900"/>
              <a:buChar char="■"/>
              <a:defRPr/>
            </a:lvl9pPr>
          </a:lstStyle>
          <a:p>
            <a:endParaRPr/>
          </a:p>
        </p:txBody>
      </p:sp>
      <p:sp>
        <p:nvSpPr>
          <p:cNvPr id="1219" name="Google Shape;1219;p6"/>
          <p:cNvSpPr txBox="1">
            <a:spLocks noGrp="1"/>
          </p:cNvSpPr>
          <p:nvPr>
            <p:ph type="title"/>
          </p:nvPr>
        </p:nvSpPr>
        <p:spPr>
          <a:xfrm>
            <a:off x="435328" y="3217022"/>
            <a:ext cx="4964625" cy="2507733"/>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6000"/>
              <a:buFont typeface="Aldrich"/>
              <a:buNone/>
              <a:defRPr sz="3375"/>
            </a:lvl1pPr>
            <a:lvl2pPr lvl="1"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9pPr>
          </a:lstStyle>
          <a:p>
            <a:endParaRPr/>
          </a:p>
        </p:txBody>
      </p:sp>
      <p:sp>
        <p:nvSpPr>
          <p:cNvPr id="1220" name="Google Shape;1220;p6"/>
          <p:cNvSpPr/>
          <p:nvPr/>
        </p:nvSpPr>
        <p:spPr>
          <a:xfrm rot="5400000">
            <a:off x="-861969" y="10677550"/>
            <a:ext cx="2011280" cy="64456"/>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lt1"/>
          </a:solidFill>
          <a:ln>
            <a:noFill/>
          </a:ln>
        </p:spPr>
        <p:txBody>
          <a:bodyPr spcFirstLastPara="1" wrap="square" lIns="51427" tIns="25706" rIns="51427" bIns="25706" anchor="ctr" anchorCtr="0">
            <a:noAutofit/>
          </a:bodyPr>
          <a:lstStyle/>
          <a:p>
            <a:pPr marL="0" marR="0" lvl="0" indent="0" algn="l" rtl="0">
              <a:spcBef>
                <a:spcPts val="0"/>
              </a:spcBef>
              <a:spcAft>
                <a:spcPts val="0"/>
              </a:spcAft>
              <a:buNone/>
            </a:pPr>
            <a:endParaRPr sz="1013">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002 Intro 1 2 1 1">
  <p:cSld name="CUSTOM_1_1_2_1_1">
    <p:bg>
      <p:bgPr>
        <a:solidFill>
          <a:schemeClr val="accent6"/>
        </a:solidFill>
        <a:effectLst/>
      </p:bgPr>
    </p:bg>
    <p:spTree>
      <p:nvGrpSpPr>
        <p:cNvPr id="1" name="Shape 1472"/>
        <p:cNvGrpSpPr/>
        <p:nvPr/>
      </p:nvGrpSpPr>
      <p:grpSpPr>
        <a:xfrm>
          <a:off x="0" y="0"/>
          <a:ext cx="0" cy="0"/>
          <a:chOff x="0" y="0"/>
          <a:chExt cx="0" cy="0"/>
        </a:xfrm>
      </p:grpSpPr>
      <p:grpSp>
        <p:nvGrpSpPr>
          <p:cNvPr id="1473" name="Google Shape;1473;p9"/>
          <p:cNvGrpSpPr/>
          <p:nvPr/>
        </p:nvGrpSpPr>
        <p:grpSpPr>
          <a:xfrm>
            <a:off x="55861" y="197518"/>
            <a:ext cx="6812126" cy="7592523"/>
            <a:chOff x="81557" y="2587204"/>
            <a:chExt cx="12110447" cy="4270794"/>
          </a:xfrm>
        </p:grpSpPr>
        <p:grpSp>
          <p:nvGrpSpPr>
            <p:cNvPr id="1474" name="Google Shape;1474;p9"/>
            <p:cNvGrpSpPr/>
            <p:nvPr/>
          </p:nvGrpSpPr>
          <p:grpSpPr>
            <a:xfrm rot="816607">
              <a:off x="6103733" y="2660141"/>
              <a:ext cx="715862" cy="804271"/>
              <a:chOff x="6479476" y="1449514"/>
              <a:chExt cx="954404" cy="1072133"/>
            </a:xfrm>
          </p:grpSpPr>
          <p:sp>
            <p:nvSpPr>
              <p:cNvPr id="1475" name="Google Shape;1475;p9"/>
              <p:cNvSpPr/>
              <p:nvPr/>
            </p:nvSpPr>
            <p:spPr>
              <a:xfrm>
                <a:off x="6479476" y="1449514"/>
                <a:ext cx="954404" cy="1072133"/>
              </a:xfrm>
              <a:custGeom>
                <a:avLst/>
                <a:gdLst/>
                <a:ahLst/>
                <a:cxnLst/>
                <a:rect l="l" t="t" r="r" b="b"/>
                <a:pathLst>
                  <a:path w="954404" h="1072133" extrusionOk="0">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76" name="Google Shape;1476;p9"/>
              <p:cNvSpPr/>
              <p:nvPr/>
            </p:nvSpPr>
            <p:spPr>
              <a:xfrm>
                <a:off x="6705789" y="2061018"/>
                <a:ext cx="502920" cy="310895"/>
              </a:xfrm>
              <a:custGeom>
                <a:avLst/>
                <a:gdLst/>
                <a:ahLst/>
                <a:cxnLst/>
                <a:rect l="l" t="t" r="r" b="b"/>
                <a:pathLst>
                  <a:path w="502920" h="310895" extrusionOk="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77" name="Google Shape;1477;p9"/>
              <p:cNvSpPr/>
              <p:nvPr/>
            </p:nvSpPr>
            <p:spPr>
              <a:xfrm>
                <a:off x="6861214" y="1725048"/>
                <a:ext cx="190928" cy="190809"/>
              </a:xfrm>
              <a:custGeom>
                <a:avLst/>
                <a:gdLst/>
                <a:ahLst/>
                <a:cxnLst/>
                <a:rect l="l" t="t" r="r" b="b"/>
                <a:pathLst>
                  <a:path w="190928" h="190809" extrusionOk="0">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478" name="Google Shape;1478;p9"/>
            <p:cNvGrpSpPr/>
            <p:nvPr/>
          </p:nvGrpSpPr>
          <p:grpSpPr>
            <a:xfrm rot="-2700000">
              <a:off x="5931886" y="5755442"/>
              <a:ext cx="778632" cy="775202"/>
              <a:chOff x="4648390" y="2921698"/>
              <a:chExt cx="1037844" cy="1033271"/>
            </a:xfrm>
          </p:grpSpPr>
          <p:sp>
            <p:nvSpPr>
              <p:cNvPr id="1479" name="Google Shape;1479;p9"/>
              <p:cNvSpPr/>
              <p:nvPr/>
            </p:nvSpPr>
            <p:spPr>
              <a:xfrm>
                <a:off x="4648390" y="2921698"/>
                <a:ext cx="1037844" cy="1033271"/>
              </a:xfrm>
              <a:custGeom>
                <a:avLst/>
                <a:gdLst/>
                <a:ahLst/>
                <a:cxnLst/>
                <a:rect l="l" t="t" r="r" b="b"/>
                <a:pathLst>
                  <a:path w="1037844" h="1033271" extrusionOk="0">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80" name="Google Shape;1480;p9"/>
              <p:cNvSpPr/>
              <p:nvPr/>
            </p:nvSpPr>
            <p:spPr>
              <a:xfrm>
                <a:off x="4890706" y="3164013"/>
                <a:ext cx="361187" cy="361188"/>
              </a:xfrm>
              <a:custGeom>
                <a:avLst/>
                <a:gdLst/>
                <a:ahLst/>
                <a:cxnLst/>
                <a:rect l="l" t="t" r="r" b="b"/>
                <a:pathLst>
                  <a:path w="361187" h="361188" extrusionOk="0">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81" name="Google Shape;1481;p9"/>
              <p:cNvSpPr/>
              <p:nvPr/>
            </p:nvSpPr>
            <p:spPr>
              <a:xfrm>
                <a:off x="4997004" y="3262312"/>
                <a:ext cx="154305" cy="155448"/>
              </a:xfrm>
              <a:custGeom>
                <a:avLst/>
                <a:gdLst/>
                <a:ahLst/>
                <a:cxnLst/>
                <a:rect l="l" t="t" r="r" b="b"/>
                <a:pathLst>
                  <a:path w="154305" h="155448" extrusionOk="0">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82" name="Google Shape;1482;p9"/>
              <p:cNvSpPr/>
              <p:nvPr/>
            </p:nvSpPr>
            <p:spPr>
              <a:xfrm>
                <a:off x="4872417" y="3782377"/>
                <a:ext cx="109728" cy="108584"/>
              </a:xfrm>
              <a:custGeom>
                <a:avLst/>
                <a:gdLst/>
                <a:ahLst/>
                <a:cxnLst/>
                <a:rect l="l" t="t" r="r" b="b"/>
                <a:pathLst>
                  <a:path w="109728" h="108584" extrusionOk="0">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83" name="Google Shape;1483;p9"/>
              <p:cNvSpPr/>
              <p:nvPr/>
            </p:nvSpPr>
            <p:spPr>
              <a:xfrm>
                <a:off x="5173027" y="3777804"/>
                <a:ext cx="108585" cy="109728"/>
              </a:xfrm>
              <a:custGeom>
                <a:avLst/>
                <a:gdLst/>
                <a:ahLst/>
                <a:cxnLst/>
                <a:rect l="l" t="t" r="r" b="b"/>
                <a:pathLst>
                  <a:path w="108585" h="109728" extrusionOk="0">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484" name="Google Shape;1484;p9"/>
            <p:cNvGrpSpPr/>
            <p:nvPr/>
          </p:nvGrpSpPr>
          <p:grpSpPr>
            <a:xfrm rot="-2174752">
              <a:off x="5294226" y="3431582"/>
              <a:ext cx="772245" cy="848314"/>
              <a:chOff x="4664868" y="2881597"/>
              <a:chExt cx="998886" cy="1097280"/>
            </a:xfrm>
          </p:grpSpPr>
          <p:sp>
            <p:nvSpPr>
              <p:cNvPr id="1485" name="Google Shape;1485;p9"/>
              <p:cNvSpPr/>
              <p:nvPr/>
            </p:nvSpPr>
            <p:spPr>
              <a:xfrm>
                <a:off x="4664868" y="2881597"/>
                <a:ext cx="998886" cy="1097280"/>
              </a:xfrm>
              <a:custGeom>
                <a:avLst/>
                <a:gdLst/>
                <a:ahLst/>
                <a:cxnLst/>
                <a:rect l="l" t="t" r="r" b="b"/>
                <a:pathLst>
                  <a:path w="998886" h="1097280" extrusionOk="0">
                    <a:moveTo>
                      <a:pt x="932593" y="684752"/>
                    </a:moveTo>
                    <a:cubicBezTo>
                      <a:pt x="969073" y="684752"/>
                      <a:pt x="998887" y="655225"/>
                      <a:pt x="998887" y="618839"/>
                    </a:cubicBezTo>
                    <a:lnTo>
                      <a:pt x="998887" y="491109"/>
                    </a:lnTo>
                    <a:cubicBezTo>
                      <a:pt x="998887" y="454724"/>
                      <a:pt x="969169" y="425196"/>
                      <a:pt x="932593" y="425196"/>
                    </a:cubicBezTo>
                    <a:lnTo>
                      <a:pt x="892588" y="425196"/>
                    </a:lnTo>
                    <a:lnTo>
                      <a:pt x="892588" y="363474"/>
                    </a:lnTo>
                    <a:lnTo>
                      <a:pt x="926306" y="363474"/>
                    </a:lnTo>
                    <a:cubicBezTo>
                      <a:pt x="965740" y="363474"/>
                      <a:pt x="997839" y="331375"/>
                      <a:pt x="997744" y="291846"/>
                    </a:cubicBezTo>
                    <a:lnTo>
                      <a:pt x="997744" y="175546"/>
                    </a:lnTo>
                    <a:cubicBezTo>
                      <a:pt x="997744" y="136112"/>
                      <a:pt x="965645" y="104013"/>
                      <a:pt x="926306" y="104013"/>
                    </a:cubicBezTo>
                    <a:lnTo>
                      <a:pt x="892588" y="104013"/>
                    </a:lnTo>
                    <a:lnTo>
                      <a:pt x="892588" y="94012"/>
                    </a:lnTo>
                    <a:cubicBezTo>
                      <a:pt x="892588" y="42100"/>
                      <a:pt x="850392" y="0"/>
                      <a:pt x="798576" y="0"/>
                    </a:cubicBezTo>
                    <a:lnTo>
                      <a:pt x="222218" y="0"/>
                    </a:lnTo>
                    <a:cubicBezTo>
                      <a:pt x="221837" y="0"/>
                      <a:pt x="221456" y="95"/>
                      <a:pt x="221171" y="95"/>
                    </a:cubicBezTo>
                    <a:cubicBezTo>
                      <a:pt x="220789" y="95"/>
                      <a:pt x="220409" y="0"/>
                      <a:pt x="220123" y="0"/>
                    </a:cubicBezTo>
                    <a:lnTo>
                      <a:pt x="102965" y="0"/>
                    </a:lnTo>
                    <a:cubicBezTo>
                      <a:pt x="46196" y="0"/>
                      <a:pt x="0" y="46101"/>
                      <a:pt x="0" y="102775"/>
                    </a:cubicBezTo>
                    <a:lnTo>
                      <a:pt x="0" y="270891"/>
                    </a:lnTo>
                    <a:cubicBezTo>
                      <a:pt x="0" y="280702"/>
                      <a:pt x="7906" y="288608"/>
                      <a:pt x="17717" y="288608"/>
                    </a:cubicBezTo>
                    <a:cubicBezTo>
                      <a:pt x="27527" y="288608"/>
                      <a:pt x="35433" y="280702"/>
                      <a:pt x="35433" y="270891"/>
                    </a:cubicBezTo>
                    <a:lnTo>
                      <a:pt x="35433" y="102775"/>
                    </a:lnTo>
                    <a:cubicBezTo>
                      <a:pt x="35433" y="65627"/>
                      <a:pt x="65722" y="35433"/>
                      <a:pt x="102870" y="35433"/>
                    </a:cubicBezTo>
                    <a:lnTo>
                      <a:pt x="204502" y="35433"/>
                    </a:lnTo>
                    <a:lnTo>
                      <a:pt x="204502" y="1061847"/>
                    </a:lnTo>
                    <a:lnTo>
                      <a:pt x="102870" y="1061847"/>
                    </a:lnTo>
                    <a:cubicBezTo>
                      <a:pt x="65722" y="1061847"/>
                      <a:pt x="35433" y="1031557"/>
                      <a:pt x="35433" y="994505"/>
                    </a:cubicBezTo>
                    <a:lnTo>
                      <a:pt x="35433" y="420053"/>
                    </a:lnTo>
                    <a:cubicBezTo>
                      <a:pt x="35433" y="410242"/>
                      <a:pt x="27527" y="402336"/>
                      <a:pt x="17717" y="402336"/>
                    </a:cubicBezTo>
                    <a:cubicBezTo>
                      <a:pt x="7906" y="402336"/>
                      <a:pt x="0" y="410242"/>
                      <a:pt x="0" y="420053"/>
                    </a:cubicBezTo>
                    <a:lnTo>
                      <a:pt x="0" y="994505"/>
                    </a:lnTo>
                    <a:cubicBezTo>
                      <a:pt x="0" y="1051179"/>
                      <a:pt x="46196" y="1097280"/>
                      <a:pt x="102965" y="1097280"/>
                    </a:cubicBezTo>
                    <a:lnTo>
                      <a:pt x="220123" y="1097280"/>
                    </a:lnTo>
                    <a:cubicBezTo>
                      <a:pt x="220504" y="1097280"/>
                      <a:pt x="220885" y="1097185"/>
                      <a:pt x="221171" y="1097185"/>
                    </a:cubicBezTo>
                    <a:cubicBezTo>
                      <a:pt x="221551" y="1097185"/>
                      <a:pt x="221933" y="1097280"/>
                      <a:pt x="222218" y="1097280"/>
                    </a:cubicBezTo>
                    <a:lnTo>
                      <a:pt x="798576" y="1097280"/>
                    </a:lnTo>
                    <a:cubicBezTo>
                      <a:pt x="849154" y="1097280"/>
                      <a:pt x="890492" y="1057085"/>
                      <a:pt x="892397" y="1006983"/>
                    </a:cubicBezTo>
                    <a:lnTo>
                      <a:pt x="930307" y="1006983"/>
                    </a:lnTo>
                    <a:cubicBezTo>
                      <a:pt x="968121" y="1006983"/>
                      <a:pt x="998887" y="976503"/>
                      <a:pt x="998887" y="938879"/>
                    </a:cubicBezTo>
                    <a:lnTo>
                      <a:pt x="998887" y="815626"/>
                    </a:lnTo>
                    <a:cubicBezTo>
                      <a:pt x="998887" y="778097"/>
                      <a:pt x="968121" y="747522"/>
                      <a:pt x="930307" y="747522"/>
                    </a:cubicBezTo>
                    <a:lnTo>
                      <a:pt x="892588" y="747522"/>
                    </a:lnTo>
                    <a:lnTo>
                      <a:pt x="892588" y="684657"/>
                    </a:lnTo>
                    <a:lnTo>
                      <a:pt x="932593" y="684657"/>
                    </a:lnTo>
                    <a:close/>
                    <a:moveTo>
                      <a:pt x="892778" y="460629"/>
                    </a:moveTo>
                    <a:lnTo>
                      <a:pt x="932593" y="460629"/>
                    </a:lnTo>
                    <a:cubicBezTo>
                      <a:pt x="949452" y="460629"/>
                      <a:pt x="963263" y="474345"/>
                      <a:pt x="963263" y="491109"/>
                    </a:cubicBezTo>
                    <a:lnTo>
                      <a:pt x="963263" y="618839"/>
                    </a:lnTo>
                    <a:cubicBezTo>
                      <a:pt x="963263" y="635603"/>
                      <a:pt x="949452" y="649319"/>
                      <a:pt x="932593" y="649319"/>
                    </a:cubicBezTo>
                    <a:lnTo>
                      <a:pt x="892778" y="649319"/>
                    </a:lnTo>
                    <a:lnTo>
                      <a:pt x="892778" y="460629"/>
                    </a:lnTo>
                    <a:close/>
                    <a:moveTo>
                      <a:pt x="892588" y="139637"/>
                    </a:moveTo>
                    <a:lnTo>
                      <a:pt x="926402" y="139637"/>
                    </a:lnTo>
                    <a:cubicBezTo>
                      <a:pt x="946213" y="139637"/>
                      <a:pt x="962501" y="155829"/>
                      <a:pt x="962501" y="175736"/>
                    </a:cubicBezTo>
                    <a:lnTo>
                      <a:pt x="962501" y="292037"/>
                    </a:lnTo>
                    <a:cubicBezTo>
                      <a:pt x="962501" y="311849"/>
                      <a:pt x="946309" y="328136"/>
                      <a:pt x="926402" y="328136"/>
                    </a:cubicBezTo>
                    <a:lnTo>
                      <a:pt x="892588" y="328136"/>
                    </a:lnTo>
                    <a:lnTo>
                      <a:pt x="892588" y="139637"/>
                    </a:lnTo>
                    <a:close/>
                    <a:moveTo>
                      <a:pt x="857060" y="1003268"/>
                    </a:moveTo>
                    <a:cubicBezTo>
                      <a:pt x="857060" y="1035653"/>
                      <a:pt x="830675" y="1061847"/>
                      <a:pt x="798481" y="1061847"/>
                    </a:cubicBezTo>
                    <a:lnTo>
                      <a:pt x="246793" y="1061847"/>
                    </a:lnTo>
                    <a:lnTo>
                      <a:pt x="246793" y="35528"/>
                    </a:lnTo>
                    <a:lnTo>
                      <a:pt x="798481" y="35528"/>
                    </a:lnTo>
                    <a:cubicBezTo>
                      <a:pt x="830866" y="35528"/>
                      <a:pt x="857060" y="61913"/>
                      <a:pt x="857060" y="94107"/>
                    </a:cubicBezTo>
                    <a:lnTo>
                      <a:pt x="857060" y="1003268"/>
                    </a:lnTo>
                    <a:close/>
                    <a:moveTo>
                      <a:pt x="892778" y="782955"/>
                    </a:moveTo>
                    <a:lnTo>
                      <a:pt x="930307" y="782955"/>
                    </a:lnTo>
                    <a:cubicBezTo>
                      <a:pt x="948499" y="782955"/>
                      <a:pt x="963168" y="797624"/>
                      <a:pt x="963168" y="815626"/>
                    </a:cubicBezTo>
                    <a:lnTo>
                      <a:pt x="963168" y="938879"/>
                    </a:lnTo>
                    <a:cubicBezTo>
                      <a:pt x="963168" y="956977"/>
                      <a:pt x="948404" y="971550"/>
                      <a:pt x="930307" y="971550"/>
                    </a:cubicBezTo>
                    <a:lnTo>
                      <a:pt x="892778" y="971550"/>
                    </a:lnTo>
                    <a:lnTo>
                      <a:pt x="892778" y="7829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86" name="Google Shape;1486;p9"/>
              <p:cNvSpPr/>
              <p:nvPr/>
            </p:nvSpPr>
            <p:spPr>
              <a:xfrm>
                <a:off x="5034057" y="3079432"/>
                <a:ext cx="365664" cy="246792"/>
              </a:xfrm>
              <a:custGeom>
                <a:avLst/>
                <a:gdLst/>
                <a:ahLst/>
                <a:cxnLst/>
                <a:rect l="l" t="t" r="r" b="b"/>
                <a:pathLst>
                  <a:path w="365664" h="246792" extrusionOk="0">
                    <a:moveTo>
                      <a:pt x="309372" y="0"/>
                    </a:moveTo>
                    <a:lnTo>
                      <a:pt x="56293" y="0"/>
                    </a:lnTo>
                    <a:cubicBezTo>
                      <a:pt x="25337" y="0"/>
                      <a:pt x="0" y="25241"/>
                      <a:pt x="0" y="56293"/>
                    </a:cubicBezTo>
                    <a:lnTo>
                      <a:pt x="0" y="190500"/>
                    </a:lnTo>
                    <a:cubicBezTo>
                      <a:pt x="0" y="221551"/>
                      <a:pt x="25241" y="246793"/>
                      <a:pt x="56293" y="246793"/>
                    </a:cubicBezTo>
                    <a:lnTo>
                      <a:pt x="309372" y="246793"/>
                    </a:lnTo>
                    <a:cubicBezTo>
                      <a:pt x="340328" y="246793"/>
                      <a:pt x="365665" y="221456"/>
                      <a:pt x="365665" y="190500"/>
                    </a:cubicBezTo>
                    <a:lnTo>
                      <a:pt x="365665" y="56293"/>
                    </a:lnTo>
                    <a:cubicBezTo>
                      <a:pt x="365665" y="25241"/>
                      <a:pt x="340424" y="0"/>
                      <a:pt x="309372" y="0"/>
                    </a:cubicBezTo>
                    <a:close/>
                    <a:moveTo>
                      <a:pt x="330137" y="190405"/>
                    </a:moveTo>
                    <a:cubicBezTo>
                      <a:pt x="330137" y="201930"/>
                      <a:pt x="320802" y="211264"/>
                      <a:pt x="309277" y="211264"/>
                    </a:cubicBezTo>
                    <a:lnTo>
                      <a:pt x="56198" y="211264"/>
                    </a:lnTo>
                    <a:cubicBezTo>
                      <a:pt x="44672" y="211264"/>
                      <a:pt x="35338" y="201930"/>
                      <a:pt x="35338" y="190405"/>
                    </a:cubicBezTo>
                    <a:lnTo>
                      <a:pt x="35338" y="56197"/>
                    </a:lnTo>
                    <a:cubicBezTo>
                      <a:pt x="35338" y="44672"/>
                      <a:pt x="44672" y="35338"/>
                      <a:pt x="56198" y="35338"/>
                    </a:cubicBezTo>
                    <a:lnTo>
                      <a:pt x="309277" y="35338"/>
                    </a:lnTo>
                    <a:cubicBezTo>
                      <a:pt x="320802" y="35338"/>
                      <a:pt x="330137" y="44672"/>
                      <a:pt x="330137" y="56197"/>
                    </a:cubicBezTo>
                    <a:lnTo>
                      <a:pt x="330137" y="19040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87" name="Google Shape;1487;p9"/>
              <p:cNvSpPr/>
              <p:nvPr/>
            </p:nvSpPr>
            <p:spPr>
              <a:xfrm>
                <a:off x="5093398" y="3154870"/>
                <a:ext cx="246887" cy="35433"/>
              </a:xfrm>
              <a:custGeom>
                <a:avLst/>
                <a:gdLst/>
                <a:ahLst/>
                <a:cxnLst/>
                <a:rect l="l" t="t" r="r" b="b"/>
                <a:pathLst>
                  <a:path w="246887" h="35433" extrusionOk="0">
                    <a:moveTo>
                      <a:pt x="229171" y="571"/>
                    </a:moveTo>
                    <a:lnTo>
                      <a:pt x="17717" y="0"/>
                    </a:lnTo>
                    <a:cubicBezTo>
                      <a:pt x="7906" y="0"/>
                      <a:pt x="0" y="7810"/>
                      <a:pt x="0" y="17431"/>
                    </a:cubicBezTo>
                    <a:cubicBezTo>
                      <a:pt x="0" y="26956"/>
                      <a:pt x="7906" y="34862"/>
                      <a:pt x="17717" y="34862"/>
                    </a:cubicBezTo>
                    <a:lnTo>
                      <a:pt x="229171" y="35433"/>
                    </a:lnTo>
                    <a:cubicBezTo>
                      <a:pt x="238887" y="35433"/>
                      <a:pt x="246888" y="27622"/>
                      <a:pt x="246888" y="18002"/>
                    </a:cubicBezTo>
                    <a:cubicBezTo>
                      <a:pt x="246888" y="8477"/>
                      <a:pt x="238982" y="571"/>
                      <a:pt x="229171" y="57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88" name="Google Shape;1488;p9"/>
              <p:cNvSpPr/>
              <p:nvPr/>
            </p:nvSpPr>
            <p:spPr>
              <a:xfrm>
                <a:off x="5093398" y="3210877"/>
                <a:ext cx="246887" cy="36575"/>
              </a:xfrm>
              <a:custGeom>
                <a:avLst/>
                <a:gdLst/>
                <a:ahLst/>
                <a:cxnLst/>
                <a:rect l="l" t="t" r="r" b="b"/>
                <a:pathLst>
                  <a:path w="246887" h="36575" extrusionOk="0">
                    <a:moveTo>
                      <a:pt x="229171" y="571"/>
                    </a:moveTo>
                    <a:lnTo>
                      <a:pt x="17717" y="0"/>
                    </a:lnTo>
                    <a:cubicBezTo>
                      <a:pt x="7906" y="0"/>
                      <a:pt x="0" y="8001"/>
                      <a:pt x="0" y="18002"/>
                    </a:cubicBezTo>
                    <a:cubicBezTo>
                      <a:pt x="0" y="27813"/>
                      <a:pt x="7906" y="36004"/>
                      <a:pt x="17717" y="36004"/>
                    </a:cubicBezTo>
                    <a:lnTo>
                      <a:pt x="229171" y="36576"/>
                    </a:lnTo>
                    <a:cubicBezTo>
                      <a:pt x="238887" y="36576"/>
                      <a:pt x="246888" y="28575"/>
                      <a:pt x="246888" y="18574"/>
                    </a:cubicBezTo>
                    <a:cubicBezTo>
                      <a:pt x="246888" y="8668"/>
                      <a:pt x="238982" y="571"/>
                      <a:pt x="229171" y="57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489" name="Google Shape;1489;p9"/>
            <p:cNvGrpSpPr/>
            <p:nvPr/>
          </p:nvGrpSpPr>
          <p:grpSpPr>
            <a:xfrm>
              <a:off x="7898697" y="2769644"/>
              <a:ext cx="989891" cy="989871"/>
              <a:chOff x="8213288" y="4257484"/>
              <a:chExt cx="1305236" cy="1305210"/>
            </a:xfrm>
          </p:grpSpPr>
          <p:sp>
            <p:nvSpPr>
              <p:cNvPr id="1490" name="Google Shape;1490;p9"/>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91" name="Google Shape;1491;p9"/>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92" name="Google Shape;1492;p9"/>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93" name="Google Shape;1493;p9"/>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494" name="Google Shape;1494;p9"/>
            <p:cNvGrpSpPr/>
            <p:nvPr/>
          </p:nvGrpSpPr>
          <p:grpSpPr>
            <a:xfrm>
              <a:off x="10246012" y="3146617"/>
              <a:ext cx="884917" cy="823085"/>
              <a:chOff x="4577619" y="1347766"/>
              <a:chExt cx="1179575" cy="1097300"/>
            </a:xfrm>
          </p:grpSpPr>
          <p:sp>
            <p:nvSpPr>
              <p:cNvPr id="1495" name="Google Shape;1495;p9"/>
              <p:cNvSpPr/>
              <p:nvPr/>
            </p:nvSpPr>
            <p:spPr>
              <a:xfrm>
                <a:off x="4577619" y="1347766"/>
                <a:ext cx="1179575" cy="1097300"/>
              </a:xfrm>
              <a:custGeom>
                <a:avLst/>
                <a:gdLst/>
                <a:ahLst/>
                <a:cxnLst/>
                <a:rect l="l" t="t" r="r" b="b"/>
                <a:pathLst>
                  <a:path w="1179575" h="1097300" extrusionOk="0">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96" name="Google Shape;1496;p9"/>
              <p:cNvSpPr/>
              <p:nvPr/>
            </p:nvSpPr>
            <p:spPr>
              <a:xfrm>
                <a:off x="4730686" y="2273616"/>
                <a:ext cx="307562" cy="29718"/>
              </a:xfrm>
              <a:custGeom>
                <a:avLst/>
                <a:gdLst/>
                <a:ahLst/>
                <a:cxnLst/>
                <a:rect l="l" t="t" r="r" b="b"/>
                <a:pathLst>
                  <a:path w="307562" h="29718" extrusionOk="0">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497" name="Google Shape;1497;p9"/>
            <p:cNvGrpSpPr/>
            <p:nvPr/>
          </p:nvGrpSpPr>
          <p:grpSpPr>
            <a:xfrm>
              <a:off x="9876531" y="5738282"/>
              <a:ext cx="605323" cy="968522"/>
              <a:chOff x="6621910" y="4285247"/>
              <a:chExt cx="782982" cy="1252777"/>
            </a:xfrm>
          </p:grpSpPr>
          <p:sp>
            <p:nvSpPr>
              <p:cNvPr id="1498" name="Google Shape;1498;p9"/>
              <p:cNvSpPr/>
              <p:nvPr/>
            </p:nvSpPr>
            <p:spPr>
              <a:xfrm>
                <a:off x="6621910" y="4285247"/>
                <a:ext cx="782982" cy="1252777"/>
              </a:xfrm>
              <a:custGeom>
                <a:avLst/>
                <a:gdLst/>
                <a:ahLst/>
                <a:cxnLst/>
                <a:rect l="l" t="t" r="r" b="b"/>
                <a:pathLst>
                  <a:path w="782982" h="1252777" extrusionOk="0">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499" name="Google Shape;1499;p9"/>
              <p:cNvSpPr/>
              <p:nvPr/>
            </p:nvSpPr>
            <p:spPr>
              <a:xfrm>
                <a:off x="6676831" y="5208793"/>
                <a:ext cx="59449" cy="140541"/>
              </a:xfrm>
              <a:custGeom>
                <a:avLst/>
                <a:gdLst/>
                <a:ahLst/>
                <a:cxnLst/>
                <a:rect l="l" t="t" r="r" b="b"/>
                <a:pathLst>
                  <a:path w="59449" h="140541" extrusionOk="0">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00" name="Google Shape;1500;p9"/>
              <p:cNvSpPr/>
              <p:nvPr/>
            </p:nvSpPr>
            <p:spPr>
              <a:xfrm>
                <a:off x="7098580" y="4430398"/>
                <a:ext cx="50333" cy="67496"/>
              </a:xfrm>
              <a:custGeom>
                <a:avLst/>
                <a:gdLst/>
                <a:ahLst/>
                <a:cxnLst/>
                <a:rect l="l" t="t" r="r" b="b"/>
                <a:pathLst>
                  <a:path w="50333" h="67496" extrusionOk="0">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01" name="Google Shape;1501;p9"/>
              <p:cNvSpPr/>
              <p:nvPr/>
            </p:nvSpPr>
            <p:spPr>
              <a:xfrm>
                <a:off x="7028818" y="4505875"/>
                <a:ext cx="80087" cy="121178"/>
              </a:xfrm>
              <a:custGeom>
                <a:avLst/>
                <a:gdLst/>
                <a:ahLst/>
                <a:cxnLst/>
                <a:rect l="l" t="t" r="r" b="b"/>
                <a:pathLst>
                  <a:path w="80087" h="121178" extrusionOk="0">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sp>
          <p:nvSpPr>
            <p:cNvPr id="1502" name="Google Shape;1502;p9"/>
            <p:cNvSpPr/>
            <p:nvPr/>
          </p:nvSpPr>
          <p:spPr>
            <a:xfrm rot="1962777">
              <a:off x="11132012" y="4408753"/>
              <a:ext cx="890069" cy="890068"/>
            </a:xfrm>
            <a:custGeom>
              <a:avLst/>
              <a:gdLst/>
              <a:ahLst/>
              <a:cxnLst/>
              <a:rect l="l" t="t" r="r" b="b"/>
              <a:pathLst>
                <a:path w="1152144" h="1152143" extrusionOk="0">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nvGrpSpPr>
            <p:cNvPr id="1503" name="Google Shape;1503;p9"/>
            <p:cNvGrpSpPr/>
            <p:nvPr/>
          </p:nvGrpSpPr>
          <p:grpSpPr>
            <a:xfrm rot="1458646">
              <a:off x="9235496" y="3143052"/>
              <a:ext cx="722862" cy="1045420"/>
              <a:chOff x="6594769" y="2752153"/>
              <a:chExt cx="953209" cy="1378553"/>
            </a:xfrm>
          </p:grpSpPr>
          <p:sp>
            <p:nvSpPr>
              <p:cNvPr id="1504" name="Google Shape;1504;p9"/>
              <p:cNvSpPr/>
              <p:nvPr/>
            </p:nvSpPr>
            <p:spPr>
              <a:xfrm>
                <a:off x="6594769" y="2752153"/>
                <a:ext cx="953209" cy="1378553"/>
              </a:xfrm>
              <a:custGeom>
                <a:avLst/>
                <a:gdLst/>
                <a:ahLst/>
                <a:cxnLst/>
                <a:rect l="l" t="t" r="r" b="b"/>
                <a:pathLst>
                  <a:path w="953209" h="1378553" extrusionOk="0">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05" name="Google Shape;1505;p9"/>
              <p:cNvSpPr/>
              <p:nvPr/>
            </p:nvSpPr>
            <p:spPr>
              <a:xfrm>
                <a:off x="7034783" y="3243642"/>
                <a:ext cx="58292" cy="58293"/>
              </a:xfrm>
              <a:custGeom>
                <a:avLst/>
                <a:gdLst/>
                <a:ahLst/>
                <a:cxnLst/>
                <a:rect l="l" t="t" r="r" b="b"/>
                <a:pathLst>
                  <a:path w="58292" h="58293" extrusionOk="0">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06" name="Google Shape;1506;p9"/>
            <p:cNvGrpSpPr/>
            <p:nvPr/>
          </p:nvGrpSpPr>
          <p:grpSpPr>
            <a:xfrm rot="1155841">
              <a:off x="8380078" y="4383783"/>
              <a:ext cx="1088710" cy="940486"/>
              <a:chOff x="4473320" y="1359978"/>
              <a:chExt cx="1435607" cy="1240155"/>
            </a:xfrm>
          </p:grpSpPr>
          <p:sp>
            <p:nvSpPr>
              <p:cNvPr id="1507" name="Google Shape;1507;p9"/>
              <p:cNvSpPr/>
              <p:nvPr/>
            </p:nvSpPr>
            <p:spPr>
              <a:xfrm>
                <a:off x="4473320" y="1359978"/>
                <a:ext cx="1435607" cy="901826"/>
              </a:xfrm>
              <a:custGeom>
                <a:avLst/>
                <a:gdLst/>
                <a:ahLst/>
                <a:cxnLst/>
                <a:rect l="l" t="t" r="r" b="b"/>
                <a:pathLst>
                  <a:path w="1435607" h="901826" extrusionOk="0">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08" name="Google Shape;1508;p9"/>
              <p:cNvSpPr/>
              <p:nvPr/>
            </p:nvSpPr>
            <p:spPr>
              <a:xfrm>
                <a:off x="4829079" y="1610962"/>
                <a:ext cx="723614" cy="382333"/>
              </a:xfrm>
              <a:custGeom>
                <a:avLst/>
                <a:gdLst/>
                <a:ahLst/>
                <a:cxnLst/>
                <a:rect l="l" t="t" r="r" b="b"/>
                <a:pathLst>
                  <a:path w="723614" h="382333" extrusionOk="0">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09" name="Google Shape;1509;p9"/>
              <p:cNvSpPr/>
              <p:nvPr/>
            </p:nvSpPr>
            <p:spPr>
              <a:xfrm>
                <a:off x="4549806" y="2379630"/>
                <a:ext cx="1327118" cy="220503"/>
              </a:xfrm>
              <a:custGeom>
                <a:avLst/>
                <a:gdLst/>
                <a:ahLst/>
                <a:cxnLst/>
                <a:rect l="l" t="t" r="r" b="b"/>
                <a:pathLst>
                  <a:path w="1327118" h="220503" extrusionOk="0">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10" name="Google Shape;1510;p9"/>
            <p:cNvGrpSpPr/>
            <p:nvPr/>
          </p:nvGrpSpPr>
          <p:grpSpPr>
            <a:xfrm rot="-465114">
              <a:off x="9759164" y="4367261"/>
              <a:ext cx="840079" cy="973459"/>
              <a:chOff x="4648224" y="2791086"/>
              <a:chExt cx="1107654" cy="1283517"/>
            </a:xfrm>
          </p:grpSpPr>
          <p:sp>
            <p:nvSpPr>
              <p:cNvPr id="1511" name="Google Shape;1511;p9"/>
              <p:cNvSpPr/>
              <p:nvPr/>
            </p:nvSpPr>
            <p:spPr>
              <a:xfrm>
                <a:off x="4648224" y="2791086"/>
                <a:ext cx="1107654" cy="1283517"/>
              </a:xfrm>
              <a:custGeom>
                <a:avLst/>
                <a:gdLst/>
                <a:ahLst/>
                <a:cxnLst/>
                <a:rect l="l" t="t" r="r" b="b"/>
                <a:pathLst>
                  <a:path w="1107654" h="1283517" extrusionOk="0">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12" name="Google Shape;1512;p9"/>
              <p:cNvSpPr/>
              <p:nvPr/>
            </p:nvSpPr>
            <p:spPr>
              <a:xfrm>
                <a:off x="5046004" y="2971573"/>
                <a:ext cx="536065" cy="640115"/>
              </a:xfrm>
              <a:custGeom>
                <a:avLst/>
                <a:gdLst/>
                <a:ahLst/>
                <a:cxnLst/>
                <a:rect l="l" t="t" r="r" b="b"/>
                <a:pathLst>
                  <a:path w="536065" h="640115" extrusionOk="0">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13" name="Google Shape;1513;p9"/>
            <p:cNvGrpSpPr/>
            <p:nvPr/>
          </p:nvGrpSpPr>
          <p:grpSpPr>
            <a:xfrm>
              <a:off x="8261813" y="5673610"/>
              <a:ext cx="989891" cy="989871"/>
              <a:chOff x="8213288" y="4257484"/>
              <a:chExt cx="1305236" cy="1305210"/>
            </a:xfrm>
          </p:grpSpPr>
          <p:sp>
            <p:nvSpPr>
              <p:cNvPr id="1514" name="Google Shape;1514;p9"/>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15" name="Google Shape;1515;p9"/>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16" name="Google Shape;1516;p9"/>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17" name="Google Shape;1517;p9"/>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18" name="Google Shape;1518;p9"/>
            <p:cNvGrpSpPr/>
            <p:nvPr/>
          </p:nvGrpSpPr>
          <p:grpSpPr>
            <a:xfrm>
              <a:off x="11082101" y="2695260"/>
              <a:ext cx="989891" cy="989871"/>
              <a:chOff x="8213288" y="4257484"/>
              <a:chExt cx="1305236" cy="1305210"/>
            </a:xfrm>
          </p:grpSpPr>
          <p:sp>
            <p:nvSpPr>
              <p:cNvPr id="1519" name="Google Shape;1519;p9"/>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20" name="Google Shape;1520;p9"/>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21" name="Google Shape;1521;p9"/>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22" name="Google Shape;1522;p9"/>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23" name="Google Shape;1523;p9"/>
            <p:cNvGrpSpPr/>
            <p:nvPr/>
          </p:nvGrpSpPr>
          <p:grpSpPr>
            <a:xfrm rot="-2700000">
              <a:off x="11109448" y="5639292"/>
              <a:ext cx="778632" cy="775202"/>
              <a:chOff x="4648390" y="2921698"/>
              <a:chExt cx="1037844" cy="1033271"/>
            </a:xfrm>
          </p:grpSpPr>
          <p:sp>
            <p:nvSpPr>
              <p:cNvPr id="1524" name="Google Shape;1524;p9"/>
              <p:cNvSpPr/>
              <p:nvPr/>
            </p:nvSpPr>
            <p:spPr>
              <a:xfrm>
                <a:off x="4648390" y="2921698"/>
                <a:ext cx="1037844" cy="1033271"/>
              </a:xfrm>
              <a:custGeom>
                <a:avLst/>
                <a:gdLst/>
                <a:ahLst/>
                <a:cxnLst/>
                <a:rect l="l" t="t" r="r" b="b"/>
                <a:pathLst>
                  <a:path w="1037844" h="1033271" extrusionOk="0">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25" name="Google Shape;1525;p9"/>
              <p:cNvSpPr/>
              <p:nvPr/>
            </p:nvSpPr>
            <p:spPr>
              <a:xfrm>
                <a:off x="4890706" y="3164013"/>
                <a:ext cx="361187" cy="361188"/>
              </a:xfrm>
              <a:custGeom>
                <a:avLst/>
                <a:gdLst/>
                <a:ahLst/>
                <a:cxnLst/>
                <a:rect l="l" t="t" r="r" b="b"/>
                <a:pathLst>
                  <a:path w="361187" h="361188" extrusionOk="0">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26" name="Google Shape;1526;p9"/>
              <p:cNvSpPr/>
              <p:nvPr/>
            </p:nvSpPr>
            <p:spPr>
              <a:xfrm>
                <a:off x="4997004" y="3262312"/>
                <a:ext cx="154305" cy="155448"/>
              </a:xfrm>
              <a:custGeom>
                <a:avLst/>
                <a:gdLst/>
                <a:ahLst/>
                <a:cxnLst/>
                <a:rect l="l" t="t" r="r" b="b"/>
                <a:pathLst>
                  <a:path w="154305" h="155448" extrusionOk="0">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27" name="Google Shape;1527;p9"/>
              <p:cNvSpPr/>
              <p:nvPr/>
            </p:nvSpPr>
            <p:spPr>
              <a:xfrm>
                <a:off x="4872417" y="3782377"/>
                <a:ext cx="109728" cy="108584"/>
              </a:xfrm>
              <a:custGeom>
                <a:avLst/>
                <a:gdLst/>
                <a:ahLst/>
                <a:cxnLst/>
                <a:rect l="l" t="t" r="r" b="b"/>
                <a:pathLst>
                  <a:path w="109728" h="108584" extrusionOk="0">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28" name="Google Shape;1528;p9"/>
              <p:cNvSpPr/>
              <p:nvPr/>
            </p:nvSpPr>
            <p:spPr>
              <a:xfrm>
                <a:off x="5173027" y="3777804"/>
                <a:ext cx="108585" cy="109728"/>
              </a:xfrm>
              <a:custGeom>
                <a:avLst/>
                <a:gdLst/>
                <a:ahLst/>
                <a:cxnLst/>
                <a:rect l="l" t="t" r="r" b="b"/>
                <a:pathLst>
                  <a:path w="108585" h="109728" extrusionOk="0">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29" name="Google Shape;1529;p9"/>
            <p:cNvGrpSpPr/>
            <p:nvPr/>
          </p:nvGrpSpPr>
          <p:grpSpPr>
            <a:xfrm rot="-2191663">
              <a:off x="6086917" y="4303862"/>
              <a:ext cx="749389" cy="733099"/>
              <a:chOff x="8352853" y="4404169"/>
              <a:chExt cx="998981" cy="977265"/>
            </a:xfrm>
          </p:grpSpPr>
          <p:sp>
            <p:nvSpPr>
              <p:cNvPr id="1530" name="Google Shape;1530;p9"/>
              <p:cNvSpPr/>
              <p:nvPr/>
            </p:nvSpPr>
            <p:spPr>
              <a:xfrm>
                <a:off x="8527832" y="4404169"/>
                <a:ext cx="638812" cy="977265"/>
              </a:xfrm>
              <a:custGeom>
                <a:avLst/>
                <a:gdLst/>
                <a:ahLst/>
                <a:cxnLst/>
                <a:rect l="l" t="t" r="r" b="b"/>
                <a:pathLst>
                  <a:path w="638812" h="977265" extrusionOk="0">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31" name="Google Shape;1531;p9"/>
              <p:cNvSpPr/>
              <p:nvPr/>
            </p:nvSpPr>
            <p:spPr>
              <a:xfrm>
                <a:off x="9064919" y="4703636"/>
                <a:ext cx="36598" cy="54862"/>
              </a:xfrm>
              <a:custGeom>
                <a:avLst/>
                <a:gdLst/>
                <a:ahLst/>
                <a:cxnLst/>
                <a:rect l="l" t="t" r="r" b="b"/>
                <a:pathLst>
                  <a:path w="36598" h="54862" extrusionOk="0">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32" name="Google Shape;1532;p9"/>
              <p:cNvSpPr/>
              <p:nvPr/>
            </p:nvSpPr>
            <p:spPr>
              <a:xfrm>
                <a:off x="8842151" y="4478368"/>
                <a:ext cx="243324" cy="194404"/>
              </a:xfrm>
              <a:custGeom>
                <a:avLst/>
                <a:gdLst/>
                <a:ahLst/>
                <a:cxnLst/>
                <a:rect l="l" t="t" r="r" b="b"/>
                <a:pathLst>
                  <a:path w="243324" h="194404" extrusionOk="0">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33" name="Google Shape;1533;p9"/>
              <p:cNvSpPr/>
              <p:nvPr/>
            </p:nvSpPr>
            <p:spPr>
              <a:xfrm>
                <a:off x="8438673" y="4487631"/>
                <a:ext cx="69698" cy="69699"/>
              </a:xfrm>
              <a:custGeom>
                <a:avLst/>
                <a:gdLst/>
                <a:ahLst/>
                <a:cxnLst/>
                <a:rect l="l" t="t" r="r" b="b"/>
                <a:pathLst>
                  <a:path w="69698" h="69699" extrusionOk="0">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34" name="Google Shape;1534;p9"/>
              <p:cNvSpPr/>
              <p:nvPr/>
            </p:nvSpPr>
            <p:spPr>
              <a:xfrm>
                <a:off x="8352853" y="4705920"/>
                <a:ext cx="84677" cy="34290"/>
              </a:xfrm>
              <a:custGeom>
                <a:avLst/>
                <a:gdLst/>
                <a:ahLst/>
                <a:cxnLst/>
                <a:rect l="l" t="t" r="r" b="b"/>
                <a:pathLst>
                  <a:path w="84677" h="34290" extrusionOk="0">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35" name="Google Shape;1535;p9"/>
              <p:cNvSpPr/>
              <p:nvPr/>
            </p:nvSpPr>
            <p:spPr>
              <a:xfrm>
                <a:off x="8437480" y="4878519"/>
                <a:ext cx="74298" cy="65145"/>
              </a:xfrm>
              <a:custGeom>
                <a:avLst/>
                <a:gdLst/>
                <a:ahLst/>
                <a:cxnLst/>
                <a:rect l="l" t="t" r="r" b="b"/>
                <a:pathLst>
                  <a:path w="74298" h="65145" extrusionOk="0">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36" name="Google Shape;1536;p9"/>
              <p:cNvSpPr/>
              <p:nvPr/>
            </p:nvSpPr>
            <p:spPr>
              <a:xfrm>
                <a:off x="9195268" y="4491036"/>
                <a:ext cx="70818" cy="69723"/>
              </a:xfrm>
              <a:custGeom>
                <a:avLst/>
                <a:gdLst/>
                <a:ahLst/>
                <a:cxnLst/>
                <a:rect l="l" t="t" r="r" b="b"/>
                <a:pathLst>
                  <a:path w="70818" h="69723" extrusionOk="0">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37" name="Google Shape;1537;p9"/>
              <p:cNvSpPr/>
              <p:nvPr/>
            </p:nvSpPr>
            <p:spPr>
              <a:xfrm>
                <a:off x="9266109" y="4709329"/>
                <a:ext cx="85725" cy="34310"/>
              </a:xfrm>
              <a:custGeom>
                <a:avLst/>
                <a:gdLst/>
                <a:ahLst/>
                <a:cxnLst/>
                <a:rect l="l" t="t" r="r" b="b"/>
                <a:pathLst>
                  <a:path w="85725" h="34310" extrusionOk="0">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38" name="Google Shape;1538;p9"/>
              <p:cNvSpPr/>
              <p:nvPr/>
            </p:nvSpPr>
            <p:spPr>
              <a:xfrm>
                <a:off x="9191860" y="4881963"/>
                <a:ext cx="74298" cy="65130"/>
              </a:xfrm>
              <a:custGeom>
                <a:avLst/>
                <a:gdLst/>
                <a:ahLst/>
                <a:cxnLst/>
                <a:rect l="l" t="t" r="r" b="b"/>
                <a:pathLst>
                  <a:path w="74298" h="65130" extrusionOk="0">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39" name="Google Shape;1539;p9"/>
            <p:cNvGrpSpPr/>
            <p:nvPr/>
          </p:nvGrpSpPr>
          <p:grpSpPr>
            <a:xfrm rot="816607">
              <a:off x="7208321" y="5223116"/>
              <a:ext cx="715862" cy="804271"/>
              <a:chOff x="6479476" y="1449514"/>
              <a:chExt cx="954404" cy="1072133"/>
            </a:xfrm>
          </p:grpSpPr>
          <p:sp>
            <p:nvSpPr>
              <p:cNvPr id="1540" name="Google Shape;1540;p9"/>
              <p:cNvSpPr/>
              <p:nvPr/>
            </p:nvSpPr>
            <p:spPr>
              <a:xfrm>
                <a:off x="6479476" y="1449514"/>
                <a:ext cx="954404" cy="1072133"/>
              </a:xfrm>
              <a:custGeom>
                <a:avLst/>
                <a:gdLst/>
                <a:ahLst/>
                <a:cxnLst/>
                <a:rect l="l" t="t" r="r" b="b"/>
                <a:pathLst>
                  <a:path w="954404" h="1072133" extrusionOk="0">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41" name="Google Shape;1541;p9"/>
              <p:cNvSpPr/>
              <p:nvPr/>
            </p:nvSpPr>
            <p:spPr>
              <a:xfrm>
                <a:off x="6705789" y="2061018"/>
                <a:ext cx="502920" cy="310895"/>
              </a:xfrm>
              <a:custGeom>
                <a:avLst/>
                <a:gdLst/>
                <a:ahLst/>
                <a:cxnLst/>
                <a:rect l="l" t="t" r="r" b="b"/>
                <a:pathLst>
                  <a:path w="502920" h="310895" extrusionOk="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42" name="Google Shape;1542;p9"/>
              <p:cNvSpPr/>
              <p:nvPr/>
            </p:nvSpPr>
            <p:spPr>
              <a:xfrm>
                <a:off x="6861214" y="1725048"/>
                <a:ext cx="190928" cy="190809"/>
              </a:xfrm>
              <a:custGeom>
                <a:avLst/>
                <a:gdLst/>
                <a:ahLst/>
                <a:cxnLst/>
                <a:rect l="l" t="t" r="r" b="b"/>
                <a:pathLst>
                  <a:path w="190928" h="190809" extrusionOk="0">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43" name="Google Shape;1543;p9"/>
            <p:cNvGrpSpPr/>
            <p:nvPr/>
          </p:nvGrpSpPr>
          <p:grpSpPr>
            <a:xfrm rot="-1503216">
              <a:off x="7159250" y="3543685"/>
              <a:ext cx="813890" cy="1023327"/>
              <a:chOff x="6477570" y="1322641"/>
              <a:chExt cx="1052702" cy="1323593"/>
            </a:xfrm>
          </p:grpSpPr>
          <p:sp>
            <p:nvSpPr>
              <p:cNvPr id="1544" name="Google Shape;1544;p9"/>
              <p:cNvSpPr/>
              <p:nvPr/>
            </p:nvSpPr>
            <p:spPr>
              <a:xfrm>
                <a:off x="6477570" y="1428940"/>
                <a:ext cx="121158" cy="402716"/>
              </a:xfrm>
              <a:custGeom>
                <a:avLst/>
                <a:gdLst/>
                <a:ahLst/>
                <a:cxnLst/>
                <a:rect l="l" t="t" r="r" b="b"/>
                <a:pathLst>
                  <a:path w="121158" h="402716" extrusionOk="0">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45" name="Google Shape;1545;p9"/>
              <p:cNvSpPr/>
              <p:nvPr/>
            </p:nvSpPr>
            <p:spPr>
              <a:xfrm>
                <a:off x="6669595"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46" name="Google Shape;1546;p9"/>
              <p:cNvSpPr/>
              <p:nvPr/>
            </p:nvSpPr>
            <p:spPr>
              <a:xfrm>
                <a:off x="6917626"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47" name="Google Shape;1547;p9"/>
              <p:cNvSpPr/>
              <p:nvPr/>
            </p:nvSpPr>
            <p:spPr>
              <a:xfrm>
                <a:off x="7165657"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48" name="Google Shape;1548;p9"/>
              <p:cNvSpPr/>
              <p:nvPr/>
            </p:nvSpPr>
            <p:spPr>
              <a:xfrm>
                <a:off x="6477570" y="1429035"/>
                <a:ext cx="1052702" cy="1217199"/>
              </a:xfrm>
              <a:custGeom>
                <a:avLst/>
                <a:gdLst/>
                <a:ahLst/>
                <a:cxnLst/>
                <a:rect l="l" t="t" r="r" b="b"/>
                <a:pathLst>
                  <a:path w="1052702" h="1217199" extrusionOk="0">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49" name="Google Shape;1549;p9"/>
              <p:cNvSpPr/>
              <p:nvPr/>
            </p:nvSpPr>
            <p:spPr>
              <a:xfrm>
                <a:off x="6646830" y="1913476"/>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50" name="Google Shape;1550;p9"/>
              <p:cNvSpPr/>
              <p:nvPr/>
            </p:nvSpPr>
            <p:spPr>
              <a:xfrm>
                <a:off x="6646830" y="1747837"/>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51" name="Google Shape;1551;p9"/>
              <p:cNvSpPr/>
              <p:nvPr/>
            </p:nvSpPr>
            <p:spPr>
              <a:xfrm>
                <a:off x="6646830" y="2079307"/>
                <a:ext cx="714279" cy="35432"/>
              </a:xfrm>
              <a:custGeom>
                <a:avLst/>
                <a:gdLst/>
                <a:ahLst/>
                <a:cxnLst/>
                <a:rect l="l" t="t" r="r" b="b"/>
                <a:pathLst>
                  <a:path w="714279" h="35432"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52" name="Google Shape;1552;p9"/>
              <p:cNvSpPr/>
              <p:nvPr/>
            </p:nvSpPr>
            <p:spPr>
              <a:xfrm>
                <a:off x="6646830" y="2232373"/>
                <a:ext cx="714279" cy="35432"/>
              </a:xfrm>
              <a:custGeom>
                <a:avLst/>
                <a:gdLst/>
                <a:ahLst/>
                <a:cxnLst/>
                <a:rect l="l" t="t" r="r" b="b"/>
                <a:pathLst>
                  <a:path w="714279" h="35432"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53" name="Google Shape;1553;p9"/>
              <p:cNvSpPr/>
              <p:nvPr/>
            </p:nvSpPr>
            <p:spPr>
              <a:xfrm>
                <a:off x="6646830" y="2398203"/>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54" name="Google Shape;1554;p9"/>
              <p:cNvSpPr/>
              <p:nvPr/>
            </p:nvSpPr>
            <p:spPr>
              <a:xfrm>
                <a:off x="6478713" y="1870138"/>
                <a:ext cx="35433" cy="529209"/>
              </a:xfrm>
              <a:custGeom>
                <a:avLst/>
                <a:gdLst/>
                <a:ahLst/>
                <a:cxnLst/>
                <a:rect l="l" t="t" r="r" b="b"/>
                <a:pathLst>
                  <a:path w="35433" h="529209" extrusionOk="0">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55" name="Google Shape;1555;p9"/>
              <p:cNvSpPr/>
              <p:nvPr/>
            </p:nvSpPr>
            <p:spPr>
              <a:xfrm>
                <a:off x="6563295"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56" name="Google Shape;1556;p9"/>
              <p:cNvSpPr/>
              <p:nvPr/>
            </p:nvSpPr>
            <p:spPr>
              <a:xfrm>
                <a:off x="6811327"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57" name="Google Shape;1557;p9"/>
              <p:cNvSpPr/>
              <p:nvPr/>
            </p:nvSpPr>
            <p:spPr>
              <a:xfrm>
                <a:off x="7059358" y="1322641"/>
                <a:ext cx="141731" cy="248030"/>
              </a:xfrm>
              <a:custGeom>
                <a:avLst/>
                <a:gdLst/>
                <a:ahLst/>
                <a:cxnLst/>
                <a:rect l="l" t="t" r="r" b="b"/>
                <a:pathLst>
                  <a:path w="141731"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58" name="Google Shape;1558;p9"/>
              <p:cNvSpPr/>
              <p:nvPr/>
            </p:nvSpPr>
            <p:spPr>
              <a:xfrm>
                <a:off x="7307388"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59" name="Google Shape;1559;p9"/>
            <p:cNvGrpSpPr/>
            <p:nvPr/>
          </p:nvGrpSpPr>
          <p:grpSpPr>
            <a:xfrm rot="-2191663">
              <a:off x="3996262" y="5973879"/>
              <a:ext cx="749389" cy="733099"/>
              <a:chOff x="8352853" y="4404169"/>
              <a:chExt cx="998981" cy="977265"/>
            </a:xfrm>
          </p:grpSpPr>
          <p:sp>
            <p:nvSpPr>
              <p:cNvPr id="1560" name="Google Shape;1560;p9"/>
              <p:cNvSpPr/>
              <p:nvPr/>
            </p:nvSpPr>
            <p:spPr>
              <a:xfrm>
                <a:off x="8527832" y="4404169"/>
                <a:ext cx="638812" cy="977265"/>
              </a:xfrm>
              <a:custGeom>
                <a:avLst/>
                <a:gdLst/>
                <a:ahLst/>
                <a:cxnLst/>
                <a:rect l="l" t="t" r="r" b="b"/>
                <a:pathLst>
                  <a:path w="638812" h="977265" extrusionOk="0">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61" name="Google Shape;1561;p9"/>
              <p:cNvSpPr/>
              <p:nvPr/>
            </p:nvSpPr>
            <p:spPr>
              <a:xfrm>
                <a:off x="9064919" y="4703636"/>
                <a:ext cx="36598" cy="54862"/>
              </a:xfrm>
              <a:custGeom>
                <a:avLst/>
                <a:gdLst/>
                <a:ahLst/>
                <a:cxnLst/>
                <a:rect l="l" t="t" r="r" b="b"/>
                <a:pathLst>
                  <a:path w="36598" h="54862" extrusionOk="0">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62" name="Google Shape;1562;p9"/>
              <p:cNvSpPr/>
              <p:nvPr/>
            </p:nvSpPr>
            <p:spPr>
              <a:xfrm>
                <a:off x="8842151" y="4478368"/>
                <a:ext cx="243324" cy="194404"/>
              </a:xfrm>
              <a:custGeom>
                <a:avLst/>
                <a:gdLst/>
                <a:ahLst/>
                <a:cxnLst/>
                <a:rect l="l" t="t" r="r" b="b"/>
                <a:pathLst>
                  <a:path w="243324" h="194404" extrusionOk="0">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63" name="Google Shape;1563;p9"/>
              <p:cNvSpPr/>
              <p:nvPr/>
            </p:nvSpPr>
            <p:spPr>
              <a:xfrm>
                <a:off x="8438673" y="4487631"/>
                <a:ext cx="69698" cy="69699"/>
              </a:xfrm>
              <a:custGeom>
                <a:avLst/>
                <a:gdLst/>
                <a:ahLst/>
                <a:cxnLst/>
                <a:rect l="l" t="t" r="r" b="b"/>
                <a:pathLst>
                  <a:path w="69698" h="69699" extrusionOk="0">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64" name="Google Shape;1564;p9"/>
              <p:cNvSpPr/>
              <p:nvPr/>
            </p:nvSpPr>
            <p:spPr>
              <a:xfrm>
                <a:off x="8352853" y="4705920"/>
                <a:ext cx="84677" cy="34290"/>
              </a:xfrm>
              <a:custGeom>
                <a:avLst/>
                <a:gdLst/>
                <a:ahLst/>
                <a:cxnLst/>
                <a:rect l="l" t="t" r="r" b="b"/>
                <a:pathLst>
                  <a:path w="84677" h="34290" extrusionOk="0">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65" name="Google Shape;1565;p9"/>
              <p:cNvSpPr/>
              <p:nvPr/>
            </p:nvSpPr>
            <p:spPr>
              <a:xfrm>
                <a:off x="8437480" y="4878519"/>
                <a:ext cx="74298" cy="65145"/>
              </a:xfrm>
              <a:custGeom>
                <a:avLst/>
                <a:gdLst/>
                <a:ahLst/>
                <a:cxnLst/>
                <a:rect l="l" t="t" r="r" b="b"/>
                <a:pathLst>
                  <a:path w="74298" h="65145" extrusionOk="0">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66" name="Google Shape;1566;p9"/>
              <p:cNvSpPr/>
              <p:nvPr/>
            </p:nvSpPr>
            <p:spPr>
              <a:xfrm>
                <a:off x="9195268" y="4491036"/>
                <a:ext cx="70818" cy="69723"/>
              </a:xfrm>
              <a:custGeom>
                <a:avLst/>
                <a:gdLst/>
                <a:ahLst/>
                <a:cxnLst/>
                <a:rect l="l" t="t" r="r" b="b"/>
                <a:pathLst>
                  <a:path w="70818" h="69723" extrusionOk="0">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67" name="Google Shape;1567;p9"/>
              <p:cNvSpPr/>
              <p:nvPr/>
            </p:nvSpPr>
            <p:spPr>
              <a:xfrm>
                <a:off x="9266109" y="4709329"/>
                <a:ext cx="85725" cy="34310"/>
              </a:xfrm>
              <a:custGeom>
                <a:avLst/>
                <a:gdLst/>
                <a:ahLst/>
                <a:cxnLst/>
                <a:rect l="l" t="t" r="r" b="b"/>
                <a:pathLst>
                  <a:path w="85725" h="34310" extrusionOk="0">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68" name="Google Shape;1568;p9"/>
              <p:cNvSpPr/>
              <p:nvPr/>
            </p:nvSpPr>
            <p:spPr>
              <a:xfrm>
                <a:off x="9191860" y="4881963"/>
                <a:ext cx="74298" cy="65130"/>
              </a:xfrm>
              <a:custGeom>
                <a:avLst/>
                <a:gdLst/>
                <a:ahLst/>
                <a:cxnLst/>
                <a:rect l="l" t="t" r="r" b="b"/>
                <a:pathLst>
                  <a:path w="74298" h="65130" extrusionOk="0">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69" name="Google Shape;1569;p9"/>
            <p:cNvGrpSpPr/>
            <p:nvPr/>
          </p:nvGrpSpPr>
          <p:grpSpPr>
            <a:xfrm rot="816607">
              <a:off x="5044883" y="4764104"/>
              <a:ext cx="715862" cy="804271"/>
              <a:chOff x="6479476" y="1449514"/>
              <a:chExt cx="954404" cy="1072133"/>
            </a:xfrm>
          </p:grpSpPr>
          <p:sp>
            <p:nvSpPr>
              <p:cNvPr id="1570" name="Google Shape;1570;p9"/>
              <p:cNvSpPr/>
              <p:nvPr/>
            </p:nvSpPr>
            <p:spPr>
              <a:xfrm>
                <a:off x="6479476" y="1449514"/>
                <a:ext cx="954404" cy="1072133"/>
              </a:xfrm>
              <a:custGeom>
                <a:avLst/>
                <a:gdLst/>
                <a:ahLst/>
                <a:cxnLst/>
                <a:rect l="l" t="t" r="r" b="b"/>
                <a:pathLst>
                  <a:path w="954404" h="1072133" extrusionOk="0">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71" name="Google Shape;1571;p9"/>
              <p:cNvSpPr/>
              <p:nvPr/>
            </p:nvSpPr>
            <p:spPr>
              <a:xfrm>
                <a:off x="6705789" y="2061018"/>
                <a:ext cx="502920" cy="310895"/>
              </a:xfrm>
              <a:custGeom>
                <a:avLst/>
                <a:gdLst/>
                <a:ahLst/>
                <a:cxnLst/>
                <a:rect l="l" t="t" r="r" b="b"/>
                <a:pathLst>
                  <a:path w="502920" h="310895" extrusionOk="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72" name="Google Shape;1572;p9"/>
              <p:cNvSpPr/>
              <p:nvPr/>
            </p:nvSpPr>
            <p:spPr>
              <a:xfrm>
                <a:off x="6861214" y="1725048"/>
                <a:ext cx="190928" cy="190809"/>
              </a:xfrm>
              <a:custGeom>
                <a:avLst/>
                <a:gdLst/>
                <a:ahLst/>
                <a:cxnLst/>
                <a:rect l="l" t="t" r="r" b="b"/>
                <a:pathLst>
                  <a:path w="190928" h="190809" extrusionOk="0">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73" name="Google Shape;1573;p9"/>
            <p:cNvGrpSpPr/>
            <p:nvPr/>
          </p:nvGrpSpPr>
          <p:grpSpPr>
            <a:xfrm>
              <a:off x="866121" y="2722723"/>
              <a:ext cx="989891" cy="989871"/>
              <a:chOff x="8213288" y="4257484"/>
              <a:chExt cx="1305236" cy="1305210"/>
            </a:xfrm>
          </p:grpSpPr>
          <p:sp>
            <p:nvSpPr>
              <p:cNvPr id="1574" name="Google Shape;1574;p9"/>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75" name="Google Shape;1575;p9"/>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76" name="Google Shape;1576;p9"/>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77" name="Google Shape;1577;p9"/>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78" name="Google Shape;1578;p9"/>
            <p:cNvGrpSpPr/>
            <p:nvPr/>
          </p:nvGrpSpPr>
          <p:grpSpPr>
            <a:xfrm>
              <a:off x="3061037" y="3243630"/>
              <a:ext cx="884917" cy="823085"/>
              <a:chOff x="4577619" y="1347766"/>
              <a:chExt cx="1179575" cy="1097300"/>
            </a:xfrm>
          </p:grpSpPr>
          <p:sp>
            <p:nvSpPr>
              <p:cNvPr id="1579" name="Google Shape;1579;p9"/>
              <p:cNvSpPr/>
              <p:nvPr/>
            </p:nvSpPr>
            <p:spPr>
              <a:xfrm>
                <a:off x="4577619" y="1347766"/>
                <a:ext cx="1179575" cy="1097300"/>
              </a:xfrm>
              <a:custGeom>
                <a:avLst/>
                <a:gdLst/>
                <a:ahLst/>
                <a:cxnLst/>
                <a:rect l="l" t="t" r="r" b="b"/>
                <a:pathLst>
                  <a:path w="1179575" h="1097300" extrusionOk="0">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80" name="Google Shape;1580;p9"/>
              <p:cNvSpPr/>
              <p:nvPr/>
            </p:nvSpPr>
            <p:spPr>
              <a:xfrm>
                <a:off x="4730686" y="2273616"/>
                <a:ext cx="307562" cy="29718"/>
              </a:xfrm>
              <a:custGeom>
                <a:avLst/>
                <a:gdLst/>
                <a:ahLst/>
                <a:cxnLst/>
                <a:rect l="l" t="t" r="r" b="b"/>
                <a:pathLst>
                  <a:path w="307562" h="29718" extrusionOk="0">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81" name="Google Shape;1581;p9"/>
            <p:cNvGrpSpPr/>
            <p:nvPr/>
          </p:nvGrpSpPr>
          <p:grpSpPr>
            <a:xfrm>
              <a:off x="2691556" y="5835295"/>
              <a:ext cx="605323" cy="968522"/>
              <a:chOff x="6621910" y="4285247"/>
              <a:chExt cx="782982" cy="1252777"/>
            </a:xfrm>
          </p:grpSpPr>
          <p:sp>
            <p:nvSpPr>
              <p:cNvPr id="1582" name="Google Shape;1582;p9"/>
              <p:cNvSpPr/>
              <p:nvPr/>
            </p:nvSpPr>
            <p:spPr>
              <a:xfrm>
                <a:off x="6621910" y="4285247"/>
                <a:ext cx="782982" cy="1252777"/>
              </a:xfrm>
              <a:custGeom>
                <a:avLst/>
                <a:gdLst/>
                <a:ahLst/>
                <a:cxnLst/>
                <a:rect l="l" t="t" r="r" b="b"/>
                <a:pathLst>
                  <a:path w="782982" h="1252777" extrusionOk="0">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83" name="Google Shape;1583;p9"/>
              <p:cNvSpPr/>
              <p:nvPr/>
            </p:nvSpPr>
            <p:spPr>
              <a:xfrm>
                <a:off x="6676831" y="5208793"/>
                <a:ext cx="59449" cy="140541"/>
              </a:xfrm>
              <a:custGeom>
                <a:avLst/>
                <a:gdLst/>
                <a:ahLst/>
                <a:cxnLst/>
                <a:rect l="l" t="t" r="r" b="b"/>
                <a:pathLst>
                  <a:path w="59449" h="140541" extrusionOk="0">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84" name="Google Shape;1584;p9"/>
              <p:cNvSpPr/>
              <p:nvPr/>
            </p:nvSpPr>
            <p:spPr>
              <a:xfrm>
                <a:off x="7098580" y="4430398"/>
                <a:ext cx="50333" cy="67496"/>
              </a:xfrm>
              <a:custGeom>
                <a:avLst/>
                <a:gdLst/>
                <a:ahLst/>
                <a:cxnLst/>
                <a:rect l="l" t="t" r="r" b="b"/>
                <a:pathLst>
                  <a:path w="50333" h="67496" extrusionOk="0">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85" name="Google Shape;1585;p9"/>
              <p:cNvSpPr/>
              <p:nvPr/>
            </p:nvSpPr>
            <p:spPr>
              <a:xfrm>
                <a:off x="7028818" y="4505875"/>
                <a:ext cx="80087" cy="121178"/>
              </a:xfrm>
              <a:custGeom>
                <a:avLst/>
                <a:gdLst/>
                <a:ahLst/>
                <a:cxnLst/>
                <a:rect l="l" t="t" r="r" b="b"/>
                <a:pathLst>
                  <a:path w="80087" h="121178" extrusionOk="0">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sp>
          <p:nvSpPr>
            <p:cNvPr id="1586" name="Google Shape;1586;p9"/>
            <p:cNvSpPr/>
            <p:nvPr/>
          </p:nvSpPr>
          <p:spPr>
            <a:xfrm rot="1962777">
              <a:off x="3947037" y="4505765"/>
              <a:ext cx="890069" cy="890068"/>
            </a:xfrm>
            <a:custGeom>
              <a:avLst/>
              <a:gdLst/>
              <a:ahLst/>
              <a:cxnLst/>
              <a:rect l="l" t="t" r="r" b="b"/>
              <a:pathLst>
                <a:path w="1152144" h="1152143" extrusionOk="0">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nvGrpSpPr>
            <p:cNvPr id="1587" name="Google Shape;1587;p9"/>
            <p:cNvGrpSpPr/>
            <p:nvPr/>
          </p:nvGrpSpPr>
          <p:grpSpPr>
            <a:xfrm rot="1458646">
              <a:off x="2050521" y="3240065"/>
              <a:ext cx="722862" cy="1045420"/>
              <a:chOff x="6594769" y="2752153"/>
              <a:chExt cx="953209" cy="1378553"/>
            </a:xfrm>
          </p:grpSpPr>
          <p:sp>
            <p:nvSpPr>
              <p:cNvPr id="1588" name="Google Shape;1588;p9"/>
              <p:cNvSpPr/>
              <p:nvPr/>
            </p:nvSpPr>
            <p:spPr>
              <a:xfrm>
                <a:off x="6594769" y="2752153"/>
                <a:ext cx="953209" cy="1378553"/>
              </a:xfrm>
              <a:custGeom>
                <a:avLst/>
                <a:gdLst/>
                <a:ahLst/>
                <a:cxnLst/>
                <a:rect l="l" t="t" r="r" b="b"/>
                <a:pathLst>
                  <a:path w="953209" h="1378553" extrusionOk="0">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89" name="Google Shape;1589;p9"/>
              <p:cNvSpPr/>
              <p:nvPr/>
            </p:nvSpPr>
            <p:spPr>
              <a:xfrm>
                <a:off x="7034783" y="3243642"/>
                <a:ext cx="58292" cy="58293"/>
              </a:xfrm>
              <a:custGeom>
                <a:avLst/>
                <a:gdLst/>
                <a:ahLst/>
                <a:cxnLst/>
                <a:rect l="l" t="t" r="r" b="b"/>
                <a:pathLst>
                  <a:path w="58292" h="58293" extrusionOk="0">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90" name="Google Shape;1590;p9"/>
            <p:cNvGrpSpPr/>
            <p:nvPr/>
          </p:nvGrpSpPr>
          <p:grpSpPr>
            <a:xfrm rot="1155841">
              <a:off x="1195103" y="4480795"/>
              <a:ext cx="1088710" cy="940486"/>
              <a:chOff x="4473320" y="1359978"/>
              <a:chExt cx="1435607" cy="1240155"/>
            </a:xfrm>
          </p:grpSpPr>
          <p:sp>
            <p:nvSpPr>
              <p:cNvPr id="1591" name="Google Shape;1591;p9"/>
              <p:cNvSpPr/>
              <p:nvPr/>
            </p:nvSpPr>
            <p:spPr>
              <a:xfrm>
                <a:off x="4473320" y="1359978"/>
                <a:ext cx="1435607" cy="901826"/>
              </a:xfrm>
              <a:custGeom>
                <a:avLst/>
                <a:gdLst/>
                <a:ahLst/>
                <a:cxnLst/>
                <a:rect l="l" t="t" r="r" b="b"/>
                <a:pathLst>
                  <a:path w="1435607" h="901826" extrusionOk="0">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92" name="Google Shape;1592;p9"/>
              <p:cNvSpPr/>
              <p:nvPr/>
            </p:nvSpPr>
            <p:spPr>
              <a:xfrm>
                <a:off x="4829079" y="1610962"/>
                <a:ext cx="723614" cy="382333"/>
              </a:xfrm>
              <a:custGeom>
                <a:avLst/>
                <a:gdLst/>
                <a:ahLst/>
                <a:cxnLst/>
                <a:rect l="l" t="t" r="r" b="b"/>
                <a:pathLst>
                  <a:path w="723614" h="382333" extrusionOk="0">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93" name="Google Shape;1593;p9"/>
              <p:cNvSpPr/>
              <p:nvPr/>
            </p:nvSpPr>
            <p:spPr>
              <a:xfrm>
                <a:off x="4549806" y="2379630"/>
                <a:ext cx="1327118" cy="220503"/>
              </a:xfrm>
              <a:custGeom>
                <a:avLst/>
                <a:gdLst/>
                <a:ahLst/>
                <a:cxnLst/>
                <a:rect l="l" t="t" r="r" b="b"/>
                <a:pathLst>
                  <a:path w="1327118" h="220503" extrusionOk="0">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94" name="Google Shape;1594;p9"/>
            <p:cNvGrpSpPr/>
            <p:nvPr/>
          </p:nvGrpSpPr>
          <p:grpSpPr>
            <a:xfrm rot="-465114">
              <a:off x="2574189" y="4464274"/>
              <a:ext cx="840079" cy="973459"/>
              <a:chOff x="4648224" y="2791086"/>
              <a:chExt cx="1107654" cy="1283517"/>
            </a:xfrm>
          </p:grpSpPr>
          <p:sp>
            <p:nvSpPr>
              <p:cNvPr id="1595" name="Google Shape;1595;p9"/>
              <p:cNvSpPr/>
              <p:nvPr/>
            </p:nvSpPr>
            <p:spPr>
              <a:xfrm>
                <a:off x="4648224" y="2791086"/>
                <a:ext cx="1107654" cy="1283517"/>
              </a:xfrm>
              <a:custGeom>
                <a:avLst/>
                <a:gdLst/>
                <a:ahLst/>
                <a:cxnLst/>
                <a:rect l="l" t="t" r="r" b="b"/>
                <a:pathLst>
                  <a:path w="1107654" h="1283517" extrusionOk="0">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96" name="Google Shape;1596;p9"/>
              <p:cNvSpPr/>
              <p:nvPr/>
            </p:nvSpPr>
            <p:spPr>
              <a:xfrm>
                <a:off x="5046004" y="2971573"/>
                <a:ext cx="536065" cy="640115"/>
              </a:xfrm>
              <a:custGeom>
                <a:avLst/>
                <a:gdLst/>
                <a:ahLst/>
                <a:cxnLst/>
                <a:rect l="l" t="t" r="r" b="b"/>
                <a:pathLst>
                  <a:path w="536065" h="640115" extrusionOk="0">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597" name="Google Shape;1597;p9"/>
            <p:cNvGrpSpPr/>
            <p:nvPr/>
          </p:nvGrpSpPr>
          <p:grpSpPr>
            <a:xfrm>
              <a:off x="1076838" y="5770623"/>
              <a:ext cx="989891" cy="989871"/>
              <a:chOff x="8213288" y="4257484"/>
              <a:chExt cx="1305236" cy="1305210"/>
            </a:xfrm>
          </p:grpSpPr>
          <p:sp>
            <p:nvSpPr>
              <p:cNvPr id="1598" name="Google Shape;1598;p9"/>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599" name="Google Shape;1599;p9"/>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00" name="Google Shape;1600;p9"/>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01" name="Google Shape;1601;p9"/>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602" name="Google Shape;1602;p9"/>
            <p:cNvGrpSpPr/>
            <p:nvPr/>
          </p:nvGrpSpPr>
          <p:grpSpPr>
            <a:xfrm>
              <a:off x="3897126" y="2792273"/>
              <a:ext cx="989891" cy="989871"/>
              <a:chOff x="8213288" y="4257484"/>
              <a:chExt cx="1305236" cy="1305210"/>
            </a:xfrm>
          </p:grpSpPr>
          <p:sp>
            <p:nvSpPr>
              <p:cNvPr id="1603" name="Google Shape;1603;p9"/>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04" name="Google Shape;1604;p9"/>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05" name="Google Shape;1605;p9"/>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06" name="Google Shape;1606;p9"/>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607" name="Google Shape;1607;p9"/>
            <p:cNvGrpSpPr/>
            <p:nvPr/>
          </p:nvGrpSpPr>
          <p:grpSpPr>
            <a:xfrm rot="816607">
              <a:off x="166121" y="5320541"/>
              <a:ext cx="715862" cy="804271"/>
              <a:chOff x="6479476" y="1449514"/>
              <a:chExt cx="954404" cy="1072133"/>
            </a:xfrm>
          </p:grpSpPr>
          <p:sp>
            <p:nvSpPr>
              <p:cNvPr id="1608" name="Google Shape;1608;p9"/>
              <p:cNvSpPr/>
              <p:nvPr/>
            </p:nvSpPr>
            <p:spPr>
              <a:xfrm>
                <a:off x="6479476" y="1449514"/>
                <a:ext cx="954404" cy="1072133"/>
              </a:xfrm>
              <a:custGeom>
                <a:avLst/>
                <a:gdLst/>
                <a:ahLst/>
                <a:cxnLst/>
                <a:rect l="l" t="t" r="r" b="b"/>
                <a:pathLst>
                  <a:path w="954404" h="1072133" extrusionOk="0">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09" name="Google Shape;1609;p9"/>
              <p:cNvSpPr/>
              <p:nvPr/>
            </p:nvSpPr>
            <p:spPr>
              <a:xfrm>
                <a:off x="6705789" y="2061018"/>
                <a:ext cx="502920" cy="310895"/>
              </a:xfrm>
              <a:custGeom>
                <a:avLst/>
                <a:gdLst/>
                <a:ahLst/>
                <a:cxnLst/>
                <a:rect l="l" t="t" r="r" b="b"/>
                <a:pathLst>
                  <a:path w="502920" h="310895" extrusionOk="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10" name="Google Shape;1610;p9"/>
              <p:cNvSpPr/>
              <p:nvPr/>
            </p:nvSpPr>
            <p:spPr>
              <a:xfrm>
                <a:off x="6861214" y="1725048"/>
                <a:ext cx="190928" cy="190809"/>
              </a:xfrm>
              <a:custGeom>
                <a:avLst/>
                <a:gdLst/>
                <a:ahLst/>
                <a:cxnLst/>
                <a:rect l="l" t="t" r="r" b="b"/>
                <a:pathLst>
                  <a:path w="190928" h="190809" extrusionOk="0">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611" name="Google Shape;1611;p9"/>
            <p:cNvGrpSpPr/>
            <p:nvPr/>
          </p:nvGrpSpPr>
          <p:grpSpPr>
            <a:xfrm rot="-1503216">
              <a:off x="358738" y="3640697"/>
              <a:ext cx="813890" cy="1023327"/>
              <a:chOff x="6477570" y="1322641"/>
              <a:chExt cx="1052702" cy="1323593"/>
            </a:xfrm>
          </p:grpSpPr>
          <p:sp>
            <p:nvSpPr>
              <p:cNvPr id="1612" name="Google Shape;1612;p9"/>
              <p:cNvSpPr/>
              <p:nvPr/>
            </p:nvSpPr>
            <p:spPr>
              <a:xfrm>
                <a:off x="6477570" y="1428940"/>
                <a:ext cx="121158" cy="402716"/>
              </a:xfrm>
              <a:custGeom>
                <a:avLst/>
                <a:gdLst/>
                <a:ahLst/>
                <a:cxnLst/>
                <a:rect l="l" t="t" r="r" b="b"/>
                <a:pathLst>
                  <a:path w="121158" h="402716" extrusionOk="0">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13" name="Google Shape;1613;p9"/>
              <p:cNvSpPr/>
              <p:nvPr/>
            </p:nvSpPr>
            <p:spPr>
              <a:xfrm>
                <a:off x="6669595"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14" name="Google Shape;1614;p9"/>
              <p:cNvSpPr/>
              <p:nvPr/>
            </p:nvSpPr>
            <p:spPr>
              <a:xfrm>
                <a:off x="6917626"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15" name="Google Shape;1615;p9"/>
              <p:cNvSpPr/>
              <p:nvPr/>
            </p:nvSpPr>
            <p:spPr>
              <a:xfrm>
                <a:off x="7165657"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16" name="Google Shape;1616;p9"/>
              <p:cNvSpPr/>
              <p:nvPr/>
            </p:nvSpPr>
            <p:spPr>
              <a:xfrm>
                <a:off x="6477570" y="1429035"/>
                <a:ext cx="1052702" cy="1217199"/>
              </a:xfrm>
              <a:custGeom>
                <a:avLst/>
                <a:gdLst/>
                <a:ahLst/>
                <a:cxnLst/>
                <a:rect l="l" t="t" r="r" b="b"/>
                <a:pathLst>
                  <a:path w="1052702" h="1217199" extrusionOk="0">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17" name="Google Shape;1617;p9"/>
              <p:cNvSpPr/>
              <p:nvPr/>
            </p:nvSpPr>
            <p:spPr>
              <a:xfrm>
                <a:off x="6646830" y="1913476"/>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18" name="Google Shape;1618;p9"/>
              <p:cNvSpPr/>
              <p:nvPr/>
            </p:nvSpPr>
            <p:spPr>
              <a:xfrm>
                <a:off x="6646830" y="1747837"/>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19" name="Google Shape;1619;p9"/>
              <p:cNvSpPr/>
              <p:nvPr/>
            </p:nvSpPr>
            <p:spPr>
              <a:xfrm>
                <a:off x="6646830" y="2079307"/>
                <a:ext cx="714279" cy="35432"/>
              </a:xfrm>
              <a:custGeom>
                <a:avLst/>
                <a:gdLst/>
                <a:ahLst/>
                <a:cxnLst/>
                <a:rect l="l" t="t" r="r" b="b"/>
                <a:pathLst>
                  <a:path w="714279" h="35432"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20" name="Google Shape;1620;p9"/>
              <p:cNvSpPr/>
              <p:nvPr/>
            </p:nvSpPr>
            <p:spPr>
              <a:xfrm>
                <a:off x="6646830" y="2232373"/>
                <a:ext cx="714279" cy="35432"/>
              </a:xfrm>
              <a:custGeom>
                <a:avLst/>
                <a:gdLst/>
                <a:ahLst/>
                <a:cxnLst/>
                <a:rect l="l" t="t" r="r" b="b"/>
                <a:pathLst>
                  <a:path w="714279" h="35432"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21" name="Google Shape;1621;p9"/>
              <p:cNvSpPr/>
              <p:nvPr/>
            </p:nvSpPr>
            <p:spPr>
              <a:xfrm>
                <a:off x="6646830" y="2398203"/>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22" name="Google Shape;1622;p9"/>
              <p:cNvSpPr/>
              <p:nvPr/>
            </p:nvSpPr>
            <p:spPr>
              <a:xfrm>
                <a:off x="6478713" y="1870138"/>
                <a:ext cx="35433" cy="529209"/>
              </a:xfrm>
              <a:custGeom>
                <a:avLst/>
                <a:gdLst/>
                <a:ahLst/>
                <a:cxnLst/>
                <a:rect l="l" t="t" r="r" b="b"/>
                <a:pathLst>
                  <a:path w="35433" h="529209" extrusionOk="0">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23" name="Google Shape;1623;p9"/>
              <p:cNvSpPr/>
              <p:nvPr/>
            </p:nvSpPr>
            <p:spPr>
              <a:xfrm>
                <a:off x="6563295"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24" name="Google Shape;1624;p9"/>
              <p:cNvSpPr/>
              <p:nvPr/>
            </p:nvSpPr>
            <p:spPr>
              <a:xfrm>
                <a:off x="6811327"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25" name="Google Shape;1625;p9"/>
              <p:cNvSpPr/>
              <p:nvPr/>
            </p:nvSpPr>
            <p:spPr>
              <a:xfrm>
                <a:off x="7059358" y="1322641"/>
                <a:ext cx="141731" cy="248030"/>
              </a:xfrm>
              <a:custGeom>
                <a:avLst/>
                <a:gdLst/>
                <a:ahLst/>
                <a:cxnLst/>
                <a:rect l="l" t="t" r="r" b="b"/>
                <a:pathLst>
                  <a:path w="141731"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26" name="Google Shape;1626;p9"/>
              <p:cNvSpPr/>
              <p:nvPr/>
            </p:nvSpPr>
            <p:spPr>
              <a:xfrm>
                <a:off x="7307388"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grpSp>
        <p:nvGrpSpPr>
          <p:cNvPr id="1627" name="Google Shape;1627;p9"/>
          <p:cNvGrpSpPr/>
          <p:nvPr/>
        </p:nvGrpSpPr>
        <p:grpSpPr>
          <a:xfrm rot="5400000">
            <a:off x="969980" y="6304899"/>
            <a:ext cx="4918011" cy="6858084"/>
            <a:chOff x="9044760" y="0"/>
            <a:chExt cx="3147191" cy="6871527"/>
          </a:xfrm>
        </p:grpSpPr>
        <p:sp>
          <p:nvSpPr>
            <p:cNvPr id="1628" name="Google Shape;1628;p9"/>
            <p:cNvSpPr/>
            <p:nvPr/>
          </p:nvSpPr>
          <p:spPr>
            <a:xfrm>
              <a:off x="9044760" y="0"/>
              <a:ext cx="3140100" cy="6858000"/>
            </a:xfrm>
            <a:prstGeom prst="rect">
              <a:avLst/>
            </a:prstGeom>
            <a:solidFill>
              <a:schemeClr val="accent1"/>
            </a:solidFill>
            <a:ln>
              <a:noFill/>
            </a:ln>
            <a:effectLst>
              <a:outerShdw blurRad="25400" dist="38100" algn="l" rotWithShape="0">
                <a:srgbClr val="000000">
                  <a:alpha val="20000"/>
                </a:srgbClr>
              </a:outerShdw>
            </a:effectLst>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grpSp>
          <p:nvGrpSpPr>
            <p:cNvPr id="1629" name="Google Shape;1629;p9"/>
            <p:cNvGrpSpPr/>
            <p:nvPr/>
          </p:nvGrpSpPr>
          <p:grpSpPr>
            <a:xfrm>
              <a:off x="9051747" y="0"/>
              <a:ext cx="3139895" cy="2556056"/>
              <a:chOff x="2117558" y="0"/>
              <a:chExt cx="2031900" cy="3438332"/>
            </a:xfrm>
          </p:grpSpPr>
          <p:sp>
            <p:nvSpPr>
              <p:cNvPr id="1630" name="Google Shape;1630;p9"/>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31" name="Google Shape;1631;p9"/>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32" name="Google Shape;1632;p9"/>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33" name="Google Shape;1633;p9"/>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34" name="Google Shape;1634;p9"/>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35" name="Google Shape;1635;p9"/>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36" name="Google Shape;1636;p9"/>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37" name="Google Shape;1637;p9"/>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38" name="Google Shape;1638;p9"/>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39" name="Google Shape;1639;p9"/>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40" name="Google Shape;1640;p9"/>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41" name="Google Shape;1641;p9"/>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42" name="Google Shape;1642;p9"/>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43" name="Google Shape;1643;p9"/>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grpSp>
        <p:grpSp>
          <p:nvGrpSpPr>
            <p:cNvPr id="1644" name="Google Shape;1644;p9"/>
            <p:cNvGrpSpPr/>
            <p:nvPr/>
          </p:nvGrpSpPr>
          <p:grpSpPr>
            <a:xfrm>
              <a:off x="9051747" y="2527006"/>
              <a:ext cx="3139895" cy="2556056"/>
              <a:chOff x="2117558" y="0"/>
              <a:chExt cx="2031900" cy="3438332"/>
            </a:xfrm>
          </p:grpSpPr>
          <p:sp>
            <p:nvSpPr>
              <p:cNvPr id="1645" name="Google Shape;1645;p9"/>
              <p:cNvSpPr/>
              <p:nvPr/>
            </p:nvSpPr>
            <p:spPr>
              <a:xfrm>
                <a:off x="2117558" y="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46" name="Google Shape;1646;p9"/>
              <p:cNvSpPr/>
              <p:nvPr/>
            </p:nvSpPr>
            <p:spPr>
              <a:xfrm>
                <a:off x="2117558" y="24124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47" name="Google Shape;1647;p9"/>
              <p:cNvSpPr/>
              <p:nvPr/>
            </p:nvSpPr>
            <p:spPr>
              <a:xfrm>
                <a:off x="2117558" y="48249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48" name="Google Shape;1648;p9"/>
              <p:cNvSpPr/>
              <p:nvPr/>
            </p:nvSpPr>
            <p:spPr>
              <a:xfrm>
                <a:off x="2117558" y="723747"/>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49" name="Google Shape;1649;p9"/>
              <p:cNvSpPr/>
              <p:nvPr/>
            </p:nvSpPr>
            <p:spPr>
              <a:xfrm>
                <a:off x="2117558" y="964996"/>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50" name="Google Shape;1650;p9"/>
              <p:cNvSpPr/>
              <p:nvPr/>
            </p:nvSpPr>
            <p:spPr>
              <a:xfrm>
                <a:off x="2117558" y="1206245"/>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51" name="Google Shape;1651;p9"/>
              <p:cNvSpPr/>
              <p:nvPr/>
            </p:nvSpPr>
            <p:spPr>
              <a:xfrm>
                <a:off x="2117558" y="1447494"/>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52" name="Google Shape;1652;p9"/>
              <p:cNvSpPr/>
              <p:nvPr/>
            </p:nvSpPr>
            <p:spPr>
              <a:xfrm>
                <a:off x="2117558" y="1688743"/>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53" name="Google Shape;1653;p9"/>
              <p:cNvSpPr/>
              <p:nvPr/>
            </p:nvSpPr>
            <p:spPr>
              <a:xfrm>
                <a:off x="2117558" y="192999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54" name="Google Shape;1654;p9"/>
              <p:cNvSpPr/>
              <p:nvPr/>
            </p:nvSpPr>
            <p:spPr>
              <a:xfrm>
                <a:off x="2117558" y="2171241"/>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55" name="Google Shape;1655;p9"/>
              <p:cNvSpPr/>
              <p:nvPr/>
            </p:nvSpPr>
            <p:spPr>
              <a:xfrm>
                <a:off x="2117558" y="2412490"/>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56" name="Google Shape;1656;p9"/>
              <p:cNvSpPr/>
              <p:nvPr/>
            </p:nvSpPr>
            <p:spPr>
              <a:xfrm>
                <a:off x="2117558" y="2653739"/>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57" name="Google Shape;1657;p9"/>
              <p:cNvSpPr/>
              <p:nvPr/>
            </p:nvSpPr>
            <p:spPr>
              <a:xfrm>
                <a:off x="2117558" y="2894988"/>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58" name="Google Shape;1658;p9"/>
              <p:cNvSpPr/>
              <p:nvPr/>
            </p:nvSpPr>
            <p:spPr>
              <a:xfrm>
                <a:off x="2117558" y="3136232"/>
                <a:ext cx="2031900" cy="3021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grpSp>
        <p:sp>
          <p:nvSpPr>
            <p:cNvPr id="1659" name="Google Shape;1659;p9"/>
            <p:cNvSpPr/>
            <p:nvPr/>
          </p:nvSpPr>
          <p:spPr>
            <a:xfrm>
              <a:off x="9051851" y="503274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60" name="Google Shape;1660;p9"/>
            <p:cNvSpPr/>
            <p:nvPr/>
          </p:nvSpPr>
          <p:spPr>
            <a:xfrm>
              <a:off x="9051851" y="5212089"/>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61" name="Google Shape;1661;p9"/>
            <p:cNvSpPr/>
            <p:nvPr/>
          </p:nvSpPr>
          <p:spPr>
            <a:xfrm>
              <a:off x="9051851" y="5391431"/>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62" name="Google Shape;1662;p9"/>
            <p:cNvSpPr/>
            <p:nvPr/>
          </p:nvSpPr>
          <p:spPr>
            <a:xfrm>
              <a:off x="9051851" y="5570774"/>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63" name="Google Shape;1663;p9"/>
            <p:cNvSpPr/>
            <p:nvPr/>
          </p:nvSpPr>
          <p:spPr>
            <a:xfrm>
              <a:off x="9051851" y="5750116"/>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64" name="Google Shape;1664;p9"/>
            <p:cNvSpPr/>
            <p:nvPr/>
          </p:nvSpPr>
          <p:spPr>
            <a:xfrm>
              <a:off x="9051851" y="5929458"/>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65" name="Google Shape;1665;p9"/>
            <p:cNvSpPr/>
            <p:nvPr/>
          </p:nvSpPr>
          <p:spPr>
            <a:xfrm>
              <a:off x="9051851" y="6108800"/>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66" name="Google Shape;1666;p9"/>
            <p:cNvSpPr/>
            <p:nvPr/>
          </p:nvSpPr>
          <p:spPr>
            <a:xfrm>
              <a:off x="9051851" y="6288143"/>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67" name="Google Shape;1667;p9"/>
            <p:cNvSpPr/>
            <p:nvPr/>
          </p:nvSpPr>
          <p:spPr>
            <a:xfrm>
              <a:off x="9051851" y="6467485"/>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68" name="Google Shape;1668;p9"/>
            <p:cNvSpPr/>
            <p:nvPr/>
          </p:nvSpPr>
          <p:spPr>
            <a:xfrm>
              <a:off x="9051851" y="6646827"/>
              <a:ext cx="3140100" cy="224700"/>
            </a:xfrm>
            <a:prstGeom prst="rect">
              <a:avLst/>
            </a:pr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grpSp>
      <p:sp>
        <p:nvSpPr>
          <p:cNvPr id="1669" name="Google Shape;1669;p9"/>
          <p:cNvSpPr/>
          <p:nvPr/>
        </p:nvSpPr>
        <p:spPr>
          <a:xfrm>
            <a:off x="1402149" y="814544"/>
            <a:ext cx="5186025" cy="10736533"/>
          </a:xfrm>
          <a:prstGeom prst="rect">
            <a:avLst/>
          </a:prstGeom>
          <a:solidFill>
            <a:schemeClr val="accent2"/>
          </a:solidFill>
          <a:ln>
            <a:noFill/>
          </a:ln>
          <a:effectLst>
            <a:outerShdw blurRad="50800" dist="38100" dir="2700000" algn="tl" rotWithShape="0">
              <a:srgbClr val="000000">
                <a:alpha val="40000"/>
              </a:srgbClr>
            </a:outerShdw>
          </a:effectLst>
        </p:spPr>
        <p:txBody>
          <a:bodyPr spcFirstLastPara="1" wrap="square" lIns="51427" tIns="25706" rIns="51427" bIns="25706"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70" name="Google Shape;1670;p9"/>
          <p:cNvSpPr txBox="1">
            <a:spLocks noGrp="1"/>
          </p:cNvSpPr>
          <p:nvPr>
            <p:ph type="body" idx="1"/>
          </p:nvPr>
        </p:nvSpPr>
        <p:spPr>
          <a:xfrm>
            <a:off x="1506867" y="5910092"/>
            <a:ext cx="4964625" cy="4857067"/>
          </a:xfrm>
          <a:prstGeom prst="rect">
            <a:avLst/>
          </a:prstGeom>
        </p:spPr>
        <p:txBody>
          <a:bodyPr spcFirstLastPara="1" wrap="square" lIns="121900" tIns="121900" rIns="121900" bIns="121900" anchor="t" anchorCtr="0">
            <a:noAutofit/>
          </a:bodyPr>
          <a:lstStyle>
            <a:lvl1pPr marL="257175" lvl="0" indent="-196453" rtl="0">
              <a:spcBef>
                <a:spcPts val="0"/>
              </a:spcBef>
              <a:spcAft>
                <a:spcPts val="0"/>
              </a:spcAft>
              <a:buSzPts val="1900"/>
              <a:buChar char="●"/>
              <a:defRPr/>
            </a:lvl1pPr>
            <a:lvl2pPr marL="514350" lvl="1" indent="-196453" rtl="0">
              <a:spcBef>
                <a:spcPts val="1181"/>
              </a:spcBef>
              <a:spcAft>
                <a:spcPts val="0"/>
              </a:spcAft>
              <a:buSzPts val="1900"/>
              <a:buChar char="○"/>
              <a:defRPr/>
            </a:lvl2pPr>
            <a:lvl3pPr marL="771525" lvl="2" indent="-196453" rtl="0">
              <a:spcBef>
                <a:spcPts val="1181"/>
              </a:spcBef>
              <a:spcAft>
                <a:spcPts val="0"/>
              </a:spcAft>
              <a:buSzPts val="1900"/>
              <a:buChar char="■"/>
              <a:defRPr/>
            </a:lvl3pPr>
            <a:lvl4pPr marL="1028700" lvl="3" indent="-196453" rtl="0">
              <a:spcBef>
                <a:spcPts val="1181"/>
              </a:spcBef>
              <a:spcAft>
                <a:spcPts val="0"/>
              </a:spcAft>
              <a:buSzPts val="1900"/>
              <a:buChar char="●"/>
              <a:defRPr/>
            </a:lvl4pPr>
            <a:lvl5pPr marL="1285875" lvl="4" indent="-196453" rtl="0">
              <a:spcBef>
                <a:spcPts val="1181"/>
              </a:spcBef>
              <a:spcAft>
                <a:spcPts val="0"/>
              </a:spcAft>
              <a:buSzPts val="1900"/>
              <a:buChar char="○"/>
              <a:defRPr/>
            </a:lvl5pPr>
            <a:lvl6pPr marL="1543050" lvl="5" indent="-196453" rtl="0">
              <a:spcBef>
                <a:spcPts val="1181"/>
              </a:spcBef>
              <a:spcAft>
                <a:spcPts val="0"/>
              </a:spcAft>
              <a:buSzPts val="1900"/>
              <a:buChar char="■"/>
              <a:defRPr/>
            </a:lvl6pPr>
            <a:lvl7pPr marL="1800225" lvl="6" indent="-196453" rtl="0">
              <a:spcBef>
                <a:spcPts val="1181"/>
              </a:spcBef>
              <a:spcAft>
                <a:spcPts val="0"/>
              </a:spcAft>
              <a:buSzPts val="1900"/>
              <a:buChar char="●"/>
              <a:defRPr/>
            </a:lvl7pPr>
            <a:lvl8pPr marL="2057400" lvl="7" indent="-196453" rtl="0">
              <a:spcBef>
                <a:spcPts val="1181"/>
              </a:spcBef>
              <a:spcAft>
                <a:spcPts val="0"/>
              </a:spcAft>
              <a:buSzPts val="1900"/>
              <a:buChar char="○"/>
              <a:defRPr/>
            </a:lvl8pPr>
            <a:lvl9pPr marL="2314575" lvl="8" indent="-196453" rtl="0">
              <a:spcBef>
                <a:spcPts val="1181"/>
              </a:spcBef>
              <a:spcAft>
                <a:spcPts val="1181"/>
              </a:spcAft>
              <a:buSzPts val="1900"/>
              <a:buChar char="■"/>
              <a:defRPr/>
            </a:lvl9pPr>
          </a:lstStyle>
          <a:p>
            <a:endParaRPr/>
          </a:p>
        </p:txBody>
      </p:sp>
      <p:sp>
        <p:nvSpPr>
          <p:cNvPr id="1671" name="Google Shape;1671;p9"/>
          <p:cNvSpPr txBox="1">
            <a:spLocks noGrp="1"/>
          </p:cNvSpPr>
          <p:nvPr>
            <p:ph type="title"/>
          </p:nvPr>
        </p:nvSpPr>
        <p:spPr>
          <a:xfrm>
            <a:off x="1506890" y="3217022"/>
            <a:ext cx="4964625" cy="2507733"/>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6000"/>
              <a:buFont typeface="Aldrich"/>
              <a:buNone/>
              <a:defRPr sz="3375"/>
            </a:lvl1pPr>
            <a:lvl2pPr lvl="1"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9pPr>
          </a:lstStyle>
          <a:p>
            <a:endParaRPr/>
          </a:p>
        </p:txBody>
      </p:sp>
      <p:sp>
        <p:nvSpPr>
          <p:cNvPr id="1672" name="Google Shape;1672;p9"/>
          <p:cNvSpPr/>
          <p:nvPr/>
        </p:nvSpPr>
        <p:spPr>
          <a:xfrm rot="5400000">
            <a:off x="-861969" y="10677550"/>
            <a:ext cx="2011280" cy="64456"/>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51427" tIns="25706" rIns="51427" bIns="25706" anchor="ctr" anchorCtr="0">
            <a:noAutofit/>
          </a:bodyPr>
          <a:lstStyle/>
          <a:p>
            <a:pPr marL="0" marR="0" lvl="0" indent="0" algn="l" rtl="0">
              <a:spcBef>
                <a:spcPts val="0"/>
              </a:spcBef>
              <a:spcAft>
                <a:spcPts val="0"/>
              </a:spcAft>
              <a:buNone/>
            </a:pPr>
            <a:endParaRPr sz="1013">
              <a:solidFill>
                <a:srgbClr val="000000"/>
              </a:solidFill>
              <a:latin typeface="Calibri"/>
              <a:ea typeface="Calibri"/>
              <a:cs typeface="Calibri"/>
              <a:sym typeface="Calibri"/>
            </a:endParaRPr>
          </a:p>
        </p:txBody>
      </p:sp>
      <p:sp>
        <p:nvSpPr>
          <p:cNvPr id="1673" name="Google Shape;1673;p9"/>
          <p:cNvSpPr/>
          <p:nvPr/>
        </p:nvSpPr>
        <p:spPr>
          <a:xfrm>
            <a:off x="55861" y="197520"/>
            <a:ext cx="6743250" cy="11789867"/>
          </a:xfrm>
          <a:prstGeom prst="rect">
            <a:avLst/>
          </a:prstGeom>
          <a:noFill/>
          <a:ln w="19050" cap="flat" cmpd="sng">
            <a:solidFill>
              <a:schemeClr val="lt2"/>
            </a:solidFill>
            <a:prstDash val="dash"/>
            <a:miter lim="800000"/>
            <a:headEnd type="none" w="sm" len="sm"/>
            <a:tailEnd type="none" w="sm" len="sm"/>
          </a:ln>
          <a:effectLst>
            <a:outerShdw blurRad="50800" dist="12700" dir="5400000" algn="t" rotWithShape="0">
              <a:srgbClr val="000000">
                <a:alpha val="40000"/>
              </a:srgbClr>
            </a:outerShdw>
          </a:effectLst>
        </p:spPr>
        <p:txBody>
          <a:bodyPr spcFirstLastPara="1" wrap="square" lIns="51427" tIns="25706" rIns="51427" bIns="25706" anchor="ctr" anchorCtr="0">
            <a:noAutofit/>
          </a:bodyPr>
          <a:lstStyle/>
          <a:p>
            <a:pPr marL="0" marR="0" lvl="0" indent="0" algn="ctr" rtl="0">
              <a:spcBef>
                <a:spcPts val="0"/>
              </a:spcBef>
              <a:spcAft>
                <a:spcPts val="0"/>
              </a:spcAft>
              <a:buNone/>
            </a:pPr>
            <a:endParaRPr sz="1013" b="0" i="0" u="none" strike="noStrike" cap="none">
              <a:solidFill>
                <a:srgbClr val="FFFFFF"/>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002 Intro 1 1">
  <p:cSld name="CUSTOM_1_1_1">
    <p:bg>
      <p:bgPr>
        <a:solidFill>
          <a:schemeClr val="accent6"/>
        </a:solidFill>
        <a:effectLst/>
      </p:bgPr>
    </p:bg>
    <p:spTree>
      <p:nvGrpSpPr>
        <p:cNvPr id="1" name="Shape 1674"/>
        <p:cNvGrpSpPr/>
        <p:nvPr/>
      </p:nvGrpSpPr>
      <p:grpSpPr>
        <a:xfrm>
          <a:off x="0" y="0"/>
          <a:ext cx="0" cy="0"/>
          <a:chOff x="0" y="0"/>
          <a:chExt cx="0" cy="0"/>
        </a:xfrm>
      </p:grpSpPr>
      <p:sp>
        <p:nvSpPr>
          <p:cNvPr id="1675" name="Google Shape;1675;p10"/>
          <p:cNvSpPr/>
          <p:nvPr/>
        </p:nvSpPr>
        <p:spPr>
          <a:xfrm rot="10800000" flipH="1">
            <a:off x="0" y="-13319"/>
            <a:ext cx="6858000" cy="4647467"/>
          </a:xfrm>
          <a:prstGeom prst="rect">
            <a:avLst/>
          </a:prstGeom>
          <a:solidFill>
            <a:schemeClr val="lt1"/>
          </a:solidFill>
          <a:ln>
            <a:noFill/>
          </a:ln>
        </p:spPr>
        <p:txBody>
          <a:bodyPr spcFirstLastPara="1" wrap="square" lIns="51427" tIns="25706" rIns="51427" bIns="25706"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676" name="Google Shape;1676;p10"/>
          <p:cNvSpPr/>
          <p:nvPr/>
        </p:nvSpPr>
        <p:spPr>
          <a:xfrm>
            <a:off x="55861" y="197520"/>
            <a:ext cx="6743250" cy="11789867"/>
          </a:xfrm>
          <a:prstGeom prst="rect">
            <a:avLst/>
          </a:prstGeom>
          <a:noFill/>
          <a:ln w="19050" cap="flat" cmpd="sng">
            <a:solidFill>
              <a:schemeClr val="lt2"/>
            </a:solidFill>
            <a:prstDash val="dash"/>
            <a:miter lim="800000"/>
            <a:headEnd type="none" w="sm" len="sm"/>
            <a:tailEnd type="none" w="sm" len="sm"/>
          </a:ln>
          <a:effectLst>
            <a:outerShdw blurRad="50800" dist="12700" dir="5400000" algn="t" rotWithShape="0">
              <a:srgbClr val="000000">
                <a:alpha val="40000"/>
              </a:srgbClr>
            </a:outerShdw>
          </a:effectLst>
        </p:spPr>
        <p:txBody>
          <a:bodyPr spcFirstLastPara="1" wrap="square" lIns="51427" tIns="25706" rIns="51427" bIns="25706" anchor="ctr" anchorCtr="0">
            <a:noAutofit/>
          </a:bodyPr>
          <a:lstStyle/>
          <a:p>
            <a:pPr marL="0" marR="0" lvl="0" indent="0" algn="ctr" rtl="0">
              <a:spcBef>
                <a:spcPts val="0"/>
              </a:spcBef>
              <a:spcAft>
                <a:spcPts val="0"/>
              </a:spcAft>
              <a:buNone/>
            </a:pPr>
            <a:endParaRPr sz="1013" b="0" i="0" u="none" strike="noStrike" cap="none">
              <a:solidFill>
                <a:srgbClr val="FFFFFF"/>
              </a:solidFill>
              <a:latin typeface="Calibri"/>
              <a:ea typeface="Calibri"/>
              <a:cs typeface="Calibri"/>
              <a:sym typeface="Calibri"/>
            </a:endParaRPr>
          </a:p>
        </p:txBody>
      </p:sp>
      <p:grpSp>
        <p:nvGrpSpPr>
          <p:cNvPr id="1677" name="Google Shape;1677;p10"/>
          <p:cNvGrpSpPr/>
          <p:nvPr/>
        </p:nvGrpSpPr>
        <p:grpSpPr>
          <a:xfrm>
            <a:off x="45876" y="4599474"/>
            <a:ext cx="6812126" cy="7592523"/>
            <a:chOff x="81557" y="2587204"/>
            <a:chExt cx="12110447" cy="4270794"/>
          </a:xfrm>
        </p:grpSpPr>
        <p:grpSp>
          <p:nvGrpSpPr>
            <p:cNvPr id="1678" name="Google Shape;1678;p10"/>
            <p:cNvGrpSpPr/>
            <p:nvPr/>
          </p:nvGrpSpPr>
          <p:grpSpPr>
            <a:xfrm rot="816607">
              <a:off x="6103733" y="2660141"/>
              <a:ext cx="715862" cy="804271"/>
              <a:chOff x="6479476" y="1449514"/>
              <a:chExt cx="954404" cy="1072133"/>
            </a:xfrm>
          </p:grpSpPr>
          <p:sp>
            <p:nvSpPr>
              <p:cNvPr id="1679" name="Google Shape;1679;p10"/>
              <p:cNvSpPr/>
              <p:nvPr/>
            </p:nvSpPr>
            <p:spPr>
              <a:xfrm>
                <a:off x="6479476" y="1449514"/>
                <a:ext cx="954404" cy="1072133"/>
              </a:xfrm>
              <a:custGeom>
                <a:avLst/>
                <a:gdLst/>
                <a:ahLst/>
                <a:cxnLst/>
                <a:rect l="l" t="t" r="r" b="b"/>
                <a:pathLst>
                  <a:path w="954404" h="1072133" extrusionOk="0">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80" name="Google Shape;1680;p10"/>
              <p:cNvSpPr/>
              <p:nvPr/>
            </p:nvSpPr>
            <p:spPr>
              <a:xfrm>
                <a:off x="6705789" y="2061018"/>
                <a:ext cx="502920" cy="310895"/>
              </a:xfrm>
              <a:custGeom>
                <a:avLst/>
                <a:gdLst/>
                <a:ahLst/>
                <a:cxnLst/>
                <a:rect l="l" t="t" r="r" b="b"/>
                <a:pathLst>
                  <a:path w="502920" h="310895" extrusionOk="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81" name="Google Shape;1681;p10"/>
              <p:cNvSpPr/>
              <p:nvPr/>
            </p:nvSpPr>
            <p:spPr>
              <a:xfrm>
                <a:off x="6861214" y="1725048"/>
                <a:ext cx="190928" cy="190809"/>
              </a:xfrm>
              <a:custGeom>
                <a:avLst/>
                <a:gdLst/>
                <a:ahLst/>
                <a:cxnLst/>
                <a:rect l="l" t="t" r="r" b="b"/>
                <a:pathLst>
                  <a:path w="190928" h="190809" extrusionOk="0">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682" name="Google Shape;1682;p10"/>
            <p:cNvGrpSpPr/>
            <p:nvPr/>
          </p:nvGrpSpPr>
          <p:grpSpPr>
            <a:xfrm rot="-2700000">
              <a:off x="5931886" y="5755442"/>
              <a:ext cx="778632" cy="775202"/>
              <a:chOff x="4648390" y="2921698"/>
              <a:chExt cx="1037844" cy="1033271"/>
            </a:xfrm>
          </p:grpSpPr>
          <p:sp>
            <p:nvSpPr>
              <p:cNvPr id="1683" name="Google Shape;1683;p10"/>
              <p:cNvSpPr/>
              <p:nvPr/>
            </p:nvSpPr>
            <p:spPr>
              <a:xfrm>
                <a:off x="4648390" y="2921698"/>
                <a:ext cx="1037844" cy="1033271"/>
              </a:xfrm>
              <a:custGeom>
                <a:avLst/>
                <a:gdLst/>
                <a:ahLst/>
                <a:cxnLst/>
                <a:rect l="l" t="t" r="r" b="b"/>
                <a:pathLst>
                  <a:path w="1037844" h="1033271" extrusionOk="0">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84" name="Google Shape;1684;p10"/>
              <p:cNvSpPr/>
              <p:nvPr/>
            </p:nvSpPr>
            <p:spPr>
              <a:xfrm>
                <a:off x="4890706" y="3164013"/>
                <a:ext cx="361187" cy="361188"/>
              </a:xfrm>
              <a:custGeom>
                <a:avLst/>
                <a:gdLst/>
                <a:ahLst/>
                <a:cxnLst/>
                <a:rect l="l" t="t" r="r" b="b"/>
                <a:pathLst>
                  <a:path w="361187" h="361188" extrusionOk="0">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85" name="Google Shape;1685;p10"/>
              <p:cNvSpPr/>
              <p:nvPr/>
            </p:nvSpPr>
            <p:spPr>
              <a:xfrm>
                <a:off x="4997004" y="3262312"/>
                <a:ext cx="154305" cy="155448"/>
              </a:xfrm>
              <a:custGeom>
                <a:avLst/>
                <a:gdLst/>
                <a:ahLst/>
                <a:cxnLst/>
                <a:rect l="l" t="t" r="r" b="b"/>
                <a:pathLst>
                  <a:path w="154305" h="155448" extrusionOk="0">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86" name="Google Shape;1686;p10"/>
              <p:cNvSpPr/>
              <p:nvPr/>
            </p:nvSpPr>
            <p:spPr>
              <a:xfrm>
                <a:off x="4872417" y="3782377"/>
                <a:ext cx="109728" cy="108584"/>
              </a:xfrm>
              <a:custGeom>
                <a:avLst/>
                <a:gdLst/>
                <a:ahLst/>
                <a:cxnLst/>
                <a:rect l="l" t="t" r="r" b="b"/>
                <a:pathLst>
                  <a:path w="109728" h="108584" extrusionOk="0">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87" name="Google Shape;1687;p10"/>
              <p:cNvSpPr/>
              <p:nvPr/>
            </p:nvSpPr>
            <p:spPr>
              <a:xfrm>
                <a:off x="5173027" y="3777804"/>
                <a:ext cx="108585" cy="109728"/>
              </a:xfrm>
              <a:custGeom>
                <a:avLst/>
                <a:gdLst/>
                <a:ahLst/>
                <a:cxnLst/>
                <a:rect l="l" t="t" r="r" b="b"/>
                <a:pathLst>
                  <a:path w="108585" h="109728" extrusionOk="0">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688" name="Google Shape;1688;p10"/>
            <p:cNvGrpSpPr/>
            <p:nvPr/>
          </p:nvGrpSpPr>
          <p:grpSpPr>
            <a:xfrm rot="-2174752">
              <a:off x="5294226" y="3431582"/>
              <a:ext cx="772245" cy="848314"/>
              <a:chOff x="4664868" y="2881597"/>
              <a:chExt cx="998886" cy="1097280"/>
            </a:xfrm>
          </p:grpSpPr>
          <p:sp>
            <p:nvSpPr>
              <p:cNvPr id="1689" name="Google Shape;1689;p10"/>
              <p:cNvSpPr/>
              <p:nvPr/>
            </p:nvSpPr>
            <p:spPr>
              <a:xfrm>
                <a:off x="4664868" y="2881597"/>
                <a:ext cx="998886" cy="1097280"/>
              </a:xfrm>
              <a:custGeom>
                <a:avLst/>
                <a:gdLst/>
                <a:ahLst/>
                <a:cxnLst/>
                <a:rect l="l" t="t" r="r" b="b"/>
                <a:pathLst>
                  <a:path w="998886" h="1097280" extrusionOk="0">
                    <a:moveTo>
                      <a:pt x="932593" y="684752"/>
                    </a:moveTo>
                    <a:cubicBezTo>
                      <a:pt x="969073" y="684752"/>
                      <a:pt x="998887" y="655225"/>
                      <a:pt x="998887" y="618839"/>
                    </a:cubicBezTo>
                    <a:lnTo>
                      <a:pt x="998887" y="491109"/>
                    </a:lnTo>
                    <a:cubicBezTo>
                      <a:pt x="998887" y="454724"/>
                      <a:pt x="969169" y="425196"/>
                      <a:pt x="932593" y="425196"/>
                    </a:cubicBezTo>
                    <a:lnTo>
                      <a:pt x="892588" y="425196"/>
                    </a:lnTo>
                    <a:lnTo>
                      <a:pt x="892588" y="363474"/>
                    </a:lnTo>
                    <a:lnTo>
                      <a:pt x="926306" y="363474"/>
                    </a:lnTo>
                    <a:cubicBezTo>
                      <a:pt x="965740" y="363474"/>
                      <a:pt x="997839" y="331375"/>
                      <a:pt x="997744" y="291846"/>
                    </a:cubicBezTo>
                    <a:lnTo>
                      <a:pt x="997744" y="175546"/>
                    </a:lnTo>
                    <a:cubicBezTo>
                      <a:pt x="997744" y="136112"/>
                      <a:pt x="965645" y="104013"/>
                      <a:pt x="926306" y="104013"/>
                    </a:cubicBezTo>
                    <a:lnTo>
                      <a:pt x="892588" y="104013"/>
                    </a:lnTo>
                    <a:lnTo>
                      <a:pt x="892588" y="94012"/>
                    </a:lnTo>
                    <a:cubicBezTo>
                      <a:pt x="892588" y="42100"/>
                      <a:pt x="850392" y="0"/>
                      <a:pt x="798576" y="0"/>
                    </a:cubicBezTo>
                    <a:lnTo>
                      <a:pt x="222218" y="0"/>
                    </a:lnTo>
                    <a:cubicBezTo>
                      <a:pt x="221837" y="0"/>
                      <a:pt x="221456" y="95"/>
                      <a:pt x="221171" y="95"/>
                    </a:cubicBezTo>
                    <a:cubicBezTo>
                      <a:pt x="220789" y="95"/>
                      <a:pt x="220409" y="0"/>
                      <a:pt x="220123" y="0"/>
                    </a:cubicBezTo>
                    <a:lnTo>
                      <a:pt x="102965" y="0"/>
                    </a:lnTo>
                    <a:cubicBezTo>
                      <a:pt x="46196" y="0"/>
                      <a:pt x="0" y="46101"/>
                      <a:pt x="0" y="102775"/>
                    </a:cubicBezTo>
                    <a:lnTo>
                      <a:pt x="0" y="270891"/>
                    </a:lnTo>
                    <a:cubicBezTo>
                      <a:pt x="0" y="280702"/>
                      <a:pt x="7906" y="288608"/>
                      <a:pt x="17717" y="288608"/>
                    </a:cubicBezTo>
                    <a:cubicBezTo>
                      <a:pt x="27527" y="288608"/>
                      <a:pt x="35433" y="280702"/>
                      <a:pt x="35433" y="270891"/>
                    </a:cubicBezTo>
                    <a:lnTo>
                      <a:pt x="35433" y="102775"/>
                    </a:lnTo>
                    <a:cubicBezTo>
                      <a:pt x="35433" y="65627"/>
                      <a:pt x="65722" y="35433"/>
                      <a:pt x="102870" y="35433"/>
                    </a:cubicBezTo>
                    <a:lnTo>
                      <a:pt x="204502" y="35433"/>
                    </a:lnTo>
                    <a:lnTo>
                      <a:pt x="204502" y="1061847"/>
                    </a:lnTo>
                    <a:lnTo>
                      <a:pt x="102870" y="1061847"/>
                    </a:lnTo>
                    <a:cubicBezTo>
                      <a:pt x="65722" y="1061847"/>
                      <a:pt x="35433" y="1031557"/>
                      <a:pt x="35433" y="994505"/>
                    </a:cubicBezTo>
                    <a:lnTo>
                      <a:pt x="35433" y="420053"/>
                    </a:lnTo>
                    <a:cubicBezTo>
                      <a:pt x="35433" y="410242"/>
                      <a:pt x="27527" y="402336"/>
                      <a:pt x="17717" y="402336"/>
                    </a:cubicBezTo>
                    <a:cubicBezTo>
                      <a:pt x="7906" y="402336"/>
                      <a:pt x="0" y="410242"/>
                      <a:pt x="0" y="420053"/>
                    </a:cubicBezTo>
                    <a:lnTo>
                      <a:pt x="0" y="994505"/>
                    </a:lnTo>
                    <a:cubicBezTo>
                      <a:pt x="0" y="1051179"/>
                      <a:pt x="46196" y="1097280"/>
                      <a:pt x="102965" y="1097280"/>
                    </a:cubicBezTo>
                    <a:lnTo>
                      <a:pt x="220123" y="1097280"/>
                    </a:lnTo>
                    <a:cubicBezTo>
                      <a:pt x="220504" y="1097280"/>
                      <a:pt x="220885" y="1097185"/>
                      <a:pt x="221171" y="1097185"/>
                    </a:cubicBezTo>
                    <a:cubicBezTo>
                      <a:pt x="221551" y="1097185"/>
                      <a:pt x="221933" y="1097280"/>
                      <a:pt x="222218" y="1097280"/>
                    </a:cubicBezTo>
                    <a:lnTo>
                      <a:pt x="798576" y="1097280"/>
                    </a:lnTo>
                    <a:cubicBezTo>
                      <a:pt x="849154" y="1097280"/>
                      <a:pt x="890492" y="1057085"/>
                      <a:pt x="892397" y="1006983"/>
                    </a:cubicBezTo>
                    <a:lnTo>
                      <a:pt x="930307" y="1006983"/>
                    </a:lnTo>
                    <a:cubicBezTo>
                      <a:pt x="968121" y="1006983"/>
                      <a:pt x="998887" y="976503"/>
                      <a:pt x="998887" y="938879"/>
                    </a:cubicBezTo>
                    <a:lnTo>
                      <a:pt x="998887" y="815626"/>
                    </a:lnTo>
                    <a:cubicBezTo>
                      <a:pt x="998887" y="778097"/>
                      <a:pt x="968121" y="747522"/>
                      <a:pt x="930307" y="747522"/>
                    </a:cubicBezTo>
                    <a:lnTo>
                      <a:pt x="892588" y="747522"/>
                    </a:lnTo>
                    <a:lnTo>
                      <a:pt x="892588" y="684657"/>
                    </a:lnTo>
                    <a:lnTo>
                      <a:pt x="932593" y="684657"/>
                    </a:lnTo>
                    <a:close/>
                    <a:moveTo>
                      <a:pt x="892778" y="460629"/>
                    </a:moveTo>
                    <a:lnTo>
                      <a:pt x="932593" y="460629"/>
                    </a:lnTo>
                    <a:cubicBezTo>
                      <a:pt x="949452" y="460629"/>
                      <a:pt x="963263" y="474345"/>
                      <a:pt x="963263" y="491109"/>
                    </a:cubicBezTo>
                    <a:lnTo>
                      <a:pt x="963263" y="618839"/>
                    </a:lnTo>
                    <a:cubicBezTo>
                      <a:pt x="963263" y="635603"/>
                      <a:pt x="949452" y="649319"/>
                      <a:pt x="932593" y="649319"/>
                    </a:cubicBezTo>
                    <a:lnTo>
                      <a:pt x="892778" y="649319"/>
                    </a:lnTo>
                    <a:lnTo>
                      <a:pt x="892778" y="460629"/>
                    </a:lnTo>
                    <a:close/>
                    <a:moveTo>
                      <a:pt x="892588" y="139637"/>
                    </a:moveTo>
                    <a:lnTo>
                      <a:pt x="926402" y="139637"/>
                    </a:lnTo>
                    <a:cubicBezTo>
                      <a:pt x="946213" y="139637"/>
                      <a:pt x="962501" y="155829"/>
                      <a:pt x="962501" y="175736"/>
                    </a:cubicBezTo>
                    <a:lnTo>
                      <a:pt x="962501" y="292037"/>
                    </a:lnTo>
                    <a:cubicBezTo>
                      <a:pt x="962501" y="311849"/>
                      <a:pt x="946309" y="328136"/>
                      <a:pt x="926402" y="328136"/>
                    </a:cubicBezTo>
                    <a:lnTo>
                      <a:pt x="892588" y="328136"/>
                    </a:lnTo>
                    <a:lnTo>
                      <a:pt x="892588" y="139637"/>
                    </a:lnTo>
                    <a:close/>
                    <a:moveTo>
                      <a:pt x="857060" y="1003268"/>
                    </a:moveTo>
                    <a:cubicBezTo>
                      <a:pt x="857060" y="1035653"/>
                      <a:pt x="830675" y="1061847"/>
                      <a:pt x="798481" y="1061847"/>
                    </a:cubicBezTo>
                    <a:lnTo>
                      <a:pt x="246793" y="1061847"/>
                    </a:lnTo>
                    <a:lnTo>
                      <a:pt x="246793" y="35528"/>
                    </a:lnTo>
                    <a:lnTo>
                      <a:pt x="798481" y="35528"/>
                    </a:lnTo>
                    <a:cubicBezTo>
                      <a:pt x="830866" y="35528"/>
                      <a:pt x="857060" y="61913"/>
                      <a:pt x="857060" y="94107"/>
                    </a:cubicBezTo>
                    <a:lnTo>
                      <a:pt x="857060" y="1003268"/>
                    </a:lnTo>
                    <a:close/>
                    <a:moveTo>
                      <a:pt x="892778" y="782955"/>
                    </a:moveTo>
                    <a:lnTo>
                      <a:pt x="930307" y="782955"/>
                    </a:lnTo>
                    <a:cubicBezTo>
                      <a:pt x="948499" y="782955"/>
                      <a:pt x="963168" y="797624"/>
                      <a:pt x="963168" y="815626"/>
                    </a:cubicBezTo>
                    <a:lnTo>
                      <a:pt x="963168" y="938879"/>
                    </a:lnTo>
                    <a:cubicBezTo>
                      <a:pt x="963168" y="956977"/>
                      <a:pt x="948404" y="971550"/>
                      <a:pt x="930307" y="971550"/>
                    </a:cubicBezTo>
                    <a:lnTo>
                      <a:pt x="892778" y="971550"/>
                    </a:lnTo>
                    <a:lnTo>
                      <a:pt x="892778" y="7829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90" name="Google Shape;1690;p10"/>
              <p:cNvSpPr/>
              <p:nvPr/>
            </p:nvSpPr>
            <p:spPr>
              <a:xfrm>
                <a:off x="5034057" y="3079432"/>
                <a:ext cx="365664" cy="246792"/>
              </a:xfrm>
              <a:custGeom>
                <a:avLst/>
                <a:gdLst/>
                <a:ahLst/>
                <a:cxnLst/>
                <a:rect l="l" t="t" r="r" b="b"/>
                <a:pathLst>
                  <a:path w="365664" h="246792" extrusionOk="0">
                    <a:moveTo>
                      <a:pt x="309372" y="0"/>
                    </a:moveTo>
                    <a:lnTo>
                      <a:pt x="56293" y="0"/>
                    </a:lnTo>
                    <a:cubicBezTo>
                      <a:pt x="25337" y="0"/>
                      <a:pt x="0" y="25241"/>
                      <a:pt x="0" y="56293"/>
                    </a:cubicBezTo>
                    <a:lnTo>
                      <a:pt x="0" y="190500"/>
                    </a:lnTo>
                    <a:cubicBezTo>
                      <a:pt x="0" y="221551"/>
                      <a:pt x="25241" y="246793"/>
                      <a:pt x="56293" y="246793"/>
                    </a:cubicBezTo>
                    <a:lnTo>
                      <a:pt x="309372" y="246793"/>
                    </a:lnTo>
                    <a:cubicBezTo>
                      <a:pt x="340328" y="246793"/>
                      <a:pt x="365665" y="221456"/>
                      <a:pt x="365665" y="190500"/>
                    </a:cubicBezTo>
                    <a:lnTo>
                      <a:pt x="365665" y="56293"/>
                    </a:lnTo>
                    <a:cubicBezTo>
                      <a:pt x="365665" y="25241"/>
                      <a:pt x="340424" y="0"/>
                      <a:pt x="309372" y="0"/>
                    </a:cubicBezTo>
                    <a:close/>
                    <a:moveTo>
                      <a:pt x="330137" y="190405"/>
                    </a:moveTo>
                    <a:cubicBezTo>
                      <a:pt x="330137" y="201930"/>
                      <a:pt x="320802" y="211264"/>
                      <a:pt x="309277" y="211264"/>
                    </a:cubicBezTo>
                    <a:lnTo>
                      <a:pt x="56198" y="211264"/>
                    </a:lnTo>
                    <a:cubicBezTo>
                      <a:pt x="44672" y="211264"/>
                      <a:pt x="35338" y="201930"/>
                      <a:pt x="35338" y="190405"/>
                    </a:cubicBezTo>
                    <a:lnTo>
                      <a:pt x="35338" y="56197"/>
                    </a:lnTo>
                    <a:cubicBezTo>
                      <a:pt x="35338" y="44672"/>
                      <a:pt x="44672" y="35338"/>
                      <a:pt x="56198" y="35338"/>
                    </a:cubicBezTo>
                    <a:lnTo>
                      <a:pt x="309277" y="35338"/>
                    </a:lnTo>
                    <a:cubicBezTo>
                      <a:pt x="320802" y="35338"/>
                      <a:pt x="330137" y="44672"/>
                      <a:pt x="330137" y="56197"/>
                    </a:cubicBezTo>
                    <a:lnTo>
                      <a:pt x="330137" y="19040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91" name="Google Shape;1691;p10"/>
              <p:cNvSpPr/>
              <p:nvPr/>
            </p:nvSpPr>
            <p:spPr>
              <a:xfrm>
                <a:off x="5093398" y="3154870"/>
                <a:ext cx="246887" cy="35433"/>
              </a:xfrm>
              <a:custGeom>
                <a:avLst/>
                <a:gdLst/>
                <a:ahLst/>
                <a:cxnLst/>
                <a:rect l="l" t="t" r="r" b="b"/>
                <a:pathLst>
                  <a:path w="246887" h="35433" extrusionOk="0">
                    <a:moveTo>
                      <a:pt x="229171" y="571"/>
                    </a:moveTo>
                    <a:lnTo>
                      <a:pt x="17717" y="0"/>
                    </a:lnTo>
                    <a:cubicBezTo>
                      <a:pt x="7906" y="0"/>
                      <a:pt x="0" y="7810"/>
                      <a:pt x="0" y="17431"/>
                    </a:cubicBezTo>
                    <a:cubicBezTo>
                      <a:pt x="0" y="26956"/>
                      <a:pt x="7906" y="34862"/>
                      <a:pt x="17717" y="34862"/>
                    </a:cubicBezTo>
                    <a:lnTo>
                      <a:pt x="229171" y="35433"/>
                    </a:lnTo>
                    <a:cubicBezTo>
                      <a:pt x="238887" y="35433"/>
                      <a:pt x="246888" y="27622"/>
                      <a:pt x="246888" y="18002"/>
                    </a:cubicBezTo>
                    <a:cubicBezTo>
                      <a:pt x="246888" y="8477"/>
                      <a:pt x="238982" y="571"/>
                      <a:pt x="229171" y="57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92" name="Google Shape;1692;p10"/>
              <p:cNvSpPr/>
              <p:nvPr/>
            </p:nvSpPr>
            <p:spPr>
              <a:xfrm>
                <a:off x="5093398" y="3210877"/>
                <a:ext cx="246887" cy="36575"/>
              </a:xfrm>
              <a:custGeom>
                <a:avLst/>
                <a:gdLst/>
                <a:ahLst/>
                <a:cxnLst/>
                <a:rect l="l" t="t" r="r" b="b"/>
                <a:pathLst>
                  <a:path w="246887" h="36575" extrusionOk="0">
                    <a:moveTo>
                      <a:pt x="229171" y="571"/>
                    </a:moveTo>
                    <a:lnTo>
                      <a:pt x="17717" y="0"/>
                    </a:lnTo>
                    <a:cubicBezTo>
                      <a:pt x="7906" y="0"/>
                      <a:pt x="0" y="8001"/>
                      <a:pt x="0" y="18002"/>
                    </a:cubicBezTo>
                    <a:cubicBezTo>
                      <a:pt x="0" y="27813"/>
                      <a:pt x="7906" y="36004"/>
                      <a:pt x="17717" y="36004"/>
                    </a:cubicBezTo>
                    <a:lnTo>
                      <a:pt x="229171" y="36576"/>
                    </a:lnTo>
                    <a:cubicBezTo>
                      <a:pt x="238887" y="36576"/>
                      <a:pt x="246888" y="28575"/>
                      <a:pt x="246888" y="18574"/>
                    </a:cubicBezTo>
                    <a:cubicBezTo>
                      <a:pt x="246888" y="8668"/>
                      <a:pt x="238982" y="571"/>
                      <a:pt x="229171" y="57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693" name="Google Shape;1693;p10"/>
            <p:cNvGrpSpPr/>
            <p:nvPr/>
          </p:nvGrpSpPr>
          <p:grpSpPr>
            <a:xfrm>
              <a:off x="7898697" y="2769644"/>
              <a:ext cx="989891" cy="989871"/>
              <a:chOff x="8213288" y="4257484"/>
              <a:chExt cx="1305236" cy="1305210"/>
            </a:xfrm>
          </p:grpSpPr>
          <p:sp>
            <p:nvSpPr>
              <p:cNvPr id="1694" name="Google Shape;1694;p10"/>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95" name="Google Shape;1695;p10"/>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96" name="Google Shape;1696;p10"/>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697" name="Google Shape;1697;p10"/>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698" name="Google Shape;1698;p10"/>
            <p:cNvGrpSpPr/>
            <p:nvPr/>
          </p:nvGrpSpPr>
          <p:grpSpPr>
            <a:xfrm>
              <a:off x="10246012" y="3146617"/>
              <a:ext cx="884917" cy="823085"/>
              <a:chOff x="4577619" y="1347766"/>
              <a:chExt cx="1179575" cy="1097300"/>
            </a:xfrm>
          </p:grpSpPr>
          <p:sp>
            <p:nvSpPr>
              <p:cNvPr id="1699" name="Google Shape;1699;p10"/>
              <p:cNvSpPr/>
              <p:nvPr/>
            </p:nvSpPr>
            <p:spPr>
              <a:xfrm>
                <a:off x="4577619" y="1347766"/>
                <a:ext cx="1179575" cy="1097300"/>
              </a:xfrm>
              <a:custGeom>
                <a:avLst/>
                <a:gdLst/>
                <a:ahLst/>
                <a:cxnLst/>
                <a:rect l="l" t="t" r="r" b="b"/>
                <a:pathLst>
                  <a:path w="1179575" h="1097300" extrusionOk="0">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00" name="Google Shape;1700;p10"/>
              <p:cNvSpPr/>
              <p:nvPr/>
            </p:nvSpPr>
            <p:spPr>
              <a:xfrm>
                <a:off x="4730686" y="2273616"/>
                <a:ext cx="307562" cy="29718"/>
              </a:xfrm>
              <a:custGeom>
                <a:avLst/>
                <a:gdLst/>
                <a:ahLst/>
                <a:cxnLst/>
                <a:rect l="l" t="t" r="r" b="b"/>
                <a:pathLst>
                  <a:path w="307562" h="29718" extrusionOk="0">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01" name="Google Shape;1701;p10"/>
            <p:cNvGrpSpPr/>
            <p:nvPr/>
          </p:nvGrpSpPr>
          <p:grpSpPr>
            <a:xfrm>
              <a:off x="9876531" y="5738282"/>
              <a:ext cx="605323" cy="968522"/>
              <a:chOff x="6621910" y="4285247"/>
              <a:chExt cx="782982" cy="1252777"/>
            </a:xfrm>
          </p:grpSpPr>
          <p:sp>
            <p:nvSpPr>
              <p:cNvPr id="1702" name="Google Shape;1702;p10"/>
              <p:cNvSpPr/>
              <p:nvPr/>
            </p:nvSpPr>
            <p:spPr>
              <a:xfrm>
                <a:off x="6621910" y="4285247"/>
                <a:ext cx="782982" cy="1252777"/>
              </a:xfrm>
              <a:custGeom>
                <a:avLst/>
                <a:gdLst/>
                <a:ahLst/>
                <a:cxnLst/>
                <a:rect l="l" t="t" r="r" b="b"/>
                <a:pathLst>
                  <a:path w="782982" h="1252777" extrusionOk="0">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03" name="Google Shape;1703;p10"/>
              <p:cNvSpPr/>
              <p:nvPr/>
            </p:nvSpPr>
            <p:spPr>
              <a:xfrm>
                <a:off x="6676831" y="5208793"/>
                <a:ext cx="59449" cy="140541"/>
              </a:xfrm>
              <a:custGeom>
                <a:avLst/>
                <a:gdLst/>
                <a:ahLst/>
                <a:cxnLst/>
                <a:rect l="l" t="t" r="r" b="b"/>
                <a:pathLst>
                  <a:path w="59449" h="140541" extrusionOk="0">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04" name="Google Shape;1704;p10"/>
              <p:cNvSpPr/>
              <p:nvPr/>
            </p:nvSpPr>
            <p:spPr>
              <a:xfrm>
                <a:off x="7098580" y="4430398"/>
                <a:ext cx="50333" cy="67496"/>
              </a:xfrm>
              <a:custGeom>
                <a:avLst/>
                <a:gdLst/>
                <a:ahLst/>
                <a:cxnLst/>
                <a:rect l="l" t="t" r="r" b="b"/>
                <a:pathLst>
                  <a:path w="50333" h="67496" extrusionOk="0">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05" name="Google Shape;1705;p10"/>
              <p:cNvSpPr/>
              <p:nvPr/>
            </p:nvSpPr>
            <p:spPr>
              <a:xfrm>
                <a:off x="7028818" y="4505875"/>
                <a:ext cx="80087" cy="121178"/>
              </a:xfrm>
              <a:custGeom>
                <a:avLst/>
                <a:gdLst/>
                <a:ahLst/>
                <a:cxnLst/>
                <a:rect l="l" t="t" r="r" b="b"/>
                <a:pathLst>
                  <a:path w="80087" h="121178" extrusionOk="0">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sp>
          <p:nvSpPr>
            <p:cNvPr id="1706" name="Google Shape;1706;p10"/>
            <p:cNvSpPr/>
            <p:nvPr/>
          </p:nvSpPr>
          <p:spPr>
            <a:xfrm rot="1962777">
              <a:off x="11132012" y="4408753"/>
              <a:ext cx="890069" cy="890068"/>
            </a:xfrm>
            <a:custGeom>
              <a:avLst/>
              <a:gdLst/>
              <a:ahLst/>
              <a:cxnLst/>
              <a:rect l="l" t="t" r="r" b="b"/>
              <a:pathLst>
                <a:path w="1152144" h="1152143" extrusionOk="0">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nvGrpSpPr>
            <p:cNvPr id="1707" name="Google Shape;1707;p10"/>
            <p:cNvGrpSpPr/>
            <p:nvPr/>
          </p:nvGrpSpPr>
          <p:grpSpPr>
            <a:xfrm rot="1458646">
              <a:off x="9235496" y="3143052"/>
              <a:ext cx="722862" cy="1045420"/>
              <a:chOff x="6594769" y="2752153"/>
              <a:chExt cx="953209" cy="1378553"/>
            </a:xfrm>
          </p:grpSpPr>
          <p:sp>
            <p:nvSpPr>
              <p:cNvPr id="1708" name="Google Shape;1708;p10"/>
              <p:cNvSpPr/>
              <p:nvPr/>
            </p:nvSpPr>
            <p:spPr>
              <a:xfrm>
                <a:off x="6594769" y="2752153"/>
                <a:ext cx="953209" cy="1378553"/>
              </a:xfrm>
              <a:custGeom>
                <a:avLst/>
                <a:gdLst/>
                <a:ahLst/>
                <a:cxnLst/>
                <a:rect l="l" t="t" r="r" b="b"/>
                <a:pathLst>
                  <a:path w="953209" h="1378553" extrusionOk="0">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09" name="Google Shape;1709;p10"/>
              <p:cNvSpPr/>
              <p:nvPr/>
            </p:nvSpPr>
            <p:spPr>
              <a:xfrm>
                <a:off x="7034783" y="3243642"/>
                <a:ext cx="58292" cy="58293"/>
              </a:xfrm>
              <a:custGeom>
                <a:avLst/>
                <a:gdLst/>
                <a:ahLst/>
                <a:cxnLst/>
                <a:rect l="l" t="t" r="r" b="b"/>
                <a:pathLst>
                  <a:path w="58292" h="58293" extrusionOk="0">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10" name="Google Shape;1710;p10"/>
            <p:cNvGrpSpPr/>
            <p:nvPr/>
          </p:nvGrpSpPr>
          <p:grpSpPr>
            <a:xfrm rot="1155841">
              <a:off x="8380078" y="4383783"/>
              <a:ext cx="1088710" cy="940486"/>
              <a:chOff x="4473320" y="1359978"/>
              <a:chExt cx="1435607" cy="1240155"/>
            </a:xfrm>
          </p:grpSpPr>
          <p:sp>
            <p:nvSpPr>
              <p:cNvPr id="1711" name="Google Shape;1711;p10"/>
              <p:cNvSpPr/>
              <p:nvPr/>
            </p:nvSpPr>
            <p:spPr>
              <a:xfrm>
                <a:off x="4473320" y="1359978"/>
                <a:ext cx="1435607" cy="901826"/>
              </a:xfrm>
              <a:custGeom>
                <a:avLst/>
                <a:gdLst/>
                <a:ahLst/>
                <a:cxnLst/>
                <a:rect l="l" t="t" r="r" b="b"/>
                <a:pathLst>
                  <a:path w="1435607" h="901826" extrusionOk="0">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12" name="Google Shape;1712;p10"/>
              <p:cNvSpPr/>
              <p:nvPr/>
            </p:nvSpPr>
            <p:spPr>
              <a:xfrm>
                <a:off x="4829079" y="1610962"/>
                <a:ext cx="723614" cy="382333"/>
              </a:xfrm>
              <a:custGeom>
                <a:avLst/>
                <a:gdLst/>
                <a:ahLst/>
                <a:cxnLst/>
                <a:rect l="l" t="t" r="r" b="b"/>
                <a:pathLst>
                  <a:path w="723614" h="382333" extrusionOk="0">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13" name="Google Shape;1713;p10"/>
              <p:cNvSpPr/>
              <p:nvPr/>
            </p:nvSpPr>
            <p:spPr>
              <a:xfrm>
                <a:off x="4549806" y="2379630"/>
                <a:ext cx="1327118" cy="220503"/>
              </a:xfrm>
              <a:custGeom>
                <a:avLst/>
                <a:gdLst/>
                <a:ahLst/>
                <a:cxnLst/>
                <a:rect l="l" t="t" r="r" b="b"/>
                <a:pathLst>
                  <a:path w="1327118" h="220503" extrusionOk="0">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14" name="Google Shape;1714;p10"/>
            <p:cNvGrpSpPr/>
            <p:nvPr/>
          </p:nvGrpSpPr>
          <p:grpSpPr>
            <a:xfrm rot="-465114">
              <a:off x="9759164" y="4367261"/>
              <a:ext cx="840079" cy="973459"/>
              <a:chOff x="4648224" y="2791086"/>
              <a:chExt cx="1107654" cy="1283517"/>
            </a:xfrm>
          </p:grpSpPr>
          <p:sp>
            <p:nvSpPr>
              <p:cNvPr id="1715" name="Google Shape;1715;p10"/>
              <p:cNvSpPr/>
              <p:nvPr/>
            </p:nvSpPr>
            <p:spPr>
              <a:xfrm>
                <a:off x="4648224" y="2791086"/>
                <a:ext cx="1107654" cy="1283517"/>
              </a:xfrm>
              <a:custGeom>
                <a:avLst/>
                <a:gdLst/>
                <a:ahLst/>
                <a:cxnLst/>
                <a:rect l="l" t="t" r="r" b="b"/>
                <a:pathLst>
                  <a:path w="1107654" h="1283517" extrusionOk="0">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16" name="Google Shape;1716;p10"/>
              <p:cNvSpPr/>
              <p:nvPr/>
            </p:nvSpPr>
            <p:spPr>
              <a:xfrm>
                <a:off x="5046004" y="2971573"/>
                <a:ext cx="536065" cy="640115"/>
              </a:xfrm>
              <a:custGeom>
                <a:avLst/>
                <a:gdLst/>
                <a:ahLst/>
                <a:cxnLst/>
                <a:rect l="l" t="t" r="r" b="b"/>
                <a:pathLst>
                  <a:path w="536065" h="640115" extrusionOk="0">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17" name="Google Shape;1717;p10"/>
            <p:cNvGrpSpPr/>
            <p:nvPr/>
          </p:nvGrpSpPr>
          <p:grpSpPr>
            <a:xfrm>
              <a:off x="8261813" y="5673610"/>
              <a:ext cx="989891" cy="989871"/>
              <a:chOff x="8213288" y="4257484"/>
              <a:chExt cx="1305236" cy="1305210"/>
            </a:xfrm>
          </p:grpSpPr>
          <p:sp>
            <p:nvSpPr>
              <p:cNvPr id="1718" name="Google Shape;1718;p10"/>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19" name="Google Shape;1719;p10"/>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20" name="Google Shape;1720;p10"/>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21" name="Google Shape;1721;p10"/>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22" name="Google Shape;1722;p10"/>
            <p:cNvGrpSpPr/>
            <p:nvPr/>
          </p:nvGrpSpPr>
          <p:grpSpPr>
            <a:xfrm>
              <a:off x="11082101" y="2695260"/>
              <a:ext cx="989891" cy="989871"/>
              <a:chOff x="8213288" y="4257484"/>
              <a:chExt cx="1305236" cy="1305210"/>
            </a:xfrm>
          </p:grpSpPr>
          <p:sp>
            <p:nvSpPr>
              <p:cNvPr id="1723" name="Google Shape;1723;p10"/>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24" name="Google Shape;1724;p10"/>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25" name="Google Shape;1725;p10"/>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26" name="Google Shape;1726;p10"/>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27" name="Google Shape;1727;p10"/>
            <p:cNvGrpSpPr/>
            <p:nvPr/>
          </p:nvGrpSpPr>
          <p:grpSpPr>
            <a:xfrm rot="-2700000">
              <a:off x="11109448" y="5639292"/>
              <a:ext cx="778632" cy="775202"/>
              <a:chOff x="4648390" y="2921698"/>
              <a:chExt cx="1037844" cy="1033271"/>
            </a:xfrm>
          </p:grpSpPr>
          <p:sp>
            <p:nvSpPr>
              <p:cNvPr id="1728" name="Google Shape;1728;p10"/>
              <p:cNvSpPr/>
              <p:nvPr/>
            </p:nvSpPr>
            <p:spPr>
              <a:xfrm>
                <a:off x="4648390" y="2921698"/>
                <a:ext cx="1037844" cy="1033271"/>
              </a:xfrm>
              <a:custGeom>
                <a:avLst/>
                <a:gdLst/>
                <a:ahLst/>
                <a:cxnLst/>
                <a:rect l="l" t="t" r="r" b="b"/>
                <a:pathLst>
                  <a:path w="1037844" h="1033271" extrusionOk="0">
                    <a:moveTo>
                      <a:pt x="992981" y="353187"/>
                    </a:moveTo>
                    <a:lnTo>
                      <a:pt x="838962" y="353187"/>
                    </a:lnTo>
                    <a:cubicBezTo>
                      <a:pt x="805910" y="153067"/>
                      <a:pt x="631698" y="0"/>
                      <a:pt x="422338" y="0"/>
                    </a:cubicBezTo>
                    <a:cubicBezTo>
                      <a:pt x="189452" y="0"/>
                      <a:pt x="0" y="189452"/>
                      <a:pt x="0" y="422338"/>
                    </a:cubicBezTo>
                    <a:cubicBezTo>
                      <a:pt x="0" y="555212"/>
                      <a:pt x="61627" y="673894"/>
                      <a:pt x="157734" y="751237"/>
                    </a:cubicBezTo>
                    <a:lnTo>
                      <a:pt x="157734" y="919639"/>
                    </a:lnTo>
                    <a:cubicBezTo>
                      <a:pt x="157734" y="982313"/>
                      <a:pt x="208788" y="1033272"/>
                      <a:pt x="271463" y="1033272"/>
                    </a:cubicBezTo>
                    <a:lnTo>
                      <a:pt x="575596" y="1033272"/>
                    </a:lnTo>
                    <a:cubicBezTo>
                      <a:pt x="638270" y="1033272"/>
                      <a:pt x="689324" y="982313"/>
                      <a:pt x="689229" y="919639"/>
                    </a:cubicBezTo>
                    <a:lnTo>
                      <a:pt x="689229" y="890302"/>
                    </a:lnTo>
                    <a:cubicBezTo>
                      <a:pt x="836771" y="802386"/>
                      <a:pt x="935165" y="650081"/>
                      <a:pt x="954595" y="478917"/>
                    </a:cubicBezTo>
                    <a:lnTo>
                      <a:pt x="992981" y="478917"/>
                    </a:lnTo>
                    <a:cubicBezTo>
                      <a:pt x="1017746" y="478917"/>
                      <a:pt x="1037844" y="459010"/>
                      <a:pt x="1037844" y="434435"/>
                    </a:cubicBezTo>
                    <a:lnTo>
                      <a:pt x="1037844" y="397859"/>
                    </a:lnTo>
                    <a:cubicBezTo>
                      <a:pt x="1037844" y="373189"/>
                      <a:pt x="1017746" y="353187"/>
                      <a:pt x="992981" y="353187"/>
                    </a:cubicBezTo>
                    <a:close/>
                    <a:moveTo>
                      <a:pt x="29623" y="422434"/>
                    </a:moveTo>
                    <a:cubicBezTo>
                      <a:pt x="29623" y="205930"/>
                      <a:pt x="205835" y="29813"/>
                      <a:pt x="422338" y="29813"/>
                    </a:cubicBezTo>
                    <a:cubicBezTo>
                      <a:pt x="615220" y="29813"/>
                      <a:pt x="776097" y="169640"/>
                      <a:pt x="808863" y="353187"/>
                    </a:cubicBezTo>
                    <a:cubicBezTo>
                      <a:pt x="810673" y="362902"/>
                      <a:pt x="812006" y="372713"/>
                      <a:pt x="813054" y="382619"/>
                    </a:cubicBezTo>
                    <a:cubicBezTo>
                      <a:pt x="814387" y="395668"/>
                      <a:pt x="815054" y="409003"/>
                      <a:pt x="815054" y="422434"/>
                    </a:cubicBezTo>
                    <a:cubicBezTo>
                      <a:pt x="815054" y="431482"/>
                      <a:pt x="814768" y="440531"/>
                      <a:pt x="814102" y="449389"/>
                    </a:cubicBezTo>
                    <a:cubicBezTo>
                      <a:pt x="813435" y="459391"/>
                      <a:pt x="812387" y="469201"/>
                      <a:pt x="810959" y="478917"/>
                    </a:cubicBezTo>
                    <a:cubicBezTo>
                      <a:pt x="797814" y="569690"/>
                      <a:pt x="753523" y="650557"/>
                      <a:pt x="689229" y="710279"/>
                    </a:cubicBezTo>
                    <a:cubicBezTo>
                      <a:pt x="679799" y="719042"/>
                      <a:pt x="669893" y="727329"/>
                      <a:pt x="659606" y="735139"/>
                    </a:cubicBezTo>
                    <a:cubicBezTo>
                      <a:pt x="593598" y="785336"/>
                      <a:pt x="511397" y="815150"/>
                      <a:pt x="422338" y="815150"/>
                    </a:cubicBezTo>
                    <a:cubicBezTo>
                      <a:pt x="334423" y="815150"/>
                      <a:pt x="252984" y="786098"/>
                      <a:pt x="187452" y="736949"/>
                    </a:cubicBezTo>
                    <a:cubicBezTo>
                      <a:pt x="177165" y="729234"/>
                      <a:pt x="167259" y="721043"/>
                      <a:pt x="157734" y="712375"/>
                    </a:cubicBezTo>
                    <a:cubicBezTo>
                      <a:pt x="79058" y="640461"/>
                      <a:pt x="29623" y="537115"/>
                      <a:pt x="29623" y="422434"/>
                    </a:cubicBezTo>
                    <a:close/>
                    <a:moveTo>
                      <a:pt x="689229" y="749427"/>
                    </a:moveTo>
                    <a:cubicBezTo>
                      <a:pt x="770192" y="683228"/>
                      <a:pt x="826294" y="587597"/>
                      <a:pt x="840867" y="478917"/>
                    </a:cubicBezTo>
                    <a:lnTo>
                      <a:pt x="871347" y="478917"/>
                    </a:lnTo>
                    <a:cubicBezTo>
                      <a:pt x="855631" y="605885"/>
                      <a:pt x="789051" y="719995"/>
                      <a:pt x="689229" y="793242"/>
                    </a:cubicBezTo>
                    <a:lnTo>
                      <a:pt x="689229" y="749427"/>
                    </a:lnTo>
                    <a:close/>
                    <a:moveTo>
                      <a:pt x="659606" y="919543"/>
                    </a:moveTo>
                    <a:cubicBezTo>
                      <a:pt x="659606" y="965930"/>
                      <a:pt x="621887" y="1003554"/>
                      <a:pt x="575501" y="1003554"/>
                    </a:cubicBezTo>
                    <a:lnTo>
                      <a:pt x="271463" y="1003554"/>
                    </a:lnTo>
                    <a:cubicBezTo>
                      <a:pt x="225076" y="1003554"/>
                      <a:pt x="187452" y="965930"/>
                      <a:pt x="187452" y="919543"/>
                    </a:cubicBezTo>
                    <a:lnTo>
                      <a:pt x="187452" y="773144"/>
                    </a:lnTo>
                    <a:cubicBezTo>
                      <a:pt x="254698" y="818293"/>
                      <a:pt x="335471" y="844677"/>
                      <a:pt x="422338" y="844677"/>
                    </a:cubicBezTo>
                    <a:cubicBezTo>
                      <a:pt x="510254" y="844677"/>
                      <a:pt x="591884" y="817721"/>
                      <a:pt x="659606" y="771525"/>
                    </a:cubicBezTo>
                    <a:lnTo>
                      <a:pt x="659606" y="813149"/>
                    </a:lnTo>
                    <a:lnTo>
                      <a:pt x="659606" y="847344"/>
                    </a:lnTo>
                    <a:lnTo>
                      <a:pt x="659606" y="873061"/>
                    </a:lnTo>
                    <a:lnTo>
                      <a:pt x="659606" y="906780"/>
                    </a:lnTo>
                    <a:lnTo>
                      <a:pt x="659606" y="919543"/>
                    </a:lnTo>
                    <a:close/>
                    <a:moveTo>
                      <a:pt x="689229" y="855440"/>
                    </a:moveTo>
                    <a:lnTo>
                      <a:pt x="689229" y="829247"/>
                    </a:lnTo>
                    <a:cubicBezTo>
                      <a:pt x="806196" y="751522"/>
                      <a:pt x="884301" y="622744"/>
                      <a:pt x="901065" y="478917"/>
                    </a:cubicBezTo>
                    <a:lnTo>
                      <a:pt x="924782" y="478917"/>
                    </a:lnTo>
                    <a:cubicBezTo>
                      <a:pt x="906209" y="633508"/>
                      <a:pt x="819531" y="771525"/>
                      <a:pt x="689229" y="855440"/>
                    </a:cubicBezTo>
                    <a:close/>
                    <a:moveTo>
                      <a:pt x="1008126" y="434340"/>
                    </a:moveTo>
                    <a:cubicBezTo>
                      <a:pt x="1008126" y="442627"/>
                      <a:pt x="1001363" y="449389"/>
                      <a:pt x="992981" y="449389"/>
                    </a:cubicBezTo>
                    <a:lnTo>
                      <a:pt x="957167" y="449389"/>
                    </a:lnTo>
                    <a:lnTo>
                      <a:pt x="927544" y="449389"/>
                    </a:lnTo>
                    <a:lnTo>
                      <a:pt x="903637" y="449389"/>
                    </a:lnTo>
                    <a:lnTo>
                      <a:pt x="874014" y="449389"/>
                    </a:lnTo>
                    <a:lnTo>
                      <a:pt x="843820" y="449389"/>
                    </a:lnTo>
                    <a:cubicBezTo>
                      <a:pt x="844391" y="440436"/>
                      <a:pt x="844677" y="431387"/>
                      <a:pt x="844677" y="422338"/>
                    </a:cubicBezTo>
                    <a:cubicBezTo>
                      <a:pt x="844677" y="409003"/>
                      <a:pt x="844010" y="395764"/>
                      <a:pt x="842772" y="382619"/>
                    </a:cubicBezTo>
                    <a:lnTo>
                      <a:pt x="992981" y="382619"/>
                    </a:lnTo>
                    <a:lnTo>
                      <a:pt x="992981" y="382714"/>
                    </a:lnTo>
                    <a:cubicBezTo>
                      <a:pt x="1001459" y="382714"/>
                      <a:pt x="1008126" y="389572"/>
                      <a:pt x="1008126" y="397764"/>
                    </a:cubicBezTo>
                    <a:lnTo>
                      <a:pt x="1008126" y="43434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29" name="Google Shape;1729;p10"/>
              <p:cNvSpPr/>
              <p:nvPr/>
            </p:nvSpPr>
            <p:spPr>
              <a:xfrm>
                <a:off x="4890706" y="3164013"/>
                <a:ext cx="361187" cy="361188"/>
              </a:xfrm>
              <a:custGeom>
                <a:avLst/>
                <a:gdLst/>
                <a:ahLst/>
                <a:cxnLst/>
                <a:rect l="l" t="t" r="r" b="b"/>
                <a:pathLst>
                  <a:path w="361187" h="361188" extrusionOk="0">
                    <a:moveTo>
                      <a:pt x="180594" y="361188"/>
                    </a:moveTo>
                    <a:cubicBezTo>
                      <a:pt x="280130" y="361188"/>
                      <a:pt x="361093" y="280226"/>
                      <a:pt x="361188" y="180594"/>
                    </a:cubicBezTo>
                    <a:cubicBezTo>
                      <a:pt x="361188" y="80963"/>
                      <a:pt x="280130" y="0"/>
                      <a:pt x="180594" y="0"/>
                    </a:cubicBezTo>
                    <a:cubicBezTo>
                      <a:pt x="80963" y="0"/>
                      <a:pt x="0" y="81058"/>
                      <a:pt x="0" y="180594"/>
                    </a:cubicBezTo>
                    <a:cubicBezTo>
                      <a:pt x="0" y="280226"/>
                      <a:pt x="81058" y="361188"/>
                      <a:pt x="180594" y="361188"/>
                    </a:cubicBezTo>
                    <a:close/>
                    <a:moveTo>
                      <a:pt x="180594" y="29718"/>
                    </a:moveTo>
                    <a:cubicBezTo>
                      <a:pt x="263747" y="29718"/>
                      <a:pt x="331565" y="97441"/>
                      <a:pt x="331565" y="180689"/>
                    </a:cubicBezTo>
                    <a:cubicBezTo>
                      <a:pt x="331565" y="263938"/>
                      <a:pt x="263842" y="331661"/>
                      <a:pt x="180594" y="331661"/>
                    </a:cubicBezTo>
                    <a:cubicBezTo>
                      <a:pt x="97345" y="331661"/>
                      <a:pt x="29623" y="263938"/>
                      <a:pt x="29623" y="180689"/>
                    </a:cubicBezTo>
                    <a:cubicBezTo>
                      <a:pt x="29623" y="97441"/>
                      <a:pt x="97345" y="29718"/>
                      <a:pt x="180594" y="2971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30" name="Google Shape;1730;p10"/>
              <p:cNvSpPr/>
              <p:nvPr/>
            </p:nvSpPr>
            <p:spPr>
              <a:xfrm>
                <a:off x="4997004" y="3262312"/>
                <a:ext cx="154305" cy="155448"/>
              </a:xfrm>
              <a:custGeom>
                <a:avLst/>
                <a:gdLst/>
                <a:ahLst/>
                <a:cxnLst/>
                <a:rect l="l" t="t" r="r" b="b"/>
                <a:pathLst>
                  <a:path w="154305" h="155448" extrusionOk="0">
                    <a:moveTo>
                      <a:pt x="77153" y="155448"/>
                    </a:moveTo>
                    <a:cubicBezTo>
                      <a:pt x="119634" y="155448"/>
                      <a:pt x="154305" y="120587"/>
                      <a:pt x="154305" y="77724"/>
                    </a:cubicBezTo>
                    <a:cubicBezTo>
                      <a:pt x="154305" y="34862"/>
                      <a:pt x="119634" y="0"/>
                      <a:pt x="77153" y="0"/>
                    </a:cubicBezTo>
                    <a:cubicBezTo>
                      <a:pt x="34671" y="0"/>
                      <a:pt x="0" y="34862"/>
                      <a:pt x="0" y="77724"/>
                    </a:cubicBezTo>
                    <a:cubicBezTo>
                      <a:pt x="0" y="120587"/>
                      <a:pt x="34576" y="155448"/>
                      <a:pt x="77153" y="155448"/>
                    </a:cubicBezTo>
                    <a:close/>
                    <a:moveTo>
                      <a:pt x="77153" y="29623"/>
                    </a:moveTo>
                    <a:cubicBezTo>
                      <a:pt x="103442" y="29623"/>
                      <a:pt x="124778" y="51149"/>
                      <a:pt x="124778" y="77629"/>
                    </a:cubicBezTo>
                    <a:cubicBezTo>
                      <a:pt x="124778" y="104108"/>
                      <a:pt x="103442" y="125635"/>
                      <a:pt x="77153" y="125635"/>
                    </a:cubicBezTo>
                    <a:cubicBezTo>
                      <a:pt x="50864" y="125635"/>
                      <a:pt x="29528" y="104108"/>
                      <a:pt x="29528" y="77629"/>
                    </a:cubicBezTo>
                    <a:cubicBezTo>
                      <a:pt x="29528" y="51149"/>
                      <a:pt x="50864" y="29623"/>
                      <a:pt x="77153" y="2962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31" name="Google Shape;1731;p10"/>
              <p:cNvSpPr/>
              <p:nvPr/>
            </p:nvSpPr>
            <p:spPr>
              <a:xfrm>
                <a:off x="4872417" y="3782377"/>
                <a:ext cx="109728" cy="108584"/>
              </a:xfrm>
              <a:custGeom>
                <a:avLst/>
                <a:gdLst/>
                <a:ahLst/>
                <a:cxnLst/>
                <a:rect l="l" t="t" r="r" b="b"/>
                <a:pathLst>
                  <a:path w="109728" h="108584" extrusionOk="0">
                    <a:moveTo>
                      <a:pt x="54864" y="0"/>
                    </a:moveTo>
                    <a:cubicBezTo>
                      <a:pt x="24575" y="0"/>
                      <a:pt x="0" y="24384"/>
                      <a:pt x="0" y="54292"/>
                    </a:cubicBezTo>
                    <a:cubicBezTo>
                      <a:pt x="0" y="84201"/>
                      <a:pt x="24575" y="108585"/>
                      <a:pt x="54864" y="108585"/>
                    </a:cubicBezTo>
                    <a:cubicBezTo>
                      <a:pt x="85154" y="108585"/>
                      <a:pt x="109728" y="84106"/>
                      <a:pt x="109728" y="54292"/>
                    </a:cubicBezTo>
                    <a:cubicBezTo>
                      <a:pt x="109728" y="24384"/>
                      <a:pt x="85154" y="0"/>
                      <a:pt x="54864" y="0"/>
                    </a:cubicBezTo>
                    <a:close/>
                    <a:moveTo>
                      <a:pt x="54864" y="79057"/>
                    </a:moveTo>
                    <a:cubicBezTo>
                      <a:pt x="41053" y="79057"/>
                      <a:pt x="29718" y="68008"/>
                      <a:pt x="29718" y="54197"/>
                    </a:cubicBezTo>
                    <a:cubicBezTo>
                      <a:pt x="29718" y="40576"/>
                      <a:pt x="40958" y="29337"/>
                      <a:pt x="54864" y="29337"/>
                    </a:cubicBezTo>
                    <a:cubicBezTo>
                      <a:pt x="68675" y="29337"/>
                      <a:pt x="80010" y="40481"/>
                      <a:pt x="80010" y="54197"/>
                    </a:cubicBezTo>
                    <a:cubicBezTo>
                      <a:pt x="80010" y="67913"/>
                      <a:pt x="68771" y="79057"/>
                      <a:pt x="54864" y="7905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32" name="Google Shape;1732;p10"/>
              <p:cNvSpPr/>
              <p:nvPr/>
            </p:nvSpPr>
            <p:spPr>
              <a:xfrm>
                <a:off x="5173027" y="3777804"/>
                <a:ext cx="108585" cy="109728"/>
              </a:xfrm>
              <a:custGeom>
                <a:avLst/>
                <a:gdLst/>
                <a:ahLst/>
                <a:cxnLst/>
                <a:rect l="l" t="t" r="r" b="b"/>
                <a:pathLst>
                  <a:path w="108585" h="109728" extrusionOk="0">
                    <a:moveTo>
                      <a:pt x="54292" y="0"/>
                    </a:moveTo>
                    <a:cubicBezTo>
                      <a:pt x="24384" y="0"/>
                      <a:pt x="0" y="24575"/>
                      <a:pt x="0" y="54864"/>
                    </a:cubicBezTo>
                    <a:cubicBezTo>
                      <a:pt x="0" y="85154"/>
                      <a:pt x="24384" y="109728"/>
                      <a:pt x="54292" y="109728"/>
                    </a:cubicBezTo>
                    <a:cubicBezTo>
                      <a:pt x="84201" y="109728"/>
                      <a:pt x="108680" y="85154"/>
                      <a:pt x="108585" y="54864"/>
                    </a:cubicBezTo>
                    <a:cubicBezTo>
                      <a:pt x="108585" y="24575"/>
                      <a:pt x="84201" y="0"/>
                      <a:pt x="54292" y="0"/>
                    </a:cubicBezTo>
                    <a:close/>
                    <a:moveTo>
                      <a:pt x="54292" y="79820"/>
                    </a:moveTo>
                    <a:cubicBezTo>
                      <a:pt x="40672" y="79820"/>
                      <a:pt x="29432" y="68580"/>
                      <a:pt x="29432" y="54673"/>
                    </a:cubicBezTo>
                    <a:cubicBezTo>
                      <a:pt x="29432" y="40862"/>
                      <a:pt x="40481" y="29528"/>
                      <a:pt x="54292" y="29528"/>
                    </a:cubicBezTo>
                    <a:cubicBezTo>
                      <a:pt x="68104" y="29528"/>
                      <a:pt x="79248" y="40862"/>
                      <a:pt x="79153" y="54673"/>
                    </a:cubicBezTo>
                    <a:cubicBezTo>
                      <a:pt x="79153" y="68580"/>
                      <a:pt x="68008" y="79820"/>
                      <a:pt x="54292" y="7982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33" name="Google Shape;1733;p10"/>
            <p:cNvGrpSpPr/>
            <p:nvPr/>
          </p:nvGrpSpPr>
          <p:grpSpPr>
            <a:xfrm rot="-2191663">
              <a:off x="6086917" y="4303862"/>
              <a:ext cx="749389" cy="733099"/>
              <a:chOff x="8352853" y="4404169"/>
              <a:chExt cx="998981" cy="977265"/>
            </a:xfrm>
          </p:grpSpPr>
          <p:sp>
            <p:nvSpPr>
              <p:cNvPr id="1734" name="Google Shape;1734;p10"/>
              <p:cNvSpPr/>
              <p:nvPr/>
            </p:nvSpPr>
            <p:spPr>
              <a:xfrm>
                <a:off x="8527832" y="4404169"/>
                <a:ext cx="638812" cy="977265"/>
              </a:xfrm>
              <a:custGeom>
                <a:avLst/>
                <a:gdLst/>
                <a:ahLst/>
                <a:cxnLst/>
                <a:rect l="l" t="t" r="r" b="b"/>
                <a:pathLst>
                  <a:path w="638812" h="977265" extrusionOk="0">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35" name="Google Shape;1735;p10"/>
              <p:cNvSpPr/>
              <p:nvPr/>
            </p:nvSpPr>
            <p:spPr>
              <a:xfrm>
                <a:off x="9064919" y="4703636"/>
                <a:ext cx="36598" cy="54862"/>
              </a:xfrm>
              <a:custGeom>
                <a:avLst/>
                <a:gdLst/>
                <a:ahLst/>
                <a:cxnLst/>
                <a:rect l="l" t="t" r="r" b="b"/>
                <a:pathLst>
                  <a:path w="36598" h="54862" extrusionOk="0">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36" name="Google Shape;1736;p10"/>
              <p:cNvSpPr/>
              <p:nvPr/>
            </p:nvSpPr>
            <p:spPr>
              <a:xfrm>
                <a:off x="8842151" y="4478368"/>
                <a:ext cx="243324" cy="194404"/>
              </a:xfrm>
              <a:custGeom>
                <a:avLst/>
                <a:gdLst/>
                <a:ahLst/>
                <a:cxnLst/>
                <a:rect l="l" t="t" r="r" b="b"/>
                <a:pathLst>
                  <a:path w="243324" h="194404" extrusionOk="0">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37" name="Google Shape;1737;p10"/>
              <p:cNvSpPr/>
              <p:nvPr/>
            </p:nvSpPr>
            <p:spPr>
              <a:xfrm>
                <a:off x="8438673" y="4487631"/>
                <a:ext cx="69698" cy="69699"/>
              </a:xfrm>
              <a:custGeom>
                <a:avLst/>
                <a:gdLst/>
                <a:ahLst/>
                <a:cxnLst/>
                <a:rect l="l" t="t" r="r" b="b"/>
                <a:pathLst>
                  <a:path w="69698" h="69699" extrusionOk="0">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38" name="Google Shape;1738;p10"/>
              <p:cNvSpPr/>
              <p:nvPr/>
            </p:nvSpPr>
            <p:spPr>
              <a:xfrm>
                <a:off x="8352853" y="4705920"/>
                <a:ext cx="84677" cy="34290"/>
              </a:xfrm>
              <a:custGeom>
                <a:avLst/>
                <a:gdLst/>
                <a:ahLst/>
                <a:cxnLst/>
                <a:rect l="l" t="t" r="r" b="b"/>
                <a:pathLst>
                  <a:path w="84677" h="34290" extrusionOk="0">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39" name="Google Shape;1739;p10"/>
              <p:cNvSpPr/>
              <p:nvPr/>
            </p:nvSpPr>
            <p:spPr>
              <a:xfrm>
                <a:off x="8437480" y="4878519"/>
                <a:ext cx="74298" cy="65145"/>
              </a:xfrm>
              <a:custGeom>
                <a:avLst/>
                <a:gdLst/>
                <a:ahLst/>
                <a:cxnLst/>
                <a:rect l="l" t="t" r="r" b="b"/>
                <a:pathLst>
                  <a:path w="74298" h="65145" extrusionOk="0">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40" name="Google Shape;1740;p10"/>
              <p:cNvSpPr/>
              <p:nvPr/>
            </p:nvSpPr>
            <p:spPr>
              <a:xfrm>
                <a:off x="9195268" y="4491036"/>
                <a:ext cx="70818" cy="69723"/>
              </a:xfrm>
              <a:custGeom>
                <a:avLst/>
                <a:gdLst/>
                <a:ahLst/>
                <a:cxnLst/>
                <a:rect l="l" t="t" r="r" b="b"/>
                <a:pathLst>
                  <a:path w="70818" h="69723" extrusionOk="0">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41" name="Google Shape;1741;p10"/>
              <p:cNvSpPr/>
              <p:nvPr/>
            </p:nvSpPr>
            <p:spPr>
              <a:xfrm>
                <a:off x="9266109" y="4709329"/>
                <a:ext cx="85725" cy="34310"/>
              </a:xfrm>
              <a:custGeom>
                <a:avLst/>
                <a:gdLst/>
                <a:ahLst/>
                <a:cxnLst/>
                <a:rect l="l" t="t" r="r" b="b"/>
                <a:pathLst>
                  <a:path w="85725" h="34310" extrusionOk="0">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42" name="Google Shape;1742;p10"/>
              <p:cNvSpPr/>
              <p:nvPr/>
            </p:nvSpPr>
            <p:spPr>
              <a:xfrm>
                <a:off x="9191860" y="4881963"/>
                <a:ext cx="74298" cy="65130"/>
              </a:xfrm>
              <a:custGeom>
                <a:avLst/>
                <a:gdLst/>
                <a:ahLst/>
                <a:cxnLst/>
                <a:rect l="l" t="t" r="r" b="b"/>
                <a:pathLst>
                  <a:path w="74298" h="65130" extrusionOk="0">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43" name="Google Shape;1743;p10"/>
            <p:cNvGrpSpPr/>
            <p:nvPr/>
          </p:nvGrpSpPr>
          <p:grpSpPr>
            <a:xfrm rot="816607">
              <a:off x="7208321" y="5223116"/>
              <a:ext cx="715862" cy="804271"/>
              <a:chOff x="6479476" y="1449514"/>
              <a:chExt cx="954404" cy="1072133"/>
            </a:xfrm>
          </p:grpSpPr>
          <p:sp>
            <p:nvSpPr>
              <p:cNvPr id="1744" name="Google Shape;1744;p10"/>
              <p:cNvSpPr/>
              <p:nvPr/>
            </p:nvSpPr>
            <p:spPr>
              <a:xfrm>
                <a:off x="6479476" y="1449514"/>
                <a:ext cx="954404" cy="1072133"/>
              </a:xfrm>
              <a:custGeom>
                <a:avLst/>
                <a:gdLst/>
                <a:ahLst/>
                <a:cxnLst/>
                <a:rect l="l" t="t" r="r" b="b"/>
                <a:pathLst>
                  <a:path w="954404" h="1072133" extrusionOk="0">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45" name="Google Shape;1745;p10"/>
              <p:cNvSpPr/>
              <p:nvPr/>
            </p:nvSpPr>
            <p:spPr>
              <a:xfrm>
                <a:off x="6705789" y="2061018"/>
                <a:ext cx="502920" cy="310895"/>
              </a:xfrm>
              <a:custGeom>
                <a:avLst/>
                <a:gdLst/>
                <a:ahLst/>
                <a:cxnLst/>
                <a:rect l="l" t="t" r="r" b="b"/>
                <a:pathLst>
                  <a:path w="502920" h="310895" extrusionOk="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46" name="Google Shape;1746;p10"/>
              <p:cNvSpPr/>
              <p:nvPr/>
            </p:nvSpPr>
            <p:spPr>
              <a:xfrm>
                <a:off x="6861214" y="1725048"/>
                <a:ext cx="190928" cy="190809"/>
              </a:xfrm>
              <a:custGeom>
                <a:avLst/>
                <a:gdLst/>
                <a:ahLst/>
                <a:cxnLst/>
                <a:rect l="l" t="t" r="r" b="b"/>
                <a:pathLst>
                  <a:path w="190928" h="190809" extrusionOk="0">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47" name="Google Shape;1747;p10"/>
            <p:cNvGrpSpPr/>
            <p:nvPr/>
          </p:nvGrpSpPr>
          <p:grpSpPr>
            <a:xfrm rot="-1503216">
              <a:off x="7159250" y="3543685"/>
              <a:ext cx="813890" cy="1023327"/>
              <a:chOff x="6477570" y="1322641"/>
              <a:chExt cx="1052702" cy="1323593"/>
            </a:xfrm>
          </p:grpSpPr>
          <p:sp>
            <p:nvSpPr>
              <p:cNvPr id="1748" name="Google Shape;1748;p10"/>
              <p:cNvSpPr/>
              <p:nvPr/>
            </p:nvSpPr>
            <p:spPr>
              <a:xfrm>
                <a:off x="6477570" y="1428940"/>
                <a:ext cx="121158" cy="402716"/>
              </a:xfrm>
              <a:custGeom>
                <a:avLst/>
                <a:gdLst/>
                <a:ahLst/>
                <a:cxnLst/>
                <a:rect l="l" t="t" r="r" b="b"/>
                <a:pathLst>
                  <a:path w="121158" h="402716" extrusionOk="0">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49" name="Google Shape;1749;p10"/>
              <p:cNvSpPr/>
              <p:nvPr/>
            </p:nvSpPr>
            <p:spPr>
              <a:xfrm>
                <a:off x="6669595"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50" name="Google Shape;1750;p10"/>
              <p:cNvSpPr/>
              <p:nvPr/>
            </p:nvSpPr>
            <p:spPr>
              <a:xfrm>
                <a:off x="6917626"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51" name="Google Shape;1751;p10"/>
              <p:cNvSpPr/>
              <p:nvPr/>
            </p:nvSpPr>
            <p:spPr>
              <a:xfrm>
                <a:off x="7165657"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52" name="Google Shape;1752;p10"/>
              <p:cNvSpPr/>
              <p:nvPr/>
            </p:nvSpPr>
            <p:spPr>
              <a:xfrm>
                <a:off x="6477570" y="1429035"/>
                <a:ext cx="1052702" cy="1217199"/>
              </a:xfrm>
              <a:custGeom>
                <a:avLst/>
                <a:gdLst/>
                <a:ahLst/>
                <a:cxnLst/>
                <a:rect l="l" t="t" r="r" b="b"/>
                <a:pathLst>
                  <a:path w="1052702" h="1217199" extrusionOk="0">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53" name="Google Shape;1753;p10"/>
              <p:cNvSpPr/>
              <p:nvPr/>
            </p:nvSpPr>
            <p:spPr>
              <a:xfrm>
                <a:off x="6646830" y="1913476"/>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54" name="Google Shape;1754;p10"/>
              <p:cNvSpPr/>
              <p:nvPr/>
            </p:nvSpPr>
            <p:spPr>
              <a:xfrm>
                <a:off x="6646830" y="1747837"/>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55" name="Google Shape;1755;p10"/>
              <p:cNvSpPr/>
              <p:nvPr/>
            </p:nvSpPr>
            <p:spPr>
              <a:xfrm>
                <a:off x="6646830" y="2079307"/>
                <a:ext cx="714279" cy="35432"/>
              </a:xfrm>
              <a:custGeom>
                <a:avLst/>
                <a:gdLst/>
                <a:ahLst/>
                <a:cxnLst/>
                <a:rect l="l" t="t" r="r" b="b"/>
                <a:pathLst>
                  <a:path w="714279" h="35432"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56" name="Google Shape;1756;p10"/>
              <p:cNvSpPr/>
              <p:nvPr/>
            </p:nvSpPr>
            <p:spPr>
              <a:xfrm>
                <a:off x="6646830" y="2232373"/>
                <a:ext cx="714279" cy="35432"/>
              </a:xfrm>
              <a:custGeom>
                <a:avLst/>
                <a:gdLst/>
                <a:ahLst/>
                <a:cxnLst/>
                <a:rect l="l" t="t" r="r" b="b"/>
                <a:pathLst>
                  <a:path w="714279" h="35432"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57" name="Google Shape;1757;p10"/>
              <p:cNvSpPr/>
              <p:nvPr/>
            </p:nvSpPr>
            <p:spPr>
              <a:xfrm>
                <a:off x="6646830" y="2398203"/>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58" name="Google Shape;1758;p10"/>
              <p:cNvSpPr/>
              <p:nvPr/>
            </p:nvSpPr>
            <p:spPr>
              <a:xfrm>
                <a:off x="6478713" y="1870138"/>
                <a:ext cx="35433" cy="529209"/>
              </a:xfrm>
              <a:custGeom>
                <a:avLst/>
                <a:gdLst/>
                <a:ahLst/>
                <a:cxnLst/>
                <a:rect l="l" t="t" r="r" b="b"/>
                <a:pathLst>
                  <a:path w="35433" h="529209" extrusionOk="0">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59" name="Google Shape;1759;p10"/>
              <p:cNvSpPr/>
              <p:nvPr/>
            </p:nvSpPr>
            <p:spPr>
              <a:xfrm>
                <a:off x="6563295"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60" name="Google Shape;1760;p10"/>
              <p:cNvSpPr/>
              <p:nvPr/>
            </p:nvSpPr>
            <p:spPr>
              <a:xfrm>
                <a:off x="6811327"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61" name="Google Shape;1761;p10"/>
              <p:cNvSpPr/>
              <p:nvPr/>
            </p:nvSpPr>
            <p:spPr>
              <a:xfrm>
                <a:off x="7059358" y="1322641"/>
                <a:ext cx="141731" cy="248030"/>
              </a:xfrm>
              <a:custGeom>
                <a:avLst/>
                <a:gdLst/>
                <a:ahLst/>
                <a:cxnLst/>
                <a:rect l="l" t="t" r="r" b="b"/>
                <a:pathLst>
                  <a:path w="141731"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62" name="Google Shape;1762;p10"/>
              <p:cNvSpPr/>
              <p:nvPr/>
            </p:nvSpPr>
            <p:spPr>
              <a:xfrm>
                <a:off x="7307388"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63" name="Google Shape;1763;p10"/>
            <p:cNvGrpSpPr/>
            <p:nvPr/>
          </p:nvGrpSpPr>
          <p:grpSpPr>
            <a:xfrm rot="-2191663">
              <a:off x="3996262" y="5973879"/>
              <a:ext cx="749389" cy="733099"/>
              <a:chOff x="8352853" y="4404169"/>
              <a:chExt cx="998981" cy="977265"/>
            </a:xfrm>
          </p:grpSpPr>
          <p:sp>
            <p:nvSpPr>
              <p:cNvPr id="1764" name="Google Shape;1764;p10"/>
              <p:cNvSpPr/>
              <p:nvPr/>
            </p:nvSpPr>
            <p:spPr>
              <a:xfrm>
                <a:off x="8527832" y="4404169"/>
                <a:ext cx="638812" cy="977265"/>
              </a:xfrm>
              <a:custGeom>
                <a:avLst/>
                <a:gdLst/>
                <a:ahLst/>
                <a:cxnLst/>
                <a:rect l="l" t="t" r="r" b="b"/>
                <a:pathLst>
                  <a:path w="638812" h="977265" extrusionOk="0">
                    <a:moveTo>
                      <a:pt x="512726" y="67628"/>
                    </a:moveTo>
                    <a:cubicBezTo>
                      <a:pt x="439383" y="11335"/>
                      <a:pt x="360326" y="1048"/>
                      <a:pt x="318987" y="0"/>
                    </a:cubicBezTo>
                    <a:cubicBezTo>
                      <a:pt x="278410" y="1143"/>
                      <a:pt x="199448" y="11335"/>
                      <a:pt x="126106" y="67628"/>
                    </a:cubicBezTo>
                    <a:cubicBezTo>
                      <a:pt x="99436" y="88106"/>
                      <a:pt x="11901" y="164497"/>
                      <a:pt x="566" y="290322"/>
                    </a:cubicBezTo>
                    <a:cubicBezTo>
                      <a:pt x="281" y="295084"/>
                      <a:pt x="-8864" y="407003"/>
                      <a:pt x="58478" y="503111"/>
                    </a:cubicBezTo>
                    <a:cubicBezTo>
                      <a:pt x="71051" y="521017"/>
                      <a:pt x="82005" y="532543"/>
                      <a:pt x="92673" y="543687"/>
                    </a:cubicBezTo>
                    <a:cubicBezTo>
                      <a:pt x="106103" y="557689"/>
                      <a:pt x="117628" y="569690"/>
                      <a:pt x="130868" y="593407"/>
                    </a:cubicBezTo>
                    <a:cubicBezTo>
                      <a:pt x="149251" y="626364"/>
                      <a:pt x="160396" y="663607"/>
                      <a:pt x="164110" y="704374"/>
                    </a:cubicBezTo>
                    <a:cubicBezTo>
                      <a:pt x="162206" y="707041"/>
                      <a:pt x="161062" y="710374"/>
                      <a:pt x="161062" y="713899"/>
                    </a:cubicBezTo>
                    <a:lnTo>
                      <a:pt x="161062" y="839724"/>
                    </a:lnTo>
                    <a:cubicBezTo>
                      <a:pt x="161062" y="868489"/>
                      <a:pt x="183256" y="892207"/>
                      <a:pt x="211354" y="894779"/>
                    </a:cubicBezTo>
                    <a:lnTo>
                      <a:pt x="211354" y="908685"/>
                    </a:lnTo>
                    <a:cubicBezTo>
                      <a:pt x="211354" y="946499"/>
                      <a:pt x="242120" y="977265"/>
                      <a:pt x="280030" y="977265"/>
                    </a:cubicBezTo>
                    <a:lnTo>
                      <a:pt x="358706" y="977265"/>
                    </a:lnTo>
                    <a:cubicBezTo>
                      <a:pt x="396616" y="977265"/>
                      <a:pt x="427381" y="946499"/>
                      <a:pt x="427381" y="908685"/>
                    </a:cubicBezTo>
                    <a:lnTo>
                      <a:pt x="427381" y="894779"/>
                    </a:lnTo>
                    <a:cubicBezTo>
                      <a:pt x="455480" y="892207"/>
                      <a:pt x="477674" y="868489"/>
                      <a:pt x="477674" y="839724"/>
                    </a:cubicBezTo>
                    <a:lnTo>
                      <a:pt x="477674" y="713899"/>
                    </a:lnTo>
                    <a:cubicBezTo>
                      <a:pt x="477674" y="710374"/>
                      <a:pt x="476531" y="707041"/>
                      <a:pt x="474626" y="704374"/>
                    </a:cubicBezTo>
                    <a:cubicBezTo>
                      <a:pt x="478340" y="663702"/>
                      <a:pt x="489580" y="626364"/>
                      <a:pt x="507868" y="593503"/>
                    </a:cubicBezTo>
                    <a:cubicBezTo>
                      <a:pt x="521108" y="569786"/>
                      <a:pt x="532633" y="557879"/>
                      <a:pt x="546063" y="543782"/>
                    </a:cubicBezTo>
                    <a:cubicBezTo>
                      <a:pt x="556731" y="532638"/>
                      <a:pt x="567684" y="521113"/>
                      <a:pt x="580258" y="503206"/>
                    </a:cubicBezTo>
                    <a:cubicBezTo>
                      <a:pt x="647599" y="407098"/>
                      <a:pt x="638646" y="295084"/>
                      <a:pt x="638170" y="290417"/>
                    </a:cubicBezTo>
                    <a:cubicBezTo>
                      <a:pt x="626930" y="164592"/>
                      <a:pt x="539300" y="88106"/>
                      <a:pt x="512726" y="67628"/>
                    </a:cubicBezTo>
                    <a:close/>
                    <a:moveTo>
                      <a:pt x="264885" y="430625"/>
                    </a:moveTo>
                    <a:lnTo>
                      <a:pt x="236691" y="430625"/>
                    </a:lnTo>
                    <a:cubicBezTo>
                      <a:pt x="227166" y="430054"/>
                      <a:pt x="218403" y="425482"/>
                      <a:pt x="212497" y="418052"/>
                    </a:cubicBezTo>
                    <a:cubicBezTo>
                      <a:pt x="207163" y="411289"/>
                      <a:pt x="204973" y="403003"/>
                      <a:pt x="206306" y="395288"/>
                    </a:cubicBezTo>
                    <a:cubicBezTo>
                      <a:pt x="207926" y="385858"/>
                      <a:pt x="214783" y="379952"/>
                      <a:pt x="218594" y="377380"/>
                    </a:cubicBezTo>
                    <a:cubicBezTo>
                      <a:pt x="224213" y="373571"/>
                      <a:pt x="231071" y="371475"/>
                      <a:pt x="236881" y="371475"/>
                    </a:cubicBezTo>
                    <a:cubicBezTo>
                      <a:pt x="238310" y="371475"/>
                      <a:pt x="239834" y="371665"/>
                      <a:pt x="241453" y="371761"/>
                    </a:cubicBezTo>
                    <a:cubicBezTo>
                      <a:pt x="254693" y="374618"/>
                      <a:pt x="264504" y="387191"/>
                      <a:pt x="264885" y="401288"/>
                    </a:cubicBezTo>
                    <a:lnTo>
                      <a:pt x="264885" y="430625"/>
                    </a:lnTo>
                    <a:close/>
                    <a:moveTo>
                      <a:pt x="298222" y="464153"/>
                    </a:moveTo>
                    <a:lnTo>
                      <a:pt x="327274" y="464153"/>
                    </a:lnTo>
                    <a:cubicBezTo>
                      <a:pt x="327655" y="464153"/>
                      <a:pt x="328131" y="464058"/>
                      <a:pt x="328512" y="464058"/>
                    </a:cubicBezTo>
                    <a:lnTo>
                      <a:pt x="341656" y="464058"/>
                    </a:lnTo>
                    <a:lnTo>
                      <a:pt x="341656" y="697325"/>
                    </a:lnTo>
                    <a:lnTo>
                      <a:pt x="298222" y="697325"/>
                    </a:lnTo>
                    <a:lnTo>
                      <a:pt x="298222" y="464153"/>
                    </a:lnTo>
                    <a:close/>
                    <a:moveTo>
                      <a:pt x="394139" y="908780"/>
                    </a:moveTo>
                    <a:cubicBezTo>
                      <a:pt x="394139" y="928306"/>
                      <a:pt x="378233" y="944213"/>
                      <a:pt x="358706" y="944213"/>
                    </a:cubicBezTo>
                    <a:lnTo>
                      <a:pt x="280030" y="944213"/>
                    </a:lnTo>
                    <a:cubicBezTo>
                      <a:pt x="260503" y="944213"/>
                      <a:pt x="244597" y="928306"/>
                      <a:pt x="244597" y="908780"/>
                    </a:cubicBezTo>
                    <a:lnTo>
                      <a:pt x="244597" y="895159"/>
                    </a:lnTo>
                    <a:lnTo>
                      <a:pt x="394139" y="895159"/>
                    </a:lnTo>
                    <a:lnTo>
                      <a:pt x="394139" y="908780"/>
                    </a:lnTo>
                    <a:close/>
                    <a:moveTo>
                      <a:pt x="422428" y="861631"/>
                    </a:moveTo>
                    <a:lnTo>
                      <a:pt x="216403" y="861631"/>
                    </a:lnTo>
                    <a:cubicBezTo>
                      <a:pt x="204211" y="861631"/>
                      <a:pt x="194400" y="851821"/>
                      <a:pt x="194400" y="839629"/>
                    </a:cubicBezTo>
                    <a:lnTo>
                      <a:pt x="194400" y="739616"/>
                    </a:lnTo>
                    <a:lnTo>
                      <a:pt x="444526" y="739616"/>
                    </a:lnTo>
                    <a:lnTo>
                      <a:pt x="444526" y="839629"/>
                    </a:lnTo>
                    <a:cubicBezTo>
                      <a:pt x="444431" y="851725"/>
                      <a:pt x="434620" y="861631"/>
                      <a:pt x="422428" y="861631"/>
                    </a:cubicBezTo>
                    <a:close/>
                    <a:moveTo>
                      <a:pt x="553016" y="483965"/>
                    </a:moveTo>
                    <a:cubicBezTo>
                      <a:pt x="541872" y="499872"/>
                      <a:pt x="531776" y="510445"/>
                      <a:pt x="522060" y="520637"/>
                    </a:cubicBezTo>
                    <a:cubicBezTo>
                      <a:pt x="508344" y="534924"/>
                      <a:pt x="494247" y="549878"/>
                      <a:pt x="478912" y="577215"/>
                    </a:cubicBezTo>
                    <a:cubicBezTo>
                      <a:pt x="458814" y="613124"/>
                      <a:pt x="446527" y="653415"/>
                      <a:pt x="441955" y="697230"/>
                    </a:cubicBezTo>
                    <a:lnTo>
                      <a:pt x="374899" y="697230"/>
                    </a:lnTo>
                    <a:lnTo>
                      <a:pt x="374899" y="504158"/>
                    </a:lnTo>
                    <a:cubicBezTo>
                      <a:pt x="374994" y="503491"/>
                      <a:pt x="375089" y="502825"/>
                      <a:pt x="375089" y="502158"/>
                    </a:cubicBezTo>
                    <a:lnTo>
                      <a:pt x="375089" y="463867"/>
                    </a:lnTo>
                    <a:lnTo>
                      <a:pt x="405283" y="463867"/>
                    </a:lnTo>
                    <a:cubicBezTo>
                      <a:pt x="424333" y="462724"/>
                      <a:pt x="441955" y="453580"/>
                      <a:pt x="453670" y="438721"/>
                    </a:cubicBezTo>
                    <a:cubicBezTo>
                      <a:pt x="464910" y="424529"/>
                      <a:pt x="469672" y="406527"/>
                      <a:pt x="466529" y="389477"/>
                    </a:cubicBezTo>
                    <a:cubicBezTo>
                      <a:pt x="463767" y="373475"/>
                      <a:pt x="454337" y="359378"/>
                      <a:pt x="439954" y="349853"/>
                    </a:cubicBezTo>
                    <a:cubicBezTo>
                      <a:pt x="425286" y="340042"/>
                      <a:pt x="407188" y="336232"/>
                      <a:pt x="391663" y="339566"/>
                    </a:cubicBezTo>
                    <a:cubicBezTo>
                      <a:pt x="363564" y="345567"/>
                      <a:pt x="342609" y="371475"/>
                      <a:pt x="341847" y="401574"/>
                    </a:cubicBezTo>
                    <a:lnTo>
                      <a:pt x="341847" y="430721"/>
                    </a:lnTo>
                    <a:lnTo>
                      <a:pt x="312605" y="430721"/>
                    </a:lnTo>
                    <a:cubicBezTo>
                      <a:pt x="312129" y="430721"/>
                      <a:pt x="311748" y="430816"/>
                      <a:pt x="311272" y="430816"/>
                    </a:cubicBezTo>
                    <a:lnTo>
                      <a:pt x="298127" y="430816"/>
                    </a:lnTo>
                    <a:lnTo>
                      <a:pt x="298127" y="401193"/>
                    </a:lnTo>
                    <a:cubicBezTo>
                      <a:pt x="297365" y="371475"/>
                      <a:pt x="276410" y="345472"/>
                      <a:pt x="248311" y="339471"/>
                    </a:cubicBezTo>
                    <a:cubicBezTo>
                      <a:pt x="232690" y="336042"/>
                      <a:pt x="214688" y="340042"/>
                      <a:pt x="200020" y="349758"/>
                    </a:cubicBezTo>
                    <a:cubicBezTo>
                      <a:pt x="185828" y="359283"/>
                      <a:pt x="176398" y="373380"/>
                      <a:pt x="173445" y="389382"/>
                    </a:cubicBezTo>
                    <a:cubicBezTo>
                      <a:pt x="170492" y="406432"/>
                      <a:pt x="175064" y="424339"/>
                      <a:pt x="186304" y="438626"/>
                    </a:cubicBezTo>
                    <a:cubicBezTo>
                      <a:pt x="197924" y="453580"/>
                      <a:pt x="215641" y="462820"/>
                      <a:pt x="235643" y="463963"/>
                    </a:cubicBezTo>
                    <a:lnTo>
                      <a:pt x="264028" y="463963"/>
                    </a:lnTo>
                    <a:lnTo>
                      <a:pt x="264028" y="697230"/>
                    </a:lnTo>
                    <a:lnTo>
                      <a:pt x="196876" y="697230"/>
                    </a:lnTo>
                    <a:cubicBezTo>
                      <a:pt x="192304" y="653415"/>
                      <a:pt x="180017" y="613029"/>
                      <a:pt x="159919" y="577215"/>
                    </a:cubicBezTo>
                    <a:cubicBezTo>
                      <a:pt x="144584" y="549783"/>
                      <a:pt x="130487" y="535019"/>
                      <a:pt x="116771" y="520637"/>
                    </a:cubicBezTo>
                    <a:cubicBezTo>
                      <a:pt x="106960" y="510445"/>
                      <a:pt x="96864" y="499872"/>
                      <a:pt x="85815" y="483965"/>
                    </a:cubicBezTo>
                    <a:cubicBezTo>
                      <a:pt x="25331" y="397764"/>
                      <a:pt x="33428" y="297466"/>
                      <a:pt x="33808" y="293275"/>
                    </a:cubicBezTo>
                    <a:cubicBezTo>
                      <a:pt x="43905" y="181070"/>
                      <a:pt x="122581" y="112490"/>
                      <a:pt x="146489" y="94107"/>
                    </a:cubicBezTo>
                    <a:cubicBezTo>
                      <a:pt x="212307" y="43434"/>
                      <a:pt x="283459" y="34290"/>
                      <a:pt x="319082" y="33338"/>
                    </a:cubicBezTo>
                    <a:cubicBezTo>
                      <a:pt x="355563" y="34290"/>
                      <a:pt x="426619" y="43529"/>
                      <a:pt x="492533" y="94107"/>
                    </a:cubicBezTo>
                    <a:cubicBezTo>
                      <a:pt x="516440" y="112395"/>
                      <a:pt x="595117" y="180975"/>
                      <a:pt x="605213" y="293275"/>
                    </a:cubicBezTo>
                    <a:cubicBezTo>
                      <a:pt x="605404" y="297847"/>
                      <a:pt x="613310" y="397859"/>
                      <a:pt x="553016" y="483965"/>
                    </a:cubicBezTo>
                    <a:close/>
                    <a:moveTo>
                      <a:pt x="375089" y="430721"/>
                    </a:moveTo>
                    <a:lnTo>
                      <a:pt x="375089" y="402050"/>
                    </a:lnTo>
                    <a:cubicBezTo>
                      <a:pt x="375565" y="387477"/>
                      <a:pt x="385376" y="374904"/>
                      <a:pt x="398616" y="372046"/>
                    </a:cubicBezTo>
                    <a:cubicBezTo>
                      <a:pt x="405379" y="370618"/>
                      <a:pt x="414237" y="372713"/>
                      <a:pt x="421381" y="377476"/>
                    </a:cubicBezTo>
                    <a:cubicBezTo>
                      <a:pt x="425286" y="380143"/>
                      <a:pt x="432049" y="385953"/>
                      <a:pt x="433668" y="395383"/>
                    </a:cubicBezTo>
                    <a:cubicBezTo>
                      <a:pt x="435097" y="403003"/>
                      <a:pt x="432811" y="411385"/>
                      <a:pt x="427477" y="418147"/>
                    </a:cubicBezTo>
                    <a:cubicBezTo>
                      <a:pt x="421571" y="425577"/>
                      <a:pt x="412808" y="430149"/>
                      <a:pt x="404236" y="430721"/>
                    </a:cubicBezTo>
                    <a:lnTo>
                      <a:pt x="375089" y="430721"/>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65" name="Google Shape;1765;p10"/>
              <p:cNvSpPr/>
              <p:nvPr/>
            </p:nvSpPr>
            <p:spPr>
              <a:xfrm>
                <a:off x="9064919" y="4703636"/>
                <a:ext cx="36598" cy="54862"/>
              </a:xfrm>
              <a:custGeom>
                <a:avLst/>
                <a:gdLst/>
                <a:ahLst/>
                <a:cxnLst/>
                <a:rect l="l" t="t" r="r" b="b"/>
                <a:pathLst>
                  <a:path w="36598" h="54862" extrusionOk="0">
                    <a:moveTo>
                      <a:pt x="11453" y="856"/>
                    </a:moveTo>
                    <a:cubicBezTo>
                      <a:pt x="2785" y="3713"/>
                      <a:pt x="-1978" y="13143"/>
                      <a:pt x="785" y="21906"/>
                    </a:cubicBezTo>
                    <a:cubicBezTo>
                      <a:pt x="2594" y="27335"/>
                      <a:pt x="3451" y="32955"/>
                      <a:pt x="3451" y="38289"/>
                    </a:cubicBezTo>
                    <a:cubicBezTo>
                      <a:pt x="3451" y="47433"/>
                      <a:pt x="10976" y="54863"/>
                      <a:pt x="19929" y="54863"/>
                    </a:cubicBezTo>
                    <a:cubicBezTo>
                      <a:pt x="29074" y="54767"/>
                      <a:pt x="36408" y="47243"/>
                      <a:pt x="36598" y="38003"/>
                    </a:cubicBezTo>
                    <a:cubicBezTo>
                      <a:pt x="36503" y="29241"/>
                      <a:pt x="35074" y="20287"/>
                      <a:pt x="32312" y="11619"/>
                    </a:cubicBezTo>
                    <a:cubicBezTo>
                      <a:pt x="29454" y="2856"/>
                      <a:pt x="20215" y="-2097"/>
                      <a:pt x="11453" y="85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66" name="Google Shape;1766;p10"/>
              <p:cNvSpPr/>
              <p:nvPr/>
            </p:nvSpPr>
            <p:spPr>
              <a:xfrm>
                <a:off x="8842151" y="4478368"/>
                <a:ext cx="243324" cy="194404"/>
              </a:xfrm>
              <a:custGeom>
                <a:avLst/>
                <a:gdLst/>
                <a:ahLst/>
                <a:cxnLst/>
                <a:rect l="l" t="t" r="r" b="b"/>
                <a:pathLst>
                  <a:path w="243324" h="194404" extrusionOk="0">
                    <a:moveTo>
                      <a:pt x="231554" y="193738"/>
                    </a:moveTo>
                    <a:cubicBezTo>
                      <a:pt x="240316" y="191071"/>
                      <a:pt x="245270" y="181832"/>
                      <a:pt x="242603" y="173069"/>
                    </a:cubicBezTo>
                    <a:cubicBezTo>
                      <a:pt x="239840" y="164211"/>
                      <a:pt x="236602" y="155353"/>
                      <a:pt x="232983" y="146875"/>
                    </a:cubicBezTo>
                    <a:cubicBezTo>
                      <a:pt x="213266" y="101251"/>
                      <a:pt x="183548" y="65056"/>
                      <a:pt x="144590" y="39243"/>
                    </a:cubicBezTo>
                    <a:cubicBezTo>
                      <a:pt x="96585" y="7525"/>
                      <a:pt x="48674" y="476"/>
                      <a:pt x="16765" y="0"/>
                    </a:cubicBezTo>
                    <a:cubicBezTo>
                      <a:pt x="16670" y="0"/>
                      <a:pt x="16670" y="0"/>
                      <a:pt x="16574" y="0"/>
                    </a:cubicBezTo>
                    <a:cubicBezTo>
                      <a:pt x="7525" y="0"/>
                      <a:pt x="96" y="7334"/>
                      <a:pt x="1" y="16383"/>
                    </a:cubicBezTo>
                    <a:cubicBezTo>
                      <a:pt x="-94" y="25527"/>
                      <a:pt x="7240" y="33052"/>
                      <a:pt x="16384" y="33147"/>
                    </a:cubicBezTo>
                    <a:cubicBezTo>
                      <a:pt x="38768" y="33338"/>
                      <a:pt x="82869" y="38195"/>
                      <a:pt x="126303" y="66865"/>
                    </a:cubicBezTo>
                    <a:cubicBezTo>
                      <a:pt x="159831" y="88963"/>
                      <a:pt x="185453" y="120301"/>
                      <a:pt x="202503" y="159925"/>
                    </a:cubicBezTo>
                    <a:cubicBezTo>
                      <a:pt x="205741" y="167354"/>
                      <a:pt x="208503" y="174974"/>
                      <a:pt x="210789" y="182689"/>
                    </a:cubicBezTo>
                    <a:cubicBezTo>
                      <a:pt x="212884" y="189738"/>
                      <a:pt x="219552" y="194405"/>
                      <a:pt x="226600" y="194405"/>
                    </a:cubicBezTo>
                    <a:cubicBezTo>
                      <a:pt x="228125" y="194405"/>
                      <a:pt x="229839" y="194215"/>
                      <a:pt x="231554" y="19373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67" name="Google Shape;1767;p10"/>
              <p:cNvSpPr/>
              <p:nvPr/>
            </p:nvSpPr>
            <p:spPr>
              <a:xfrm>
                <a:off x="8438673" y="4487631"/>
                <a:ext cx="69698" cy="69699"/>
              </a:xfrm>
              <a:custGeom>
                <a:avLst/>
                <a:gdLst/>
                <a:ahLst/>
                <a:cxnLst/>
                <a:rect l="l" t="t" r="r" b="b"/>
                <a:pathLst>
                  <a:path w="69698" h="69699" extrusionOk="0">
                    <a:moveTo>
                      <a:pt x="41338" y="64842"/>
                    </a:moveTo>
                    <a:cubicBezTo>
                      <a:pt x="44577" y="68080"/>
                      <a:pt x="48863" y="69699"/>
                      <a:pt x="53054" y="69699"/>
                    </a:cubicBezTo>
                    <a:cubicBezTo>
                      <a:pt x="57245" y="69699"/>
                      <a:pt x="61436" y="68175"/>
                      <a:pt x="64770" y="64842"/>
                    </a:cubicBezTo>
                    <a:cubicBezTo>
                      <a:pt x="71342" y="58460"/>
                      <a:pt x="71342" y="47887"/>
                      <a:pt x="64770" y="41410"/>
                    </a:cubicBezTo>
                    <a:lnTo>
                      <a:pt x="28289" y="4929"/>
                    </a:lnTo>
                    <a:cubicBezTo>
                      <a:pt x="21907" y="-1643"/>
                      <a:pt x="11335" y="-1643"/>
                      <a:pt x="4858" y="4929"/>
                    </a:cubicBezTo>
                    <a:cubicBezTo>
                      <a:pt x="-1619" y="11311"/>
                      <a:pt x="-1619" y="21884"/>
                      <a:pt x="4858" y="28361"/>
                    </a:cubicBezTo>
                    <a:lnTo>
                      <a:pt x="41338" y="64842"/>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68" name="Google Shape;1768;p10"/>
              <p:cNvSpPr/>
              <p:nvPr/>
            </p:nvSpPr>
            <p:spPr>
              <a:xfrm>
                <a:off x="8352853" y="4705920"/>
                <a:ext cx="84677" cy="34290"/>
              </a:xfrm>
              <a:custGeom>
                <a:avLst/>
                <a:gdLst/>
                <a:ahLst/>
                <a:cxnLst/>
                <a:rect l="l" t="t" r="r" b="b"/>
                <a:pathLst>
                  <a:path w="84677" h="34290" extrusionOk="0">
                    <a:moveTo>
                      <a:pt x="68199" y="476"/>
                    </a:moveTo>
                    <a:lnTo>
                      <a:pt x="16669" y="0"/>
                    </a:lnTo>
                    <a:cubicBezTo>
                      <a:pt x="7811" y="476"/>
                      <a:pt x="0" y="7429"/>
                      <a:pt x="0" y="16764"/>
                    </a:cubicBezTo>
                    <a:cubicBezTo>
                      <a:pt x="0" y="26098"/>
                      <a:pt x="7239" y="33719"/>
                      <a:pt x="16478" y="33814"/>
                    </a:cubicBezTo>
                    <a:lnTo>
                      <a:pt x="68009" y="34290"/>
                    </a:lnTo>
                    <a:lnTo>
                      <a:pt x="68104" y="34290"/>
                    </a:lnTo>
                    <a:cubicBezTo>
                      <a:pt x="77152" y="34290"/>
                      <a:pt x="84582" y="26765"/>
                      <a:pt x="84677" y="17526"/>
                    </a:cubicBezTo>
                    <a:cubicBezTo>
                      <a:pt x="84582" y="8096"/>
                      <a:pt x="77343" y="571"/>
                      <a:pt x="68199" y="47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69" name="Google Shape;1769;p10"/>
              <p:cNvSpPr/>
              <p:nvPr/>
            </p:nvSpPr>
            <p:spPr>
              <a:xfrm>
                <a:off x="8437480" y="4878519"/>
                <a:ext cx="74298" cy="65145"/>
              </a:xfrm>
              <a:custGeom>
                <a:avLst/>
                <a:gdLst/>
                <a:ahLst/>
                <a:cxnLst/>
                <a:rect l="l" t="t" r="r" b="b"/>
                <a:pathLst>
                  <a:path w="74298" h="65145" extrusionOk="0">
                    <a:moveTo>
                      <a:pt x="47103" y="3519"/>
                    </a:moveTo>
                    <a:lnTo>
                      <a:pt x="6336" y="35618"/>
                    </a:lnTo>
                    <a:cubicBezTo>
                      <a:pt x="-903" y="41333"/>
                      <a:pt x="-2141" y="51715"/>
                      <a:pt x="3669" y="58859"/>
                    </a:cubicBezTo>
                    <a:cubicBezTo>
                      <a:pt x="6908" y="63050"/>
                      <a:pt x="11765" y="65146"/>
                      <a:pt x="16719" y="65146"/>
                    </a:cubicBezTo>
                    <a:cubicBezTo>
                      <a:pt x="20433" y="65146"/>
                      <a:pt x="24052" y="63908"/>
                      <a:pt x="27196" y="61526"/>
                    </a:cubicBezTo>
                    <a:lnTo>
                      <a:pt x="67963" y="29427"/>
                    </a:lnTo>
                    <a:cubicBezTo>
                      <a:pt x="75202" y="23712"/>
                      <a:pt x="76440" y="13330"/>
                      <a:pt x="70630" y="6186"/>
                    </a:cubicBezTo>
                    <a:cubicBezTo>
                      <a:pt x="64820" y="-958"/>
                      <a:pt x="54343" y="-2005"/>
                      <a:pt x="47103" y="3519"/>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70" name="Google Shape;1770;p10"/>
              <p:cNvSpPr/>
              <p:nvPr/>
            </p:nvSpPr>
            <p:spPr>
              <a:xfrm>
                <a:off x="9195268" y="4491036"/>
                <a:ext cx="70818" cy="69723"/>
              </a:xfrm>
              <a:custGeom>
                <a:avLst/>
                <a:gdLst/>
                <a:ahLst/>
                <a:cxnLst/>
                <a:rect l="l" t="t" r="r" b="b"/>
                <a:pathLst>
                  <a:path w="70818" h="69723" extrusionOk="0">
                    <a:moveTo>
                      <a:pt x="42076" y="4858"/>
                    </a:moveTo>
                    <a:lnTo>
                      <a:pt x="4929" y="41434"/>
                    </a:lnTo>
                    <a:cubicBezTo>
                      <a:pt x="-1643" y="47816"/>
                      <a:pt x="-1643" y="58389"/>
                      <a:pt x="4929" y="64865"/>
                    </a:cubicBezTo>
                    <a:cubicBezTo>
                      <a:pt x="8167" y="68104"/>
                      <a:pt x="12549" y="69723"/>
                      <a:pt x="16835" y="69723"/>
                    </a:cubicBezTo>
                    <a:cubicBezTo>
                      <a:pt x="21121" y="69723"/>
                      <a:pt x="25408" y="68104"/>
                      <a:pt x="28742" y="64865"/>
                    </a:cubicBezTo>
                    <a:lnTo>
                      <a:pt x="65889" y="28289"/>
                    </a:lnTo>
                    <a:cubicBezTo>
                      <a:pt x="72461" y="21908"/>
                      <a:pt x="72461" y="11335"/>
                      <a:pt x="65889" y="4858"/>
                    </a:cubicBezTo>
                    <a:cubicBezTo>
                      <a:pt x="59412" y="-1714"/>
                      <a:pt x="48553" y="-1524"/>
                      <a:pt x="42076" y="485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71" name="Google Shape;1771;p10"/>
              <p:cNvSpPr/>
              <p:nvPr/>
            </p:nvSpPr>
            <p:spPr>
              <a:xfrm>
                <a:off x="9266109" y="4709329"/>
                <a:ext cx="85725" cy="34310"/>
              </a:xfrm>
              <a:custGeom>
                <a:avLst/>
                <a:gdLst/>
                <a:ahLst/>
                <a:cxnLst/>
                <a:rect l="l" t="t" r="r" b="b"/>
                <a:pathLst>
                  <a:path w="85725" h="34310" extrusionOk="0">
                    <a:moveTo>
                      <a:pt x="68866" y="21"/>
                    </a:moveTo>
                    <a:lnTo>
                      <a:pt x="16670" y="497"/>
                    </a:lnTo>
                    <a:cubicBezTo>
                      <a:pt x="7430" y="497"/>
                      <a:pt x="-94" y="8117"/>
                      <a:pt x="1" y="17547"/>
                    </a:cubicBezTo>
                    <a:cubicBezTo>
                      <a:pt x="96" y="26881"/>
                      <a:pt x="7621" y="34310"/>
                      <a:pt x="16765" y="34310"/>
                    </a:cubicBezTo>
                    <a:cubicBezTo>
                      <a:pt x="16765" y="34310"/>
                      <a:pt x="16765" y="34310"/>
                      <a:pt x="16860" y="34310"/>
                    </a:cubicBezTo>
                    <a:lnTo>
                      <a:pt x="69057" y="33834"/>
                    </a:lnTo>
                    <a:cubicBezTo>
                      <a:pt x="78296" y="33834"/>
                      <a:pt x="85726" y="26214"/>
                      <a:pt x="85726" y="16785"/>
                    </a:cubicBezTo>
                    <a:cubicBezTo>
                      <a:pt x="85726" y="7355"/>
                      <a:pt x="78391" y="-456"/>
                      <a:pt x="68866" y="2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72" name="Google Shape;1772;p10"/>
              <p:cNvSpPr/>
              <p:nvPr/>
            </p:nvSpPr>
            <p:spPr>
              <a:xfrm>
                <a:off x="9191860" y="4881963"/>
                <a:ext cx="74298" cy="65130"/>
              </a:xfrm>
              <a:custGeom>
                <a:avLst/>
                <a:gdLst/>
                <a:ahLst/>
                <a:cxnLst/>
                <a:rect l="l" t="t" r="r" b="b"/>
                <a:pathLst>
                  <a:path w="74298" h="65130" extrusionOk="0">
                    <a:moveTo>
                      <a:pt x="67963" y="35603"/>
                    </a:moveTo>
                    <a:lnTo>
                      <a:pt x="27196" y="3599"/>
                    </a:lnTo>
                    <a:cubicBezTo>
                      <a:pt x="19957" y="-2116"/>
                      <a:pt x="9480" y="-877"/>
                      <a:pt x="3669" y="6266"/>
                    </a:cubicBezTo>
                    <a:cubicBezTo>
                      <a:pt x="-2141" y="13410"/>
                      <a:pt x="-903" y="23792"/>
                      <a:pt x="6336" y="29507"/>
                    </a:cubicBezTo>
                    <a:lnTo>
                      <a:pt x="47103" y="61511"/>
                    </a:lnTo>
                    <a:cubicBezTo>
                      <a:pt x="50151" y="63892"/>
                      <a:pt x="53771" y="65131"/>
                      <a:pt x="57485" y="65131"/>
                    </a:cubicBezTo>
                    <a:cubicBezTo>
                      <a:pt x="62343" y="65131"/>
                      <a:pt x="67296" y="63035"/>
                      <a:pt x="70630" y="58844"/>
                    </a:cubicBezTo>
                    <a:cubicBezTo>
                      <a:pt x="76440" y="51700"/>
                      <a:pt x="75202" y="41318"/>
                      <a:pt x="67963" y="3560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73" name="Google Shape;1773;p10"/>
            <p:cNvGrpSpPr/>
            <p:nvPr/>
          </p:nvGrpSpPr>
          <p:grpSpPr>
            <a:xfrm rot="816607">
              <a:off x="5044883" y="4764104"/>
              <a:ext cx="715862" cy="804271"/>
              <a:chOff x="6479476" y="1449514"/>
              <a:chExt cx="954404" cy="1072133"/>
            </a:xfrm>
          </p:grpSpPr>
          <p:sp>
            <p:nvSpPr>
              <p:cNvPr id="1774" name="Google Shape;1774;p10"/>
              <p:cNvSpPr/>
              <p:nvPr/>
            </p:nvSpPr>
            <p:spPr>
              <a:xfrm>
                <a:off x="6479476" y="1449514"/>
                <a:ext cx="954404" cy="1072133"/>
              </a:xfrm>
              <a:custGeom>
                <a:avLst/>
                <a:gdLst/>
                <a:ahLst/>
                <a:cxnLst/>
                <a:rect l="l" t="t" r="r" b="b"/>
                <a:pathLst>
                  <a:path w="954404" h="1072133" extrusionOk="0">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75" name="Google Shape;1775;p10"/>
              <p:cNvSpPr/>
              <p:nvPr/>
            </p:nvSpPr>
            <p:spPr>
              <a:xfrm>
                <a:off x="6705789" y="2061018"/>
                <a:ext cx="502920" cy="310895"/>
              </a:xfrm>
              <a:custGeom>
                <a:avLst/>
                <a:gdLst/>
                <a:ahLst/>
                <a:cxnLst/>
                <a:rect l="l" t="t" r="r" b="b"/>
                <a:pathLst>
                  <a:path w="502920" h="310895" extrusionOk="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76" name="Google Shape;1776;p10"/>
              <p:cNvSpPr/>
              <p:nvPr/>
            </p:nvSpPr>
            <p:spPr>
              <a:xfrm>
                <a:off x="6861214" y="1725048"/>
                <a:ext cx="190928" cy="190809"/>
              </a:xfrm>
              <a:custGeom>
                <a:avLst/>
                <a:gdLst/>
                <a:ahLst/>
                <a:cxnLst/>
                <a:rect l="l" t="t" r="r" b="b"/>
                <a:pathLst>
                  <a:path w="190928" h="190809" extrusionOk="0">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77" name="Google Shape;1777;p10"/>
            <p:cNvGrpSpPr/>
            <p:nvPr/>
          </p:nvGrpSpPr>
          <p:grpSpPr>
            <a:xfrm>
              <a:off x="866121" y="2722723"/>
              <a:ext cx="989891" cy="989871"/>
              <a:chOff x="8213288" y="4257484"/>
              <a:chExt cx="1305236" cy="1305210"/>
            </a:xfrm>
          </p:grpSpPr>
          <p:sp>
            <p:nvSpPr>
              <p:cNvPr id="1778" name="Google Shape;1778;p10"/>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79" name="Google Shape;1779;p10"/>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80" name="Google Shape;1780;p10"/>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81" name="Google Shape;1781;p10"/>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82" name="Google Shape;1782;p10"/>
            <p:cNvGrpSpPr/>
            <p:nvPr/>
          </p:nvGrpSpPr>
          <p:grpSpPr>
            <a:xfrm>
              <a:off x="3061037" y="3243630"/>
              <a:ext cx="884917" cy="823085"/>
              <a:chOff x="4577619" y="1347766"/>
              <a:chExt cx="1179575" cy="1097300"/>
            </a:xfrm>
          </p:grpSpPr>
          <p:sp>
            <p:nvSpPr>
              <p:cNvPr id="1783" name="Google Shape;1783;p10"/>
              <p:cNvSpPr/>
              <p:nvPr/>
            </p:nvSpPr>
            <p:spPr>
              <a:xfrm>
                <a:off x="4577619" y="1347766"/>
                <a:ext cx="1179575" cy="1097300"/>
              </a:xfrm>
              <a:custGeom>
                <a:avLst/>
                <a:gdLst/>
                <a:ahLst/>
                <a:cxnLst/>
                <a:rect l="l" t="t" r="r" b="b"/>
                <a:pathLst>
                  <a:path w="1179575" h="1097300" extrusionOk="0">
                    <a:moveTo>
                      <a:pt x="1164717" y="790786"/>
                    </a:moveTo>
                    <a:cubicBezTo>
                      <a:pt x="1172909" y="790786"/>
                      <a:pt x="1179481" y="784214"/>
                      <a:pt x="1179481" y="776023"/>
                    </a:cubicBezTo>
                    <a:lnTo>
                      <a:pt x="1179481" y="721254"/>
                    </a:lnTo>
                    <a:cubicBezTo>
                      <a:pt x="1179481" y="713062"/>
                      <a:pt x="1172909" y="706395"/>
                      <a:pt x="1164717" y="706395"/>
                    </a:cubicBezTo>
                    <a:lnTo>
                      <a:pt x="784670" y="706395"/>
                    </a:lnTo>
                    <a:cubicBezTo>
                      <a:pt x="848678" y="663437"/>
                      <a:pt x="875252" y="580855"/>
                      <a:pt x="889349" y="536945"/>
                    </a:cubicBezTo>
                    <a:cubicBezTo>
                      <a:pt x="906875" y="482272"/>
                      <a:pt x="933355" y="399690"/>
                      <a:pt x="888206" y="317870"/>
                    </a:cubicBezTo>
                    <a:cubicBezTo>
                      <a:pt x="882491" y="307583"/>
                      <a:pt x="829342" y="216810"/>
                      <a:pt x="721519" y="206618"/>
                    </a:cubicBezTo>
                    <a:cubicBezTo>
                      <a:pt x="705707" y="205189"/>
                      <a:pt x="690944" y="205761"/>
                      <a:pt x="677228" y="207571"/>
                    </a:cubicBezTo>
                    <a:cubicBezTo>
                      <a:pt x="695611" y="191759"/>
                      <a:pt x="711803" y="171661"/>
                      <a:pt x="721900" y="150611"/>
                    </a:cubicBezTo>
                    <a:cubicBezTo>
                      <a:pt x="750665" y="91461"/>
                      <a:pt x="731711" y="31930"/>
                      <a:pt x="722281" y="9165"/>
                    </a:cubicBezTo>
                    <a:cubicBezTo>
                      <a:pt x="719423" y="2307"/>
                      <a:pt x="711994" y="-1408"/>
                      <a:pt x="704850" y="497"/>
                    </a:cubicBezTo>
                    <a:cubicBezTo>
                      <a:pt x="677418" y="7831"/>
                      <a:pt x="610267" y="31930"/>
                      <a:pt x="579025" y="98986"/>
                    </a:cubicBezTo>
                    <a:cubicBezTo>
                      <a:pt x="560165" y="139562"/>
                      <a:pt x="550926" y="204618"/>
                      <a:pt x="578834" y="229859"/>
                    </a:cubicBezTo>
                    <a:cubicBezTo>
                      <a:pt x="578072" y="229573"/>
                      <a:pt x="577215" y="229383"/>
                      <a:pt x="576548" y="229097"/>
                    </a:cubicBezTo>
                    <a:cubicBezTo>
                      <a:pt x="551212" y="216334"/>
                      <a:pt x="510635" y="202141"/>
                      <a:pt x="461486" y="206618"/>
                    </a:cubicBezTo>
                    <a:cubicBezTo>
                      <a:pt x="353663" y="216715"/>
                      <a:pt x="300514" y="307583"/>
                      <a:pt x="294799" y="317870"/>
                    </a:cubicBezTo>
                    <a:cubicBezTo>
                      <a:pt x="249555" y="399690"/>
                      <a:pt x="276035" y="482367"/>
                      <a:pt x="293656" y="537040"/>
                    </a:cubicBezTo>
                    <a:cubicBezTo>
                      <a:pt x="307753" y="580855"/>
                      <a:pt x="334232" y="663342"/>
                      <a:pt x="398145" y="706395"/>
                    </a:cubicBezTo>
                    <a:lnTo>
                      <a:pt x="166021" y="706395"/>
                    </a:lnTo>
                    <a:cubicBezTo>
                      <a:pt x="74581" y="706395"/>
                      <a:pt x="0" y="772117"/>
                      <a:pt x="0" y="852889"/>
                    </a:cubicBezTo>
                    <a:lnTo>
                      <a:pt x="0" y="950902"/>
                    </a:lnTo>
                    <a:cubicBezTo>
                      <a:pt x="0" y="1031674"/>
                      <a:pt x="74390" y="1097301"/>
                      <a:pt x="166021" y="1097301"/>
                    </a:cubicBezTo>
                    <a:lnTo>
                      <a:pt x="1164812" y="1097301"/>
                    </a:lnTo>
                    <a:cubicBezTo>
                      <a:pt x="1173004" y="1097301"/>
                      <a:pt x="1179576" y="1090729"/>
                      <a:pt x="1179576" y="1082537"/>
                    </a:cubicBezTo>
                    <a:lnTo>
                      <a:pt x="1179576" y="1027768"/>
                    </a:lnTo>
                    <a:cubicBezTo>
                      <a:pt x="1179576" y="1019577"/>
                      <a:pt x="1173004" y="1013005"/>
                      <a:pt x="1164812" y="1013005"/>
                    </a:cubicBezTo>
                    <a:lnTo>
                      <a:pt x="1102995" y="1013005"/>
                    </a:lnTo>
                    <a:lnTo>
                      <a:pt x="1102995" y="790786"/>
                    </a:lnTo>
                    <a:lnTo>
                      <a:pt x="1164717" y="790786"/>
                    </a:lnTo>
                    <a:close/>
                    <a:moveTo>
                      <a:pt x="605600" y="111559"/>
                    </a:moveTo>
                    <a:cubicBezTo>
                      <a:pt x="627698" y="64315"/>
                      <a:pt x="672084" y="42407"/>
                      <a:pt x="699421" y="33073"/>
                    </a:cubicBezTo>
                    <a:cubicBezTo>
                      <a:pt x="707136" y="56885"/>
                      <a:pt x="714565" y="97652"/>
                      <a:pt x="695039" y="137562"/>
                    </a:cubicBezTo>
                    <a:cubicBezTo>
                      <a:pt x="677418" y="173947"/>
                      <a:pt x="642176" y="201284"/>
                      <a:pt x="618077" y="208428"/>
                    </a:cubicBezTo>
                    <a:cubicBezTo>
                      <a:pt x="610076" y="210904"/>
                      <a:pt x="603409" y="211000"/>
                      <a:pt x="599789" y="208809"/>
                    </a:cubicBezTo>
                    <a:cubicBezTo>
                      <a:pt x="586645" y="200998"/>
                      <a:pt x="587121" y="151373"/>
                      <a:pt x="605600" y="111559"/>
                    </a:cubicBezTo>
                    <a:close/>
                    <a:moveTo>
                      <a:pt x="321850" y="527896"/>
                    </a:moveTo>
                    <a:cubicBezTo>
                      <a:pt x="304895" y="475128"/>
                      <a:pt x="281654" y="402833"/>
                      <a:pt x="320707" y="332253"/>
                    </a:cubicBezTo>
                    <a:cubicBezTo>
                      <a:pt x="322707" y="328729"/>
                      <a:pt x="370046" y="245004"/>
                      <a:pt x="464344" y="236146"/>
                    </a:cubicBezTo>
                    <a:cubicBezTo>
                      <a:pt x="469773" y="235574"/>
                      <a:pt x="475202" y="235384"/>
                      <a:pt x="480441" y="235384"/>
                    </a:cubicBezTo>
                    <a:cubicBezTo>
                      <a:pt x="515303" y="235384"/>
                      <a:pt x="544163" y="245956"/>
                      <a:pt x="563309" y="255481"/>
                    </a:cubicBezTo>
                    <a:cubicBezTo>
                      <a:pt x="580454" y="264054"/>
                      <a:pt x="602837" y="264054"/>
                      <a:pt x="619887" y="255481"/>
                    </a:cubicBezTo>
                    <a:cubicBezTo>
                      <a:pt x="641890" y="244528"/>
                      <a:pt x="676847" y="232145"/>
                      <a:pt x="718947" y="236146"/>
                    </a:cubicBezTo>
                    <a:cubicBezTo>
                      <a:pt x="813245" y="245004"/>
                      <a:pt x="860584" y="328729"/>
                      <a:pt x="862584" y="332253"/>
                    </a:cubicBezTo>
                    <a:cubicBezTo>
                      <a:pt x="901541" y="402833"/>
                      <a:pt x="878396" y="475128"/>
                      <a:pt x="861441" y="527992"/>
                    </a:cubicBezTo>
                    <a:cubicBezTo>
                      <a:pt x="844772" y="580189"/>
                      <a:pt x="813626" y="677344"/>
                      <a:pt x="729520" y="699632"/>
                    </a:cubicBezTo>
                    <a:cubicBezTo>
                      <a:pt x="682181" y="712205"/>
                      <a:pt x="637318" y="696203"/>
                      <a:pt x="607981" y="680582"/>
                    </a:cubicBezTo>
                    <a:cubicBezTo>
                      <a:pt x="597694" y="675153"/>
                      <a:pt x="585597" y="675153"/>
                      <a:pt x="575310" y="680582"/>
                    </a:cubicBezTo>
                    <a:cubicBezTo>
                      <a:pt x="545973" y="696203"/>
                      <a:pt x="501110" y="712205"/>
                      <a:pt x="453771" y="699632"/>
                    </a:cubicBezTo>
                    <a:cubicBezTo>
                      <a:pt x="369761" y="677248"/>
                      <a:pt x="338614" y="580189"/>
                      <a:pt x="321850" y="527896"/>
                    </a:cubicBezTo>
                    <a:close/>
                    <a:moveTo>
                      <a:pt x="592646" y="706395"/>
                    </a:moveTo>
                    <a:lnTo>
                      <a:pt x="590074" y="706395"/>
                    </a:lnTo>
                    <a:cubicBezTo>
                      <a:pt x="591026" y="706109"/>
                      <a:pt x="591884" y="706109"/>
                      <a:pt x="592646" y="706395"/>
                    </a:cubicBezTo>
                    <a:close/>
                    <a:moveTo>
                      <a:pt x="1149858" y="1042723"/>
                    </a:moveTo>
                    <a:lnTo>
                      <a:pt x="1149858" y="1067869"/>
                    </a:lnTo>
                    <a:lnTo>
                      <a:pt x="165925" y="1067869"/>
                    </a:lnTo>
                    <a:cubicBezTo>
                      <a:pt x="156210" y="1067869"/>
                      <a:pt x="146685" y="1067011"/>
                      <a:pt x="137541" y="1065297"/>
                    </a:cubicBezTo>
                    <a:cubicBezTo>
                      <a:pt x="75914" y="1054057"/>
                      <a:pt x="29528" y="1007099"/>
                      <a:pt x="29528" y="950997"/>
                    </a:cubicBezTo>
                    <a:lnTo>
                      <a:pt x="29528" y="852985"/>
                    </a:lnTo>
                    <a:cubicBezTo>
                      <a:pt x="29528" y="788500"/>
                      <a:pt x="90773" y="736113"/>
                      <a:pt x="165925" y="736113"/>
                    </a:cubicBezTo>
                    <a:lnTo>
                      <a:pt x="165925" y="736018"/>
                    </a:lnTo>
                    <a:lnTo>
                      <a:pt x="1101185" y="736018"/>
                    </a:lnTo>
                    <a:lnTo>
                      <a:pt x="1149858" y="736018"/>
                    </a:lnTo>
                    <a:lnTo>
                      <a:pt x="1149858" y="761164"/>
                    </a:lnTo>
                    <a:lnTo>
                      <a:pt x="1102900" y="761164"/>
                    </a:lnTo>
                    <a:lnTo>
                      <a:pt x="1073277" y="761164"/>
                    </a:lnTo>
                    <a:lnTo>
                      <a:pt x="168307" y="761164"/>
                    </a:lnTo>
                    <a:cubicBezTo>
                      <a:pt x="110204" y="761164"/>
                      <a:pt x="62865" y="803264"/>
                      <a:pt x="62865" y="854794"/>
                    </a:cubicBezTo>
                    <a:lnTo>
                      <a:pt x="62865" y="949092"/>
                    </a:lnTo>
                    <a:cubicBezTo>
                      <a:pt x="62865" y="988049"/>
                      <a:pt x="90011" y="1021672"/>
                      <a:pt x="128397" y="1035674"/>
                    </a:cubicBezTo>
                    <a:cubicBezTo>
                      <a:pt x="140684" y="1040246"/>
                      <a:pt x="154210" y="1042723"/>
                      <a:pt x="168307" y="1042723"/>
                    </a:cubicBezTo>
                    <a:lnTo>
                      <a:pt x="1102900" y="1042723"/>
                    </a:lnTo>
                    <a:lnTo>
                      <a:pt x="1149858" y="1042723"/>
                    </a:lnTo>
                    <a:close/>
                    <a:moveTo>
                      <a:pt x="1073277" y="849365"/>
                    </a:moveTo>
                    <a:cubicBezTo>
                      <a:pt x="1072896" y="849365"/>
                      <a:pt x="1072515" y="849270"/>
                      <a:pt x="1072039" y="849270"/>
                    </a:cubicBezTo>
                    <a:lnTo>
                      <a:pt x="162116" y="849270"/>
                    </a:lnTo>
                    <a:cubicBezTo>
                      <a:pt x="153924" y="849270"/>
                      <a:pt x="147257" y="855937"/>
                      <a:pt x="147257" y="864129"/>
                    </a:cubicBezTo>
                    <a:cubicBezTo>
                      <a:pt x="147257" y="872320"/>
                      <a:pt x="153924" y="878988"/>
                      <a:pt x="162116" y="878988"/>
                    </a:cubicBezTo>
                    <a:lnTo>
                      <a:pt x="1072039" y="878988"/>
                    </a:lnTo>
                    <a:cubicBezTo>
                      <a:pt x="1072420" y="878988"/>
                      <a:pt x="1072801" y="878893"/>
                      <a:pt x="1073277" y="878893"/>
                    </a:cubicBezTo>
                    <a:lnTo>
                      <a:pt x="1073277" y="925851"/>
                    </a:lnTo>
                    <a:cubicBezTo>
                      <a:pt x="1073277" y="925851"/>
                      <a:pt x="1073277" y="925851"/>
                      <a:pt x="1073277" y="925851"/>
                    </a:cubicBezTo>
                    <a:lnTo>
                      <a:pt x="518827" y="925851"/>
                    </a:lnTo>
                    <a:cubicBezTo>
                      <a:pt x="510635" y="925851"/>
                      <a:pt x="504063" y="932518"/>
                      <a:pt x="504063" y="940710"/>
                    </a:cubicBezTo>
                    <a:cubicBezTo>
                      <a:pt x="504063" y="948901"/>
                      <a:pt x="510635" y="955569"/>
                      <a:pt x="518827" y="955569"/>
                    </a:cubicBezTo>
                    <a:lnTo>
                      <a:pt x="1073277" y="955569"/>
                    </a:lnTo>
                    <a:cubicBezTo>
                      <a:pt x="1073277" y="955569"/>
                      <a:pt x="1073277" y="955569"/>
                      <a:pt x="1073277" y="955569"/>
                    </a:cubicBezTo>
                    <a:lnTo>
                      <a:pt x="1073277" y="1013005"/>
                    </a:lnTo>
                    <a:lnTo>
                      <a:pt x="168307" y="1013005"/>
                    </a:lnTo>
                    <a:cubicBezTo>
                      <a:pt x="126492" y="1013005"/>
                      <a:pt x="92488" y="984239"/>
                      <a:pt x="92488" y="948997"/>
                    </a:cubicBezTo>
                    <a:lnTo>
                      <a:pt x="92488" y="854794"/>
                    </a:lnTo>
                    <a:cubicBezTo>
                      <a:pt x="92488" y="819457"/>
                      <a:pt x="126587" y="790786"/>
                      <a:pt x="168307" y="790786"/>
                    </a:cubicBezTo>
                    <a:lnTo>
                      <a:pt x="1073277" y="790786"/>
                    </a:lnTo>
                    <a:lnTo>
                      <a:pt x="1073277" y="8493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84" name="Google Shape;1784;p10"/>
              <p:cNvSpPr/>
              <p:nvPr/>
            </p:nvSpPr>
            <p:spPr>
              <a:xfrm>
                <a:off x="4730686" y="2273616"/>
                <a:ext cx="307562" cy="29718"/>
              </a:xfrm>
              <a:custGeom>
                <a:avLst/>
                <a:gdLst/>
                <a:ahLst/>
                <a:cxnLst/>
                <a:rect l="l" t="t" r="r" b="b"/>
                <a:pathLst>
                  <a:path w="307562" h="29718" extrusionOk="0">
                    <a:moveTo>
                      <a:pt x="14859" y="29718"/>
                    </a:moveTo>
                    <a:lnTo>
                      <a:pt x="292703" y="29718"/>
                    </a:lnTo>
                    <a:cubicBezTo>
                      <a:pt x="300800" y="29718"/>
                      <a:pt x="307562" y="23051"/>
                      <a:pt x="307562" y="14859"/>
                    </a:cubicBezTo>
                    <a:cubicBezTo>
                      <a:pt x="307562" y="6668"/>
                      <a:pt x="300895" y="0"/>
                      <a:pt x="292703" y="0"/>
                    </a:cubicBezTo>
                    <a:lnTo>
                      <a:pt x="14859" y="0"/>
                    </a:lnTo>
                    <a:cubicBezTo>
                      <a:pt x="6667" y="0"/>
                      <a:pt x="0" y="6668"/>
                      <a:pt x="0" y="14859"/>
                    </a:cubicBezTo>
                    <a:cubicBezTo>
                      <a:pt x="0" y="23051"/>
                      <a:pt x="6667" y="29718"/>
                      <a:pt x="14859" y="29718"/>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85" name="Google Shape;1785;p10"/>
            <p:cNvGrpSpPr/>
            <p:nvPr/>
          </p:nvGrpSpPr>
          <p:grpSpPr>
            <a:xfrm>
              <a:off x="2691556" y="5835295"/>
              <a:ext cx="605323" cy="968522"/>
              <a:chOff x="6621910" y="4285247"/>
              <a:chExt cx="782982" cy="1252777"/>
            </a:xfrm>
          </p:grpSpPr>
          <p:sp>
            <p:nvSpPr>
              <p:cNvPr id="1786" name="Google Shape;1786;p10"/>
              <p:cNvSpPr/>
              <p:nvPr/>
            </p:nvSpPr>
            <p:spPr>
              <a:xfrm>
                <a:off x="6621910" y="4285247"/>
                <a:ext cx="782982" cy="1252777"/>
              </a:xfrm>
              <a:custGeom>
                <a:avLst/>
                <a:gdLst/>
                <a:ahLst/>
                <a:cxnLst/>
                <a:rect l="l" t="t" r="r" b="b"/>
                <a:pathLst>
                  <a:path w="782982" h="1252777" extrusionOk="0">
                    <a:moveTo>
                      <a:pt x="777205" y="215315"/>
                    </a:moveTo>
                    <a:cubicBezTo>
                      <a:pt x="769204" y="188264"/>
                      <a:pt x="753297" y="165213"/>
                      <a:pt x="731580" y="148449"/>
                    </a:cubicBezTo>
                    <a:cubicBezTo>
                      <a:pt x="737581" y="85489"/>
                      <a:pt x="719293" y="33197"/>
                      <a:pt x="677764" y="10813"/>
                    </a:cubicBezTo>
                    <a:cubicBezTo>
                      <a:pt x="643855" y="-7475"/>
                      <a:pt x="600897" y="-2427"/>
                      <a:pt x="556606" y="24910"/>
                    </a:cubicBezTo>
                    <a:cubicBezTo>
                      <a:pt x="515077" y="50627"/>
                      <a:pt x="476596" y="93490"/>
                      <a:pt x="448402" y="145782"/>
                    </a:cubicBezTo>
                    <a:cubicBezTo>
                      <a:pt x="445068" y="151878"/>
                      <a:pt x="442020" y="158069"/>
                      <a:pt x="439067" y="164261"/>
                    </a:cubicBezTo>
                    <a:cubicBezTo>
                      <a:pt x="429923" y="180643"/>
                      <a:pt x="342103" y="342949"/>
                      <a:pt x="332863" y="360095"/>
                    </a:cubicBezTo>
                    <a:cubicBezTo>
                      <a:pt x="332578" y="360475"/>
                      <a:pt x="332292" y="360952"/>
                      <a:pt x="332101" y="361333"/>
                    </a:cubicBezTo>
                    <a:cubicBezTo>
                      <a:pt x="322195" y="379621"/>
                      <a:pt x="311908" y="398575"/>
                      <a:pt x="301431" y="417816"/>
                    </a:cubicBezTo>
                    <a:cubicBezTo>
                      <a:pt x="300859" y="418864"/>
                      <a:pt x="300478" y="419912"/>
                      <a:pt x="300193" y="420959"/>
                    </a:cubicBezTo>
                    <a:cubicBezTo>
                      <a:pt x="231994" y="547451"/>
                      <a:pt x="154841" y="689945"/>
                      <a:pt x="110455" y="771860"/>
                    </a:cubicBezTo>
                    <a:lnTo>
                      <a:pt x="73593" y="840155"/>
                    </a:lnTo>
                    <a:cubicBezTo>
                      <a:pt x="67878" y="850632"/>
                      <a:pt x="64068" y="861872"/>
                      <a:pt x="62163" y="873492"/>
                    </a:cubicBezTo>
                    <a:cubicBezTo>
                      <a:pt x="33683" y="925880"/>
                      <a:pt x="4251" y="1004175"/>
                      <a:pt x="13014" y="1095901"/>
                    </a:cubicBezTo>
                    <a:cubicBezTo>
                      <a:pt x="13586" y="1101235"/>
                      <a:pt x="14252" y="1106569"/>
                      <a:pt x="14919" y="1111712"/>
                    </a:cubicBezTo>
                    <a:cubicBezTo>
                      <a:pt x="14824" y="1112474"/>
                      <a:pt x="14919" y="1113332"/>
                      <a:pt x="15014" y="1114189"/>
                    </a:cubicBezTo>
                    <a:cubicBezTo>
                      <a:pt x="18348" y="1135430"/>
                      <a:pt x="23396" y="1156289"/>
                      <a:pt x="30349" y="1176673"/>
                    </a:cubicBezTo>
                    <a:lnTo>
                      <a:pt x="30349" y="1176673"/>
                    </a:lnTo>
                    <a:lnTo>
                      <a:pt x="1870" y="1229632"/>
                    </a:lnTo>
                    <a:cubicBezTo>
                      <a:pt x="-2226" y="1237252"/>
                      <a:pt x="631" y="1246777"/>
                      <a:pt x="8251" y="1250873"/>
                    </a:cubicBezTo>
                    <a:cubicBezTo>
                      <a:pt x="10537" y="1252111"/>
                      <a:pt x="13109" y="1252778"/>
                      <a:pt x="15586" y="1252778"/>
                    </a:cubicBezTo>
                    <a:cubicBezTo>
                      <a:pt x="21110" y="1252778"/>
                      <a:pt x="26539" y="1249825"/>
                      <a:pt x="29302" y="1244491"/>
                    </a:cubicBezTo>
                    <a:lnTo>
                      <a:pt x="57020" y="1192961"/>
                    </a:lnTo>
                    <a:cubicBezTo>
                      <a:pt x="78451" y="1188960"/>
                      <a:pt x="99311" y="1182959"/>
                      <a:pt x="119313" y="1174863"/>
                    </a:cubicBezTo>
                    <a:cubicBezTo>
                      <a:pt x="120646" y="1174673"/>
                      <a:pt x="121885" y="1174387"/>
                      <a:pt x="123123" y="1174006"/>
                    </a:cubicBezTo>
                    <a:cubicBezTo>
                      <a:pt x="125980" y="1172672"/>
                      <a:pt x="128838" y="1171529"/>
                      <a:pt x="131600" y="1170291"/>
                    </a:cubicBezTo>
                    <a:cubicBezTo>
                      <a:pt x="231422" y="1125619"/>
                      <a:pt x="285905" y="1040084"/>
                      <a:pt x="312575" y="982363"/>
                    </a:cubicBezTo>
                    <a:cubicBezTo>
                      <a:pt x="314766" y="979220"/>
                      <a:pt x="316766" y="975981"/>
                      <a:pt x="318576" y="972647"/>
                    </a:cubicBezTo>
                    <a:cubicBezTo>
                      <a:pt x="318671" y="972552"/>
                      <a:pt x="318766" y="972171"/>
                      <a:pt x="318862" y="971981"/>
                    </a:cubicBezTo>
                    <a:lnTo>
                      <a:pt x="352295" y="909973"/>
                    </a:lnTo>
                    <a:cubicBezTo>
                      <a:pt x="396681" y="827582"/>
                      <a:pt x="477643" y="676896"/>
                      <a:pt x="549176" y="543356"/>
                    </a:cubicBezTo>
                    <a:cubicBezTo>
                      <a:pt x="549462" y="542784"/>
                      <a:pt x="549748" y="542213"/>
                      <a:pt x="549938" y="541641"/>
                    </a:cubicBezTo>
                    <a:lnTo>
                      <a:pt x="550033" y="541355"/>
                    </a:lnTo>
                    <a:lnTo>
                      <a:pt x="578608" y="487920"/>
                    </a:lnTo>
                    <a:lnTo>
                      <a:pt x="578799" y="487634"/>
                    </a:lnTo>
                    <a:cubicBezTo>
                      <a:pt x="668239" y="320661"/>
                      <a:pt x="685955" y="286181"/>
                      <a:pt x="689956" y="277703"/>
                    </a:cubicBezTo>
                    <a:cubicBezTo>
                      <a:pt x="690146" y="277227"/>
                      <a:pt x="690527" y="276751"/>
                      <a:pt x="690622" y="276465"/>
                    </a:cubicBezTo>
                    <a:cubicBezTo>
                      <a:pt x="693289" y="271417"/>
                      <a:pt x="695956" y="266464"/>
                      <a:pt x="698338" y="261415"/>
                    </a:cubicBezTo>
                    <a:cubicBezTo>
                      <a:pt x="697099" y="274941"/>
                      <a:pt x="693099" y="288181"/>
                      <a:pt x="686527" y="300468"/>
                    </a:cubicBezTo>
                    <a:lnTo>
                      <a:pt x="529364" y="590981"/>
                    </a:lnTo>
                    <a:cubicBezTo>
                      <a:pt x="499932" y="645559"/>
                      <a:pt x="511553" y="712424"/>
                      <a:pt x="557844" y="753858"/>
                    </a:cubicBezTo>
                    <a:cubicBezTo>
                      <a:pt x="560797" y="756430"/>
                      <a:pt x="564512" y="757858"/>
                      <a:pt x="568321" y="757858"/>
                    </a:cubicBezTo>
                    <a:cubicBezTo>
                      <a:pt x="571370" y="757858"/>
                      <a:pt x="574513" y="756906"/>
                      <a:pt x="577465" y="754906"/>
                    </a:cubicBezTo>
                    <a:cubicBezTo>
                      <a:pt x="583371" y="750715"/>
                      <a:pt x="585562" y="742999"/>
                      <a:pt x="582895" y="736237"/>
                    </a:cubicBezTo>
                    <a:cubicBezTo>
                      <a:pt x="577656" y="723664"/>
                      <a:pt x="575084" y="710424"/>
                      <a:pt x="575084" y="697184"/>
                    </a:cubicBezTo>
                    <a:cubicBezTo>
                      <a:pt x="575084" y="680516"/>
                      <a:pt x="579275" y="663942"/>
                      <a:pt x="587371" y="648892"/>
                    </a:cubicBezTo>
                    <a:lnTo>
                      <a:pt x="766918" y="316851"/>
                    </a:lnTo>
                    <a:cubicBezTo>
                      <a:pt x="783872" y="285514"/>
                      <a:pt x="787587" y="249414"/>
                      <a:pt x="777205" y="215315"/>
                    </a:cubicBezTo>
                    <a:close/>
                    <a:moveTo>
                      <a:pt x="425542" y="396671"/>
                    </a:moveTo>
                    <a:cubicBezTo>
                      <a:pt x="427732" y="397432"/>
                      <a:pt x="429828" y="398099"/>
                      <a:pt x="432019" y="398861"/>
                    </a:cubicBezTo>
                    <a:cubicBezTo>
                      <a:pt x="434876" y="399909"/>
                      <a:pt x="437734" y="400957"/>
                      <a:pt x="440591" y="402100"/>
                    </a:cubicBezTo>
                    <a:cubicBezTo>
                      <a:pt x="449640" y="405719"/>
                      <a:pt x="458498" y="409815"/>
                      <a:pt x="467166" y="414482"/>
                    </a:cubicBezTo>
                    <a:cubicBezTo>
                      <a:pt x="471071" y="416578"/>
                      <a:pt x="474881" y="418768"/>
                      <a:pt x="478596" y="421055"/>
                    </a:cubicBezTo>
                    <a:cubicBezTo>
                      <a:pt x="481072" y="422483"/>
                      <a:pt x="483454" y="424007"/>
                      <a:pt x="485835" y="425722"/>
                    </a:cubicBezTo>
                    <a:cubicBezTo>
                      <a:pt x="491169" y="429056"/>
                      <a:pt x="496217" y="432675"/>
                      <a:pt x="501170" y="436485"/>
                    </a:cubicBezTo>
                    <a:cubicBezTo>
                      <a:pt x="502885" y="437818"/>
                      <a:pt x="504599" y="439152"/>
                      <a:pt x="506218" y="440581"/>
                    </a:cubicBezTo>
                    <a:cubicBezTo>
                      <a:pt x="508695" y="442486"/>
                      <a:pt x="511171" y="444486"/>
                      <a:pt x="513648" y="446772"/>
                    </a:cubicBezTo>
                    <a:cubicBezTo>
                      <a:pt x="513838" y="446772"/>
                      <a:pt x="513934" y="446963"/>
                      <a:pt x="514124" y="447248"/>
                    </a:cubicBezTo>
                    <a:cubicBezTo>
                      <a:pt x="517267" y="449915"/>
                      <a:pt x="520411" y="452773"/>
                      <a:pt x="523459" y="455916"/>
                    </a:cubicBezTo>
                    <a:cubicBezTo>
                      <a:pt x="524030" y="456297"/>
                      <a:pt x="524602" y="456868"/>
                      <a:pt x="525173" y="457631"/>
                    </a:cubicBezTo>
                    <a:cubicBezTo>
                      <a:pt x="528316" y="460488"/>
                      <a:pt x="531269" y="463726"/>
                      <a:pt x="534127" y="466965"/>
                    </a:cubicBezTo>
                    <a:cubicBezTo>
                      <a:pt x="535460" y="468394"/>
                      <a:pt x="536889" y="469918"/>
                      <a:pt x="538032" y="471442"/>
                    </a:cubicBezTo>
                    <a:cubicBezTo>
                      <a:pt x="539365" y="472966"/>
                      <a:pt x="540508" y="474585"/>
                      <a:pt x="541842" y="476109"/>
                    </a:cubicBezTo>
                    <a:cubicBezTo>
                      <a:pt x="543366" y="478014"/>
                      <a:pt x="544985" y="479919"/>
                      <a:pt x="546414" y="481919"/>
                    </a:cubicBezTo>
                    <a:lnTo>
                      <a:pt x="534317" y="504493"/>
                    </a:lnTo>
                    <a:cubicBezTo>
                      <a:pt x="513648" y="475728"/>
                      <a:pt x="486883" y="452106"/>
                      <a:pt x="455736" y="435342"/>
                    </a:cubicBezTo>
                    <a:cubicBezTo>
                      <a:pt x="421827" y="417054"/>
                      <a:pt x="384298" y="407720"/>
                      <a:pt x="345722" y="407720"/>
                    </a:cubicBezTo>
                    <a:lnTo>
                      <a:pt x="342388" y="407720"/>
                    </a:lnTo>
                    <a:cubicBezTo>
                      <a:pt x="346675" y="399909"/>
                      <a:pt x="350866" y="392289"/>
                      <a:pt x="354962" y="384574"/>
                    </a:cubicBezTo>
                    <a:cubicBezTo>
                      <a:pt x="356581" y="384669"/>
                      <a:pt x="358200" y="384669"/>
                      <a:pt x="359724" y="384764"/>
                    </a:cubicBezTo>
                    <a:cubicBezTo>
                      <a:pt x="363915" y="384955"/>
                      <a:pt x="368106" y="385240"/>
                      <a:pt x="372297" y="385622"/>
                    </a:cubicBezTo>
                    <a:cubicBezTo>
                      <a:pt x="375536" y="385812"/>
                      <a:pt x="378774" y="386193"/>
                      <a:pt x="382012" y="386765"/>
                    </a:cubicBezTo>
                    <a:cubicBezTo>
                      <a:pt x="385251" y="387146"/>
                      <a:pt x="388489" y="387622"/>
                      <a:pt x="391633" y="388193"/>
                    </a:cubicBezTo>
                    <a:cubicBezTo>
                      <a:pt x="396395" y="389050"/>
                      <a:pt x="401158" y="390003"/>
                      <a:pt x="405920" y="391146"/>
                    </a:cubicBezTo>
                    <a:cubicBezTo>
                      <a:pt x="412492" y="392670"/>
                      <a:pt x="419065" y="394575"/>
                      <a:pt x="425542" y="396671"/>
                    </a:cubicBezTo>
                    <a:close/>
                    <a:moveTo>
                      <a:pt x="57877" y="1160766"/>
                    </a:moveTo>
                    <a:cubicBezTo>
                      <a:pt x="55972" y="1154575"/>
                      <a:pt x="54162" y="1148383"/>
                      <a:pt x="52543" y="1142192"/>
                    </a:cubicBezTo>
                    <a:lnTo>
                      <a:pt x="77879" y="1155908"/>
                    </a:lnTo>
                    <a:cubicBezTo>
                      <a:pt x="71402" y="1157718"/>
                      <a:pt x="64639" y="1159337"/>
                      <a:pt x="57877" y="1160766"/>
                    </a:cubicBezTo>
                    <a:close/>
                    <a:moveTo>
                      <a:pt x="118932" y="1141621"/>
                    </a:moveTo>
                    <a:cubicBezTo>
                      <a:pt x="118837" y="1141621"/>
                      <a:pt x="118741" y="1141716"/>
                      <a:pt x="118551" y="1141811"/>
                    </a:cubicBezTo>
                    <a:lnTo>
                      <a:pt x="45113" y="1101997"/>
                    </a:lnTo>
                    <a:cubicBezTo>
                      <a:pt x="44732" y="1098949"/>
                      <a:pt x="44446" y="1095996"/>
                      <a:pt x="44161" y="1092758"/>
                    </a:cubicBezTo>
                    <a:cubicBezTo>
                      <a:pt x="38446" y="1032179"/>
                      <a:pt x="50923" y="977696"/>
                      <a:pt x="68259" y="933881"/>
                    </a:cubicBezTo>
                    <a:cubicBezTo>
                      <a:pt x="75784" y="914831"/>
                      <a:pt x="84166" y="897781"/>
                      <a:pt x="92453" y="883207"/>
                    </a:cubicBezTo>
                    <a:cubicBezTo>
                      <a:pt x="97882" y="873492"/>
                      <a:pt x="103311" y="864824"/>
                      <a:pt x="108264" y="857395"/>
                    </a:cubicBezTo>
                    <a:cubicBezTo>
                      <a:pt x="127695" y="852632"/>
                      <a:pt x="174653" y="845584"/>
                      <a:pt x="221802" y="872540"/>
                    </a:cubicBezTo>
                    <a:cubicBezTo>
                      <a:pt x="265045" y="897305"/>
                      <a:pt x="283333" y="935881"/>
                      <a:pt x="290287" y="955883"/>
                    </a:cubicBezTo>
                    <a:cubicBezTo>
                      <a:pt x="288667" y="959598"/>
                      <a:pt x="286953" y="963503"/>
                      <a:pt x="285143" y="967504"/>
                    </a:cubicBezTo>
                    <a:cubicBezTo>
                      <a:pt x="277142" y="984934"/>
                      <a:pt x="266379" y="1005223"/>
                      <a:pt x="252282" y="1025987"/>
                    </a:cubicBezTo>
                    <a:cubicBezTo>
                      <a:pt x="223421" y="1068850"/>
                      <a:pt x="180654" y="1113903"/>
                      <a:pt x="118932" y="1141621"/>
                    </a:cubicBezTo>
                    <a:close/>
                    <a:moveTo>
                      <a:pt x="325053" y="895399"/>
                    </a:moveTo>
                    <a:lnTo>
                      <a:pt x="310003" y="923308"/>
                    </a:lnTo>
                    <a:cubicBezTo>
                      <a:pt x="297812" y="898829"/>
                      <a:pt x="275713" y="867587"/>
                      <a:pt x="237232" y="845584"/>
                    </a:cubicBezTo>
                    <a:cubicBezTo>
                      <a:pt x="191608" y="819485"/>
                      <a:pt x="146269" y="819771"/>
                      <a:pt x="117979" y="823867"/>
                    </a:cubicBezTo>
                    <a:lnTo>
                      <a:pt x="137982" y="786719"/>
                    </a:lnTo>
                    <a:cubicBezTo>
                      <a:pt x="181892" y="705757"/>
                      <a:pt x="257711" y="565644"/>
                      <a:pt x="325339" y="440295"/>
                    </a:cubicBezTo>
                    <a:cubicBezTo>
                      <a:pt x="365820" y="436295"/>
                      <a:pt x="405730" y="444200"/>
                      <a:pt x="441258" y="463250"/>
                    </a:cubicBezTo>
                    <a:cubicBezTo>
                      <a:pt x="472690" y="480205"/>
                      <a:pt x="499075" y="505446"/>
                      <a:pt x="517744" y="536402"/>
                    </a:cubicBezTo>
                    <a:cubicBezTo>
                      <a:pt x="447259" y="667942"/>
                      <a:pt x="368582" y="814437"/>
                      <a:pt x="325053" y="895399"/>
                    </a:cubicBezTo>
                    <a:close/>
                    <a:moveTo>
                      <a:pt x="663381" y="260939"/>
                    </a:moveTo>
                    <a:cubicBezTo>
                      <a:pt x="663000" y="261606"/>
                      <a:pt x="662619" y="262178"/>
                      <a:pt x="662238" y="262844"/>
                    </a:cubicBezTo>
                    <a:cubicBezTo>
                      <a:pt x="661952" y="263416"/>
                      <a:pt x="661666" y="264082"/>
                      <a:pt x="661476" y="264654"/>
                    </a:cubicBezTo>
                    <a:cubicBezTo>
                      <a:pt x="659857" y="267988"/>
                      <a:pt x="648141" y="291705"/>
                      <a:pt x="562416" y="451820"/>
                    </a:cubicBezTo>
                    <a:cubicBezTo>
                      <a:pt x="554034" y="441914"/>
                      <a:pt x="544985" y="432580"/>
                      <a:pt x="535174" y="424103"/>
                    </a:cubicBezTo>
                    <a:cubicBezTo>
                      <a:pt x="531936" y="421245"/>
                      <a:pt x="528697" y="418483"/>
                      <a:pt x="525268" y="415816"/>
                    </a:cubicBezTo>
                    <a:cubicBezTo>
                      <a:pt x="522125" y="413244"/>
                      <a:pt x="518982" y="410863"/>
                      <a:pt x="515743" y="408482"/>
                    </a:cubicBezTo>
                    <a:cubicBezTo>
                      <a:pt x="515362" y="408005"/>
                      <a:pt x="514886" y="407720"/>
                      <a:pt x="514505" y="407624"/>
                    </a:cubicBezTo>
                    <a:cubicBezTo>
                      <a:pt x="511362" y="405338"/>
                      <a:pt x="508219" y="403148"/>
                      <a:pt x="505075" y="400957"/>
                    </a:cubicBezTo>
                    <a:cubicBezTo>
                      <a:pt x="501837" y="398766"/>
                      <a:pt x="498598" y="396671"/>
                      <a:pt x="495265" y="394670"/>
                    </a:cubicBezTo>
                    <a:cubicBezTo>
                      <a:pt x="491264" y="392194"/>
                      <a:pt x="487264" y="389908"/>
                      <a:pt x="483168" y="387717"/>
                    </a:cubicBezTo>
                    <a:cubicBezTo>
                      <a:pt x="482787" y="387431"/>
                      <a:pt x="482406" y="387241"/>
                      <a:pt x="482025" y="387050"/>
                    </a:cubicBezTo>
                    <a:cubicBezTo>
                      <a:pt x="481930" y="387050"/>
                      <a:pt x="481930" y="386955"/>
                      <a:pt x="481834" y="386955"/>
                    </a:cubicBezTo>
                    <a:cubicBezTo>
                      <a:pt x="477548" y="384669"/>
                      <a:pt x="473262" y="382478"/>
                      <a:pt x="468880" y="380383"/>
                    </a:cubicBezTo>
                    <a:cubicBezTo>
                      <a:pt x="468880" y="380383"/>
                      <a:pt x="468880" y="380383"/>
                      <a:pt x="468785" y="380383"/>
                    </a:cubicBezTo>
                    <a:cubicBezTo>
                      <a:pt x="466023" y="379049"/>
                      <a:pt x="463261" y="377811"/>
                      <a:pt x="460498" y="376668"/>
                    </a:cubicBezTo>
                    <a:cubicBezTo>
                      <a:pt x="459737" y="376192"/>
                      <a:pt x="458974" y="375906"/>
                      <a:pt x="458212" y="375620"/>
                    </a:cubicBezTo>
                    <a:cubicBezTo>
                      <a:pt x="455450" y="374477"/>
                      <a:pt x="452783" y="373334"/>
                      <a:pt x="450021" y="372287"/>
                    </a:cubicBezTo>
                    <a:cubicBezTo>
                      <a:pt x="447354" y="371239"/>
                      <a:pt x="444592" y="370191"/>
                      <a:pt x="441829" y="369239"/>
                    </a:cubicBezTo>
                    <a:cubicBezTo>
                      <a:pt x="439067" y="368286"/>
                      <a:pt x="436305" y="367333"/>
                      <a:pt x="433543" y="366476"/>
                    </a:cubicBezTo>
                    <a:cubicBezTo>
                      <a:pt x="430114" y="365333"/>
                      <a:pt x="426589" y="364286"/>
                      <a:pt x="423065" y="363333"/>
                    </a:cubicBezTo>
                    <a:cubicBezTo>
                      <a:pt x="419827" y="362381"/>
                      <a:pt x="416493" y="361618"/>
                      <a:pt x="413159" y="360857"/>
                    </a:cubicBezTo>
                    <a:cubicBezTo>
                      <a:pt x="410587" y="360190"/>
                      <a:pt x="407920" y="359618"/>
                      <a:pt x="405253" y="359047"/>
                    </a:cubicBezTo>
                    <a:cubicBezTo>
                      <a:pt x="404872" y="358951"/>
                      <a:pt x="404491" y="358856"/>
                      <a:pt x="404015" y="358761"/>
                    </a:cubicBezTo>
                    <a:cubicBezTo>
                      <a:pt x="393252" y="356475"/>
                      <a:pt x="382393" y="354951"/>
                      <a:pt x="371440" y="354094"/>
                    </a:cubicBezTo>
                    <a:cubicBezTo>
                      <a:pt x="425637" y="254081"/>
                      <a:pt x="464213" y="182834"/>
                      <a:pt x="466309" y="179024"/>
                    </a:cubicBezTo>
                    <a:cubicBezTo>
                      <a:pt x="466499" y="178548"/>
                      <a:pt x="466690" y="178262"/>
                      <a:pt x="466880" y="177881"/>
                    </a:cubicBezTo>
                    <a:cubicBezTo>
                      <a:pt x="469738" y="172071"/>
                      <a:pt x="472595" y="166261"/>
                      <a:pt x="475738" y="160355"/>
                    </a:cubicBezTo>
                    <a:cubicBezTo>
                      <a:pt x="501456" y="112921"/>
                      <a:pt x="535937" y="74154"/>
                      <a:pt x="572989" y="51294"/>
                    </a:cubicBezTo>
                    <a:cubicBezTo>
                      <a:pt x="607279" y="30148"/>
                      <a:pt x="639187" y="25481"/>
                      <a:pt x="662809" y="38149"/>
                    </a:cubicBezTo>
                    <a:cubicBezTo>
                      <a:pt x="689384" y="52437"/>
                      <a:pt x="702053" y="87203"/>
                      <a:pt x="701005" y="130447"/>
                    </a:cubicBezTo>
                    <a:cubicBezTo>
                      <a:pt x="700719" y="141020"/>
                      <a:pt x="699671" y="152068"/>
                      <a:pt x="697671" y="163594"/>
                    </a:cubicBezTo>
                    <a:cubicBezTo>
                      <a:pt x="697671" y="163975"/>
                      <a:pt x="697576" y="164356"/>
                      <a:pt x="697480" y="164832"/>
                    </a:cubicBezTo>
                    <a:cubicBezTo>
                      <a:pt x="695195" y="177881"/>
                      <a:pt x="691861" y="191407"/>
                      <a:pt x="687384" y="205123"/>
                    </a:cubicBezTo>
                    <a:cubicBezTo>
                      <a:pt x="681383" y="223697"/>
                      <a:pt x="673382" y="242461"/>
                      <a:pt x="663381" y="260939"/>
                    </a:cubicBezTo>
                    <a:close/>
                    <a:moveTo>
                      <a:pt x="739105" y="302182"/>
                    </a:moveTo>
                    <a:lnTo>
                      <a:pt x="559558" y="634129"/>
                    </a:lnTo>
                    <a:cubicBezTo>
                      <a:pt x="553177" y="646035"/>
                      <a:pt x="548700" y="658513"/>
                      <a:pt x="546033" y="671372"/>
                    </a:cubicBezTo>
                    <a:cubicBezTo>
                      <a:pt x="542413" y="649464"/>
                      <a:pt x="545652" y="626223"/>
                      <a:pt x="556701" y="605840"/>
                    </a:cubicBezTo>
                    <a:lnTo>
                      <a:pt x="713863" y="315327"/>
                    </a:lnTo>
                    <a:cubicBezTo>
                      <a:pt x="730818" y="283895"/>
                      <a:pt x="734533" y="247985"/>
                      <a:pt x="724150" y="213695"/>
                    </a:cubicBezTo>
                    <a:cubicBezTo>
                      <a:pt x="723198" y="210362"/>
                      <a:pt x="722055" y="207028"/>
                      <a:pt x="720721" y="203884"/>
                    </a:cubicBezTo>
                    <a:cubicBezTo>
                      <a:pt x="722531" y="197693"/>
                      <a:pt x="724150" y="191692"/>
                      <a:pt x="725484" y="185597"/>
                    </a:cubicBezTo>
                    <a:cubicBezTo>
                      <a:pt x="735295" y="196646"/>
                      <a:pt x="742629" y="209790"/>
                      <a:pt x="746915" y="224363"/>
                    </a:cubicBezTo>
                    <a:cubicBezTo>
                      <a:pt x="754821" y="250557"/>
                      <a:pt x="752059" y="278180"/>
                      <a:pt x="739105" y="3021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87" name="Google Shape;1787;p10"/>
              <p:cNvSpPr/>
              <p:nvPr/>
            </p:nvSpPr>
            <p:spPr>
              <a:xfrm>
                <a:off x="6676831" y="5208793"/>
                <a:ext cx="59449" cy="140541"/>
              </a:xfrm>
              <a:custGeom>
                <a:avLst/>
                <a:gdLst/>
                <a:ahLst/>
                <a:cxnLst/>
                <a:rect l="l" t="t" r="r" b="b"/>
                <a:pathLst>
                  <a:path w="59449" h="140541" extrusionOk="0">
                    <a:moveTo>
                      <a:pt x="49723" y="1191"/>
                    </a:moveTo>
                    <a:cubicBezTo>
                      <a:pt x="47437" y="238"/>
                      <a:pt x="45056" y="-143"/>
                      <a:pt x="42865" y="48"/>
                    </a:cubicBezTo>
                    <a:cubicBezTo>
                      <a:pt x="37055" y="334"/>
                      <a:pt x="31626" y="3953"/>
                      <a:pt x="29244" y="9763"/>
                    </a:cubicBezTo>
                    <a:cubicBezTo>
                      <a:pt x="26577" y="16240"/>
                      <a:pt x="24101" y="22717"/>
                      <a:pt x="21815" y="29385"/>
                    </a:cubicBezTo>
                    <a:cubicBezTo>
                      <a:pt x="17719" y="40910"/>
                      <a:pt x="14100" y="52721"/>
                      <a:pt x="11052" y="64627"/>
                    </a:cubicBezTo>
                    <a:cubicBezTo>
                      <a:pt x="6003" y="83772"/>
                      <a:pt x="2384" y="103489"/>
                      <a:pt x="98" y="123206"/>
                    </a:cubicBezTo>
                    <a:cubicBezTo>
                      <a:pt x="-854" y="131683"/>
                      <a:pt x="5242" y="139398"/>
                      <a:pt x="13814" y="140446"/>
                    </a:cubicBezTo>
                    <a:cubicBezTo>
                      <a:pt x="14385" y="140541"/>
                      <a:pt x="14957" y="140541"/>
                      <a:pt x="15624" y="140541"/>
                    </a:cubicBezTo>
                    <a:cubicBezTo>
                      <a:pt x="23434" y="140541"/>
                      <a:pt x="30197" y="134731"/>
                      <a:pt x="31245" y="126921"/>
                    </a:cubicBezTo>
                    <a:cubicBezTo>
                      <a:pt x="33340" y="108633"/>
                      <a:pt x="36769" y="90345"/>
                      <a:pt x="41341" y="72533"/>
                    </a:cubicBezTo>
                    <a:cubicBezTo>
                      <a:pt x="42389" y="68532"/>
                      <a:pt x="43437" y="64532"/>
                      <a:pt x="44675" y="60531"/>
                    </a:cubicBezTo>
                    <a:cubicBezTo>
                      <a:pt x="48104" y="48816"/>
                      <a:pt x="52009" y="37195"/>
                      <a:pt x="56581" y="25956"/>
                    </a:cubicBezTo>
                    <a:cubicBezTo>
                      <a:pt x="57153" y="24527"/>
                      <a:pt x="57724" y="23098"/>
                      <a:pt x="58296" y="21670"/>
                    </a:cubicBezTo>
                    <a:cubicBezTo>
                      <a:pt x="61534" y="13573"/>
                      <a:pt x="57724" y="4429"/>
                      <a:pt x="49723" y="1191"/>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88" name="Google Shape;1788;p10"/>
              <p:cNvSpPr/>
              <p:nvPr/>
            </p:nvSpPr>
            <p:spPr>
              <a:xfrm>
                <a:off x="7098580" y="4430398"/>
                <a:ext cx="50333" cy="67496"/>
              </a:xfrm>
              <a:custGeom>
                <a:avLst/>
                <a:gdLst/>
                <a:ahLst/>
                <a:cxnLst/>
                <a:rect l="l" t="t" r="r" b="b"/>
                <a:pathLst>
                  <a:path w="50333" h="67496" extrusionOk="0">
                    <a:moveTo>
                      <a:pt x="42216" y="1870"/>
                    </a:moveTo>
                    <a:cubicBezTo>
                      <a:pt x="34692" y="-2226"/>
                      <a:pt x="25262" y="632"/>
                      <a:pt x="21261" y="8251"/>
                    </a:cubicBezTo>
                    <a:lnTo>
                      <a:pt x="1830" y="44446"/>
                    </a:lnTo>
                    <a:cubicBezTo>
                      <a:pt x="-2170" y="52067"/>
                      <a:pt x="592" y="61496"/>
                      <a:pt x="8117" y="65592"/>
                    </a:cubicBezTo>
                    <a:cubicBezTo>
                      <a:pt x="10403" y="66830"/>
                      <a:pt x="12975" y="67497"/>
                      <a:pt x="15451" y="67497"/>
                    </a:cubicBezTo>
                    <a:cubicBezTo>
                      <a:pt x="20880" y="67497"/>
                      <a:pt x="26309" y="64449"/>
                      <a:pt x="29072" y="59305"/>
                    </a:cubicBezTo>
                    <a:lnTo>
                      <a:pt x="48503" y="23110"/>
                    </a:lnTo>
                    <a:cubicBezTo>
                      <a:pt x="52503" y="15395"/>
                      <a:pt x="49741" y="5966"/>
                      <a:pt x="42216" y="187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89" name="Google Shape;1789;p10"/>
              <p:cNvSpPr/>
              <p:nvPr/>
            </p:nvSpPr>
            <p:spPr>
              <a:xfrm>
                <a:off x="7028818" y="4505875"/>
                <a:ext cx="80087" cy="121178"/>
              </a:xfrm>
              <a:custGeom>
                <a:avLst/>
                <a:gdLst/>
                <a:ahLst/>
                <a:cxnLst/>
                <a:rect l="l" t="t" r="r" b="b"/>
                <a:pathLst>
                  <a:path w="80087" h="121178" extrusionOk="0">
                    <a:moveTo>
                      <a:pt x="71878" y="1830"/>
                    </a:moveTo>
                    <a:cubicBezTo>
                      <a:pt x="64354" y="-2170"/>
                      <a:pt x="54829" y="592"/>
                      <a:pt x="50733" y="8117"/>
                    </a:cubicBezTo>
                    <a:lnTo>
                      <a:pt x="1870" y="98223"/>
                    </a:lnTo>
                    <a:cubicBezTo>
                      <a:pt x="-2226" y="105748"/>
                      <a:pt x="631" y="115178"/>
                      <a:pt x="8251" y="119274"/>
                    </a:cubicBezTo>
                    <a:cubicBezTo>
                      <a:pt x="10537" y="120512"/>
                      <a:pt x="13109" y="121179"/>
                      <a:pt x="15681" y="121179"/>
                    </a:cubicBezTo>
                    <a:cubicBezTo>
                      <a:pt x="21205" y="121179"/>
                      <a:pt x="26635" y="118131"/>
                      <a:pt x="29397" y="112987"/>
                    </a:cubicBezTo>
                    <a:lnTo>
                      <a:pt x="78260" y="22881"/>
                    </a:lnTo>
                    <a:cubicBezTo>
                      <a:pt x="82261" y="15261"/>
                      <a:pt x="79498" y="5831"/>
                      <a:pt x="71878" y="183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sp>
          <p:nvSpPr>
            <p:cNvPr id="1790" name="Google Shape;1790;p10"/>
            <p:cNvSpPr/>
            <p:nvPr/>
          </p:nvSpPr>
          <p:spPr>
            <a:xfrm rot="1962777">
              <a:off x="3947037" y="4505765"/>
              <a:ext cx="890069" cy="890068"/>
            </a:xfrm>
            <a:custGeom>
              <a:avLst/>
              <a:gdLst/>
              <a:ahLst/>
              <a:cxnLst/>
              <a:rect l="l" t="t" r="r" b="b"/>
              <a:pathLst>
                <a:path w="1152144" h="1152143" extrusionOk="0">
                  <a:moveTo>
                    <a:pt x="1120426" y="823150"/>
                  </a:moveTo>
                  <a:lnTo>
                    <a:pt x="852107" y="554831"/>
                  </a:lnTo>
                  <a:lnTo>
                    <a:pt x="1019080" y="387858"/>
                  </a:lnTo>
                  <a:cubicBezTo>
                    <a:pt x="1019937" y="387191"/>
                    <a:pt x="1020890" y="386429"/>
                    <a:pt x="1021651" y="385667"/>
                  </a:cubicBezTo>
                  <a:lnTo>
                    <a:pt x="1088708" y="318325"/>
                  </a:lnTo>
                  <a:cubicBezTo>
                    <a:pt x="1121664" y="285274"/>
                    <a:pt x="1121664" y="231553"/>
                    <a:pt x="1088708" y="198501"/>
                  </a:cubicBezTo>
                  <a:lnTo>
                    <a:pt x="983933" y="93345"/>
                  </a:lnTo>
                  <a:cubicBezTo>
                    <a:pt x="951071" y="60293"/>
                    <a:pt x="897541" y="60293"/>
                    <a:pt x="864584" y="93345"/>
                  </a:cubicBezTo>
                  <a:lnTo>
                    <a:pt x="806482" y="151638"/>
                  </a:lnTo>
                  <a:cubicBezTo>
                    <a:pt x="804958" y="152495"/>
                    <a:pt x="803434" y="153638"/>
                    <a:pt x="802100" y="154972"/>
                  </a:cubicBezTo>
                  <a:lnTo>
                    <a:pt x="627126" y="329946"/>
                  </a:lnTo>
                  <a:lnTo>
                    <a:pt x="605885" y="308705"/>
                  </a:lnTo>
                  <a:lnTo>
                    <a:pt x="328898" y="31718"/>
                  </a:lnTo>
                  <a:cubicBezTo>
                    <a:pt x="308420" y="11239"/>
                    <a:pt x="281178" y="0"/>
                    <a:pt x="252032" y="0"/>
                  </a:cubicBezTo>
                  <a:cubicBezTo>
                    <a:pt x="222885" y="0"/>
                    <a:pt x="195644" y="11239"/>
                    <a:pt x="175165" y="31718"/>
                  </a:cubicBezTo>
                  <a:lnTo>
                    <a:pt x="31718" y="175070"/>
                  </a:lnTo>
                  <a:cubicBezTo>
                    <a:pt x="11240" y="195548"/>
                    <a:pt x="0" y="222885"/>
                    <a:pt x="0" y="252031"/>
                  </a:cubicBezTo>
                  <a:cubicBezTo>
                    <a:pt x="0" y="281178"/>
                    <a:pt x="11240" y="308420"/>
                    <a:pt x="31718" y="328898"/>
                  </a:cubicBezTo>
                  <a:lnTo>
                    <a:pt x="329946" y="627126"/>
                  </a:lnTo>
                  <a:lnTo>
                    <a:pt x="322612" y="634460"/>
                  </a:lnTo>
                  <a:lnTo>
                    <a:pt x="216884" y="740188"/>
                  </a:lnTo>
                  <a:cubicBezTo>
                    <a:pt x="215837" y="741140"/>
                    <a:pt x="214979" y="742283"/>
                    <a:pt x="214217" y="743331"/>
                  </a:cubicBezTo>
                  <a:cubicBezTo>
                    <a:pt x="214122" y="743426"/>
                    <a:pt x="214122" y="743522"/>
                    <a:pt x="214122" y="743522"/>
                  </a:cubicBezTo>
                  <a:cubicBezTo>
                    <a:pt x="210788" y="745807"/>
                    <a:pt x="208121" y="749046"/>
                    <a:pt x="206502" y="752856"/>
                  </a:cubicBezTo>
                  <a:lnTo>
                    <a:pt x="124206" y="950500"/>
                  </a:lnTo>
                  <a:cubicBezTo>
                    <a:pt x="123825" y="951357"/>
                    <a:pt x="123539" y="952309"/>
                    <a:pt x="123254" y="953167"/>
                  </a:cubicBezTo>
                  <a:lnTo>
                    <a:pt x="68199" y="1085564"/>
                  </a:lnTo>
                  <a:cubicBezTo>
                    <a:pt x="64675" y="1093661"/>
                    <a:pt x="66580" y="1102995"/>
                    <a:pt x="72771" y="1109186"/>
                  </a:cubicBezTo>
                  <a:cubicBezTo>
                    <a:pt x="76962" y="1113377"/>
                    <a:pt x="82487" y="1115568"/>
                    <a:pt x="88106" y="1115568"/>
                  </a:cubicBezTo>
                  <a:cubicBezTo>
                    <a:pt x="90964" y="1115568"/>
                    <a:pt x="93821" y="1114901"/>
                    <a:pt x="96107" y="1113473"/>
                  </a:cubicBezTo>
                  <a:lnTo>
                    <a:pt x="226790" y="1059275"/>
                  </a:lnTo>
                  <a:cubicBezTo>
                    <a:pt x="228410" y="1058989"/>
                    <a:pt x="229934" y="1058513"/>
                    <a:pt x="231458" y="1057751"/>
                  </a:cubicBezTo>
                  <a:lnTo>
                    <a:pt x="429101" y="975455"/>
                  </a:lnTo>
                  <a:cubicBezTo>
                    <a:pt x="433102" y="973836"/>
                    <a:pt x="436340" y="971169"/>
                    <a:pt x="438626" y="967740"/>
                  </a:cubicBezTo>
                  <a:cubicBezTo>
                    <a:pt x="439769" y="966978"/>
                    <a:pt x="440817" y="966121"/>
                    <a:pt x="441770" y="965168"/>
                  </a:cubicBezTo>
                  <a:lnTo>
                    <a:pt x="547592" y="859441"/>
                  </a:lnTo>
                  <a:lnTo>
                    <a:pt x="554927" y="852106"/>
                  </a:lnTo>
                  <a:lnTo>
                    <a:pt x="823151" y="1120331"/>
                  </a:lnTo>
                  <a:cubicBezTo>
                    <a:pt x="843629" y="1140809"/>
                    <a:pt x="870966" y="1152144"/>
                    <a:pt x="900113" y="1152144"/>
                  </a:cubicBezTo>
                  <a:cubicBezTo>
                    <a:pt x="929259" y="1152144"/>
                    <a:pt x="956501" y="1140809"/>
                    <a:pt x="976979" y="1120331"/>
                  </a:cubicBezTo>
                  <a:lnTo>
                    <a:pt x="1120426" y="976979"/>
                  </a:lnTo>
                  <a:cubicBezTo>
                    <a:pt x="1140905" y="956500"/>
                    <a:pt x="1152144" y="929164"/>
                    <a:pt x="1152144" y="900017"/>
                  </a:cubicBezTo>
                  <a:cubicBezTo>
                    <a:pt x="1152144" y="870871"/>
                    <a:pt x="1140905" y="843629"/>
                    <a:pt x="1120426" y="823150"/>
                  </a:cubicBezTo>
                  <a:close/>
                  <a:moveTo>
                    <a:pt x="821531" y="524256"/>
                  </a:moveTo>
                  <a:lnTo>
                    <a:pt x="800291" y="503015"/>
                  </a:lnTo>
                  <a:lnTo>
                    <a:pt x="752951" y="455676"/>
                  </a:lnTo>
                  <a:lnTo>
                    <a:pt x="752951" y="455581"/>
                  </a:lnTo>
                  <a:lnTo>
                    <a:pt x="735425" y="438150"/>
                  </a:lnTo>
                  <a:lnTo>
                    <a:pt x="657892" y="360521"/>
                  </a:lnTo>
                  <a:lnTo>
                    <a:pt x="812387" y="206026"/>
                  </a:lnTo>
                  <a:lnTo>
                    <a:pt x="812387" y="206026"/>
                  </a:lnTo>
                  <a:lnTo>
                    <a:pt x="904494" y="298513"/>
                  </a:lnTo>
                  <a:lnTo>
                    <a:pt x="780479" y="422529"/>
                  </a:lnTo>
                  <a:cubicBezTo>
                    <a:pt x="772001" y="430911"/>
                    <a:pt x="772001" y="444627"/>
                    <a:pt x="780479" y="453104"/>
                  </a:cubicBezTo>
                  <a:cubicBezTo>
                    <a:pt x="784669" y="457295"/>
                    <a:pt x="790289" y="459486"/>
                    <a:pt x="795814" y="459486"/>
                  </a:cubicBezTo>
                  <a:cubicBezTo>
                    <a:pt x="801434" y="459486"/>
                    <a:pt x="806958" y="457295"/>
                    <a:pt x="811149" y="453104"/>
                  </a:cubicBezTo>
                  <a:lnTo>
                    <a:pt x="935069" y="329184"/>
                  </a:lnTo>
                  <a:lnTo>
                    <a:pt x="935069" y="329184"/>
                  </a:lnTo>
                  <a:lnTo>
                    <a:pt x="975836" y="370046"/>
                  </a:lnTo>
                  <a:lnTo>
                    <a:pt x="821531" y="524256"/>
                  </a:lnTo>
                  <a:close/>
                  <a:moveTo>
                    <a:pt x="894874" y="124111"/>
                  </a:moveTo>
                  <a:cubicBezTo>
                    <a:pt x="911066" y="107918"/>
                    <a:pt x="937165" y="107918"/>
                    <a:pt x="953357" y="124111"/>
                  </a:cubicBezTo>
                  <a:lnTo>
                    <a:pt x="1058132" y="229267"/>
                  </a:lnTo>
                  <a:cubicBezTo>
                    <a:pt x="1065752" y="237077"/>
                    <a:pt x="1070039" y="247459"/>
                    <a:pt x="1070039" y="258604"/>
                  </a:cubicBezTo>
                  <a:cubicBezTo>
                    <a:pt x="1070039" y="269653"/>
                    <a:pt x="1065848" y="280035"/>
                    <a:pt x="1058132" y="287846"/>
                  </a:cubicBezTo>
                  <a:lnTo>
                    <a:pt x="1012031" y="334232"/>
                  </a:lnTo>
                  <a:lnTo>
                    <a:pt x="848582" y="170783"/>
                  </a:lnTo>
                  <a:lnTo>
                    <a:pt x="894874" y="124111"/>
                  </a:lnTo>
                  <a:close/>
                  <a:moveTo>
                    <a:pt x="128302" y="1053941"/>
                  </a:moveTo>
                  <a:lnTo>
                    <a:pt x="151829" y="997172"/>
                  </a:lnTo>
                  <a:lnTo>
                    <a:pt x="185071" y="1030414"/>
                  </a:lnTo>
                  <a:lnTo>
                    <a:pt x="128302" y="1053941"/>
                  </a:lnTo>
                  <a:close/>
                  <a:moveTo>
                    <a:pt x="228410" y="1012222"/>
                  </a:moveTo>
                  <a:lnTo>
                    <a:pt x="169736" y="953643"/>
                  </a:lnTo>
                  <a:lnTo>
                    <a:pt x="233934" y="799433"/>
                  </a:lnTo>
                  <a:lnTo>
                    <a:pt x="382619" y="948023"/>
                  </a:lnTo>
                  <a:lnTo>
                    <a:pt x="228410" y="1012222"/>
                  </a:lnTo>
                  <a:close/>
                  <a:moveTo>
                    <a:pt x="426530" y="919258"/>
                  </a:moveTo>
                  <a:lnTo>
                    <a:pt x="262795" y="755523"/>
                  </a:lnTo>
                  <a:lnTo>
                    <a:pt x="353282" y="665131"/>
                  </a:lnTo>
                  <a:lnTo>
                    <a:pt x="360617" y="657797"/>
                  </a:lnTo>
                  <a:lnTo>
                    <a:pt x="503015" y="800195"/>
                  </a:lnTo>
                  <a:lnTo>
                    <a:pt x="524256" y="821436"/>
                  </a:lnTo>
                  <a:lnTo>
                    <a:pt x="516922" y="828770"/>
                  </a:lnTo>
                  <a:lnTo>
                    <a:pt x="426530" y="919258"/>
                  </a:lnTo>
                  <a:close/>
                  <a:moveTo>
                    <a:pt x="1089755" y="946213"/>
                  </a:moveTo>
                  <a:lnTo>
                    <a:pt x="946404" y="1089660"/>
                  </a:lnTo>
                  <a:cubicBezTo>
                    <a:pt x="934117" y="1101852"/>
                    <a:pt x="917639" y="1108710"/>
                    <a:pt x="900113" y="1108710"/>
                  </a:cubicBezTo>
                  <a:cubicBezTo>
                    <a:pt x="882491" y="1108710"/>
                    <a:pt x="866013" y="1101852"/>
                    <a:pt x="853726" y="1089660"/>
                  </a:cubicBezTo>
                  <a:lnTo>
                    <a:pt x="564261" y="800195"/>
                  </a:lnTo>
                  <a:lnTo>
                    <a:pt x="533686" y="769620"/>
                  </a:lnTo>
                  <a:lnTo>
                    <a:pt x="369951" y="605885"/>
                  </a:lnTo>
                  <a:lnTo>
                    <a:pt x="339376" y="575215"/>
                  </a:lnTo>
                  <a:lnTo>
                    <a:pt x="62294" y="298132"/>
                  </a:lnTo>
                  <a:cubicBezTo>
                    <a:pt x="50006" y="285940"/>
                    <a:pt x="43244" y="269462"/>
                    <a:pt x="43244" y="251841"/>
                  </a:cubicBezTo>
                  <a:cubicBezTo>
                    <a:pt x="43244" y="234220"/>
                    <a:pt x="50006" y="217837"/>
                    <a:pt x="62294" y="205549"/>
                  </a:cubicBezTo>
                  <a:lnTo>
                    <a:pt x="205740" y="62103"/>
                  </a:lnTo>
                  <a:cubicBezTo>
                    <a:pt x="217932" y="49911"/>
                    <a:pt x="234410" y="43053"/>
                    <a:pt x="252032" y="43053"/>
                  </a:cubicBezTo>
                  <a:cubicBezTo>
                    <a:pt x="269653" y="43053"/>
                    <a:pt x="286036" y="49911"/>
                    <a:pt x="298323" y="62103"/>
                  </a:cubicBezTo>
                  <a:lnTo>
                    <a:pt x="304610" y="68389"/>
                  </a:lnTo>
                  <a:lnTo>
                    <a:pt x="326041" y="89821"/>
                  </a:lnTo>
                  <a:cubicBezTo>
                    <a:pt x="325088" y="90488"/>
                    <a:pt x="324231" y="91154"/>
                    <a:pt x="323374" y="92012"/>
                  </a:cubicBezTo>
                  <a:lnTo>
                    <a:pt x="279654" y="135731"/>
                  </a:lnTo>
                  <a:cubicBezTo>
                    <a:pt x="271177" y="144113"/>
                    <a:pt x="271177" y="157734"/>
                    <a:pt x="279654" y="166211"/>
                  </a:cubicBezTo>
                  <a:cubicBezTo>
                    <a:pt x="283845" y="170402"/>
                    <a:pt x="289465" y="172498"/>
                    <a:pt x="294894" y="172498"/>
                  </a:cubicBezTo>
                  <a:cubicBezTo>
                    <a:pt x="300514" y="172498"/>
                    <a:pt x="305943" y="170307"/>
                    <a:pt x="310134" y="166211"/>
                  </a:cubicBezTo>
                  <a:lnTo>
                    <a:pt x="353854" y="122491"/>
                  </a:lnTo>
                  <a:cubicBezTo>
                    <a:pt x="354711" y="121634"/>
                    <a:pt x="355378" y="120777"/>
                    <a:pt x="356045" y="119824"/>
                  </a:cubicBezTo>
                  <a:lnTo>
                    <a:pt x="397478" y="161258"/>
                  </a:lnTo>
                  <a:lnTo>
                    <a:pt x="418910" y="182689"/>
                  </a:lnTo>
                  <a:cubicBezTo>
                    <a:pt x="418243" y="183261"/>
                    <a:pt x="417481" y="183737"/>
                    <a:pt x="416814" y="184309"/>
                  </a:cubicBezTo>
                  <a:lnTo>
                    <a:pt x="329946" y="268986"/>
                  </a:lnTo>
                  <a:cubicBezTo>
                    <a:pt x="321374" y="277368"/>
                    <a:pt x="321278" y="291084"/>
                    <a:pt x="329660" y="299656"/>
                  </a:cubicBezTo>
                  <a:cubicBezTo>
                    <a:pt x="333851" y="304038"/>
                    <a:pt x="339471" y="306133"/>
                    <a:pt x="345186" y="306133"/>
                  </a:cubicBezTo>
                  <a:cubicBezTo>
                    <a:pt x="350711" y="306133"/>
                    <a:pt x="356235" y="304133"/>
                    <a:pt x="360426" y="299942"/>
                  </a:cubicBezTo>
                  <a:lnTo>
                    <a:pt x="447294" y="215265"/>
                  </a:lnTo>
                  <a:cubicBezTo>
                    <a:pt x="448056" y="214598"/>
                    <a:pt x="448532" y="213741"/>
                    <a:pt x="449199" y="212979"/>
                  </a:cubicBezTo>
                  <a:lnTo>
                    <a:pt x="489585" y="253365"/>
                  </a:lnTo>
                  <a:lnTo>
                    <a:pt x="511112" y="274891"/>
                  </a:lnTo>
                  <a:cubicBezTo>
                    <a:pt x="510159" y="275558"/>
                    <a:pt x="509302" y="276225"/>
                    <a:pt x="508445" y="277082"/>
                  </a:cubicBezTo>
                  <a:lnTo>
                    <a:pt x="464725" y="320802"/>
                  </a:lnTo>
                  <a:cubicBezTo>
                    <a:pt x="456248" y="329184"/>
                    <a:pt x="456248" y="342805"/>
                    <a:pt x="464725" y="351282"/>
                  </a:cubicBezTo>
                  <a:cubicBezTo>
                    <a:pt x="468916" y="355473"/>
                    <a:pt x="474536" y="357568"/>
                    <a:pt x="479965" y="357568"/>
                  </a:cubicBezTo>
                  <a:cubicBezTo>
                    <a:pt x="485394" y="357568"/>
                    <a:pt x="490919" y="355378"/>
                    <a:pt x="495205" y="351282"/>
                  </a:cubicBezTo>
                  <a:lnTo>
                    <a:pt x="538925" y="307562"/>
                  </a:lnTo>
                  <a:cubicBezTo>
                    <a:pt x="539782" y="306705"/>
                    <a:pt x="540449" y="305848"/>
                    <a:pt x="541115" y="304895"/>
                  </a:cubicBezTo>
                  <a:lnTo>
                    <a:pt x="575310" y="338995"/>
                  </a:lnTo>
                  <a:lnTo>
                    <a:pt x="582644" y="346329"/>
                  </a:lnTo>
                  <a:lnTo>
                    <a:pt x="604076" y="367855"/>
                  </a:lnTo>
                  <a:cubicBezTo>
                    <a:pt x="603409" y="368332"/>
                    <a:pt x="602647" y="368808"/>
                    <a:pt x="602075" y="369475"/>
                  </a:cubicBezTo>
                  <a:lnTo>
                    <a:pt x="596551" y="374904"/>
                  </a:lnTo>
                  <a:lnTo>
                    <a:pt x="515207" y="454152"/>
                  </a:lnTo>
                  <a:cubicBezTo>
                    <a:pt x="506635" y="462534"/>
                    <a:pt x="506540" y="476250"/>
                    <a:pt x="514921" y="484727"/>
                  </a:cubicBezTo>
                  <a:cubicBezTo>
                    <a:pt x="518255" y="488251"/>
                    <a:pt x="522637" y="490252"/>
                    <a:pt x="527114" y="490918"/>
                  </a:cubicBezTo>
                  <a:cubicBezTo>
                    <a:pt x="528161" y="491109"/>
                    <a:pt x="529304" y="491204"/>
                    <a:pt x="530447" y="491204"/>
                  </a:cubicBezTo>
                  <a:cubicBezTo>
                    <a:pt x="535972" y="491204"/>
                    <a:pt x="541306" y="489109"/>
                    <a:pt x="545687" y="485013"/>
                  </a:cubicBezTo>
                  <a:lnTo>
                    <a:pt x="627126" y="405574"/>
                  </a:lnTo>
                  <a:lnTo>
                    <a:pt x="632460" y="400336"/>
                  </a:lnTo>
                  <a:cubicBezTo>
                    <a:pt x="633222" y="399669"/>
                    <a:pt x="633698" y="398812"/>
                    <a:pt x="634270" y="398050"/>
                  </a:cubicBezTo>
                  <a:lnTo>
                    <a:pt x="696277" y="460057"/>
                  </a:lnTo>
                  <a:cubicBezTo>
                    <a:pt x="695420" y="460724"/>
                    <a:pt x="694468" y="461391"/>
                    <a:pt x="693706" y="462153"/>
                  </a:cubicBezTo>
                  <a:lnTo>
                    <a:pt x="649986" y="505873"/>
                  </a:lnTo>
                  <a:cubicBezTo>
                    <a:pt x="641509" y="514255"/>
                    <a:pt x="641509" y="527875"/>
                    <a:pt x="649986" y="536353"/>
                  </a:cubicBezTo>
                  <a:cubicBezTo>
                    <a:pt x="654177" y="540544"/>
                    <a:pt x="659797" y="542639"/>
                    <a:pt x="665226" y="542639"/>
                  </a:cubicBezTo>
                  <a:cubicBezTo>
                    <a:pt x="670655" y="542639"/>
                    <a:pt x="676275" y="540448"/>
                    <a:pt x="680466" y="536353"/>
                  </a:cubicBezTo>
                  <a:lnTo>
                    <a:pt x="724186" y="492633"/>
                  </a:lnTo>
                  <a:cubicBezTo>
                    <a:pt x="725043" y="491871"/>
                    <a:pt x="725710" y="490918"/>
                    <a:pt x="726376" y="490061"/>
                  </a:cubicBezTo>
                  <a:lnTo>
                    <a:pt x="728377" y="492062"/>
                  </a:lnTo>
                  <a:lnTo>
                    <a:pt x="767429" y="531114"/>
                  </a:lnTo>
                  <a:lnTo>
                    <a:pt x="769715" y="533305"/>
                  </a:lnTo>
                  <a:lnTo>
                    <a:pt x="789051" y="552736"/>
                  </a:lnTo>
                  <a:cubicBezTo>
                    <a:pt x="788194" y="553403"/>
                    <a:pt x="787241" y="553879"/>
                    <a:pt x="786479" y="554641"/>
                  </a:cubicBezTo>
                  <a:lnTo>
                    <a:pt x="781336" y="559689"/>
                  </a:lnTo>
                  <a:lnTo>
                    <a:pt x="700373" y="639223"/>
                  </a:lnTo>
                  <a:cubicBezTo>
                    <a:pt x="696944" y="642652"/>
                    <a:pt x="694849" y="646938"/>
                    <a:pt x="694182" y="651415"/>
                  </a:cubicBezTo>
                  <a:cubicBezTo>
                    <a:pt x="693230" y="657892"/>
                    <a:pt x="695134" y="664845"/>
                    <a:pt x="700088" y="669893"/>
                  </a:cubicBezTo>
                  <a:cubicBezTo>
                    <a:pt x="704279" y="674275"/>
                    <a:pt x="709898" y="676465"/>
                    <a:pt x="715518" y="676465"/>
                  </a:cubicBezTo>
                  <a:cubicBezTo>
                    <a:pt x="720947" y="676465"/>
                    <a:pt x="726472" y="674370"/>
                    <a:pt x="730568" y="670179"/>
                  </a:cubicBezTo>
                  <a:lnTo>
                    <a:pt x="811911" y="590264"/>
                  </a:lnTo>
                  <a:lnTo>
                    <a:pt x="816674" y="585597"/>
                  </a:lnTo>
                  <a:cubicBezTo>
                    <a:pt x="817531" y="584740"/>
                    <a:pt x="818293" y="583692"/>
                    <a:pt x="819055" y="582739"/>
                  </a:cubicBezTo>
                  <a:lnTo>
                    <a:pt x="859536" y="623221"/>
                  </a:lnTo>
                  <a:lnTo>
                    <a:pt x="880967" y="644652"/>
                  </a:lnTo>
                  <a:cubicBezTo>
                    <a:pt x="880301" y="645223"/>
                    <a:pt x="879539" y="645700"/>
                    <a:pt x="878967" y="646366"/>
                  </a:cubicBezTo>
                  <a:lnTo>
                    <a:pt x="835247" y="690658"/>
                  </a:lnTo>
                  <a:cubicBezTo>
                    <a:pt x="826770" y="699135"/>
                    <a:pt x="826770" y="712946"/>
                    <a:pt x="835247" y="721519"/>
                  </a:cubicBezTo>
                  <a:cubicBezTo>
                    <a:pt x="839438" y="725710"/>
                    <a:pt x="845058" y="727900"/>
                    <a:pt x="850487" y="727900"/>
                  </a:cubicBezTo>
                  <a:cubicBezTo>
                    <a:pt x="856107" y="727900"/>
                    <a:pt x="861536" y="725710"/>
                    <a:pt x="865727" y="721519"/>
                  </a:cubicBezTo>
                  <a:lnTo>
                    <a:pt x="909447" y="677228"/>
                  </a:lnTo>
                  <a:cubicBezTo>
                    <a:pt x="910114" y="676561"/>
                    <a:pt x="910685" y="675704"/>
                    <a:pt x="911257" y="674941"/>
                  </a:cubicBezTo>
                  <a:lnTo>
                    <a:pt x="974122" y="737806"/>
                  </a:lnTo>
                  <a:cubicBezTo>
                    <a:pt x="973265" y="738378"/>
                    <a:pt x="972407" y="739045"/>
                    <a:pt x="971741" y="739712"/>
                  </a:cubicBezTo>
                  <a:lnTo>
                    <a:pt x="885634" y="823627"/>
                  </a:lnTo>
                  <a:cubicBezTo>
                    <a:pt x="877157" y="831913"/>
                    <a:pt x="876967" y="845534"/>
                    <a:pt x="885349" y="854012"/>
                  </a:cubicBezTo>
                  <a:cubicBezTo>
                    <a:pt x="889540" y="858298"/>
                    <a:pt x="895159" y="860488"/>
                    <a:pt x="900684" y="860488"/>
                  </a:cubicBezTo>
                  <a:cubicBezTo>
                    <a:pt x="906018" y="860488"/>
                    <a:pt x="911447" y="858488"/>
                    <a:pt x="915734" y="854297"/>
                  </a:cubicBezTo>
                  <a:lnTo>
                    <a:pt x="1001840" y="770382"/>
                  </a:lnTo>
                  <a:cubicBezTo>
                    <a:pt x="1002697" y="769525"/>
                    <a:pt x="1003364" y="768667"/>
                    <a:pt x="1004030" y="767715"/>
                  </a:cubicBezTo>
                  <a:lnTo>
                    <a:pt x="1044702" y="808387"/>
                  </a:lnTo>
                  <a:lnTo>
                    <a:pt x="1066133" y="829818"/>
                  </a:lnTo>
                  <a:cubicBezTo>
                    <a:pt x="1065467" y="830389"/>
                    <a:pt x="1064705" y="830866"/>
                    <a:pt x="1064133" y="831532"/>
                  </a:cubicBezTo>
                  <a:lnTo>
                    <a:pt x="1020413" y="875824"/>
                  </a:lnTo>
                  <a:cubicBezTo>
                    <a:pt x="1011936" y="884301"/>
                    <a:pt x="1011936" y="898112"/>
                    <a:pt x="1020413" y="906685"/>
                  </a:cubicBezTo>
                  <a:cubicBezTo>
                    <a:pt x="1024604" y="910876"/>
                    <a:pt x="1030224" y="913066"/>
                    <a:pt x="1035653" y="913066"/>
                  </a:cubicBezTo>
                  <a:cubicBezTo>
                    <a:pt x="1041083" y="913066"/>
                    <a:pt x="1046702" y="911066"/>
                    <a:pt x="1050893" y="906685"/>
                  </a:cubicBezTo>
                  <a:lnTo>
                    <a:pt x="1094613" y="862393"/>
                  </a:lnTo>
                  <a:cubicBezTo>
                    <a:pt x="1095089" y="861917"/>
                    <a:pt x="1095566" y="861250"/>
                    <a:pt x="1095947" y="860679"/>
                  </a:cubicBezTo>
                  <a:cubicBezTo>
                    <a:pt x="1104233" y="871823"/>
                    <a:pt x="1108805" y="885349"/>
                    <a:pt x="1108805" y="899731"/>
                  </a:cubicBezTo>
                  <a:cubicBezTo>
                    <a:pt x="1108805" y="917543"/>
                    <a:pt x="1102043" y="933926"/>
                    <a:pt x="1089755" y="94621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nvGrpSpPr>
            <p:cNvPr id="1791" name="Google Shape;1791;p10"/>
            <p:cNvGrpSpPr/>
            <p:nvPr/>
          </p:nvGrpSpPr>
          <p:grpSpPr>
            <a:xfrm rot="1458646">
              <a:off x="2050521" y="3240065"/>
              <a:ext cx="722862" cy="1045420"/>
              <a:chOff x="6594769" y="2752153"/>
              <a:chExt cx="953209" cy="1378553"/>
            </a:xfrm>
          </p:grpSpPr>
          <p:sp>
            <p:nvSpPr>
              <p:cNvPr id="1792" name="Google Shape;1792;p10"/>
              <p:cNvSpPr/>
              <p:nvPr/>
            </p:nvSpPr>
            <p:spPr>
              <a:xfrm>
                <a:off x="6594769" y="2752153"/>
                <a:ext cx="953209" cy="1378553"/>
              </a:xfrm>
              <a:custGeom>
                <a:avLst/>
                <a:gdLst/>
                <a:ahLst/>
                <a:cxnLst/>
                <a:rect l="l" t="t" r="r" b="b"/>
                <a:pathLst>
                  <a:path w="953209" h="1378553" extrusionOk="0">
                    <a:moveTo>
                      <a:pt x="945697" y="822198"/>
                    </a:moveTo>
                    <a:cubicBezTo>
                      <a:pt x="937696" y="816673"/>
                      <a:pt x="926838" y="818674"/>
                      <a:pt x="921313" y="826580"/>
                    </a:cubicBezTo>
                    <a:cubicBezTo>
                      <a:pt x="893881" y="866299"/>
                      <a:pt x="861496" y="901541"/>
                      <a:pt x="825206" y="931926"/>
                    </a:cubicBezTo>
                    <a:lnTo>
                      <a:pt x="756626" y="784098"/>
                    </a:lnTo>
                    <a:cubicBezTo>
                      <a:pt x="752530" y="775430"/>
                      <a:pt x="742148" y="771525"/>
                      <a:pt x="733385" y="775621"/>
                    </a:cubicBezTo>
                    <a:cubicBezTo>
                      <a:pt x="724622" y="779717"/>
                      <a:pt x="720812" y="790099"/>
                      <a:pt x="724907" y="798862"/>
                    </a:cubicBezTo>
                    <a:lnTo>
                      <a:pt x="796916" y="954024"/>
                    </a:lnTo>
                    <a:lnTo>
                      <a:pt x="811775" y="986219"/>
                    </a:lnTo>
                    <a:lnTo>
                      <a:pt x="833207" y="1032320"/>
                    </a:lnTo>
                    <a:cubicBezTo>
                      <a:pt x="866258" y="1103948"/>
                      <a:pt x="839589" y="1188148"/>
                      <a:pt x="773771" y="1228249"/>
                    </a:cubicBezTo>
                    <a:lnTo>
                      <a:pt x="691665" y="1051179"/>
                    </a:lnTo>
                    <a:lnTo>
                      <a:pt x="676901" y="1019461"/>
                    </a:lnTo>
                    <a:lnTo>
                      <a:pt x="519453" y="680180"/>
                    </a:lnTo>
                    <a:cubicBezTo>
                      <a:pt x="563554" y="667226"/>
                      <a:pt x="600130" y="636460"/>
                      <a:pt x="620704" y="596170"/>
                    </a:cubicBezTo>
                    <a:cubicBezTo>
                      <a:pt x="632896" y="608457"/>
                      <a:pt x="643183" y="623030"/>
                      <a:pt x="650898" y="639604"/>
                    </a:cubicBezTo>
                    <a:lnTo>
                      <a:pt x="694523" y="733711"/>
                    </a:lnTo>
                    <a:cubicBezTo>
                      <a:pt x="698618" y="742474"/>
                      <a:pt x="709001" y="746379"/>
                      <a:pt x="717764" y="742283"/>
                    </a:cubicBezTo>
                    <a:cubicBezTo>
                      <a:pt x="726527" y="738188"/>
                      <a:pt x="730337" y="727805"/>
                      <a:pt x="726241" y="719042"/>
                    </a:cubicBezTo>
                    <a:lnTo>
                      <a:pt x="682616" y="624935"/>
                    </a:lnTo>
                    <a:cubicBezTo>
                      <a:pt x="670806" y="599504"/>
                      <a:pt x="654041" y="577882"/>
                      <a:pt x="633944" y="560832"/>
                    </a:cubicBezTo>
                    <a:cubicBezTo>
                      <a:pt x="637182" y="547973"/>
                      <a:pt x="638897" y="534543"/>
                      <a:pt x="638897" y="520637"/>
                    </a:cubicBezTo>
                    <a:cubicBezTo>
                      <a:pt x="638897" y="435007"/>
                      <a:pt x="573746" y="364236"/>
                      <a:pt x="490307" y="355283"/>
                    </a:cubicBezTo>
                    <a:lnTo>
                      <a:pt x="490307" y="205264"/>
                    </a:lnTo>
                    <a:cubicBezTo>
                      <a:pt x="538980" y="196882"/>
                      <a:pt x="576032" y="154496"/>
                      <a:pt x="576032" y="103442"/>
                    </a:cubicBezTo>
                    <a:cubicBezTo>
                      <a:pt x="576032" y="46482"/>
                      <a:pt x="529550" y="0"/>
                      <a:pt x="472590" y="0"/>
                    </a:cubicBezTo>
                    <a:cubicBezTo>
                      <a:pt x="415631" y="0"/>
                      <a:pt x="369149" y="46292"/>
                      <a:pt x="369149" y="103442"/>
                    </a:cubicBezTo>
                    <a:cubicBezTo>
                      <a:pt x="369149" y="154400"/>
                      <a:pt x="406201" y="196787"/>
                      <a:pt x="454874" y="205264"/>
                    </a:cubicBezTo>
                    <a:lnTo>
                      <a:pt x="454874" y="355283"/>
                    </a:lnTo>
                    <a:cubicBezTo>
                      <a:pt x="371530" y="364141"/>
                      <a:pt x="306284" y="435007"/>
                      <a:pt x="306284" y="520637"/>
                    </a:cubicBezTo>
                    <a:cubicBezTo>
                      <a:pt x="306284" y="535114"/>
                      <a:pt x="308093" y="549116"/>
                      <a:pt x="311618" y="562451"/>
                    </a:cubicBezTo>
                    <a:cubicBezTo>
                      <a:pt x="292091" y="579406"/>
                      <a:pt x="276089" y="600647"/>
                      <a:pt x="264850" y="624935"/>
                    </a:cubicBezTo>
                    <a:lnTo>
                      <a:pt x="125404" y="925449"/>
                    </a:lnTo>
                    <a:cubicBezTo>
                      <a:pt x="90066" y="894779"/>
                      <a:pt x="58634" y="859250"/>
                      <a:pt x="32154" y="819436"/>
                    </a:cubicBezTo>
                    <a:cubicBezTo>
                      <a:pt x="26725" y="811339"/>
                      <a:pt x="15866" y="809149"/>
                      <a:pt x="7865" y="814483"/>
                    </a:cubicBezTo>
                    <a:cubicBezTo>
                      <a:pt x="-231" y="819817"/>
                      <a:pt x="-2422" y="830675"/>
                      <a:pt x="2913" y="838772"/>
                    </a:cubicBezTo>
                    <a:cubicBezTo>
                      <a:pt x="33107" y="884110"/>
                      <a:pt x="69302" y="924211"/>
                      <a:pt x="110069" y="958405"/>
                    </a:cubicBezTo>
                    <a:lnTo>
                      <a:pt x="82637" y="1017556"/>
                    </a:lnTo>
                    <a:cubicBezTo>
                      <a:pt x="41108" y="1107091"/>
                      <a:pt x="76064" y="1212628"/>
                      <a:pt x="160170" y="1260729"/>
                    </a:cubicBezTo>
                    <a:lnTo>
                      <a:pt x="121308" y="1354455"/>
                    </a:lnTo>
                    <a:cubicBezTo>
                      <a:pt x="117689" y="1363408"/>
                      <a:pt x="121880" y="1373600"/>
                      <a:pt x="130928" y="1377315"/>
                    </a:cubicBezTo>
                    <a:cubicBezTo>
                      <a:pt x="133119" y="1378172"/>
                      <a:pt x="135405" y="1378553"/>
                      <a:pt x="137596" y="1378553"/>
                    </a:cubicBezTo>
                    <a:cubicBezTo>
                      <a:pt x="144549" y="1378553"/>
                      <a:pt x="151122" y="1374457"/>
                      <a:pt x="153884" y="1367695"/>
                    </a:cubicBezTo>
                    <a:lnTo>
                      <a:pt x="198651" y="1259777"/>
                    </a:lnTo>
                    <a:cubicBezTo>
                      <a:pt x="199223" y="1258348"/>
                      <a:pt x="199508" y="1256824"/>
                      <a:pt x="199699" y="1255395"/>
                    </a:cubicBezTo>
                    <a:lnTo>
                      <a:pt x="219987" y="1211961"/>
                    </a:lnTo>
                    <a:cubicBezTo>
                      <a:pt x="223988" y="1203198"/>
                      <a:pt x="220178" y="1192816"/>
                      <a:pt x="211415" y="1188720"/>
                    </a:cubicBezTo>
                    <a:cubicBezTo>
                      <a:pt x="202652" y="1184624"/>
                      <a:pt x="192269" y="1188530"/>
                      <a:pt x="188174" y="1197197"/>
                    </a:cubicBezTo>
                    <a:lnTo>
                      <a:pt x="173696" y="1228344"/>
                    </a:lnTo>
                    <a:cubicBezTo>
                      <a:pt x="107878" y="1188244"/>
                      <a:pt x="81113" y="1103948"/>
                      <a:pt x="114260" y="1032415"/>
                    </a:cubicBezTo>
                    <a:lnTo>
                      <a:pt x="138263" y="980599"/>
                    </a:lnTo>
                    <a:lnTo>
                      <a:pt x="153407" y="948214"/>
                    </a:lnTo>
                    <a:lnTo>
                      <a:pt x="296568" y="639699"/>
                    </a:lnTo>
                    <a:cubicBezTo>
                      <a:pt x="303807" y="624078"/>
                      <a:pt x="313427" y="609981"/>
                      <a:pt x="325239" y="597789"/>
                    </a:cubicBezTo>
                    <a:cubicBezTo>
                      <a:pt x="346289" y="637889"/>
                      <a:pt x="383341" y="668369"/>
                      <a:pt x="427823" y="680752"/>
                    </a:cubicBezTo>
                    <a:lnTo>
                      <a:pt x="272184" y="1015937"/>
                    </a:lnTo>
                    <a:lnTo>
                      <a:pt x="257421" y="1047655"/>
                    </a:lnTo>
                    <a:lnTo>
                      <a:pt x="214367" y="1140523"/>
                    </a:lnTo>
                    <a:cubicBezTo>
                      <a:pt x="210272" y="1149287"/>
                      <a:pt x="214082" y="1159669"/>
                      <a:pt x="222845" y="1163764"/>
                    </a:cubicBezTo>
                    <a:cubicBezTo>
                      <a:pt x="231608" y="1167860"/>
                      <a:pt x="241990" y="1163955"/>
                      <a:pt x="246086" y="1155192"/>
                    </a:cubicBezTo>
                    <a:lnTo>
                      <a:pt x="290186" y="1060132"/>
                    </a:lnTo>
                    <a:cubicBezTo>
                      <a:pt x="343907" y="1078611"/>
                      <a:pt x="400867" y="1089184"/>
                      <a:pt x="459350" y="1091184"/>
                    </a:cubicBezTo>
                    <a:lnTo>
                      <a:pt x="459350" y="1165574"/>
                    </a:lnTo>
                    <a:cubicBezTo>
                      <a:pt x="459350" y="1175290"/>
                      <a:pt x="466971" y="1183005"/>
                      <a:pt x="476496" y="1183005"/>
                    </a:cubicBezTo>
                    <a:cubicBezTo>
                      <a:pt x="485830" y="1183005"/>
                      <a:pt x="493640" y="1175195"/>
                      <a:pt x="493640" y="1165574"/>
                    </a:cubicBezTo>
                    <a:lnTo>
                      <a:pt x="493640" y="1091279"/>
                    </a:lnTo>
                    <a:cubicBezTo>
                      <a:pt x="550409" y="1089850"/>
                      <a:pt x="605845" y="1080230"/>
                      <a:pt x="658423" y="1063085"/>
                    </a:cubicBezTo>
                    <a:lnTo>
                      <a:pt x="747672" y="1255395"/>
                    </a:lnTo>
                    <a:cubicBezTo>
                      <a:pt x="747863" y="1256824"/>
                      <a:pt x="748148" y="1258348"/>
                      <a:pt x="748720" y="1259777"/>
                    </a:cubicBezTo>
                    <a:lnTo>
                      <a:pt x="793488" y="1367695"/>
                    </a:lnTo>
                    <a:cubicBezTo>
                      <a:pt x="796345" y="1374457"/>
                      <a:pt x="802917" y="1378553"/>
                      <a:pt x="809775" y="1378553"/>
                    </a:cubicBezTo>
                    <a:cubicBezTo>
                      <a:pt x="811966" y="1378553"/>
                      <a:pt x="814252" y="1378077"/>
                      <a:pt x="816443" y="1377315"/>
                    </a:cubicBezTo>
                    <a:cubicBezTo>
                      <a:pt x="825491" y="1373600"/>
                      <a:pt x="829682" y="1363408"/>
                      <a:pt x="826063" y="1354455"/>
                    </a:cubicBezTo>
                    <a:lnTo>
                      <a:pt x="787201" y="1260824"/>
                    </a:lnTo>
                    <a:cubicBezTo>
                      <a:pt x="871307" y="1212723"/>
                      <a:pt x="906168" y="1107091"/>
                      <a:pt x="864734" y="1017651"/>
                    </a:cubicBezTo>
                    <a:lnTo>
                      <a:pt x="840160" y="964787"/>
                    </a:lnTo>
                    <a:cubicBezTo>
                      <a:pt x="881784" y="931259"/>
                      <a:pt x="918932" y="891635"/>
                      <a:pt x="949983" y="846677"/>
                    </a:cubicBezTo>
                    <a:cubicBezTo>
                      <a:pt x="955603" y="838676"/>
                      <a:pt x="953698" y="827627"/>
                      <a:pt x="945697" y="822198"/>
                    </a:cubicBezTo>
                    <a:close/>
                    <a:moveTo>
                      <a:pt x="404296" y="103442"/>
                    </a:moveTo>
                    <a:cubicBezTo>
                      <a:pt x="404296" y="65722"/>
                      <a:pt x="434966" y="35147"/>
                      <a:pt x="472590" y="35147"/>
                    </a:cubicBezTo>
                    <a:cubicBezTo>
                      <a:pt x="510309" y="35147"/>
                      <a:pt x="540884" y="65818"/>
                      <a:pt x="540884" y="103442"/>
                    </a:cubicBezTo>
                    <a:cubicBezTo>
                      <a:pt x="540884" y="140398"/>
                      <a:pt x="511357" y="170497"/>
                      <a:pt x="474781" y="171641"/>
                    </a:cubicBezTo>
                    <a:cubicBezTo>
                      <a:pt x="474019" y="171545"/>
                      <a:pt x="473352" y="171450"/>
                      <a:pt x="472590" y="171450"/>
                    </a:cubicBezTo>
                    <a:cubicBezTo>
                      <a:pt x="471828" y="171450"/>
                      <a:pt x="471161" y="171545"/>
                      <a:pt x="470399" y="171641"/>
                    </a:cubicBezTo>
                    <a:cubicBezTo>
                      <a:pt x="433728" y="170497"/>
                      <a:pt x="404296" y="140398"/>
                      <a:pt x="404296" y="103442"/>
                    </a:cubicBezTo>
                    <a:close/>
                    <a:moveTo>
                      <a:pt x="353337" y="574834"/>
                    </a:moveTo>
                    <a:cubicBezTo>
                      <a:pt x="348289" y="563975"/>
                      <a:pt x="344765" y="552450"/>
                      <a:pt x="342955" y="540258"/>
                    </a:cubicBezTo>
                    <a:cubicBezTo>
                      <a:pt x="341907" y="533876"/>
                      <a:pt x="341431" y="527209"/>
                      <a:pt x="341431" y="520541"/>
                    </a:cubicBezTo>
                    <a:cubicBezTo>
                      <a:pt x="341431" y="448246"/>
                      <a:pt x="400200" y="389287"/>
                      <a:pt x="472590" y="389287"/>
                    </a:cubicBezTo>
                    <a:cubicBezTo>
                      <a:pt x="544980" y="389287"/>
                      <a:pt x="603845" y="448246"/>
                      <a:pt x="603845" y="520541"/>
                    </a:cubicBezTo>
                    <a:cubicBezTo>
                      <a:pt x="603845" y="526828"/>
                      <a:pt x="603368" y="533019"/>
                      <a:pt x="602511" y="539115"/>
                    </a:cubicBezTo>
                    <a:cubicBezTo>
                      <a:pt x="600797" y="551307"/>
                      <a:pt x="597368" y="562927"/>
                      <a:pt x="592415" y="573786"/>
                    </a:cubicBezTo>
                    <a:cubicBezTo>
                      <a:pt x="576222" y="610267"/>
                      <a:pt x="543837" y="637984"/>
                      <a:pt x="504404" y="647795"/>
                    </a:cubicBezTo>
                    <a:cubicBezTo>
                      <a:pt x="496498" y="649891"/>
                      <a:pt x="488306" y="651129"/>
                      <a:pt x="479924" y="651605"/>
                    </a:cubicBezTo>
                    <a:cubicBezTo>
                      <a:pt x="477448" y="651701"/>
                      <a:pt x="475067" y="651796"/>
                      <a:pt x="472590" y="651796"/>
                    </a:cubicBezTo>
                    <a:cubicBezTo>
                      <a:pt x="470876" y="651796"/>
                      <a:pt x="469256" y="651796"/>
                      <a:pt x="467542" y="651701"/>
                    </a:cubicBezTo>
                    <a:cubicBezTo>
                      <a:pt x="459160" y="651415"/>
                      <a:pt x="450873" y="650272"/>
                      <a:pt x="442967" y="648367"/>
                    </a:cubicBezTo>
                    <a:cubicBezTo>
                      <a:pt x="402963" y="639127"/>
                      <a:pt x="369911" y="611410"/>
                      <a:pt x="353337" y="574834"/>
                    </a:cubicBezTo>
                    <a:close/>
                    <a:moveTo>
                      <a:pt x="493736" y="1056323"/>
                    </a:moveTo>
                    <a:lnTo>
                      <a:pt x="493736" y="1000506"/>
                    </a:lnTo>
                    <a:cubicBezTo>
                      <a:pt x="493736" y="990790"/>
                      <a:pt x="486116" y="983075"/>
                      <a:pt x="476591" y="983075"/>
                    </a:cubicBezTo>
                    <a:cubicBezTo>
                      <a:pt x="467066" y="983075"/>
                      <a:pt x="459446" y="990886"/>
                      <a:pt x="459446" y="1000506"/>
                    </a:cubicBezTo>
                    <a:lnTo>
                      <a:pt x="459446" y="1056227"/>
                    </a:lnTo>
                    <a:cubicBezTo>
                      <a:pt x="406106" y="1054322"/>
                      <a:pt x="354194" y="1044797"/>
                      <a:pt x="305141" y="1028129"/>
                    </a:cubicBezTo>
                    <a:lnTo>
                      <a:pt x="463637" y="686752"/>
                    </a:lnTo>
                    <a:cubicBezTo>
                      <a:pt x="466589" y="686848"/>
                      <a:pt x="469638" y="686943"/>
                      <a:pt x="472590" y="686943"/>
                    </a:cubicBezTo>
                    <a:cubicBezTo>
                      <a:pt x="476305" y="686943"/>
                      <a:pt x="480020" y="686848"/>
                      <a:pt x="483734" y="686562"/>
                    </a:cubicBezTo>
                    <a:lnTo>
                      <a:pt x="643755" y="1031272"/>
                    </a:lnTo>
                    <a:cubicBezTo>
                      <a:pt x="595748" y="1046416"/>
                      <a:pt x="545361" y="1054989"/>
                      <a:pt x="493736" y="105632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93" name="Google Shape;1793;p10"/>
              <p:cNvSpPr/>
              <p:nvPr/>
            </p:nvSpPr>
            <p:spPr>
              <a:xfrm>
                <a:off x="7034783" y="3243642"/>
                <a:ext cx="58292" cy="58293"/>
              </a:xfrm>
              <a:custGeom>
                <a:avLst/>
                <a:gdLst/>
                <a:ahLst/>
                <a:cxnLst/>
                <a:rect l="l" t="t" r="r" b="b"/>
                <a:pathLst>
                  <a:path w="58292" h="58293" extrusionOk="0">
                    <a:moveTo>
                      <a:pt x="58293" y="29147"/>
                    </a:moveTo>
                    <a:cubicBezTo>
                      <a:pt x="58293" y="13049"/>
                      <a:pt x="45244" y="0"/>
                      <a:pt x="29146" y="0"/>
                    </a:cubicBezTo>
                    <a:cubicBezTo>
                      <a:pt x="13049" y="0"/>
                      <a:pt x="0" y="13049"/>
                      <a:pt x="0" y="29147"/>
                    </a:cubicBezTo>
                    <a:cubicBezTo>
                      <a:pt x="0" y="45244"/>
                      <a:pt x="13049" y="58293"/>
                      <a:pt x="29146" y="58293"/>
                    </a:cubicBezTo>
                    <a:cubicBezTo>
                      <a:pt x="45148" y="58293"/>
                      <a:pt x="58293" y="45244"/>
                      <a:pt x="58293" y="29147"/>
                    </a:cubicBezTo>
                    <a:close/>
                    <a:moveTo>
                      <a:pt x="23051" y="29147"/>
                    </a:moveTo>
                    <a:cubicBezTo>
                      <a:pt x="23051" y="25718"/>
                      <a:pt x="25718" y="23051"/>
                      <a:pt x="29146" y="23051"/>
                    </a:cubicBezTo>
                    <a:cubicBezTo>
                      <a:pt x="32480" y="23051"/>
                      <a:pt x="35243" y="25718"/>
                      <a:pt x="35243" y="29147"/>
                    </a:cubicBezTo>
                    <a:cubicBezTo>
                      <a:pt x="35243" y="32576"/>
                      <a:pt x="32576" y="35243"/>
                      <a:pt x="29146" y="35243"/>
                    </a:cubicBezTo>
                    <a:cubicBezTo>
                      <a:pt x="25718" y="35243"/>
                      <a:pt x="23051" y="32576"/>
                      <a:pt x="23051" y="291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94" name="Google Shape;1794;p10"/>
            <p:cNvGrpSpPr/>
            <p:nvPr/>
          </p:nvGrpSpPr>
          <p:grpSpPr>
            <a:xfrm rot="1155841">
              <a:off x="1195103" y="4480795"/>
              <a:ext cx="1088710" cy="940486"/>
              <a:chOff x="4473320" y="1359978"/>
              <a:chExt cx="1435607" cy="1240155"/>
            </a:xfrm>
          </p:grpSpPr>
          <p:sp>
            <p:nvSpPr>
              <p:cNvPr id="1795" name="Google Shape;1795;p10"/>
              <p:cNvSpPr/>
              <p:nvPr/>
            </p:nvSpPr>
            <p:spPr>
              <a:xfrm>
                <a:off x="4473320" y="1359978"/>
                <a:ext cx="1435607" cy="901826"/>
              </a:xfrm>
              <a:custGeom>
                <a:avLst/>
                <a:gdLst/>
                <a:ahLst/>
                <a:cxnLst/>
                <a:rect l="l" t="t" r="r" b="b"/>
                <a:pathLst>
                  <a:path w="1435607" h="901826" extrusionOk="0">
                    <a:moveTo>
                      <a:pt x="1418177" y="598361"/>
                    </a:moveTo>
                    <a:lnTo>
                      <a:pt x="1330547" y="598361"/>
                    </a:lnTo>
                    <a:cubicBezTo>
                      <a:pt x="1322642" y="267176"/>
                      <a:pt x="1050989" y="0"/>
                      <a:pt x="717804" y="0"/>
                    </a:cubicBezTo>
                    <a:cubicBezTo>
                      <a:pt x="384715" y="0"/>
                      <a:pt x="112967" y="267081"/>
                      <a:pt x="105156" y="598265"/>
                    </a:cubicBezTo>
                    <a:lnTo>
                      <a:pt x="17526" y="598265"/>
                    </a:lnTo>
                    <a:cubicBezTo>
                      <a:pt x="7811" y="598265"/>
                      <a:pt x="0" y="606076"/>
                      <a:pt x="0" y="615791"/>
                    </a:cubicBezTo>
                    <a:lnTo>
                      <a:pt x="0" y="884301"/>
                    </a:lnTo>
                    <a:cubicBezTo>
                      <a:pt x="0" y="894017"/>
                      <a:pt x="7811" y="901827"/>
                      <a:pt x="17526" y="901827"/>
                    </a:cubicBezTo>
                    <a:lnTo>
                      <a:pt x="1418082" y="901827"/>
                    </a:lnTo>
                    <a:cubicBezTo>
                      <a:pt x="1427798" y="901827"/>
                      <a:pt x="1435608" y="894017"/>
                      <a:pt x="1435608" y="884301"/>
                    </a:cubicBezTo>
                    <a:lnTo>
                      <a:pt x="1435608" y="615887"/>
                    </a:lnTo>
                    <a:cubicBezTo>
                      <a:pt x="1435608" y="606171"/>
                      <a:pt x="1427798" y="598361"/>
                      <a:pt x="1418177" y="598361"/>
                    </a:cubicBezTo>
                    <a:close/>
                    <a:moveTo>
                      <a:pt x="1400651" y="866870"/>
                    </a:moveTo>
                    <a:lnTo>
                      <a:pt x="1266444" y="866870"/>
                    </a:lnTo>
                    <a:lnTo>
                      <a:pt x="1266444" y="759333"/>
                    </a:lnTo>
                    <a:cubicBezTo>
                      <a:pt x="1266444" y="749618"/>
                      <a:pt x="1258824" y="741807"/>
                      <a:pt x="1249299" y="741807"/>
                    </a:cubicBezTo>
                    <a:cubicBezTo>
                      <a:pt x="1239774" y="741807"/>
                      <a:pt x="1232154" y="749618"/>
                      <a:pt x="1232154" y="759333"/>
                    </a:cubicBezTo>
                    <a:lnTo>
                      <a:pt x="1232154" y="866870"/>
                    </a:lnTo>
                    <a:lnTo>
                      <a:pt x="1115568" y="866870"/>
                    </a:lnTo>
                    <a:lnTo>
                      <a:pt x="1115568" y="759333"/>
                    </a:lnTo>
                    <a:cubicBezTo>
                      <a:pt x="1115568" y="749618"/>
                      <a:pt x="1107662" y="741807"/>
                      <a:pt x="1097852" y="741807"/>
                    </a:cubicBezTo>
                    <a:cubicBezTo>
                      <a:pt x="1088041" y="741807"/>
                      <a:pt x="1080135" y="749618"/>
                      <a:pt x="1080135" y="759333"/>
                    </a:cubicBezTo>
                    <a:lnTo>
                      <a:pt x="1080135" y="866870"/>
                    </a:lnTo>
                    <a:lnTo>
                      <a:pt x="963549" y="866870"/>
                    </a:lnTo>
                    <a:lnTo>
                      <a:pt x="963549" y="759333"/>
                    </a:lnTo>
                    <a:cubicBezTo>
                      <a:pt x="963549" y="749618"/>
                      <a:pt x="955643" y="741807"/>
                      <a:pt x="945833" y="741807"/>
                    </a:cubicBezTo>
                    <a:cubicBezTo>
                      <a:pt x="936022" y="741807"/>
                      <a:pt x="928116" y="749618"/>
                      <a:pt x="928116" y="759333"/>
                    </a:cubicBezTo>
                    <a:lnTo>
                      <a:pt x="928116" y="866870"/>
                    </a:lnTo>
                    <a:lnTo>
                      <a:pt x="811530" y="866870"/>
                    </a:lnTo>
                    <a:lnTo>
                      <a:pt x="811530" y="759333"/>
                    </a:lnTo>
                    <a:cubicBezTo>
                      <a:pt x="811530" y="749618"/>
                      <a:pt x="803624" y="741807"/>
                      <a:pt x="793814" y="741807"/>
                    </a:cubicBezTo>
                    <a:cubicBezTo>
                      <a:pt x="784003" y="741807"/>
                      <a:pt x="776097" y="749618"/>
                      <a:pt x="776097" y="759333"/>
                    </a:cubicBezTo>
                    <a:lnTo>
                      <a:pt x="776097" y="866870"/>
                    </a:lnTo>
                    <a:lnTo>
                      <a:pt x="659511" y="866870"/>
                    </a:lnTo>
                    <a:lnTo>
                      <a:pt x="659511" y="759333"/>
                    </a:lnTo>
                    <a:cubicBezTo>
                      <a:pt x="659511" y="749618"/>
                      <a:pt x="651891" y="741807"/>
                      <a:pt x="642366" y="741807"/>
                    </a:cubicBezTo>
                    <a:cubicBezTo>
                      <a:pt x="632841" y="741807"/>
                      <a:pt x="625221" y="749618"/>
                      <a:pt x="625221" y="759333"/>
                    </a:cubicBezTo>
                    <a:lnTo>
                      <a:pt x="625221" y="866870"/>
                    </a:lnTo>
                    <a:lnTo>
                      <a:pt x="508635" y="866870"/>
                    </a:lnTo>
                    <a:lnTo>
                      <a:pt x="508635" y="759333"/>
                    </a:lnTo>
                    <a:cubicBezTo>
                      <a:pt x="508635" y="749618"/>
                      <a:pt x="500729" y="741807"/>
                      <a:pt x="490918" y="741807"/>
                    </a:cubicBezTo>
                    <a:cubicBezTo>
                      <a:pt x="481108" y="741807"/>
                      <a:pt x="473202" y="749618"/>
                      <a:pt x="473202" y="759333"/>
                    </a:cubicBezTo>
                    <a:lnTo>
                      <a:pt x="473202" y="866870"/>
                    </a:lnTo>
                    <a:lnTo>
                      <a:pt x="356616" y="866870"/>
                    </a:lnTo>
                    <a:lnTo>
                      <a:pt x="356616" y="759333"/>
                    </a:lnTo>
                    <a:cubicBezTo>
                      <a:pt x="356616" y="749618"/>
                      <a:pt x="348710" y="741807"/>
                      <a:pt x="338900" y="741807"/>
                    </a:cubicBezTo>
                    <a:cubicBezTo>
                      <a:pt x="329089" y="741807"/>
                      <a:pt x="321183" y="749618"/>
                      <a:pt x="321183" y="759333"/>
                    </a:cubicBezTo>
                    <a:lnTo>
                      <a:pt x="321183" y="866870"/>
                    </a:lnTo>
                    <a:lnTo>
                      <a:pt x="204597" y="866870"/>
                    </a:lnTo>
                    <a:lnTo>
                      <a:pt x="204597" y="759333"/>
                    </a:lnTo>
                    <a:cubicBezTo>
                      <a:pt x="204597" y="749618"/>
                      <a:pt x="196691" y="741807"/>
                      <a:pt x="186880" y="741807"/>
                    </a:cubicBezTo>
                    <a:cubicBezTo>
                      <a:pt x="177070" y="741807"/>
                      <a:pt x="169164" y="749618"/>
                      <a:pt x="169164" y="759333"/>
                    </a:cubicBezTo>
                    <a:lnTo>
                      <a:pt x="169164" y="866870"/>
                    </a:lnTo>
                    <a:lnTo>
                      <a:pt x="35052" y="866870"/>
                    </a:lnTo>
                    <a:lnTo>
                      <a:pt x="35052" y="633317"/>
                    </a:lnTo>
                    <a:lnTo>
                      <a:pt x="122587" y="633317"/>
                    </a:lnTo>
                    <a:cubicBezTo>
                      <a:pt x="132302" y="633317"/>
                      <a:pt x="140113" y="625507"/>
                      <a:pt x="140113" y="615791"/>
                    </a:cubicBezTo>
                    <a:lnTo>
                      <a:pt x="140113" y="612839"/>
                    </a:lnTo>
                    <a:cubicBezTo>
                      <a:pt x="140113" y="294227"/>
                      <a:pt x="399383" y="34957"/>
                      <a:pt x="717899" y="34957"/>
                    </a:cubicBezTo>
                    <a:cubicBezTo>
                      <a:pt x="1036415" y="34957"/>
                      <a:pt x="1295686" y="294227"/>
                      <a:pt x="1295686" y="612839"/>
                    </a:cubicBezTo>
                    <a:lnTo>
                      <a:pt x="1295686" y="615791"/>
                    </a:lnTo>
                    <a:cubicBezTo>
                      <a:pt x="1295686" y="625507"/>
                      <a:pt x="1303496" y="633317"/>
                      <a:pt x="1313212" y="633317"/>
                    </a:cubicBezTo>
                    <a:lnTo>
                      <a:pt x="1400747" y="633317"/>
                    </a:lnTo>
                    <a:lnTo>
                      <a:pt x="1400747" y="866870"/>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96" name="Google Shape;1796;p10"/>
              <p:cNvSpPr/>
              <p:nvPr/>
            </p:nvSpPr>
            <p:spPr>
              <a:xfrm>
                <a:off x="4829079" y="1610962"/>
                <a:ext cx="723614" cy="382333"/>
              </a:xfrm>
              <a:custGeom>
                <a:avLst/>
                <a:gdLst/>
                <a:ahLst/>
                <a:cxnLst/>
                <a:rect l="l" t="t" r="r" b="b"/>
                <a:pathLst>
                  <a:path w="723614" h="382333" extrusionOk="0">
                    <a:moveTo>
                      <a:pt x="361855" y="0"/>
                    </a:moveTo>
                    <a:cubicBezTo>
                      <a:pt x="162401" y="0"/>
                      <a:pt x="0" y="162401"/>
                      <a:pt x="0" y="361855"/>
                    </a:cubicBezTo>
                    <a:cubicBezTo>
                      <a:pt x="0" y="363474"/>
                      <a:pt x="0" y="365284"/>
                      <a:pt x="190" y="366903"/>
                    </a:cubicBezTo>
                    <a:cubicBezTo>
                      <a:pt x="1238" y="375666"/>
                      <a:pt x="8668" y="382333"/>
                      <a:pt x="17621" y="382333"/>
                    </a:cubicBezTo>
                    <a:lnTo>
                      <a:pt x="286321" y="382333"/>
                    </a:lnTo>
                    <a:cubicBezTo>
                      <a:pt x="295561" y="382333"/>
                      <a:pt x="303085" y="375190"/>
                      <a:pt x="303848" y="366141"/>
                    </a:cubicBezTo>
                    <a:cubicBezTo>
                      <a:pt x="306229" y="336042"/>
                      <a:pt x="331660" y="312325"/>
                      <a:pt x="361950" y="312325"/>
                    </a:cubicBezTo>
                    <a:cubicBezTo>
                      <a:pt x="392335" y="312325"/>
                      <a:pt x="417767" y="335947"/>
                      <a:pt x="420052" y="366141"/>
                    </a:cubicBezTo>
                    <a:cubicBezTo>
                      <a:pt x="420719" y="375380"/>
                      <a:pt x="428434" y="382333"/>
                      <a:pt x="437578" y="382333"/>
                    </a:cubicBezTo>
                    <a:lnTo>
                      <a:pt x="706279" y="382333"/>
                    </a:lnTo>
                    <a:cubicBezTo>
                      <a:pt x="715137" y="382333"/>
                      <a:pt x="722662" y="375761"/>
                      <a:pt x="723424" y="366903"/>
                    </a:cubicBezTo>
                    <a:cubicBezTo>
                      <a:pt x="723614" y="365284"/>
                      <a:pt x="723614" y="363474"/>
                      <a:pt x="723614" y="361855"/>
                    </a:cubicBezTo>
                    <a:cubicBezTo>
                      <a:pt x="723709" y="162401"/>
                      <a:pt x="561308" y="0"/>
                      <a:pt x="361855" y="0"/>
                    </a:cubicBezTo>
                    <a:close/>
                    <a:moveTo>
                      <a:pt x="452437" y="347377"/>
                    </a:moveTo>
                    <a:cubicBezTo>
                      <a:pt x="441960" y="307086"/>
                      <a:pt x="405003" y="277368"/>
                      <a:pt x="362141" y="277368"/>
                    </a:cubicBezTo>
                    <a:cubicBezTo>
                      <a:pt x="319278" y="277368"/>
                      <a:pt x="282321" y="306991"/>
                      <a:pt x="271843" y="347377"/>
                    </a:cubicBezTo>
                    <a:lnTo>
                      <a:pt x="35719" y="347377"/>
                    </a:lnTo>
                    <a:cubicBezTo>
                      <a:pt x="43339" y="173926"/>
                      <a:pt x="186880" y="35052"/>
                      <a:pt x="362141" y="35052"/>
                    </a:cubicBezTo>
                    <a:cubicBezTo>
                      <a:pt x="537115" y="35052"/>
                      <a:pt x="680466" y="173260"/>
                      <a:pt x="688562" y="347377"/>
                    </a:cubicBezTo>
                    <a:lnTo>
                      <a:pt x="452437" y="34737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797" name="Google Shape;1797;p10"/>
              <p:cNvSpPr/>
              <p:nvPr/>
            </p:nvSpPr>
            <p:spPr>
              <a:xfrm>
                <a:off x="4549806" y="2379630"/>
                <a:ext cx="1327118" cy="220503"/>
              </a:xfrm>
              <a:custGeom>
                <a:avLst/>
                <a:gdLst/>
                <a:ahLst/>
                <a:cxnLst/>
                <a:rect l="l" t="t" r="r" b="b"/>
                <a:pathLst>
                  <a:path w="1327118" h="220503" extrusionOk="0">
                    <a:moveTo>
                      <a:pt x="1315307" y="93536"/>
                    </a:moveTo>
                    <a:lnTo>
                      <a:pt x="1195197" y="51816"/>
                    </a:lnTo>
                    <a:cubicBezTo>
                      <a:pt x="1193864" y="50863"/>
                      <a:pt x="1192340" y="50006"/>
                      <a:pt x="1190720" y="49435"/>
                    </a:cubicBezTo>
                    <a:lnTo>
                      <a:pt x="1072134" y="7906"/>
                    </a:lnTo>
                    <a:cubicBezTo>
                      <a:pt x="1070419" y="6286"/>
                      <a:pt x="1068515" y="4953"/>
                      <a:pt x="1066228" y="4096"/>
                    </a:cubicBezTo>
                    <a:lnTo>
                      <a:pt x="1057275" y="952"/>
                    </a:lnTo>
                    <a:cubicBezTo>
                      <a:pt x="1055370" y="381"/>
                      <a:pt x="1053465" y="0"/>
                      <a:pt x="1051465" y="0"/>
                    </a:cubicBezTo>
                    <a:lnTo>
                      <a:pt x="350234" y="0"/>
                    </a:lnTo>
                    <a:cubicBezTo>
                      <a:pt x="350139" y="0"/>
                      <a:pt x="350044" y="0"/>
                      <a:pt x="349853" y="0"/>
                    </a:cubicBezTo>
                    <a:cubicBezTo>
                      <a:pt x="349758" y="0"/>
                      <a:pt x="349663" y="0"/>
                      <a:pt x="349472" y="0"/>
                    </a:cubicBezTo>
                    <a:lnTo>
                      <a:pt x="183737" y="0"/>
                    </a:lnTo>
                    <a:lnTo>
                      <a:pt x="183261" y="0"/>
                    </a:lnTo>
                    <a:lnTo>
                      <a:pt x="17526" y="0"/>
                    </a:lnTo>
                    <a:cubicBezTo>
                      <a:pt x="7811" y="0"/>
                      <a:pt x="0" y="7810"/>
                      <a:pt x="0" y="17526"/>
                    </a:cubicBezTo>
                    <a:lnTo>
                      <a:pt x="0" y="202978"/>
                    </a:lnTo>
                    <a:cubicBezTo>
                      <a:pt x="0" y="212693"/>
                      <a:pt x="7811" y="220504"/>
                      <a:pt x="17526" y="220504"/>
                    </a:cubicBezTo>
                    <a:lnTo>
                      <a:pt x="183261" y="220504"/>
                    </a:lnTo>
                    <a:lnTo>
                      <a:pt x="183737" y="220504"/>
                    </a:lnTo>
                    <a:lnTo>
                      <a:pt x="349472" y="220504"/>
                    </a:lnTo>
                    <a:cubicBezTo>
                      <a:pt x="349567" y="220504"/>
                      <a:pt x="349663" y="220504"/>
                      <a:pt x="349853" y="220504"/>
                    </a:cubicBezTo>
                    <a:cubicBezTo>
                      <a:pt x="349949" y="220504"/>
                      <a:pt x="350044" y="220504"/>
                      <a:pt x="350234" y="220504"/>
                    </a:cubicBezTo>
                    <a:lnTo>
                      <a:pt x="1049846" y="220504"/>
                    </a:lnTo>
                    <a:cubicBezTo>
                      <a:pt x="1051846" y="220504"/>
                      <a:pt x="1053846" y="220123"/>
                      <a:pt x="1055656" y="219551"/>
                    </a:cubicBezTo>
                    <a:lnTo>
                      <a:pt x="1066324" y="215837"/>
                    </a:lnTo>
                    <a:cubicBezTo>
                      <a:pt x="1068134" y="215170"/>
                      <a:pt x="1069848" y="214217"/>
                      <a:pt x="1071277" y="212979"/>
                    </a:cubicBezTo>
                    <a:lnTo>
                      <a:pt x="1190911" y="170402"/>
                    </a:lnTo>
                    <a:cubicBezTo>
                      <a:pt x="1191197" y="170307"/>
                      <a:pt x="1191387" y="170117"/>
                      <a:pt x="1191673" y="169926"/>
                    </a:cubicBezTo>
                    <a:lnTo>
                      <a:pt x="1315402" y="126301"/>
                    </a:lnTo>
                    <a:cubicBezTo>
                      <a:pt x="1322451" y="123730"/>
                      <a:pt x="1327118" y="117253"/>
                      <a:pt x="1327118" y="109728"/>
                    </a:cubicBezTo>
                    <a:cubicBezTo>
                      <a:pt x="1327023" y="102584"/>
                      <a:pt x="1322356" y="95917"/>
                      <a:pt x="1315307" y="93536"/>
                    </a:cubicBezTo>
                    <a:close/>
                    <a:moveTo>
                      <a:pt x="35147" y="35052"/>
                    </a:moveTo>
                    <a:lnTo>
                      <a:pt x="165925" y="35052"/>
                    </a:lnTo>
                    <a:lnTo>
                      <a:pt x="165925" y="185356"/>
                    </a:lnTo>
                    <a:lnTo>
                      <a:pt x="35147" y="185356"/>
                    </a:lnTo>
                    <a:lnTo>
                      <a:pt x="35147" y="35052"/>
                    </a:lnTo>
                    <a:close/>
                    <a:moveTo>
                      <a:pt x="1077944" y="47053"/>
                    </a:moveTo>
                    <a:lnTo>
                      <a:pt x="1167098" y="78105"/>
                    </a:lnTo>
                    <a:lnTo>
                      <a:pt x="1167098" y="141542"/>
                    </a:lnTo>
                    <a:lnTo>
                      <a:pt x="1077944" y="173260"/>
                    </a:lnTo>
                    <a:lnTo>
                      <a:pt x="1077944" y="47053"/>
                    </a:lnTo>
                    <a:close/>
                    <a:moveTo>
                      <a:pt x="332042" y="185452"/>
                    </a:moveTo>
                    <a:lnTo>
                      <a:pt x="201263" y="185452"/>
                    </a:lnTo>
                    <a:lnTo>
                      <a:pt x="201263" y="35147"/>
                    </a:lnTo>
                    <a:lnTo>
                      <a:pt x="332042" y="35147"/>
                    </a:lnTo>
                    <a:lnTo>
                      <a:pt x="332042" y="185452"/>
                    </a:lnTo>
                    <a:close/>
                    <a:moveTo>
                      <a:pt x="367760" y="35052"/>
                    </a:moveTo>
                    <a:lnTo>
                      <a:pt x="1039082" y="35052"/>
                    </a:lnTo>
                    <a:lnTo>
                      <a:pt x="1039082" y="185356"/>
                    </a:lnTo>
                    <a:lnTo>
                      <a:pt x="367760" y="185356"/>
                    </a:lnTo>
                    <a:lnTo>
                      <a:pt x="367760" y="35052"/>
                    </a:lnTo>
                    <a:close/>
                    <a:moveTo>
                      <a:pt x="1202531" y="129159"/>
                    </a:moveTo>
                    <a:lnTo>
                      <a:pt x="1202531" y="91345"/>
                    </a:lnTo>
                    <a:lnTo>
                      <a:pt x="1256728" y="110109"/>
                    </a:lnTo>
                    <a:lnTo>
                      <a:pt x="1202531" y="12915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798" name="Google Shape;1798;p10"/>
            <p:cNvGrpSpPr/>
            <p:nvPr/>
          </p:nvGrpSpPr>
          <p:grpSpPr>
            <a:xfrm rot="-465114">
              <a:off x="2574189" y="4464274"/>
              <a:ext cx="840079" cy="973459"/>
              <a:chOff x="4648224" y="2791086"/>
              <a:chExt cx="1107654" cy="1283517"/>
            </a:xfrm>
          </p:grpSpPr>
          <p:sp>
            <p:nvSpPr>
              <p:cNvPr id="1799" name="Google Shape;1799;p10"/>
              <p:cNvSpPr/>
              <p:nvPr/>
            </p:nvSpPr>
            <p:spPr>
              <a:xfrm>
                <a:off x="4648224" y="2791086"/>
                <a:ext cx="1107654" cy="1283517"/>
              </a:xfrm>
              <a:custGeom>
                <a:avLst/>
                <a:gdLst/>
                <a:ahLst/>
                <a:cxnLst/>
                <a:rect l="l" t="t" r="r" b="b"/>
                <a:pathLst>
                  <a:path w="1107654" h="1283517" extrusionOk="0">
                    <a:moveTo>
                      <a:pt x="1010673" y="51649"/>
                    </a:moveTo>
                    <a:cubicBezTo>
                      <a:pt x="908470" y="-26932"/>
                      <a:pt x="765499" y="-14645"/>
                      <a:pt x="678250" y="80319"/>
                    </a:cubicBezTo>
                    <a:lnTo>
                      <a:pt x="95511" y="714684"/>
                    </a:lnTo>
                    <a:cubicBezTo>
                      <a:pt x="95130" y="715065"/>
                      <a:pt x="94939" y="715541"/>
                      <a:pt x="94558" y="715827"/>
                    </a:cubicBezTo>
                    <a:cubicBezTo>
                      <a:pt x="84843" y="728305"/>
                      <a:pt x="80747" y="743831"/>
                      <a:pt x="82747" y="759642"/>
                    </a:cubicBezTo>
                    <a:cubicBezTo>
                      <a:pt x="84747" y="775358"/>
                      <a:pt x="92749" y="789456"/>
                      <a:pt x="105322" y="798981"/>
                    </a:cubicBezTo>
                    <a:lnTo>
                      <a:pt x="116656" y="807648"/>
                    </a:lnTo>
                    <a:lnTo>
                      <a:pt x="53696" y="979289"/>
                    </a:lnTo>
                    <a:cubicBezTo>
                      <a:pt x="51029" y="986528"/>
                      <a:pt x="53315" y="994529"/>
                      <a:pt x="59411" y="999291"/>
                    </a:cubicBezTo>
                    <a:lnTo>
                      <a:pt x="99892" y="1030533"/>
                    </a:lnTo>
                    <a:lnTo>
                      <a:pt x="60840" y="1081301"/>
                    </a:lnTo>
                    <a:cubicBezTo>
                      <a:pt x="57982" y="1085016"/>
                      <a:pt x="56744" y="1089779"/>
                      <a:pt x="57316" y="1094256"/>
                    </a:cubicBezTo>
                    <a:cubicBezTo>
                      <a:pt x="57887" y="1098828"/>
                      <a:pt x="60173" y="1103018"/>
                      <a:pt x="63983" y="1105876"/>
                    </a:cubicBezTo>
                    <a:lnTo>
                      <a:pt x="93701" y="1128736"/>
                    </a:lnTo>
                    <a:lnTo>
                      <a:pt x="3595" y="1246274"/>
                    </a:lnTo>
                    <a:cubicBezTo>
                      <a:pt x="-311" y="1251418"/>
                      <a:pt x="-1073" y="1258276"/>
                      <a:pt x="1499" y="1264182"/>
                    </a:cubicBezTo>
                    <a:cubicBezTo>
                      <a:pt x="4071" y="1269992"/>
                      <a:pt x="9786" y="1273992"/>
                      <a:pt x="16168" y="1274468"/>
                    </a:cubicBezTo>
                    <a:lnTo>
                      <a:pt x="146660" y="1283517"/>
                    </a:lnTo>
                    <a:lnTo>
                      <a:pt x="147898" y="1283517"/>
                    </a:lnTo>
                    <a:cubicBezTo>
                      <a:pt x="153232" y="1283517"/>
                      <a:pt x="158376" y="1280946"/>
                      <a:pt x="161995" y="1276755"/>
                    </a:cubicBezTo>
                    <a:lnTo>
                      <a:pt x="208096" y="1216652"/>
                    </a:lnTo>
                    <a:lnTo>
                      <a:pt x="239814" y="1241036"/>
                    </a:lnTo>
                    <a:cubicBezTo>
                      <a:pt x="242958" y="1243512"/>
                      <a:pt x="246672" y="1244655"/>
                      <a:pt x="250483" y="1244655"/>
                    </a:cubicBezTo>
                    <a:cubicBezTo>
                      <a:pt x="255626" y="1244655"/>
                      <a:pt x="260865" y="1242274"/>
                      <a:pt x="264294" y="1237892"/>
                    </a:cubicBezTo>
                    <a:lnTo>
                      <a:pt x="303251" y="1187220"/>
                    </a:lnTo>
                    <a:lnTo>
                      <a:pt x="337446" y="1213604"/>
                    </a:lnTo>
                    <a:cubicBezTo>
                      <a:pt x="340494" y="1216080"/>
                      <a:pt x="344399" y="1217223"/>
                      <a:pt x="348114" y="1217223"/>
                    </a:cubicBezTo>
                    <a:cubicBezTo>
                      <a:pt x="351448" y="1217223"/>
                      <a:pt x="354972" y="1216366"/>
                      <a:pt x="357925" y="1214175"/>
                    </a:cubicBezTo>
                    <a:lnTo>
                      <a:pt x="510420" y="1110353"/>
                    </a:lnTo>
                    <a:lnTo>
                      <a:pt x="520516" y="1118068"/>
                    </a:lnTo>
                    <a:cubicBezTo>
                      <a:pt x="531280" y="1126355"/>
                      <a:pt x="543948" y="1130355"/>
                      <a:pt x="556616" y="1130355"/>
                    </a:cubicBezTo>
                    <a:cubicBezTo>
                      <a:pt x="574523" y="1130355"/>
                      <a:pt x="592049" y="1122449"/>
                      <a:pt x="603574" y="1107209"/>
                    </a:cubicBezTo>
                    <a:cubicBezTo>
                      <a:pt x="603955" y="1106733"/>
                      <a:pt x="604241" y="1106352"/>
                      <a:pt x="604527" y="1105971"/>
                    </a:cubicBezTo>
                    <a:lnTo>
                      <a:pt x="760832" y="861369"/>
                    </a:lnTo>
                    <a:cubicBezTo>
                      <a:pt x="765976" y="853178"/>
                      <a:pt x="763594" y="842415"/>
                      <a:pt x="755498" y="837176"/>
                    </a:cubicBezTo>
                    <a:cubicBezTo>
                      <a:pt x="747402" y="832032"/>
                      <a:pt x="736543" y="834414"/>
                      <a:pt x="731305" y="842510"/>
                    </a:cubicBezTo>
                    <a:lnTo>
                      <a:pt x="575666" y="1086255"/>
                    </a:lnTo>
                    <a:cubicBezTo>
                      <a:pt x="567379" y="1096446"/>
                      <a:pt x="552425" y="1098256"/>
                      <a:pt x="542043" y="1090255"/>
                    </a:cubicBezTo>
                    <a:lnTo>
                      <a:pt x="171235" y="805172"/>
                    </a:lnTo>
                    <a:lnTo>
                      <a:pt x="148375" y="787551"/>
                    </a:lnTo>
                    <a:cubicBezTo>
                      <a:pt x="148279" y="787455"/>
                      <a:pt x="148184" y="787455"/>
                      <a:pt x="148089" y="787360"/>
                    </a:cubicBezTo>
                    <a:lnTo>
                      <a:pt x="126943" y="771072"/>
                    </a:lnTo>
                    <a:cubicBezTo>
                      <a:pt x="121800" y="767072"/>
                      <a:pt x="118561" y="761357"/>
                      <a:pt x="117704" y="754975"/>
                    </a:cubicBezTo>
                    <a:cubicBezTo>
                      <a:pt x="117037" y="748689"/>
                      <a:pt x="118561" y="742593"/>
                      <a:pt x="122181" y="737544"/>
                    </a:cubicBezTo>
                    <a:lnTo>
                      <a:pt x="704349" y="103846"/>
                    </a:lnTo>
                    <a:cubicBezTo>
                      <a:pt x="779215" y="22407"/>
                      <a:pt x="901802" y="11739"/>
                      <a:pt x="989527" y="79176"/>
                    </a:cubicBezTo>
                    <a:cubicBezTo>
                      <a:pt x="1077253" y="146613"/>
                      <a:pt x="1098493" y="267866"/>
                      <a:pt x="1038962" y="361116"/>
                    </a:cubicBezTo>
                    <a:lnTo>
                      <a:pt x="789883" y="751165"/>
                    </a:lnTo>
                    <a:cubicBezTo>
                      <a:pt x="789026" y="752498"/>
                      <a:pt x="788455" y="753832"/>
                      <a:pt x="788073" y="755261"/>
                    </a:cubicBezTo>
                    <a:lnTo>
                      <a:pt x="772262" y="780026"/>
                    </a:lnTo>
                    <a:cubicBezTo>
                      <a:pt x="767214" y="788122"/>
                      <a:pt x="769500" y="798695"/>
                      <a:pt x="777596" y="803933"/>
                    </a:cubicBezTo>
                    <a:cubicBezTo>
                      <a:pt x="780454" y="805743"/>
                      <a:pt x="783692" y="806696"/>
                      <a:pt x="786931" y="806696"/>
                    </a:cubicBezTo>
                    <a:cubicBezTo>
                      <a:pt x="792550" y="806696"/>
                      <a:pt x="798265" y="803933"/>
                      <a:pt x="801504" y="798599"/>
                    </a:cubicBezTo>
                    <a:lnTo>
                      <a:pt x="819506" y="770406"/>
                    </a:lnTo>
                    <a:cubicBezTo>
                      <a:pt x="819982" y="769644"/>
                      <a:pt x="820268" y="768977"/>
                      <a:pt x="820649" y="768215"/>
                    </a:cubicBezTo>
                    <a:lnTo>
                      <a:pt x="1068680" y="379881"/>
                    </a:lnTo>
                    <a:cubicBezTo>
                      <a:pt x="1137736" y="271391"/>
                      <a:pt x="1112971" y="130135"/>
                      <a:pt x="1010673" y="51649"/>
                    </a:cubicBezTo>
                    <a:close/>
                    <a:moveTo>
                      <a:pt x="139707" y="1247799"/>
                    </a:moveTo>
                    <a:lnTo>
                      <a:pt x="51029" y="1241607"/>
                    </a:lnTo>
                    <a:lnTo>
                      <a:pt x="121228" y="1149882"/>
                    </a:lnTo>
                    <a:lnTo>
                      <a:pt x="180093" y="1195125"/>
                    </a:lnTo>
                    <a:lnTo>
                      <a:pt x="139707" y="1247799"/>
                    </a:lnTo>
                    <a:close/>
                    <a:moveTo>
                      <a:pt x="247149" y="1202555"/>
                    </a:moveTo>
                    <a:lnTo>
                      <a:pt x="229337" y="1188839"/>
                    </a:lnTo>
                    <a:lnTo>
                      <a:pt x="115037" y="1100923"/>
                    </a:lnTo>
                    <a:lnTo>
                      <a:pt x="99130" y="1088636"/>
                    </a:lnTo>
                    <a:lnTo>
                      <a:pt x="127515" y="1051774"/>
                    </a:lnTo>
                    <a:lnTo>
                      <a:pt x="275438" y="1165788"/>
                    </a:lnTo>
                    <a:lnTo>
                      <a:pt x="247149" y="1202555"/>
                    </a:lnTo>
                    <a:close/>
                    <a:moveTo>
                      <a:pt x="480892" y="1088255"/>
                    </a:moveTo>
                    <a:lnTo>
                      <a:pt x="348781" y="1178075"/>
                    </a:lnTo>
                    <a:lnTo>
                      <a:pt x="324682" y="1159502"/>
                    </a:lnTo>
                    <a:lnTo>
                      <a:pt x="296869" y="1138071"/>
                    </a:lnTo>
                    <a:lnTo>
                      <a:pt x="148851" y="1023961"/>
                    </a:lnTo>
                    <a:lnTo>
                      <a:pt x="121228" y="1002720"/>
                    </a:lnTo>
                    <a:lnTo>
                      <a:pt x="90843" y="979289"/>
                    </a:lnTo>
                    <a:lnTo>
                      <a:pt x="145803" y="830032"/>
                    </a:lnTo>
                    <a:lnTo>
                      <a:pt x="211525" y="880610"/>
                    </a:lnTo>
                    <a:lnTo>
                      <a:pt x="480892" y="10882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00" name="Google Shape;1800;p10"/>
              <p:cNvSpPr/>
              <p:nvPr/>
            </p:nvSpPr>
            <p:spPr>
              <a:xfrm>
                <a:off x="5046004" y="2971573"/>
                <a:ext cx="536065" cy="640115"/>
              </a:xfrm>
              <a:custGeom>
                <a:avLst/>
                <a:gdLst/>
                <a:ahLst/>
                <a:cxnLst/>
                <a:rect l="l" t="t" r="r" b="b"/>
                <a:pathLst>
                  <a:path w="536065" h="640115" extrusionOk="0">
                    <a:moveTo>
                      <a:pt x="535264" y="81379"/>
                    </a:moveTo>
                    <a:cubicBezTo>
                      <a:pt x="532026" y="56519"/>
                      <a:pt x="519358" y="34611"/>
                      <a:pt x="499641" y="19371"/>
                    </a:cubicBezTo>
                    <a:cubicBezTo>
                      <a:pt x="458684" y="-12061"/>
                      <a:pt x="399914" y="-4441"/>
                      <a:pt x="368482" y="36421"/>
                    </a:cubicBezTo>
                    <a:lnTo>
                      <a:pt x="19295" y="489811"/>
                    </a:lnTo>
                    <a:cubicBezTo>
                      <a:pt x="-12042" y="530673"/>
                      <a:pt x="-4422" y="589347"/>
                      <a:pt x="36440" y="620780"/>
                    </a:cubicBezTo>
                    <a:cubicBezTo>
                      <a:pt x="53395" y="633829"/>
                      <a:pt x="73492" y="640116"/>
                      <a:pt x="93400" y="640116"/>
                    </a:cubicBezTo>
                    <a:cubicBezTo>
                      <a:pt x="121498" y="640116"/>
                      <a:pt x="149311" y="627543"/>
                      <a:pt x="167599" y="603730"/>
                    </a:cubicBezTo>
                    <a:lnTo>
                      <a:pt x="516786" y="150340"/>
                    </a:lnTo>
                    <a:cubicBezTo>
                      <a:pt x="531835" y="130623"/>
                      <a:pt x="538503" y="106239"/>
                      <a:pt x="535264" y="81379"/>
                    </a:cubicBezTo>
                    <a:close/>
                    <a:moveTo>
                      <a:pt x="489068" y="129004"/>
                    </a:moveTo>
                    <a:lnTo>
                      <a:pt x="139882" y="582394"/>
                    </a:lnTo>
                    <a:cubicBezTo>
                      <a:pt x="130452" y="594681"/>
                      <a:pt x="116641" y="602587"/>
                      <a:pt x="101115" y="604587"/>
                    </a:cubicBezTo>
                    <a:cubicBezTo>
                      <a:pt x="85589" y="606588"/>
                      <a:pt x="70254" y="602492"/>
                      <a:pt x="57967" y="593062"/>
                    </a:cubicBezTo>
                    <a:cubicBezTo>
                      <a:pt x="32344" y="573441"/>
                      <a:pt x="27582" y="536769"/>
                      <a:pt x="47203" y="511242"/>
                    </a:cubicBezTo>
                    <a:lnTo>
                      <a:pt x="396390" y="57852"/>
                    </a:lnTo>
                    <a:cubicBezTo>
                      <a:pt x="407820" y="42898"/>
                      <a:pt x="425251" y="35088"/>
                      <a:pt x="442777" y="35088"/>
                    </a:cubicBezTo>
                    <a:cubicBezTo>
                      <a:pt x="455159" y="35088"/>
                      <a:pt x="467637" y="39088"/>
                      <a:pt x="478400" y="47184"/>
                    </a:cubicBezTo>
                    <a:cubicBezTo>
                      <a:pt x="490687" y="56614"/>
                      <a:pt x="498593" y="70425"/>
                      <a:pt x="500593" y="85951"/>
                    </a:cubicBezTo>
                    <a:cubicBezTo>
                      <a:pt x="502594" y="101477"/>
                      <a:pt x="498498" y="116812"/>
                      <a:pt x="489068" y="129004"/>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801" name="Google Shape;1801;p10"/>
            <p:cNvGrpSpPr/>
            <p:nvPr/>
          </p:nvGrpSpPr>
          <p:grpSpPr>
            <a:xfrm>
              <a:off x="1076838" y="5770623"/>
              <a:ext cx="989891" cy="989871"/>
              <a:chOff x="8213288" y="4257484"/>
              <a:chExt cx="1305236" cy="1305210"/>
            </a:xfrm>
          </p:grpSpPr>
          <p:sp>
            <p:nvSpPr>
              <p:cNvPr id="1802" name="Google Shape;1802;p10"/>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03" name="Google Shape;1803;p10"/>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04" name="Google Shape;1804;p10"/>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05" name="Google Shape;1805;p10"/>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806" name="Google Shape;1806;p10"/>
            <p:cNvGrpSpPr/>
            <p:nvPr/>
          </p:nvGrpSpPr>
          <p:grpSpPr>
            <a:xfrm>
              <a:off x="3897126" y="2792273"/>
              <a:ext cx="989891" cy="989871"/>
              <a:chOff x="8213288" y="4257484"/>
              <a:chExt cx="1305236" cy="1305210"/>
            </a:xfrm>
          </p:grpSpPr>
          <p:sp>
            <p:nvSpPr>
              <p:cNvPr id="1807" name="Google Shape;1807;p10"/>
              <p:cNvSpPr/>
              <p:nvPr/>
            </p:nvSpPr>
            <p:spPr>
              <a:xfrm>
                <a:off x="8213288" y="4257484"/>
                <a:ext cx="1305236" cy="1305210"/>
              </a:xfrm>
              <a:custGeom>
                <a:avLst/>
                <a:gdLst/>
                <a:ahLst/>
                <a:cxnLst/>
                <a:rect l="l" t="t" r="r" b="b"/>
                <a:pathLst>
                  <a:path w="1305236" h="1305210" extrusionOk="0">
                    <a:moveTo>
                      <a:pt x="1238369" y="828199"/>
                    </a:moveTo>
                    <a:lnTo>
                      <a:pt x="1236559" y="827532"/>
                    </a:lnTo>
                    <a:cubicBezTo>
                      <a:pt x="1206937" y="815816"/>
                      <a:pt x="1177504" y="801719"/>
                      <a:pt x="1149025" y="788099"/>
                    </a:cubicBezTo>
                    <a:cubicBezTo>
                      <a:pt x="1140453" y="784003"/>
                      <a:pt x="1131880" y="780002"/>
                      <a:pt x="1123307" y="775907"/>
                    </a:cubicBezTo>
                    <a:lnTo>
                      <a:pt x="842320" y="643604"/>
                    </a:lnTo>
                    <a:cubicBezTo>
                      <a:pt x="805268" y="626174"/>
                      <a:pt x="768215" y="608648"/>
                      <a:pt x="731068" y="591217"/>
                    </a:cubicBezTo>
                    <a:lnTo>
                      <a:pt x="726115" y="588931"/>
                    </a:lnTo>
                    <a:cubicBezTo>
                      <a:pt x="716019" y="566738"/>
                      <a:pt x="704874" y="545021"/>
                      <a:pt x="692111" y="524256"/>
                    </a:cubicBezTo>
                    <a:lnTo>
                      <a:pt x="691063" y="522637"/>
                    </a:lnTo>
                    <a:cubicBezTo>
                      <a:pt x="688300" y="518160"/>
                      <a:pt x="684300" y="511588"/>
                      <a:pt x="680014" y="503682"/>
                    </a:cubicBezTo>
                    <a:cubicBezTo>
                      <a:pt x="679728" y="502444"/>
                      <a:pt x="679252" y="501206"/>
                      <a:pt x="678680" y="499967"/>
                    </a:cubicBezTo>
                    <a:cubicBezTo>
                      <a:pt x="660392" y="464725"/>
                      <a:pt x="655154" y="432911"/>
                      <a:pt x="663060" y="405765"/>
                    </a:cubicBezTo>
                    <a:cubicBezTo>
                      <a:pt x="667631" y="390334"/>
                      <a:pt x="678299" y="377285"/>
                      <a:pt x="689634" y="363474"/>
                    </a:cubicBezTo>
                    <a:cubicBezTo>
                      <a:pt x="698302" y="352806"/>
                      <a:pt x="707255" y="341948"/>
                      <a:pt x="714304" y="328993"/>
                    </a:cubicBezTo>
                    <a:cubicBezTo>
                      <a:pt x="730020" y="300038"/>
                      <a:pt x="741545" y="269176"/>
                      <a:pt x="748689" y="237363"/>
                    </a:cubicBezTo>
                    <a:cubicBezTo>
                      <a:pt x="758595" y="192119"/>
                      <a:pt x="766120" y="107632"/>
                      <a:pt x="706970" y="48292"/>
                    </a:cubicBezTo>
                    <a:cubicBezTo>
                      <a:pt x="642676" y="-16097"/>
                      <a:pt x="538186" y="-16097"/>
                      <a:pt x="473988" y="48292"/>
                    </a:cubicBezTo>
                    <a:cubicBezTo>
                      <a:pt x="441698" y="80677"/>
                      <a:pt x="423982" y="128397"/>
                      <a:pt x="426554" y="176022"/>
                    </a:cubicBezTo>
                    <a:cubicBezTo>
                      <a:pt x="429602" y="229933"/>
                      <a:pt x="511516" y="426244"/>
                      <a:pt x="523042" y="452342"/>
                    </a:cubicBezTo>
                    <a:cubicBezTo>
                      <a:pt x="532091" y="472916"/>
                      <a:pt x="539711" y="488347"/>
                      <a:pt x="546473" y="501967"/>
                    </a:cubicBezTo>
                    <a:cubicBezTo>
                      <a:pt x="552760" y="514731"/>
                      <a:pt x="557903" y="525304"/>
                      <a:pt x="562570" y="536353"/>
                    </a:cubicBezTo>
                    <a:cubicBezTo>
                      <a:pt x="562761" y="537877"/>
                      <a:pt x="563047" y="539496"/>
                      <a:pt x="563619" y="540925"/>
                    </a:cubicBezTo>
                    <a:cubicBezTo>
                      <a:pt x="566476" y="547783"/>
                      <a:pt x="569143" y="555117"/>
                      <a:pt x="571810" y="563880"/>
                    </a:cubicBezTo>
                    <a:cubicBezTo>
                      <a:pt x="572953" y="567404"/>
                      <a:pt x="573905" y="571024"/>
                      <a:pt x="574953" y="574643"/>
                    </a:cubicBezTo>
                    <a:cubicBezTo>
                      <a:pt x="571619" y="573786"/>
                      <a:pt x="568286" y="572833"/>
                      <a:pt x="564952" y="571786"/>
                    </a:cubicBezTo>
                    <a:cubicBezTo>
                      <a:pt x="555998" y="569024"/>
                      <a:pt x="548760" y="566452"/>
                      <a:pt x="541997" y="563594"/>
                    </a:cubicBezTo>
                    <a:cubicBezTo>
                      <a:pt x="541616" y="563404"/>
                      <a:pt x="541234" y="563404"/>
                      <a:pt x="540758" y="563213"/>
                    </a:cubicBezTo>
                    <a:cubicBezTo>
                      <a:pt x="527804" y="558070"/>
                      <a:pt x="516279" y="552450"/>
                      <a:pt x="501801" y="545211"/>
                    </a:cubicBezTo>
                    <a:cubicBezTo>
                      <a:pt x="488180" y="538543"/>
                      <a:pt x="472750" y="530924"/>
                      <a:pt x="452176" y="521780"/>
                    </a:cubicBezTo>
                    <a:cubicBezTo>
                      <a:pt x="426173" y="510254"/>
                      <a:pt x="229862" y="428339"/>
                      <a:pt x="175951" y="425291"/>
                    </a:cubicBezTo>
                    <a:cubicBezTo>
                      <a:pt x="128421" y="422719"/>
                      <a:pt x="80606" y="440436"/>
                      <a:pt x="48220" y="472726"/>
                    </a:cubicBezTo>
                    <a:cubicBezTo>
                      <a:pt x="-16073" y="537019"/>
                      <a:pt x="-16073" y="641604"/>
                      <a:pt x="48220" y="705802"/>
                    </a:cubicBezTo>
                    <a:cubicBezTo>
                      <a:pt x="86320" y="743807"/>
                      <a:pt x="134898" y="754285"/>
                      <a:pt x="176808" y="754285"/>
                    </a:cubicBezTo>
                    <a:cubicBezTo>
                      <a:pt x="200049" y="754285"/>
                      <a:pt x="221290" y="751141"/>
                      <a:pt x="237673" y="747427"/>
                    </a:cubicBezTo>
                    <a:cubicBezTo>
                      <a:pt x="269391" y="740283"/>
                      <a:pt x="300252" y="728758"/>
                      <a:pt x="329303" y="713041"/>
                    </a:cubicBezTo>
                    <a:cubicBezTo>
                      <a:pt x="342162" y="705898"/>
                      <a:pt x="353116" y="696944"/>
                      <a:pt x="363594" y="688372"/>
                    </a:cubicBezTo>
                    <a:cubicBezTo>
                      <a:pt x="377404" y="677037"/>
                      <a:pt x="390454" y="666369"/>
                      <a:pt x="405885" y="661797"/>
                    </a:cubicBezTo>
                    <a:cubicBezTo>
                      <a:pt x="433031" y="653891"/>
                      <a:pt x="464844" y="659130"/>
                      <a:pt x="499992" y="677418"/>
                    </a:cubicBezTo>
                    <a:cubicBezTo>
                      <a:pt x="500277" y="677608"/>
                      <a:pt x="500658" y="677894"/>
                      <a:pt x="500944" y="677990"/>
                    </a:cubicBezTo>
                    <a:cubicBezTo>
                      <a:pt x="510754" y="683133"/>
                      <a:pt x="518565" y="687991"/>
                      <a:pt x="523804" y="691229"/>
                    </a:cubicBezTo>
                    <a:lnTo>
                      <a:pt x="525328" y="692182"/>
                    </a:lnTo>
                    <a:cubicBezTo>
                      <a:pt x="545711" y="704755"/>
                      <a:pt x="567047" y="715804"/>
                      <a:pt x="588955" y="725805"/>
                    </a:cubicBezTo>
                    <a:cubicBezTo>
                      <a:pt x="607148" y="764476"/>
                      <a:pt x="625436" y="803243"/>
                      <a:pt x="643628" y="841724"/>
                    </a:cubicBezTo>
                    <a:lnTo>
                      <a:pt x="775931" y="1123093"/>
                    </a:lnTo>
                    <a:cubicBezTo>
                      <a:pt x="779931" y="1131665"/>
                      <a:pt x="784027" y="1140238"/>
                      <a:pt x="788123" y="1148715"/>
                    </a:cubicBezTo>
                    <a:cubicBezTo>
                      <a:pt x="801744" y="1177290"/>
                      <a:pt x="815840" y="1206817"/>
                      <a:pt x="827461" y="1236535"/>
                    </a:cubicBezTo>
                    <a:lnTo>
                      <a:pt x="828223" y="1238345"/>
                    </a:lnTo>
                    <a:cubicBezTo>
                      <a:pt x="836509" y="1259205"/>
                      <a:pt x="854607" y="1305211"/>
                      <a:pt x="890231" y="1305211"/>
                    </a:cubicBezTo>
                    <a:cubicBezTo>
                      <a:pt x="894612" y="1305211"/>
                      <a:pt x="899184" y="1304544"/>
                      <a:pt x="903947" y="1303020"/>
                    </a:cubicBezTo>
                    <a:cubicBezTo>
                      <a:pt x="932141" y="1294352"/>
                      <a:pt x="942618" y="1261586"/>
                      <a:pt x="932045" y="1215295"/>
                    </a:cubicBezTo>
                    <a:cubicBezTo>
                      <a:pt x="917091" y="1149191"/>
                      <a:pt x="895755" y="1083374"/>
                      <a:pt x="875086" y="1019556"/>
                    </a:cubicBezTo>
                    <a:cubicBezTo>
                      <a:pt x="867752" y="996791"/>
                      <a:pt x="860322" y="974122"/>
                      <a:pt x="853369" y="951548"/>
                    </a:cubicBezTo>
                    <a:cubicBezTo>
                      <a:pt x="847368" y="932402"/>
                      <a:pt x="841367" y="913066"/>
                      <a:pt x="835176" y="894016"/>
                    </a:cubicBezTo>
                    <a:cubicBezTo>
                      <a:pt x="825365" y="863251"/>
                      <a:pt x="815936" y="834199"/>
                      <a:pt x="806506" y="806387"/>
                    </a:cubicBezTo>
                    <a:cubicBezTo>
                      <a:pt x="834319" y="815721"/>
                      <a:pt x="863465" y="825246"/>
                      <a:pt x="894517" y="835152"/>
                    </a:cubicBezTo>
                    <a:cubicBezTo>
                      <a:pt x="913472" y="841153"/>
                      <a:pt x="932712" y="847249"/>
                      <a:pt x="951857" y="853249"/>
                    </a:cubicBezTo>
                    <a:cubicBezTo>
                      <a:pt x="974432" y="860298"/>
                      <a:pt x="997006" y="867632"/>
                      <a:pt x="1019770" y="874966"/>
                    </a:cubicBezTo>
                    <a:cubicBezTo>
                      <a:pt x="1083493" y="895731"/>
                      <a:pt x="1149311" y="916972"/>
                      <a:pt x="1215224" y="931926"/>
                    </a:cubicBezTo>
                    <a:cubicBezTo>
                      <a:pt x="1227130" y="934783"/>
                      <a:pt x="1238084" y="936022"/>
                      <a:pt x="1247990" y="936022"/>
                    </a:cubicBezTo>
                    <a:cubicBezTo>
                      <a:pt x="1262372" y="936022"/>
                      <a:pt x="1274469" y="933259"/>
                      <a:pt x="1283804" y="927830"/>
                    </a:cubicBezTo>
                    <a:cubicBezTo>
                      <a:pt x="1293138" y="922496"/>
                      <a:pt x="1299806" y="914495"/>
                      <a:pt x="1303044" y="904018"/>
                    </a:cubicBezTo>
                    <a:cubicBezTo>
                      <a:pt x="1316855" y="859060"/>
                      <a:pt x="1261801" y="837438"/>
                      <a:pt x="1238369" y="828199"/>
                    </a:cubicBezTo>
                    <a:close/>
                    <a:moveTo>
                      <a:pt x="461225" y="174212"/>
                    </a:moveTo>
                    <a:cubicBezTo>
                      <a:pt x="459129" y="136398"/>
                      <a:pt x="473131" y="98584"/>
                      <a:pt x="498372" y="73152"/>
                    </a:cubicBezTo>
                    <a:cubicBezTo>
                      <a:pt x="523613" y="47815"/>
                      <a:pt x="556951" y="35052"/>
                      <a:pt x="590193" y="35052"/>
                    </a:cubicBezTo>
                    <a:cubicBezTo>
                      <a:pt x="623531" y="35052"/>
                      <a:pt x="656677" y="47625"/>
                      <a:pt x="681728" y="73152"/>
                    </a:cubicBezTo>
                    <a:cubicBezTo>
                      <a:pt x="729163" y="120682"/>
                      <a:pt x="722400" y="191929"/>
                      <a:pt x="714113" y="230029"/>
                    </a:cubicBezTo>
                    <a:cubicBezTo>
                      <a:pt x="707732" y="258604"/>
                      <a:pt x="697349" y="286322"/>
                      <a:pt x="683253" y="312515"/>
                    </a:cubicBezTo>
                    <a:cubicBezTo>
                      <a:pt x="677823" y="322421"/>
                      <a:pt x="670298" y="331660"/>
                      <a:pt x="662297" y="341376"/>
                    </a:cubicBezTo>
                    <a:cubicBezTo>
                      <a:pt x="649248" y="357283"/>
                      <a:pt x="635723" y="373761"/>
                      <a:pt x="629245" y="396145"/>
                    </a:cubicBezTo>
                    <a:cubicBezTo>
                      <a:pt x="620292" y="427006"/>
                      <a:pt x="623435" y="460819"/>
                      <a:pt x="638485" y="497205"/>
                    </a:cubicBezTo>
                    <a:lnTo>
                      <a:pt x="590193" y="512731"/>
                    </a:lnTo>
                    <a:cubicBezTo>
                      <a:pt x="586288" y="504254"/>
                      <a:pt x="582192" y="495872"/>
                      <a:pt x="577620" y="486537"/>
                    </a:cubicBezTo>
                    <a:cubicBezTo>
                      <a:pt x="571143" y="473202"/>
                      <a:pt x="563619" y="458152"/>
                      <a:pt x="554760" y="438340"/>
                    </a:cubicBezTo>
                    <a:cubicBezTo>
                      <a:pt x="528567" y="379285"/>
                      <a:pt x="463511" y="213741"/>
                      <a:pt x="461225" y="174212"/>
                    </a:cubicBezTo>
                    <a:close/>
                    <a:moveTo>
                      <a:pt x="395883" y="628459"/>
                    </a:moveTo>
                    <a:cubicBezTo>
                      <a:pt x="373499" y="635032"/>
                      <a:pt x="357021" y="648652"/>
                      <a:pt x="341114" y="661702"/>
                    </a:cubicBezTo>
                    <a:cubicBezTo>
                      <a:pt x="331304" y="669703"/>
                      <a:pt x="322159" y="677227"/>
                      <a:pt x="312254" y="682657"/>
                    </a:cubicBezTo>
                    <a:cubicBezTo>
                      <a:pt x="286060" y="696754"/>
                      <a:pt x="258342" y="707136"/>
                      <a:pt x="229862" y="713518"/>
                    </a:cubicBezTo>
                    <a:cubicBezTo>
                      <a:pt x="191667" y="721900"/>
                      <a:pt x="120420" y="728663"/>
                      <a:pt x="72986" y="681228"/>
                    </a:cubicBezTo>
                    <a:cubicBezTo>
                      <a:pt x="22313" y="630650"/>
                      <a:pt x="22313" y="548259"/>
                      <a:pt x="72986" y="497681"/>
                    </a:cubicBezTo>
                    <a:cubicBezTo>
                      <a:pt x="96798" y="474059"/>
                      <a:pt x="131374" y="460248"/>
                      <a:pt x="166617" y="460248"/>
                    </a:cubicBezTo>
                    <a:cubicBezTo>
                      <a:pt x="169093" y="460248"/>
                      <a:pt x="171474" y="460343"/>
                      <a:pt x="173950" y="460439"/>
                    </a:cubicBezTo>
                    <a:cubicBezTo>
                      <a:pt x="213575" y="462629"/>
                      <a:pt x="378929" y="527780"/>
                      <a:pt x="437888" y="553879"/>
                    </a:cubicBezTo>
                    <a:cubicBezTo>
                      <a:pt x="457701" y="562737"/>
                      <a:pt x="472845" y="570166"/>
                      <a:pt x="486085" y="576739"/>
                    </a:cubicBezTo>
                    <a:cubicBezTo>
                      <a:pt x="495515" y="581406"/>
                      <a:pt x="504182" y="585597"/>
                      <a:pt x="512850" y="589598"/>
                    </a:cubicBezTo>
                    <a:lnTo>
                      <a:pt x="497324" y="637794"/>
                    </a:lnTo>
                    <a:cubicBezTo>
                      <a:pt x="460939" y="622649"/>
                      <a:pt x="426839" y="619506"/>
                      <a:pt x="395883" y="628459"/>
                    </a:cubicBezTo>
                    <a:close/>
                    <a:moveTo>
                      <a:pt x="541997" y="661416"/>
                    </a:moveTo>
                    <a:cubicBezTo>
                      <a:pt x="538949" y="659511"/>
                      <a:pt x="534758" y="656939"/>
                      <a:pt x="529804" y="653987"/>
                    </a:cubicBezTo>
                    <a:lnTo>
                      <a:pt x="546188" y="602742"/>
                    </a:lnTo>
                    <a:cubicBezTo>
                      <a:pt x="548854" y="603694"/>
                      <a:pt x="551617" y="604552"/>
                      <a:pt x="554474" y="605504"/>
                    </a:cubicBezTo>
                    <a:cubicBezTo>
                      <a:pt x="563713" y="608362"/>
                      <a:pt x="573144" y="610743"/>
                      <a:pt x="582763" y="612839"/>
                    </a:cubicBezTo>
                    <a:cubicBezTo>
                      <a:pt x="586193" y="636175"/>
                      <a:pt x="587145" y="660368"/>
                      <a:pt x="585811" y="685419"/>
                    </a:cubicBezTo>
                    <a:cubicBezTo>
                      <a:pt x="571238" y="678275"/>
                      <a:pt x="557142" y="670560"/>
                      <a:pt x="543520" y="662273"/>
                    </a:cubicBezTo>
                    <a:lnTo>
                      <a:pt x="541997" y="661416"/>
                    </a:lnTo>
                    <a:close/>
                    <a:moveTo>
                      <a:pt x="802124" y="904970"/>
                    </a:moveTo>
                    <a:cubicBezTo>
                      <a:pt x="808220" y="923925"/>
                      <a:pt x="814126" y="943070"/>
                      <a:pt x="820127" y="962120"/>
                    </a:cubicBezTo>
                    <a:cubicBezTo>
                      <a:pt x="827175" y="984885"/>
                      <a:pt x="834604" y="1007650"/>
                      <a:pt x="842034" y="1030510"/>
                    </a:cubicBezTo>
                    <a:cubicBezTo>
                      <a:pt x="862418" y="1093660"/>
                      <a:pt x="883468" y="1158812"/>
                      <a:pt x="898136" y="1223200"/>
                    </a:cubicBezTo>
                    <a:cubicBezTo>
                      <a:pt x="898136" y="1223391"/>
                      <a:pt x="898136" y="1223391"/>
                      <a:pt x="898136" y="1223391"/>
                    </a:cubicBezTo>
                    <a:cubicBezTo>
                      <a:pt x="902804" y="1243584"/>
                      <a:pt x="902518" y="1267111"/>
                      <a:pt x="894041" y="1269683"/>
                    </a:cubicBezTo>
                    <a:cubicBezTo>
                      <a:pt x="880134" y="1273969"/>
                      <a:pt x="866227" y="1238822"/>
                      <a:pt x="861084" y="1225582"/>
                    </a:cubicBezTo>
                    <a:lnTo>
                      <a:pt x="860322" y="1223963"/>
                    </a:lnTo>
                    <a:cubicBezTo>
                      <a:pt x="848226" y="1193006"/>
                      <a:pt x="833843" y="1162907"/>
                      <a:pt x="819936" y="1133761"/>
                    </a:cubicBezTo>
                    <a:cubicBezTo>
                      <a:pt x="815840" y="1125283"/>
                      <a:pt x="811745" y="1116901"/>
                      <a:pt x="807744" y="1108329"/>
                    </a:cubicBezTo>
                    <a:lnTo>
                      <a:pt x="675442" y="826960"/>
                    </a:lnTo>
                    <a:cubicBezTo>
                      <a:pt x="662774" y="800195"/>
                      <a:pt x="650105" y="773240"/>
                      <a:pt x="637437" y="746379"/>
                    </a:cubicBezTo>
                    <a:cubicBezTo>
                      <a:pt x="631436" y="733520"/>
                      <a:pt x="625340" y="720662"/>
                      <a:pt x="619244" y="707803"/>
                    </a:cubicBezTo>
                    <a:cubicBezTo>
                      <a:pt x="619435" y="705612"/>
                      <a:pt x="619626" y="703421"/>
                      <a:pt x="619816" y="701231"/>
                    </a:cubicBezTo>
                    <a:cubicBezTo>
                      <a:pt x="622292" y="672846"/>
                      <a:pt x="621911" y="645319"/>
                      <a:pt x="618863" y="618744"/>
                    </a:cubicBezTo>
                    <a:cubicBezTo>
                      <a:pt x="617530" y="606552"/>
                      <a:pt x="615529" y="594455"/>
                      <a:pt x="613053" y="582740"/>
                    </a:cubicBezTo>
                    <a:cubicBezTo>
                      <a:pt x="610958" y="572929"/>
                      <a:pt x="608576" y="563404"/>
                      <a:pt x="605719" y="553974"/>
                    </a:cubicBezTo>
                    <a:cubicBezTo>
                      <a:pt x="604767" y="551116"/>
                      <a:pt x="604004" y="548449"/>
                      <a:pt x="603052" y="545782"/>
                    </a:cubicBezTo>
                    <a:lnTo>
                      <a:pt x="654391" y="529304"/>
                    </a:lnTo>
                    <a:cubicBezTo>
                      <a:pt x="657154" y="534067"/>
                      <a:pt x="659630" y="538163"/>
                      <a:pt x="661631" y="541306"/>
                    </a:cubicBezTo>
                    <a:lnTo>
                      <a:pt x="662583" y="542830"/>
                    </a:lnTo>
                    <a:cubicBezTo>
                      <a:pt x="670965" y="556736"/>
                      <a:pt x="678775" y="571119"/>
                      <a:pt x="686015" y="585883"/>
                    </a:cubicBezTo>
                    <a:cubicBezTo>
                      <a:pt x="691539" y="597027"/>
                      <a:pt x="696683" y="608362"/>
                      <a:pt x="701636" y="619887"/>
                    </a:cubicBezTo>
                    <a:cubicBezTo>
                      <a:pt x="718495" y="658749"/>
                      <a:pt x="732592" y="699230"/>
                      <a:pt x="746498" y="738949"/>
                    </a:cubicBezTo>
                    <a:lnTo>
                      <a:pt x="750499" y="750284"/>
                    </a:lnTo>
                    <a:lnTo>
                      <a:pt x="754119" y="760571"/>
                    </a:lnTo>
                    <a:cubicBezTo>
                      <a:pt x="757738" y="770954"/>
                      <a:pt x="761452" y="781526"/>
                      <a:pt x="765072" y="792290"/>
                    </a:cubicBezTo>
                    <a:cubicBezTo>
                      <a:pt x="777074" y="827627"/>
                      <a:pt x="789266" y="864775"/>
                      <a:pt x="802124" y="904970"/>
                    </a:cubicBezTo>
                    <a:close/>
                    <a:moveTo>
                      <a:pt x="1269516" y="894016"/>
                    </a:moveTo>
                    <a:cubicBezTo>
                      <a:pt x="1266849" y="902589"/>
                      <a:pt x="1243322" y="902780"/>
                      <a:pt x="1223034" y="898112"/>
                    </a:cubicBezTo>
                    <a:cubicBezTo>
                      <a:pt x="1158645" y="883539"/>
                      <a:pt x="1093589" y="862489"/>
                      <a:pt x="1030629" y="842010"/>
                    </a:cubicBezTo>
                    <a:cubicBezTo>
                      <a:pt x="1007769" y="834581"/>
                      <a:pt x="985004" y="827151"/>
                      <a:pt x="962240" y="820102"/>
                    </a:cubicBezTo>
                    <a:cubicBezTo>
                      <a:pt x="943285" y="814197"/>
                      <a:pt x="924140" y="808196"/>
                      <a:pt x="905090" y="802005"/>
                    </a:cubicBezTo>
                    <a:cubicBezTo>
                      <a:pt x="864704" y="789146"/>
                      <a:pt x="827556" y="776859"/>
                      <a:pt x="792313" y="764762"/>
                    </a:cubicBezTo>
                    <a:cubicBezTo>
                      <a:pt x="790504" y="759428"/>
                      <a:pt x="788599" y="754094"/>
                      <a:pt x="786789" y="748760"/>
                    </a:cubicBezTo>
                    <a:lnTo>
                      <a:pt x="779169" y="727139"/>
                    </a:lnTo>
                    <a:cubicBezTo>
                      <a:pt x="768787" y="697325"/>
                      <a:pt x="758310" y="667131"/>
                      <a:pt x="746593" y="637413"/>
                    </a:cubicBezTo>
                    <a:cubicBezTo>
                      <a:pt x="773549" y="650081"/>
                      <a:pt x="800410" y="662749"/>
                      <a:pt x="827270" y="675418"/>
                    </a:cubicBezTo>
                    <a:lnTo>
                      <a:pt x="1108258" y="807815"/>
                    </a:lnTo>
                    <a:cubicBezTo>
                      <a:pt x="1116830" y="811911"/>
                      <a:pt x="1125212" y="815912"/>
                      <a:pt x="1133690" y="820007"/>
                    </a:cubicBezTo>
                    <a:cubicBezTo>
                      <a:pt x="1162741" y="833914"/>
                      <a:pt x="1192840" y="848297"/>
                      <a:pt x="1223701" y="860393"/>
                    </a:cubicBezTo>
                    <a:lnTo>
                      <a:pt x="1225415" y="861060"/>
                    </a:lnTo>
                    <a:cubicBezTo>
                      <a:pt x="1237988" y="865918"/>
                      <a:pt x="1269897" y="878586"/>
                      <a:pt x="1269897" y="891731"/>
                    </a:cubicBezTo>
                    <a:cubicBezTo>
                      <a:pt x="1269897" y="892492"/>
                      <a:pt x="1269707" y="893255"/>
                      <a:pt x="1269516" y="894016"/>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08" name="Google Shape;1808;p10"/>
              <p:cNvSpPr/>
              <p:nvPr/>
            </p:nvSpPr>
            <p:spPr>
              <a:xfrm>
                <a:off x="8308181" y="4767928"/>
                <a:ext cx="169187" cy="168783"/>
              </a:xfrm>
              <a:custGeom>
                <a:avLst/>
                <a:gdLst/>
                <a:ahLst/>
                <a:cxnLst/>
                <a:rect l="l" t="t" r="r" b="b"/>
                <a:pathLst>
                  <a:path w="169187" h="168783" extrusionOk="0">
                    <a:moveTo>
                      <a:pt x="84582" y="0"/>
                    </a:moveTo>
                    <a:cubicBezTo>
                      <a:pt x="62008" y="0"/>
                      <a:pt x="40767" y="8763"/>
                      <a:pt x="24765" y="24670"/>
                    </a:cubicBezTo>
                    <a:cubicBezTo>
                      <a:pt x="8763" y="40672"/>
                      <a:pt x="0" y="61817"/>
                      <a:pt x="0" y="84296"/>
                    </a:cubicBezTo>
                    <a:cubicBezTo>
                      <a:pt x="0" y="106871"/>
                      <a:pt x="8763" y="128111"/>
                      <a:pt x="24765" y="144113"/>
                    </a:cubicBezTo>
                    <a:cubicBezTo>
                      <a:pt x="40767" y="160115"/>
                      <a:pt x="61913" y="168783"/>
                      <a:pt x="84582" y="168783"/>
                    </a:cubicBezTo>
                    <a:cubicBezTo>
                      <a:pt x="107156" y="168783"/>
                      <a:pt x="128397" y="160020"/>
                      <a:pt x="144399" y="144113"/>
                    </a:cubicBezTo>
                    <a:cubicBezTo>
                      <a:pt x="177451" y="111157"/>
                      <a:pt x="177451" y="57531"/>
                      <a:pt x="144399" y="24670"/>
                    </a:cubicBezTo>
                    <a:cubicBezTo>
                      <a:pt x="128301" y="8668"/>
                      <a:pt x="107061" y="0"/>
                      <a:pt x="84582" y="0"/>
                    </a:cubicBezTo>
                    <a:close/>
                    <a:moveTo>
                      <a:pt x="119539" y="119253"/>
                    </a:moveTo>
                    <a:cubicBezTo>
                      <a:pt x="110204" y="128588"/>
                      <a:pt x="97727" y="133731"/>
                      <a:pt x="84487" y="133731"/>
                    </a:cubicBezTo>
                    <a:cubicBezTo>
                      <a:pt x="71247" y="133731"/>
                      <a:pt x="58769" y="128588"/>
                      <a:pt x="49435" y="119253"/>
                    </a:cubicBezTo>
                    <a:cubicBezTo>
                      <a:pt x="40100" y="109918"/>
                      <a:pt x="34957" y="97441"/>
                      <a:pt x="34957" y="84296"/>
                    </a:cubicBezTo>
                    <a:cubicBezTo>
                      <a:pt x="34957" y="71152"/>
                      <a:pt x="40100" y="58674"/>
                      <a:pt x="49435" y="49339"/>
                    </a:cubicBezTo>
                    <a:cubicBezTo>
                      <a:pt x="58769" y="40005"/>
                      <a:pt x="71247" y="34862"/>
                      <a:pt x="84487" y="34862"/>
                    </a:cubicBezTo>
                    <a:cubicBezTo>
                      <a:pt x="97727" y="34862"/>
                      <a:pt x="110204" y="40005"/>
                      <a:pt x="119539" y="49339"/>
                    </a:cubicBezTo>
                    <a:cubicBezTo>
                      <a:pt x="138970" y="68580"/>
                      <a:pt x="138970" y="99917"/>
                      <a:pt x="119539" y="119253"/>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09" name="Google Shape;1809;p10"/>
              <p:cNvSpPr/>
              <p:nvPr/>
            </p:nvSpPr>
            <p:spPr>
              <a:xfrm>
                <a:off x="8724613" y="4352353"/>
                <a:ext cx="168592" cy="169259"/>
              </a:xfrm>
              <a:custGeom>
                <a:avLst/>
                <a:gdLst/>
                <a:ahLst/>
                <a:cxnLst/>
                <a:rect l="l" t="t" r="r" b="b"/>
                <a:pathLst>
                  <a:path w="168592" h="169259" extrusionOk="0">
                    <a:moveTo>
                      <a:pt x="143923" y="144399"/>
                    </a:moveTo>
                    <a:cubicBezTo>
                      <a:pt x="159925" y="128492"/>
                      <a:pt x="168593" y="107252"/>
                      <a:pt x="168593" y="84582"/>
                    </a:cubicBezTo>
                    <a:cubicBezTo>
                      <a:pt x="168593" y="62008"/>
                      <a:pt x="159830" y="40767"/>
                      <a:pt x="143923" y="24765"/>
                    </a:cubicBezTo>
                    <a:cubicBezTo>
                      <a:pt x="128016" y="8763"/>
                      <a:pt x="106775" y="0"/>
                      <a:pt x="84297" y="0"/>
                    </a:cubicBezTo>
                    <a:cubicBezTo>
                      <a:pt x="61818" y="0"/>
                      <a:pt x="40577" y="8763"/>
                      <a:pt x="24670" y="24765"/>
                    </a:cubicBezTo>
                    <a:cubicBezTo>
                      <a:pt x="8668" y="40767"/>
                      <a:pt x="0" y="62008"/>
                      <a:pt x="0" y="84582"/>
                    </a:cubicBezTo>
                    <a:cubicBezTo>
                      <a:pt x="0" y="107252"/>
                      <a:pt x="8763" y="128492"/>
                      <a:pt x="24670" y="144494"/>
                    </a:cubicBezTo>
                    <a:cubicBezTo>
                      <a:pt x="40672" y="160496"/>
                      <a:pt x="61722" y="169259"/>
                      <a:pt x="84297" y="169259"/>
                    </a:cubicBezTo>
                    <a:cubicBezTo>
                      <a:pt x="106871" y="169259"/>
                      <a:pt x="128111" y="160496"/>
                      <a:pt x="143923" y="144399"/>
                    </a:cubicBezTo>
                    <a:close/>
                    <a:moveTo>
                      <a:pt x="34862" y="84582"/>
                    </a:moveTo>
                    <a:cubicBezTo>
                      <a:pt x="34862" y="71342"/>
                      <a:pt x="40005" y="58864"/>
                      <a:pt x="49340" y="49530"/>
                    </a:cubicBezTo>
                    <a:cubicBezTo>
                      <a:pt x="58674" y="40196"/>
                      <a:pt x="71152" y="35052"/>
                      <a:pt x="84297" y="35052"/>
                    </a:cubicBezTo>
                    <a:cubicBezTo>
                      <a:pt x="97536" y="35052"/>
                      <a:pt x="109919" y="40196"/>
                      <a:pt x="119253" y="49530"/>
                    </a:cubicBezTo>
                    <a:cubicBezTo>
                      <a:pt x="128588" y="58864"/>
                      <a:pt x="133731" y="71342"/>
                      <a:pt x="133731" y="84582"/>
                    </a:cubicBezTo>
                    <a:cubicBezTo>
                      <a:pt x="133731" y="97822"/>
                      <a:pt x="128588" y="110299"/>
                      <a:pt x="119253" y="119634"/>
                    </a:cubicBezTo>
                    <a:cubicBezTo>
                      <a:pt x="109919" y="128969"/>
                      <a:pt x="97441" y="134112"/>
                      <a:pt x="84297" y="134112"/>
                    </a:cubicBezTo>
                    <a:cubicBezTo>
                      <a:pt x="71152" y="134112"/>
                      <a:pt x="58674" y="128969"/>
                      <a:pt x="49340" y="119634"/>
                    </a:cubicBezTo>
                    <a:cubicBezTo>
                      <a:pt x="40005" y="110299"/>
                      <a:pt x="34862" y="97727"/>
                      <a:pt x="34862" y="84582"/>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10" name="Google Shape;1810;p10"/>
              <p:cNvSpPr/>
              <p:nvPr/>
            </p:nvSpPr>
            <p:spPr>
              <a:xfrm>
                <a:off x="8836134" y="4873572"/>
                <a:ext cx="89094" cy="89047"/>
              </a:xfrm>
              <a:custGeom>
                <a:avLst/>
                <a:gdLst/>
                <a:ahLst/>
                <a:cxnLst/>
                <a:rect l="l" t="t" r="r" b="b"/>
                <a:pathLst>
                  <a:path w="89094" h="89047" extrusionOk="0">
                    <a:moveTo>
                      <a:pt x="15353" y="10847"/>
                    </a:moveTo>
                    <a:cubicBezTo>
                      <a:pt x="-3220" y="26944"/>
                      <a:pt x="-5221" y="55233"/>
                      <a:pt x="10877" y="73712"/>
                    </a:cubicBezTo>
                    <a:cubicBezTo>
                      <a:pt x="11448" y="74379"/>
                      <a:pt x="12210" y="74950"/>
                      <a:pt x="12877" y="75521"/>
                    </a:cubicBezTo>
                    <a:cubicBezTo>
                      <a:pt x="12972" y="75617"/>
                      <a:pt x="13067" y="75807"/>
                      <a:pt x="13162" y="75903"/>
                    </a:cubicBezTo>
                    <a:cubicBezTo>
                      <a:pt x="13448" y="76188"/>
                      <a:pt x="13734" y="76284"/>
                      <a:pt x="13925" y="76569"/>
                    </a:cubicBezTo>
                    <a:cubicBezTo>
                      <a:pt x="22402" y="84761"/>
                      <a:pt x="33451" y="89047"/>
                      <a:pt x="44499" y="89047"/>
                    </a:cubicBezTo>
                    <a:cubicBezTo>
                      <a:pt x="54977" y="89047"/>
                      <a:pt x="65264" y="85428"/>
                      <a:pt x="73741" y="78093"/>
                    </a:cubicBezTo>
                    <a:cubicBezTo>
                      <a:pt x="92315" y="61996"/>
                      <a:pt x="94316" y="33707"/>
                      <a:pt x="78218" y="15228"/>
                    </a:cubicBezTo>
                    <a:cubicBezTo>
                      <a:pt x="62121" y="-3250"/>
                      <a:pt x="33927" y="-5155"/>
                      <a:pt x="15353" y="10847"/>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811" name="Google Shape;1811;p10"/>
            <p:cNvGrpSpPr/>
            <p:nvPr/>
          </p:nvGrpSpPr>
          <p:grpSpPr>
            <a:xfrm rot="816607">
              <a:off x="166121" y="5320541"/>
              <a:ext cx="715862" cy="804271"/>
              <a:chOff x="6479476" y="1449514"/>
              <a:chExt cx="954404" cy="1072133"/>
            </a:xfrm>
          </p:grpSpPr>
          <p:sp>
            <p:nvSpPr>
              <p:cNvPr id="1812" name="Google Shape;1812;p10"/>
              <p:cNvSpPr/>
              <p:nvPr/>
            </p:nvSpPr>
            <p:spPr>
              <a:xfrm>
                <a:off x="6479476" y="1449514"/>
                <a:ext cx="954404" cy="1072133"/>
              </a:xfrm>
              <a:custGeom>
                <a:avLst/>
                <a:gdLst/>
                <a:ahLst/>
                <a:cxnLst/>
                <a:rect l="l" t="t" r="r" b="b"/>
                <a:pathLst>
                  <a:path w="954404" h="1072133" extrusionOk="0">
                    <a:moveTo>
                      <a:pt x="917924" y="669798"/>
                    </a:moveTo>
                    <a:lnTo>
                      <a:pt x="869823" y="669798"/>
                    </a:lnTo>
                    <a:lnTo>
                      <a:pt x="869823" y="217837"/>
                    </a:lnTo>
                    <a:cubicBezTo>
                      <a:pt x="869823" y="156305"/>
                      <a:pt x="819722" y="106299"/>
                      <a:pt x="758190" y="106299"/>
                    </a:cubicBezTo>
                    <a:lnTo>
                      <a:pt x="613981" y="106299"/>
                    </a:lnTo>
                    <a:cubicBezTo>
                      <a:pt x="595313" y="97155"/>
                      <a:pt x="575691" y="89821"/>
                      <a:pt x="555498" y="84487"/>
                    </a:cubicBezTo>
                    <a:lnTo>
                      <a:pt x="555498" y="45625"/>
                    </a:lnTo>
                    <a:cubicBezTo>
                      <a:pt x="555498" y="20479"/>
                      <a:pt x="535210" y="0"/>
                      <a:pt x="510254" y="0"/>
                    </a:cubicBezTo>
                    <a:lnTo>
                      <a:pt x="444151" y="0"/>
                    </a:lnTo>
                    <a:cubicBezTo>
                      <a:pt x="419195" y="0"/>
                      <a:pt x="398907" y="20479"/>
                      <a:pt x="398907" y="45625"/>
                    </a:cubicBezTo>
                    <a:lnTo>
                      <a:pt x="398907" y="84392"/>
                    </a:lnTo>
                    <a:cubicBezTo>
                      <a:pt x="378523" y="89630"/>
                      <a:pt x="358712" y="96965"/>
                      <a:pt x="339852" y="106299"/>
                    </a:cubicBezTo>
                    <a:lnTo>
                      <a:pt x="196215" y="106299"/>
                    </a:lnTo>
                    <a:cubicBezTo>
                      <a:pt x="134588" y="106299"/>
                      <a:pt x="84582" y="156401"/>
                      <a:pt x="84582" y="217837"/>
                    </a:cubicBezTo>
                    <a:lnTo>
                      <a:pt x="84582" y="669798"/>
                    </a:lnTo>
                    <a:lnTo>
                      <a:pt x="36576" y="669798"/>
                    </a:lnTo>
                    <a:cubicBezTo>
                      <a:pt x="16383" y="669798"/>
                      <a:pt x="0" y="686276"/>
                      <a:pt x="0" y="706469"/>
                    </a:cubicBezTo>
                    <a:lnTo>
                      <a:pt x="0" y="973360"/>
                    </a:lnTo>
                    <a:cubicBezTo>
                      <a:pt x="0" y="1027843"/>
                      <a:pt x="44291" y="1072134"/>
                      <a:pt x="98679" y="1072134"/>
                    </a:cubicBezTo>
                    <a:lnTo>
                      <a:pt x="246126" y="1072134"/>
                    </a:lnTo>
                    <a:lnTo>
                      <a:pt x="708279" y="1072134"/>
                    </a:lnTo>
                    <a:lnTo>
                      <a:pt x="855916" y="1072134"/>
                    </a:lnTo>
                    <a:cubicBezTo>
                      <a:pt x="910304" y="1072134"/>
                      <a:pt x="954500" y="1027843"/>
                      <a:pt x="954405" y="973360"/>
                    </a:cubicBezTo>
                    <a:lnTo>
                      <a:pt x="954405" y="706469"/>
                    </a:lnTo>
                    <a:cubicBezTo>
                      <a:pt x="954405" y="686276"/>
                      <a:pt x="938022" y="669798"/>
                      <a:pt x="917924" y="669798"/>
                    </a:cubicBezTo>
                    <a:close/>
                    <a:moveTo>
                      <a:pt x="758190" y="136112"/>
                    </a:moveTo>
                    <a:cubicBezTo>
                      <a:pt x="803434" y="136112"/>
                      <a:pt x="840200" y="172784"/>
                      <a:pt x="840200" y="217932"/>
                    </a:cubicBezTo>
                    <a:lnTo>
                      <a:pt x="840200" y="669798"/>
                    </a:lnTo>
                    <a:lnTo>
                      <a:pt x="840200" y="699611"/>
                    </a:lnTo>
                    <a:lnTo>
                      <a:pt x="840200" y="841629"/>
                    </a:lnTo>
                    <a:lnTo>
                      <a:pt x="824484" y="699611"/>
                    </a:lnTo>
                    <a:lnTo>
                      <a:pt x="821150" y="669798"/>
                    </a:lnTo>
                    <a:lnTo>
                      <a:pt x="798862" y="468725"/>
                    </a:lnTo>
                    <a:cubicBezTo>
                      <a:pt x="797052" y="452533"/>
                      <a:pt x="795814" y="435769"/>
                      <a:pt x="794575" y="419481"/>
                    </a:cubicBezTo>
                    <a:cubicBezTo>
                      <a:pt x="792194" y="387382"/>
                      <a:pt x="789718" y="354140"/>
                      <a:pt x="783050" y="322326"/>
                    </a:cubicBezTo>
                    <a:cubicBezTo>
                      <a:pt x="777430" y="295751"/>
                      <a:pt x="768287" y="269843"/>
                      <a:pt x="755999" y="245554"/>
                    </a:cubicBezTo>
                    <a:cubicBezTo>
                      <a:pt x="733806" y="201740"/>
                      <a:pt x="701516" y="164497"/>
                      <a:pt x="662940" y="136112"/>
                    </a:cubicBezTo>
                    <a:lnTo>
                      <a:pt x="758190" y="136112"/>
                    </a:lnTo>
                    <a:close/>
                    <a:moveTo>
                      <a:pt x="135446" y="918782"/>
                    </a:moveTo>
                    <a:lnTo>
                      <a:pt x="159734" y="699611"/>
                    </a:lnTo>
                    <a:lnTo>
                      <a:pt x="163068" y="669798"/>
                    </a:lnTo>
                    <a:lnTo>
                      <a:pt x="181927" y="499586"/>
                    </a:lnTo>
                    <a:cubicBezTo>
                      <a:pt x="183261" y="487680"/>
                      <a:pt x="184785" y="475679"/>
                      <a:pt x="186309" y="463868"/>
                    </a:cubicBezTo>
                    <a:cubicBezTo>
                      <a:pt x="189833" y="436436"/>
                      <a:pt x="193453" y="408051"/>
                      <a:pt x="194596" y="379571"/>
                    </a:cubicBezTo>
                    <a:cubicBezTo>
                      <a:pt x="195643" y="350615"/>
                      <a:pt x="200025" y="324803"/>
                      <a:pt x="207740" y="300704"/>
                    </a:cubicBezTo>
                    <a:cubicBezTo>
                      <a:pt x="223647" y="251079"/>
                      <a:pt x="252984" y="206788"/>
                      <a:pt x="292513" y="172593"/>
                    </a:cubicBezTo>
                    <a:cubicBezTo>
                      <a:pt x="309086" y="158305"/>
                      <a:pt x="327184" y="146114"/>
                      <a:pt x="346329" y="136112"/>
                    </a:cubicBezTo>
                    <a:cubicBezTo>
                      <a:pt x="363093" y="127349"/>
                      <a:pt x="380714" y="120301"/>
                      <a:pt x="398907" y="115062"/>
                    </a:cubicBezTo>
                    <a:cubicBezTo>
                      <a:pt x="408622" y="112300"/>
                      <a:pt x="418433" y="110014"/>
                      <a:pt x="428434" y="108299"/>
                    </a:cubicBezTo>
                    <a:cubicBezTo>
                      <a:pt x="432911" y="107442"/>
                      <a:pt x="437388" y="106775"/>
                      <a:pt x="441865" y="106299"/>
                    </a:cubicBezTo>
                    <a:cubicBezTo>
                      <a:pt x="453485" y="104775"/>
                      <a:pt x="465296" y="104013"/>
                      <a:pt x="477202" y="104013"/>
                    </a:cubicBezTo>
                    <a:cubicBezTo>
                      <a:pt x="489013" y="104013"/>
                      <a:pt x="500824" y="104775"/>
                      <a:pt x="512350" y="106299"/>
                    </a:cubicBezTo>
                    <a:cubicBezTo>
                      <a:pt x="516922" y="106870"/>
                      <a:pt x="521494" y="107537"/>
                      <a:pt x="525971" y="108394"/>
                    </a:cubicBezTo>
                    <a:cubicBezTo>
                      <a:pt x="535972" y="110204"/>
                      <a:pt x="545878" y="112490"/>
                      <a:pt x="555498" y="115348"/>
                    </a:cubicBezTo>
                    <a:cubicBezTo>
                      <a:pt x="573310" y="120587"/>
                      <a:pt x="590550" y="127540"/>
                      <a:pt x="606933" y="136112"/>
                    </a:cubicBezTo>
                    <a:cubicBezTo>
                      <a:pt x="658749" y="162973"/>
                      <a:pt x="702278" y="205645"/>
                      <a:pt x="729329" y="258985"/>
                    </a:cubicBezTo>
                    <a:cubicBezTo>
                      <a:pt x="740473" y="280892"/>
                      <a:pt x="748760" y="304324"/>
                      <a:pt x="753808" y="328422"/>
                    </a:cubicBezTo>
                    <a:cubicBezTo>
                      <a:pt x="760095" y="358331"/>
                      <a:pt x="762476" y="390620"/>
                      <a:pt x="764857" y="421767"/>
                    </a:cubicBezTo>
                    <a:cubicBezTo>
                      <a:pt x="766096" y="438245"/>
                      <a:pt x="767334" y="455390"/>
                      <a:pt x="769239" y="471964"/>
                    </a:cubicBezTo>
                    <a:lnTo>
                      <a:pt x="791147" y="669798"/>
                    </a:lnTo>
                    <a:lnTo>
                      <a:pt x="794480" y="699611"/>
                    </a:lnTo>
                    <a:lnTo>
                      <a:pt x="818769" y="918782"/>
                    </a:lnTo>
                    <a:cubicBezTo>
                      <a:pt x="822293" y="950214"/>
                      <a:pt x="812292" y="981742"/>
                      <a:pt x="791147" y="1005364"/>
                    </a:cubicBezTo>
                    <a:cubicBezTo>
                      <a:pt x="786765" y="1010317"/>
                      <a:pt x="781907" y="1014794"/>
                      <a:pt x="776764" y="1018794"/>
                    </a:cubicBezTo>
                    <a:cubicBezTo>
                      <a:pt x="770763" y="1020128"/>
                      <a:pt x="764572" y="1020890"/>
                      <a:pt x="758190" y="1020890"/>
                    </a:cubicBezTo>
                    <a:lnTo>
                      <a:pt x="196215" y="1020890"/>
                    </a:lnTo>
                    <a:cubicBezTo>
                      <a:pt x="189738" y="1020890"/>
                      <a:pt x="183356" y="1020128"/>
                      <a:pt x="177355" y="1018699"/>
                    </a:cubicBezTo>
                    <a:cubicBezTo>
                      <a:pt x="172212" y="1014698"/>
                      <a:pt x="167449" y="1010317"/>
                      <a:pt x="163068" y="1005364"/>
                    </a:cubicBezTo>
                    <a:cubicBezTo>
                      <a:pt x="142113" y="981837"/>
                      <a:pt x="132016" y="950214"/>
                      <a:pt x="135446" y="918782"/>
                    </a:cubicBezTo>
                    <a:close/>
                    <a:moveTo>
                      <a:pt x="428434" y="45625"/>
                    </a:moveTo>
                    <a:cubicBezTo>
                      <a:pt x="428434" y="36862"/>
                      <a:pt x="435483" y="29718"/>
                      <a:pt x="444151" y="29718"/>
                    </a:cubicBezTo>
                    <a:lnTo>
                      <a:pt x="510254" y="29718"/>
                    </a:lnTo>
                    <a:cubicBezTo>
                      <a:pt x="518922" y="29718"/>
                      <a:pt x="525971" y="36862"/>
                      <a:pt x="525971" y="45625"/>
                    </a:cubicBezTo>
                    <a:lnTo>
                      <a:pt x="525971" y="78200"/>
                    </a:lnTo>
                    <a:cubicBezTo>
                      <a:pt x="509968" y="75629"/>
                      <a:pt x="493776" y="74295"/>
                      <a:pt x="477393" y="74295"/>
                    </a:cubicBezTo>
                    <a:cubicBezTo>
                      <a:pt x="460915" y="74295"/>
                      <a:pt x="444532" y="75629"/>
                      <a:pt x="428434" y="78200"/>
                    </a:cubicBezTo>
                    <a:lnTo>
                      <a:pt x="428434" y="45625"/>
                    </a:lnTo>
                    <a:close/>
                    <a:moveTo>
                      <a:pt x="114205" y="217932"/>
                    </a:moveTo>
                    <a:cubicBezTo>
                      <a:pt x="114205" y="172784"/>
                      <a:pt x="150971" y="136112"/>
                      <a:pt x="196215" y="136112"/>
                    </a:cubicBezTo>
                    <a:lnTo>
                      <a:pt x="291084" y="136112"/>
                    </a:lnTo>
                    <a:cubicBezTo>
                      <a:pt x="284988" y="140494"/>
                      <a:pt x="279082" y="145161"/>
                      <a:pt x="273367" y="150114"/>
                    </a:cubicBezTo>
                    <a:cubicBezTo>
                      <a:pt x="229552" y="187928"/>
                      <a:pt x="197167" y="236887"/>
                      <a:pt x="179641" y="291656"/>
                    </a:cubicBezTo>
                    <a:cubicBezTo>
                      <a:pt x="171069" y="318325"/>
                      <a:pt x="166402" y="346710"/>
                      <a:pt x="165068" y="378428"/>
                    </a:cubicBezTo>
                    <a:cubicBezTo>
                      <a:pt x="164021" y="405670"/>
                      <a:pt x="160401" y="433388"/>
                      <a:pt x="156972" y="460153"/>
                    </a:cubicBezTo>
                    <a:cubicBezTo>
                      <a:pt x="155353" y="472249"/>
                      <a:pt x="153924" y="484346"/>
                      <a:pt x="152495" y="496348"/>
                    </a:cubicBezTo>
                    <a:lnTo>
                      <a:pt x="133255" y="669798"/>
                    </a:lnTo>
                    <a:lnTo>
                      <a:pt x="129921" y="699611"/>
                    </a:lnTo>
                    <a:lnTo>
                      <a:pt x="114205" y="841629"/>
                    </a:lnTo>
                    <a:lnTo>
                      <a:pt x="114205" y="699611"/>
                    </a:lnTo>
                    <a:lnTo>
                      <a:pt x="114205" y="669798"/>
                    </a:lnTo>
                    <a:lnTo>
                      <a:pt x="114205" y="217932"/>
                    </a:lnTo>
                    <a:close/>
                    <a:moveTo>
                      <a:pt x="98774" y="1042607"/>
                    </a:moveTo>
                    <a:cubicBezTo>
                      <a:pt x="60674" y="1042607"/>
                      <a:pt x="29718" y="1011555"/>
                      <a:pt x="29718" y="973455"/>
                    </a:cubicBezTo>
                    <a:lnTo>
                      <a:pt x="29718" y="706565"/>
                    </a:lnTo>
                    <a:cubicBezTo>
                      <a:pt x="29718" y="702659"/>
                      <a:pt x="32861" y="699611"/>
                      <a:pt x="36671" y="699611"/>
                    </a:cubicBezTo>
                    <a:lnTo>
                      <a:pt x="84582" y="699611"/>
                    </a:lnTo>
                    <a:lnTo>
                      <a:pt x="84582" y="938975"/>
                    </a:lnTo>
                    <a:cubicBezTo>
                      <a:pt x="84582" y="986028"/>
                      <a:pt x="113919" y="1026319"/>
                      <a:pt x="155257" y="1042607"/>
                    </a:cubicBezTo>
                    <a:lnTo>
                      <a:pt x="98774" y="1042607"/>
                    </a:lnTo>
                    <a:close/>
                    <a:moveTo>
                      <a:pt x="924973" y="973455"/>
                    </a:moveTo>
                    <a:cubicBezTo>
                      <a:pt x="924973" y="1011650"/>
                      <a:pt x="894016" y="1042607"/>
                      <a:pt x="856012" y="1042607"/>
                    </a:cubicBezTo>
                    <a:lnTo>
                      <a:pt x="799243" y="1042607"/>
                    </a:lnTo>
                    <a:cubicBezTo>
                      <a:pt x="840581" y="1026319"/>
                      <a:pt x="869823" y="986028"/>
                      <a:pt x="869823" y="938975"/>
                    </a:cubicBezTo>
                    <a:lnTo>
                      <a:pt x="869823" y="699611"/>
                    </a:lnTo>
                    <a:lnTo>
                      <a:pt x="918115" y="699611"/>
                    </a:lnTo>
                    <a:cubicBezTo>
                      <a:pt x="921925" y="699611"/>
                      <a:pt x="924973" y="702755"/>
                      <a:pt x="924973" y="706565"/>
                    </a:cubicBezTo>
                    <a:lnTo>
                      <a:pt x="924973" y="97345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13" name="Google Shape;1813;p10"/>
              <p:cNvSpPr/>
              <p:nvPr/>
            </p:nvSpPr>
            <p:spPr>
              <a:xfrm>
                <a:off x="6705789" y="2061018"/>
                <a:ext cx="502920" cy="310895"/>
              </a:xfrm>
              <a:custGeom>
                <a:avLst/>
                <a:gdLst/>
                <a:ahLst/>
                <a:cxnLst/>
                <a:rect l="l" t="t" r="r" b="b"/>
                <a:pathLst>
                  <a:path w="502920" h="310895" extrusionOk="0">
                    <a:moveTo>
                      <a:pt x="67056" y="310896"/>
                    </a:moveTo>
                    <a:lnTo>
                      <a:pt x="435674" y="310896"/>
                    </a:lnTo>
                    <a:cubicBezTo>
                      <a:pt x="472726" y="310896"/>
                      <a:pt x="502730" y="282702"/>
                      <a:pt x="502920" y="247936"/>
                    </a:cubicBezTo>
                    <a:lnTo>
                      <a:pt x="502920" y="119158"/>
                    </a:lnTo>
                    <a:lnTo>
                      <a:pt x="502920" y="118777"/>
                    </a:lnTo>
                    <a:lnTo>
                      <a:pt x="502920" y="14859"/>
                    </a:lnTo>
                    <a:cubicBezTo>
                      <a:pt x="502920" y="6668"/>
                      <a:pt x="496348" y="0"/>
                      <a:pt x="488156" y="0"/>
                    </a:cubicBezTo>
                    <a:lnTo>
                      <a:pt x="14859" y="0"/>
                    </a:lnTo>
                    <a:cubicBezTo>
                      <a:pt x="6668" y="0"/>
                      <a:pt x="0" y="6668"/>
                      <a:pt x="0" y="14859"/>
                    </a:cubicBezTo>
                    <a:lnTo>
                      <a:pt x="0" y="118777"/>
                    </a:lnTo>
                    <a:lnTo>
                      <a:pt x="0" y="119253"/>
                    </a:lnTo>
                    <a:lnTo>
                      <a:pt x="0" y="247936"/>
                    </a:lnTo>
                    <a:cubicBezTo>
                      <a:pt x="0" y="282702"/>
                      <a:pt x="30099" y="310896"/>
                      <a:pt x="67056" y="310896"/>
                    </a:cubicBezTo>
                    <a:close/>
                    <a:moveTo>
                      <a:pt x="473202" y="248031"/>
                    </a:moveTo>
                    <a:cubicBezTo>
                      <a:pt x="473202" y="266414"/>
                      <a:pt x="456438" y="281464"/>
                      <a:pt x="435769" y="281464"/>
                    </a:cubicBezTo>
                    <a:lnTo>
                      <a:pt x="67056" y="281464"/>
                    </a:lnTo>
                    <a:cubicBezTo>
                      <a:pt x="46387" y="281464"/>
                      <a:pt x="29623" y="266414"/>
                      <a:pt x="29623" y="248031"/>
                    </a:cubicBezTo>
                    <a:lnTo>
                      <a:pt x="29623" y="138303"/>
                    </a:lnTo>
                    <a:lnTo>
                      <a:pt x="213646" y="184118"/>
                    </a:lnTo>
                    <a:cubicBezTo>
                      <a:pt x="226028" y="187071"/>
                      <a:pt x="238696" y="188595"/>
                      <a:pt x="251460" y="188595"/>
                    </a:cubicBezTo>
                    <a:cubicBezTo>
                      <a:pt x="264128" y="188595"/>
                      <a:pt x="276796" y="187071"/>
                      <a:pt x="289275" y="184023"/>
                    </a:cubicBezTo>
                    <a:lnTo>
                      <a:pt x="473202" y="138208"/>
                    </a:lnTo>
                    <a:lnTo>
                      <a:pt x="473202" y="248031"/>
                    </a:lnTo>
                    <a:close/>
                    <a:moveTo>
                      <a:pt x="29528" y="29813"/>
                    </a:moveTo>
                    <a:lnTo>
                      <a:pt x="473202" y="29813"/>
                    </a:lnTo>
                    <a:lnTo>
                      <a:pt x="473202" y="107252"/>
                    </a:lnTo>
                    <a:lnTo>
                      <a:pt x="282131" y="154781"/>
                    </a:lnTo>
                    <a:cubicBezTo>
                      <a:pt x="262033" y="159734"/>
                      <a:pt x="240887" y="159734"/>
                      <a:pt x="220885" y="154781"/>
                    </a:cubicBezTo>
                    <a:lnTo>
                      <a:pt x="29528" y="107252"/>
                    </a:lnTo>
                    <a:lnTo>
                      <a:pt x="29528" y="2981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14" name="Google Shape;1814;p10"/>
              <p:cNvSpPr/>
              <p:nvPr/>
            </p:nvSpPr>
            <p:spPr>
              <a:xfrm>
                <a:off x="6861214" y="1725048"/>
                <a:ext cx="190928" cy="190809"/>
              </a:xfrm>
              <a:custGeom>
                <a:avLst/>
                <a:gdLst/>
                <a:ahLst/>
                <a:cxnLst/>
                <a:rect l="l" t="t" r="r" b="b"/>
                <a:pathLst>
                  <a:path w="190928" h="190809" extrusionOk="0">
                    <a:moveTo>
                      <a:pt x="81939" y="185190"/>
                    </a:moveTo>
                    <a:cubicBezTo>
                      <a:pt x="85749" y="189000"/>
                      <a:pt x="90511" y="190810"/>
                      <a:pt x="95464" y="190810"/>
                    </a:cubicBezTo>
                    <a:cubicBezTo>
                      <a:pt x="100417" y="190810"/>
                      <a:pt x="105180" y="189000"/>
                      <a:pt x="108990" y="185190"/>
                    </a:cubicBezTo>
                    <a:lnTo>
                      <a:pt x="185285" y="108799"/>
                    </a:lnTo>
                    <a:cubicBezTo>
                      <a:pt x="192810" y="101370"/>
                      <a:pt x="192810" y="89273"/>
                      <a:pt x="185285" y="81748"/>
                    </a:cubicBezTo>
                    <a:lnTo>
                      <a:pt x="108990" y="5358"/>
                    </a:lnTo>
                    <a:cubicBezTo>
                      <a:pt x="101751" y="-1786"/>
                      <a:pt x="89178" y="-1786"/>
                      <a:pt x="81939" y="5358"/>
                    </a:cubicBezTo>
                    <a:lnTo>
                      <a:pt x="5643" y="81748"/>
                    </a:lnTo>
                    <a:cubicBezTo>
                      <a:pt x="-1881" y="89178"/>
                      <a:pt x="-1881" y="101275"/>
                      <a:pt x="5643" y="108799"/>
                    </a:cubicBezTo>
                    <a:lnTo>
                      <a:pt x="81939" y="185190"/>
                    </a:lnTo>
                    <a:close/>
                    <a:moveTo>
                      <a:pt x="95464" y="33647"/>
                    </a:moveTo>
                    <a:lnTo>
                      <a:pt x="156996" y="95274"/>
                    </a:lnTo>
                    <a:lnTo>
                      <a:pt x="95464" y="156901"/>
                    </a:lnTo>
                    <a:lnTo>
                      <a:pt x="33933" y="95274"/>
                    </a:lnTo>
                    <a:lnTo>
                      <a:pt x="95464" y="33647"/>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nvGrpSpPr>
            <p:cNvPr id="1815" name="Google Shape;1815;p10"/>
            <p:cNvGrpSpPr/>
            <p:nvPr/>
          </p:nvGrpSpPr>
          <p:grpSpPr>
            <a:xfrm rot="-1503216">
              <a:off x="358738" y="3640697"/>
              <a:ext cx="813890" cy="1023327"/>
              <a:chOff x="6477570" y="1322641"/>
              <a:chExt cx="1052702" cy="1323593"/>
            </a:xfrm>
          </p:grpSpPr>
          <p:sp>
            <p:nvSpPr>
              <p:cNvPr id="1816" name="Google Shape;1816;p10"/>
              <p:cNvSpPr/>
              <p:nvPr/>
            </p:nvSpPr>
            <p:spPr>
              <a:xfrm>
                <a:off x="6477570" y="1428940"/>
                <a:ext cx="121158" cy="402716"/>
              </a:xfrm>
              <a:custGeom>
                <a:avLst/>
                <a:gdLst/>
                <a:ahLst/>
                <a:cxnLst/>
                <a:rect l="l" t="t" r="r" b="b"/>
                <a:pathLst>
                  <a:path w="121158" h="402716" extrusionOk="0">
                    <a:moveTo>
                      <a:pt x="0" y="385000"/>
                    </a:moveTo>
                    <a:lnTo>
                      <a:pt x="0" y="118015"/>
                    </a:lnTo>
                    <a:cubicBezTo>
                      <a:pt x="0" y="64103"/>
                      <a:pt x="36290" y="18574"/>
                      <a:pt x="85725" y="4572"/>
                    </a:cubicBezTo>
                    <a:cubicBezTo>
                      <a:pt x="96012" y="1619"/>
                      <a:pt x="106871" y="0"/>
                      <a:pt x="118110" y="0"/>
                    </a:cubicBezTo>
                    <a:lnTo>
                      <a:pt x="121158" y="0"/>
                    </a:lnTo>
                    <a:lnTo>
                      <a:pt x="121158" y="35433"/>
                    </a:lnTo>
                    <a:lnTo>
                      <a:pt x="118110" y="35433"/>
                    </a:lnTo>
                    <a:cubicBezTo>
                      <a:pt x="106585" y="35433"/>
                      <a:pt x="95631" y="37814"/>
                      <a:pt x="85725" y="42005"/>
                    </a:cubicBezTo>
                    <a:cubicBezTo>
                      <a:pt x="56197" y="54673"/>
                      <a:pt x="35433" y="83915"/>
                      <a:pt x="35433" y="118015"/>
                    </a:cubicBezTo>
                    <a:lnTo>
                      <a:pt x="35433" y="385000"/>
                    </a:lnTo>
                    <a:cubicBezTo>
                      <a:pt x="35433" y="394811"/>
                      <a:pt x="27527" y="402717"/>
                      <a:pt x="17717" y="402717"/>
                    </a:cubicBezTo>
                    <a:cubicBezTo>
                      <a:pt x="7906" y="402717"/>
                      <a:pt x="0" y="394811"/>
                      <a:pt x="0" y="38500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17" name="Google Shape;1817;p10"/>
              <p:cNvSpPr/>
              <p:nvPr/>
            </p:nvSpPr>
            <p:spPr>
              <a:xfrm>
                <a:off x="6669595"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18" name="Google Shape;1818;p10"/>
              <p:cNvSpPr/>
              <p:nvPr/>
            </p:nvSpPr>
            <p:spPr>
              <a:xfrm>
                <a:off x="6917626"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19" name="Google Shape;1819;p10"/>
              <p:cNvSpPr/>
              <p:nvPr/>
            </p:nvSpPr>
            <p:spPr>
              <a:xfrm>
                <a:off x="7165657" y="1428940"/>
                <a:ext cx="177165" cy="35433"/>
              </a:xfrm>
              <a:custGeom>
                <a:avLst/>
                <a:gdLst/>
                <a:ahLst/>
                <a:cxnLst/>
                <a:rect l="l" t="t" r="r" b="b"/>
                <a:pathLst>
                  <a:path w="177165" h="35433" extrusionOk="0">
                    <a:moveTo>
                      <a:pt x="0" y="0"/>
                    </a:moveTo>
                    <a:lnTo>
                      <a:pt x="177165" y="0"/>
                    </a:lnTo>
                    <a:lnTo>
                      <a:pt x="177165" y="35433"/>
                    </a:lnTo>
                    <a:lnTo>
                      <a:pt x="0"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20" name="Google Shape;1820;p10"/>
              <p:cNvSpPr/>
              <p:nvPr/>
            </p:nvSpPr>
            <p:spPr>
              <a:xfrm>
                <a:off x="6477570" y="1429035"/>
                <a:ext cx="1052702" cy="1217199"/>
              </a:xfrm>
              <a:custGeom>
                <a:avLst/>
                <a:gdLst/>
                <a:ahLst/>
                <a:cxnLst/>
                <a:rect l="l" t="t" r="r" b="b"/>
                <a:pathLst>
                  <a:path w="1052702" h="1217199" extrusionOk="0">
                    <a:moveTo>
                      <a:pt x="1052703" y="117920"/>
                    </a:moveTo>
                    <a:lnTo>
                      <a:pt x="1052703" y="1099090"/>
                    </a:lnTo>
                    <a:cubicBezTo>
                      <a:pt x="1052703" y="1164241"/>
                      <a:pt x="999649" y="1217200"/>
                      <a:pt x="934498" y="1217200"/>
                    </a:cubicBezTo>
                    <a:lnTo>
                      <a:pt x="118110" y="1217200"/>
                    </a:lnTo>
                    <a:cubicBezTo>
                      <a:pt x="52959" y="1217200"/>
                      <a:pt x="0" y="1164241"/>
                      <a:pt x="0" y="1099090"/>
                    </a:cubicBezTo>
                    <a:lnTo>
                      <a:pt x="0" y="1066038"/>
                    </a:lnTo>
                    <a:cubicBezTo>
                      <a:pt x="0" y="1056227"/>
                      <a:pt x="7906" y="1048321"/>
                      <a:pt x="17717" y="1048321"/>
                    </a:cubicBezTo>
                    <a:cubicBezTo>
                      <a:pt x="27527" y="1048321"/>
                      <a:pt x="35433" y="1056227"/>
                      <a:pt x="35433" y="1066038"/>
                    </a:cubicBezTo>
                    <a:lnTo>
                      <a:pt x="35433" y="1099090"/>
                    </a:lnTo>
                    <a:cubicBezTo>
                      <a:pt x="35433" y="1144619"/>
                      <a:pt x="72485" y="1181672"/>
                      <a:pt x="118110" y="1181672"/>
                    </a:cubicBezTo>
                    <a:lnTo>
                      <a:pt x="934498" y="1181672"/>
                    </a:lnTo>
                    <a:cubicBezTo>
                      <a:pt x="980027" y="1181672"/>
                      <a:pt x="1017175" y="1144715"/>
                      <a:pt x="1017175" y="1099090"/>
                    </a:cubicBezTo>
                    <a:lnTo>
                      <a:pt x="1017175" y="117920"/>
                    </a:lnTo>
                    <a:cubicBezTo>
                      <a:pt x="1017175" y="85630"/>
                      <a:pt x="998601" y="57626"/>
                      <a:pt x="971550" y="44006"/>
                    </a:cubicBezTo>
                    <a:cubicBezTo>
                      <a:pt x="960882" y="38672"/>
                      <a:pt x="948880" y="35624"/>
                      <a:pt x="936117" y="35338"/>
                    </a:cubicBezTo>
                    <a:lnTo>
                      <a:pt x="936117" y="0"/>
                    </a:lnTo>
                    <a:cubicBezTo>
                      <a:pt x="948500" y="95"/>
                      <a:pt x="960406" y="2191"/>
                      <a:pt x="971550" y="5905"/>
                    </a:cubicBezTo>
                    <a:cubicBezTo>
                      <a:pt x="1018604" y="21431"/>
                      <a:pt x="1052703" y="65723"/>
                      <a:pt x="1052703" y="117920"/>
                    </a:cubicBez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21" name="Google Shape;1821;p10"/>
              <p:cNvSpPr/>
              <p:nvPr/>
            </p:nvSpPr>
            <p:spPr>
              <a:xfrm>
                <a:off x="6646830" y="1913476"/>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22" name="Google Shape;1822;p10"/>
              <p:cNvSpPr/>
              <p:nvPr/>
            </p:nvSpPr>
            <p:spPr>
              <a:xfrm>
                <a:off x="6646830" y="1747837"/>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23" name="Google Shape;1823;p10"/>
              <p:cNvSpPr/>
              <p:nvPr/>
            </p:nvSpPr>
            <p:spPr>
              <a:xfrm>
                <a:off x="6646830" y="2079307"/>
                <a:ext cx="714279" cy="35432"/>
              </a:xfrm>
              <a:custGeom>
                <a:avLst/>
                <a:gdLst/>
                <a:ahLst/>
                <a:cxnLst/>
                <a:rect l="l" t="t" r="r" b="b"/>
                <a:pathLst>
                  <a:path w="714279" h="35432"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24" name="Google Shape;1824;p10"/>
              <p:cNvSpPr/>
              <p:nvPr/>
            </p:nvSpPr>
            <p:spPr>
              <a:xfrm>
                <a:off x="6646830" y="2232373"/>
                <a:ext cx="714279" cy="35432"/>
              </a:xfrm>
              <a:custGeom>
                <a:avLst/>
                <a:gdLst/>
                <a:ahLst/>
                <a:cxnLst/>
                <a:rect l="l" t="t" r="r" b="b"/>
                <a:pathLst>
                  <a:path w="714279" h="35432"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527"/>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25" name="Google Shape;1825;p10"/>
              <p:cNvSpPr/>
              <p:nvPr/>
            </p:nvSpPr>
            <p:spPr>
              <a:xfrm>
                <a:off x="6646830" y="2398203"/>
                <a:ext cx="714279" cy="35433"/>
              </a:xfrm>
              <a:custGeom>
                <a:avLst/>
                <a:gdLst/>
                <a:ahLst/>
                <a:cxnLst/>
                <a:rect l="l" t="t" r="r" b="b"/>
                <a:pathLst>
                  <a:path w="714279" h="35433" extrusionOk="0">
                    <a:moveTo>
                      <a:pt x="696563" y="35433"/>
                    </a:moveTo>
                    <a:lnTo>
                      <a:pt x="17717" y="35433"/>
                    </a:lnTo>
                    <a:cubicBezTo>
                      <a:pt x="7906" y="35433"/>
                      <a:pt x="0" y="27527"/>
                      <a:pt x="0" y="17717"/>
                    </a:cubicBezTo>
                    <a:cubicBezTo>
                      <a:pt x="0" y="7906"/>
                      <a:pt x="7906" y="0"/>
                      <a:pt x="17717" y="0"/>
                    </a:cubicBezTo>
                    <a:lnTo>
                      <a:pt x="696563" y="0"/>
                    </a:lnTo>
                    <a:cubicBezTo>
                      <a:pt x="706374" y="0"/>
                      <a:pt x="714280" y="7906"/>
                      <a:pt x="714280" y="17717"/>
                    </a:cubicBezTo>
                    <a:cubicBezTo>
                      <a:pt x="714280" y="27432"/>
                      <a:pt x="706374" y="35433"/>
                      <a:pt x="696563" y="35433"/>
                    </a:cubicBezTo>
                    <a:lnTo>
                      <a:pt x="696563" y="35433"/>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26" name="Google Shape;1826;p10"/>
              <p:cNvSpPr/>
              <p:nvPr/>
            </p:nvSpPr>
            <p:spPr>
              <a:xfrm>
                <a:off x="6478713" y="1870138"/>
                <a:ext cx="35433" cy="529209"/>
              </a:xfrm>
              <a:custGeom>
                <a:avLst/>
                <a:gdLst/>
                <a:ahLst/>
                <a:cxnLst/>
                <a:rect l="l" t="t" r="r" b="b"/>
                <a:pathLst>
                  <a:path w="35433" h="529209" extrusionOk="0">
                    <a:moveTo>
                      <a:pt x="17717" y="529209"/>
                    </a:moveTo>
                    <a:cubicBezTo>
                      <a:pt x="7906" y="529209"/>
                      <a:pt x="0" y="521303"/>
                      <a:pt x="0" y="511493"/>
                    </a:cubicBezTo>
                    <a:lnTo>
                      <a:pt x="0" y="17717"/>
                    </a:lnTo>
                    <a:cubicBezTo>
                      <a:pt x="0" y="7906"/>
                      <a:pt x="7906" y="0"/>
                      <a:pt x="17717" y="0"/>
                    </a:cubicBezTo>
                    <a:cubicBezTo>
                      <a:pt x="27527" y="0"/>
                      <a:pt x="35433" y="7906"/>
                      <a:pt x="35433" y="17717"/>
                    </a:cubicBezTo>
                    <a:lnTo>
                      <a:pt x="35433" y="511397"/>
                    </a:lnTo>
                    <a:cubicBezTo>
                      <a:pt x="35433" y="521208"/>
                      <a:pt x="27527" y="529209"/>
                      <a:pt x="17717" y="529209"/>
                    </a:cubicBezTo>
                    <a:lnTo>
                      <a:pt x="17717" y="529209"/>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27" name="Google Shape;1827;p10"/>
              <p:cNvSpPr/>
              <p:nvPr/>
            </p:nvSpPr>
            <p:spPr>
              <a:xfrm>
                <a:off x="6563295"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28" name="Google Shape;1828;p10"/>
              <p:cNvSpPr/>
              <p:nvPr/>
            </p:nvSpPr>
            <p:spPr>
              <a:xfrm>
                <a:off x="6811327"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29" name="Google Shape;1829;p10"/>
              <p:cNvSpPr/>
              <p:nvPr/>
            </p:nvSpPr>
            <p:spPr>
              <a:xfrm>
                <a:off x="7059358" y="1322641"/>
                <a:ext cx="141731" cy="248030"/>
              </a:xfrm>
              <a:custGeom>
                <a:avLst/>
                <a:gdLst/>
                <a:ahLst/>
                <a:cxnLst/>
                <a:rect l="l" t="t" r="r" b="b"/>
                <a:pathLst>
                  <a:path w="141731"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8"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sp>
            <p:nvSpPr>
              <p:cNvPr id="1830" name="Google Shape;1830;p10"/>
              <p:cNvSpPr/>
              <p:nvPr/>
            </p:nvSpPr>
            <p:spPr>
              <a:xfrm>
                <a:off x="7307388" y="1322641"/>
                <a:ext cx="141732" cy="248030"/>
              </a:xfrm>
              <a:custGeom>
                <a:avLst/>
                <a:gdLst/>
                <a:ahLst/>
                <a:cxnLst/>
                <a:rect l="l" t="t" r="r" b="b"/>
                <a:pathLst>
                  <a:path w="141732" h="248030" extrusionOk="0">
                    <a:moveTo>
                      <a:pt x="70866" y="0"/>
                    </a:moveTo>
                    <a:cubicBezTo>
                      <a:pt x="31718" y="0"/>
                      <a:pt x="0" y="31718"/>
                      <a:pt x="0" y="70866"/>
                    </a:cubicBezTo>
                    <a:lnTo>
                      <a:pt x="0" y="177165"/>
                    </a:lnTo>
                    <a:cubicBezTo>
                      <a:pt x="0" y="216218"/>
                      <a:pt x="31718" y="248031"/>
                      <a:pt x="70866" y="248031"/>
                    </a:cubicBezTo>
                    <a:cubicBezTo>
                      <a:pt x="109823" y="248031"/>
                      <a:pt x="141732" y="216218"/>
                      <a:pt x="141732" y="177165"/>
                    </a:cubicBezTo>
                    <a:lnTo>
                      <a:pt x="141732" y="70866"/>
                    </a:lnTo>
                    <a:cubicBezTo>
                      <a:pt x="141732" y="31718"/>
                      <a:pt x="109919" y="0"/>
                      <a:pt x="70866" y="0"/>
                    </a:cubicBezTo>
                    <a:close/>
                    <a:moveTo>
                      <a:pt x="106299" y="177165"/>
                    </a:moveTo>
                    <a:cubicBezTo>
                      <a:pt x="106299" y="196596"/>
                      <a:pt x="90297" y="212598"/>
                      <a:pt x="70866" y="212598"/>
                    </a:cubicBezTo>
                    <a:cubicBezTo>
                      <a:pt x="51340" y="212598"/>
                      <a:pt x="35433" y="196596"/>
                      <a:pt x="35433" y="177165"/>
                    </a:cubicBezTo>
                    <a:lnTo>
                      <a:pt x="35433" y="70866"/>
                    </a:lnTo>
                    <a:cubicBezTo>
                      <a:pt x="35433" y="51340"/>
                      <a:pt x="51340" y="35433"/>
                      <a:pt x="70866" y="35433"/>
                    </a:cubicBezTo>
                    <a:cubicBezTo>
                      <a:pt x="90297" y="35433"/>
                      <a:pt x="106299" y="51340"/>
                      <a:pt x="106299" y="70866"/>
                    </a:cubicBezTo>
                    <a:lnTo>
                      <a:pt x="106299" y="177165"/>
                    </a:lnTo>
                    <a:close/>
                  </a:path>
                </a:pathLst>
              </a:custGeom>
              <a:solidFill>
                <a:srgbClr val="FFFFFF">
                  <a:alpha val="4275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88" b="0" i="0" u="none" strike="noStrike" cap="none">
                  <a:solidFill>
                    <a:srgbClr val="000000"/>
                  </a:solidFill>
                  <a:latin typeface="Arial"/>
                  <a:ea typeface="Arial"/>
                  <a:cs typeface="Arial"/>
                  <a:sym typeface="Arial"/>
                </a:endParaRPr>
              </a:p>
            </p:txBody>
          </p:sp>
        </p:grpSp>
      </p:grpSp>
      <p:grpSp>
        <p:nvGrpSpPr>
          <p:cNvPr id="1831" name="Google Shape;1831;p10"/>
          <p:cNvGrpSpPr/>
          <p:nvPr/>
        </p:nvGrpSpPr>
        <p:grpSpPr>
          <a:xfrm>
            <a:off x="4708083" y="219369"/>
            <a:ext cx="2297636" cy="4107876"/>
            <a:chOff x="195008" y="131861"/>
            <a:chExt cx="4084687" cy="2310680"/>
          </a:xfrm>
        </p:grpSpPr>
        <p:grpSp>
          <p:nvGrpSpPr>
            <p:cNvPr id="1832" name="Google Shape;1832;p10"/>
            <p:cNvGrpSpPr/>
            <p:nvPr/>
          </p:nvGrpSpPr>
          <p:grpSpPr>
            <a:xfrm>
              <a:off x="2900700" y="131861"/>
              <a:ext cx="1378996" cy="2310680"/>
              <a:chOff x="2900700" y="131861"/>
              <a:chExt cx="1378996" cy="2310680"/>
            </a:xfrm>
          </p:grpSpPr>
          <p:grpSp>
            <p:nvGrpSpPr>
              <p:cNvPr id="1833" name="Google Shape;1833;p10"/>
              <p:cNvGrpSpPr/>
              <p:nvPr/>
            </p:nvGrpSpPr>
            <p:grpSpPr>
              <a:xfrm rot="5400000">
                <a:off x="2032691" y="999870"/>
                <a:ext cx="2310680" cy="574663"/>
                <a:chOff x="5524500" y="3286125"/>
                <a:chExt cx="1143618" cy="284416"/>
              </a:xfrm>
            </p:grpSpPr>
            <p:sp>
              <p:nvSpPr>
                <p:cNvPr id="1834" name="Google Shape;1834;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35" name="Google Shape;1835;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36" name="Google Shape;1836;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37" name="Google Shape;1837;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38" name="Google Shape;1838;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39" name="Google Shape;1839;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40" name="Google Shape;1840;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41" name="Google Shape;1841;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42" name="Google Shape;1842;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nvGrpSpPr>
              <p:cNvPr id="1843" name="Google Shape;1843;p10"/>
              <p:cNvGrpSpPr/>
              <p:nvPr/>
            </p:nvGrpSpPr>
            <p:grpSpPr>
              <a:xfrm rot="5400000">
                <a:off x="2837024" y="999870"/>
                <a:ext cx="2310680" cy="574663"/>
                <a:chOff x="5524500" y="3286125"/>
                <a:chExt cx="1143618" cy="284416"/>
              </a:xfrm>
            </p:grpSpPr>
            <p:sp>
              <p:nvSpPr>
                <p:cNvPr id="1844" name="Google Shape;1844;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45" name="Google Shape;1845;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46" name="Google Shape;1846;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47" name="Google Shape;1847;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48" name="Google Shape;1848;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49" name="Google Shape;1849;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50" name="Google Shape;1850;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51" name="Google Shape;1851;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52" name="Google Shape;1852;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grpSp>
          <p:nvGrpSpPr>
            <p:cNvPr id="1853" name="Google Shape;1853;p10"/>
            <p:cNvGrpSpPr/>
            <p:nvPr/>
          </p:nvGrpSpPr>
          <p:grpSpPr>
            <a:xfrm>
              <a:off x="195008" y="191419"/>
              <a:ext cx="2336080" cy="2191797"/>
              <a:chOff x="195008" y="237981"/>
              <a:chExt cx="2336080" cy="2191797"/>
            </a:xfrm>
          </p:grpSpPr>
          <p:grpSp>
            <p:nvGrpSpPr>
              <p:cNvPr id="1854" name="Google Shape;1854;p10"/>
              <p:cNvGrpSpPr/>
              <p:nvPr/>
            </p:nvGrpSpPr>
            <p:grpSpPr>
              <a:xfrm>
                <a:off x="207708" y="237981"/>
                <a:ext cx="2310680" cy="574663"/>
                <a:chOff x="5524500" y="3286125"/>
                <a:chExt cx="1143618" cy="284416"/>
              </a:xfrm>
            </p:grpSpPr>
            <p:sp>
              <p:nvSpPr>
                <p:cNvPr id="1855" name="Google Shape;1855;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56" name="Google Shape;1856;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57" name="Google Shape;1857;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58" name="Google Shape;1858;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59" name="Google Shape;1859;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60" name="Google Shape;1860;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61" name="Google Shape;1861;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62" name="Google Shape;1862;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63" name="Google Shape;1863;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nvGrpSpPr>
              <p:cNvPr id="1864" name="Google Shape;1864;p10"/>
              <p:cNvGrpSpPr/>
              <p:nvPr/>
            </p:nvGrpSpPr>
            <p:grpSpPr>
              <a:xfrm>
                <a:off x="220408" y="1046548"/>
                <a:ext cx="2310680" cy="574663"/>
                <a:chOff x="5524500" y="3286125"/>
                <a:chExt cx="1143618" cy="284416"/>
              </a:xfrm>
            </p:grpSpPr>
            <p:sp>
              <p:nvSpPr>
                <p:cNvPr id="1865" name="Google Shape;1865;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66" name="Google Shape;1866;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67" name="Google Shape;1867;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68" name="Google Shape;1868;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69" name="Google Shape;1869;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70" name="Google Shape;1870;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71" name="Google Shape;1871;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72" name="Google Shape;1872;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73" name="Google Shape;1873;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nvGrpSpPr>
              <p:cNvPr id="1874" name="Google Shape;1874;p10"/>
              <p:cNvGrpSpPr/>
              <p:nvPr/>
            </p:nvGrpSpPr>
            <p:grpSpPr>
              <a:xfrm>
                <a:off x="195008" y="1855115"/>
                <a:ext cx="2310680" cy="574663"/>
                <a:chOff x="5524500" y="3286125"/>
                <a:chExt cx="1143618" cy="284416"/>
              </a:xfrm>
            </p:grpSpPr>
            <p:sp>
              <p:nvSpPr>
                <p:cNvPr id="1875" name="Google Shape;1875;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76" name="Google Shape;1876;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77" name="Google Shape;1877;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78" name="Google Shape;1878;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79" name="Google Shape;1879;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80" name="Google Shape;1880;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81" name="Google Shape;1881;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82" name="Google Shape;1882;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83" name="Google Shape;1883;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grpSp>
      <p:grpSp>
        <p:nvGrpSpPr>
          <p:cNvPr id="1884" name="Google Shape;1884;p10"/>
          <p:cNvGrpSpPr/>
          <p:nvPr/>
        </p:nvGrpSpPr>
        <p:grpSpPr>
          <a:xfrm>
            <a:off x="-249680" y="219369"/>
            <a:ext cx="2297636" cy="4107876"/>
            <a:chOff x="195008" y="131861"/>
            <a:chExt cx="4084687" cy="2310680"/>
          </a:xfrm>
        </p:grpSpPr>
        <p:grpSp>
          <p:nvGrpSpPr>
            <p:cNvPr id="1885" name="Google Shape;1885;p10"/>
            <p:cNvGrpSpPr/>
            <p:nvPr/>
          </p:nvGrpSpPr>
          <p:grpSpPr>
            <a:xfrm>
              <a:off x="2900700" y="131861"/>
              <a:ext cx="1378996" cy="2310680"/>
              <a:chOff x="2900700" y="131861"/>
              <a:chExt cx="1378996" cy="2310680"/>
            </a:xfrm>
          </p:grpSpPr>
          <p:grpSp>
            <p:nvGrpSpPr>
              <p:cNvPr id="1886" name="Google Shape;1886;p10"/>
              <p:cNvGrpSpPr/>
              <p:nvPr/>
            </p:nvGrpSpPr>
            <p:grpSpPr>
              <a:xfrm rot="5400000">
                <a:off x="2032691" y="999870"/>
                <a:ext cx="2310680" cy="574663"/>
                <a:chOff x="5524500" y="3286125"/>
                <a:chExt cx="1143618" cy="284416"/>
              </a:xfrm>
            </p:grpSpPr>
            <p:sp>
              <p:nvSpPr>
                <p:cNvPr id="1887" name="Google Shape;1887;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88" name="Google Shape;1888;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89" name="Google Shape;1889;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90" name="Google Shape;1890;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91" name="Google Shape;1891;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92" name="Google Shape;1892;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93" name="Google Shape;1893;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94" name="Google Shape;1894;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95" name="Google Shape;1895;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nvGrpSpPr>
              <p:cNvPr id="1896" name="Google Shape;1896;p10"/>
              <p:cNvGrpSpPr/>
              <p:nvPr/>
            </p:nvGrpSpPr>
            <p:grpSpPr>
              <a:xfrm rot="5400000">
                <a:off x="2837024" y="999870"/>
                <a:ext cx="2310680" cy="574663"/>
                <a:chOff x="5524500" y="3286125"/>
                <a:chExt cx="1143618" cy="284416"/>
              </a:xfrm>
            </p:grpSpPr>
            <p:sp>
              <p:nvSpPr>
                <p:cNvPr id="1897" name="Google Shape;1897;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98" name="Google Shape;1898;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899" name="Google Shape;1899;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00" name="Google Shape;1900;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01" name="Google Shape;1901;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02" name="Google Shape;1902;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03" name="Google Shape;1903;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04" name="Google Shape;1904;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05" name="Google Shape;1905;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grpSp>
          <p:nvGrpSpPr>
            <p:cNvPr id="1906" name="Google Shape;1906;p10"/>
            <p:cNvGrpSpPr/>
            <p:nvPr/>
          </p:nvGrpSpPr>
          <p:grpSpPr>
            <a:xfrm>
              <a:off x="195008" y="191419"/>
              <a:ext cx="2336080" cy="2191797"/>
              <a:chOff x="195008" y="237981"/>
              <a:chExt cx="2336080" cy="2191797"/>
            </a:xfrm>
          </p:grpSpPr>
          <p:grpSp>
            <p:nvGrpSpPr>
              <p:cNvPr id="1907" name="Google Shape;1907;p10"/>
              <p:cNvGrpSpPr/>
              <p:nvPr/>
            </p:nvGrpSpPr>
            <p:grpSpPr>
              <a:xfrm>
                <a:off x="207708" y="237981"/>
                <a:ext cx="2310680" cy="574663"/>
                <a:chOff x="5524500" y="3286125"/>
                <a:chExt cx="1143618" cy="284416"/>
              </a:xfrm>
            </p:grpSpPr>
            <p:sp>
              <p:nvSpPr>
                <p:cNvPr id="1908" name="Google Shape;1908;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09" name="Google Shape;1909;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10" name="Google Shape;1910;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11" name="Google Shape;1911;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12" name="Google Shape;1912;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13" name="Google Shape;1913;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14" name="Google Shape;1914;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15" name="Google Shape;1915;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16" name="Google Shape;1916;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nvGrpSpPr>
              <p:cNvPr id="1917" name="Google Shape;1917;p10"/>
              <p:cNvGrpSpPr/>
              <p:nvPr/>
            </p:nvGrpSpPr>
            <p:grpSpPr>
              <a:xfrm>
                <a:off x="220408" y="1046548"/>
                <a:ext cx="2310680" cy="574663"/>
                <a:chOff x="5524500" y="3286125"/>
                <a:chExt cx="1143618" cy="284416"/>
              </a:xfrm>
            </p:grpSpPr>
            <p:sp>
              <p:nvSpPr>
                <p:cNvPr id="1918" name="Google Shape;1918;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19" name="Google Shape;1919;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20" name="Google Shape;1920;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21" name="Google Shape;1921;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22" name="Google Shape;1922;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23" name="Google Shape;1923;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24" name="Google Shape;1924;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25" name="Google Shape;1925;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26" name="Google Shape;1926;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nvGrpSpPr>
              <p:cNvPr id="1927" name="Google Shape;1927;p10"/>
              <p:cNvGrpSpPr/>
              <p:nvPr/>
            </p:nvGrpSpPr>
            <p:grpSpPr>
              <a:xfrm>
                <a:off x="195008" y="1855115"/>
                <a:ext cx="2310680" cy="574663"/>
                <a:chOff x="5524500" y="3286125"/>
                <a:chExt cx="1143618" cy="284416"/>
              </a:xfrm>
            </p:grpSpPr>
            <p:sp>
              <p:nvSpPr>
                <p:cNvPr id="1928" name="Google Shape;1928;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29" name="Google Shape;1929;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30" name="Google Shape;1930;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31" name="Google Shape;1931;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32" name="Google Shape;1932;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33" name="Google Shape;1933;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34" name="Google Shape;1934;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35" name="Google Shape;1935;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36" name="Google Shape;1936;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grpSp>
      <p:grpSp>
        <p:nvGrpSpPr>
          <p:cNvPr id="1937" name="Google Shape;1937;p10"/>
          <p:cNvGrpSpPr/>
          <p:nvPr/>
        </p:nvGrpSpPr>
        <p:grpSpPr>
          <a:xfrm>
            <a:off x="2229201" y="219369"/>
            <a:ext cx="2297636" cy="4107876"/>
            <a:chOff x="195008" y="131861"/>
            <a:chExt cx="4084687" cy="2310680"/>
          </a:xfrm>
        </p:grpSpPr>
        <p:grpSp>
          <p:nvGrpSpPr>
            <p:cNvPr id="1938" name="Google Shape;1938;p10"/>
            <p:cNvGrpSpPr/>
            <p:nvPr/>
          </p:nvGrpSpPr>
          <p:grpSpPr>
            <a:xfrm>
              <a:off x="2900700" y="131861"/>
              <a:ext cx="1378996" cy="2310680"/>
              <a:chOff x="2900700" y="131861"/>
              <a:chExt cx="1378996" cy="2310680"/>
            </a:xfrm>
          </p:grpSpPr>
          <p:grpSp>
            <p:nvGrpSpPr>
              <p:cNvPr id="1939" name="Google Shape;1939;p10"/>
              <p:cNvGrpSpPr/>
              <p:nvPr/>
            </p:nvGrpSpPr>
            <p:grpSpPr>
              <a:xfrm rot="5400000">
                <a:off x="2032691" y="999870"/>
                <a:ext cx="2310680" cy="574663"/>
                <a:chOff x="5524500" y="3286125"/>
                <a:chExt cx="1143618" cy="284416"/>
              </a:xfrm>
            </p:grpSpPr>
            <p:sp>
              <p:nvSpPr>
                <p:cNvPr id="1940" name="Google Shape;1940;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41" name="Google Shape;1941;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42" name="Google Shape;1942;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43" name="Google Shape;1943;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44" name="Google Shape;1944;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45" name="Google Shape;1945;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46" name="Google Shape;1946;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47" name="Google Shape;1947;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48" name="Google Shape;1948;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nvGrpSpPr>
              <p:cNvPr id="1949" name="Google Shape;1949;p10"/>
              <p:cNvGrpSpPr/>
              <p:nvPr/>
            </p:nvGrpSpPr>
            <p:grpSpPr>
              <a:xfrm rot="5400000">
                <a:off x="2837024" y="999870"/>
                <a:ext cx="2310680" cy="574663"/>
                <a:chOff x="5524500" y="3286125"/>
                <a:chExt cx="1143618" cy="284416"/>
              </a:xfrm>
            </p:grpSpPr>
            <p:sp>
              <p:nvSpPr>
                <p:cNvPr id="1950" name="Google Shape;1950;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51" name="Google Shape;1951;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52" name="Google Shape;1952;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53" name="Google Shape;1953;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54" name="Google Shape;1954;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55" name="Google Shape;1955;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56" name="Google Shape;1956;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57" name="Google Shape;1957;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58" name="Google Shape;1958;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grpSp>
          <p:nvGrpSpPr>
            <p:cNvPr id="1959" name="Google Shape;1959;p10"/>
            <p:cNvGrpSpPr/>
            <p:nvPr/>
          </p:nvGrpSpPr>
          <p:grpSpPr>
            <a:xfrm>
              <a:off x="195008" y="191419"/>
              <a:ext cx="2336080" cy="2191797"/>
              <a:chOff x="195008" y="237981"/>
              <a:chExt cx="2336080" cy="2191797"/>
            </a:xfrm>
          </p:grpSpPr>
          <p:grpSp>
            <p:nvGrpSpPr>
              <p:cNvPr id="1960" name="Google Shape;1960;p10"/>
              <p:cNvGrpSpPr/>
              <p:nvPr/>
            </p:nvGrpSpPr>
            <p:grpSpPr>
              <a:xfrm>
                <a:off x="207708" y="237981"/>
                <a:ext cx="2310680" cy="574663"/>
                <a:chOff x="5524500" y="3286125"/>
                <a:chExt cx="1143618" cy="284416"/>
              </a:xfrm>
            </p:grpSpPr>
            <p:sp>
              <p:nvSpPr>
                <p:cNvPr id="1961" name="Google Shape;1961;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62" name="Google Shape;1962;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63" name="Google Shape;1963;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64" name="Google Shape;1964;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65" name="Google Shape;1965;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66" name="Google Shape;1966;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67" name="Google Shape;1967;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68" name="Google Shape;1968;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69" name="Google Shape;1969;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nvGrpSpPr>
              <p:cNvPr id="1970" name="Google Shape;1970;p10"/>
              <p:cNvGrpSpPr/>
              <p:nvPr/>
            </p:nvGrpSpPr>
            <p:grpSpPr>
              <a:xfrm>
                <a:off x="220408" y="1046548"/>
                <a:ext cx="2310680" cy="574663"/>
                <a:chOff x="5524500" y="3286125"/>
                <a:chExt cx="1143618" cy="284416"/>
              </a:xfrm>
            </p:grpSpPr>
            <p:sp>
              <p:nvSpPr>
                <p:cNvPr id="1971" name="Google Shape;1971;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72" name="Google Shape;1972;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73" name="Google Shape;1973;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74" name="Google Shape;1974;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75" name="Google Shape;1975;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76" name="Google Shape;1976;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77" name="Google Shape;1977;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78" name="Google Shape;1978;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79" name="Google Shape;1979;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nvGrpSpPr>
              <p:cNvPr id="1980" name="Google Shape;1980;p10"/>
              <p:cNvGrpSpPr/>
              <p:nvPr/>
            </p:nvGrpSpPr>
            <p:grpSpPr>
              <a:xfrm>
                <a:off x="195008" y="1855115"/>
                <a:ext cx="2310680" cy="574663"/>
                <a:chOff x="5524500" y="3286125"/>
                <a:chExt cx="1143618" cy="284416"/>
              </a:xfrm>
            </p:grpSpPr>
            <p:sp>
              <p:nvSpPr>
                <p:cNvPr id="1981" name="Google Shape;1981;p10"/>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82" name="Google Shape;1982;p10"/>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83" name="Google Shape;1983;p10"/>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84" name="Google Shape;1984;p10"/>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85" name="Google Shape;1985;p10"/>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86" name="Google Shape;1986;p10"/>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87" name="Google Shape;1987;p10"/>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88" name="Google Shape;1988;p10"/>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sp>
              <p:nvSpPr>
                <p:cNvPr id="1989" name="Google Shape;1989;p10"/>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788" b="0" i="0" u="none" strike="noStrike" cap="none">
                    <a:solidFill>
                      <a:srgbClr val="000000"/>
                    </a:solidFill>
                    <a:latin typeface="Arial"/>
                    <a:ea typeface="Arial"/>
                    <a:cs typeface="Arial"/>
                    <a:sym typeface="Arial"/>
                  </a:endParaRPr>
                </a:p>
              </p:txBody>
            </p:sp>
          </p:grpSp>
        </p:grpSp>
      </p:grpSp>
      <p:sp>
        <p:nvSpPr>
          <p:cNvPr id="1990" name="Google Shape;1990;p10"/>
          <p:cNvSpPr/>
          <p:nvPr/>
        </p:nvSpPr>
        <p:spPr>
          <a:xfrm>
            <a:off x="330587" y="950011"/>
            <a:ext cx="5186025" cy="10736533"/>
          </a:xfrm>
          <a:prstGeom prst="rect">
            <a:avLst/>
          </a:prstGeom>
          <a:solidFill>
            <a:schemeClr val="accent2"/>
          </a:solidFill>
          <a:ln>
            <a:noFill/>
          </a:ln>
          <a:effectLst>
            <a:outerShdw blurRad="50800" dist="38100" dir="2700000" algn="tl" rotWithShape="0">
              <a:srgbClr val="000000">
                <a:alpha val="40000"/>
              </a:srgbClr>
            </a:outerShdw>
          </a:effectLst>
        </p:spPr>
        <p:txBody>
          <a:bodyPr spcFirstLastPara="1" wrap="square" lIns="51427" tIns="25706" rIns="51427" bIns="25706"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013" b="0" i="0" u="none" strike="noStrike" cap="none">
              <a:solidFill>
                <a:srgbClr val="FFFFFF"/>
              </a:solidFill>
              <a:latin typeface="Calibri"/>
              <a:ea typeface="Calibri"/>
              <a:cs typeface="Calibri"/>
              <a:sym typeface="Calibri"/>
            </a:endParaRPr>
          </a:p>
        </p:txBody>
      </p:sp>
      <p:sp>
        <p:nvSpPr>
          <p:cNvPr id="1991" name="Google Shape;1991;p10"/>
          <p:cNvSpPr txBox="1">
            <a:spLocks noGrp="1"/>
          </p:cNvSpPr>
          <p:nvPr>
            <p:ph type="title"/>
          </p:nvPr>
        </p:nvSpPr>
        <p:spPr>
          <a:xfrm>
            <a:off x="435305" y="3625244"/>
            <a:ext cx="4007306" cy="2695467"/>
          </a:xfrm>
          <a:prstGeom prst="rect">
            <a:avLst/>
          </a:prstGeom>
        </p:spPr>
        <p:txBody>
          <a:bodyPr spcFirstLastPara="1" wrap="square" lIns="121900" tIns="121900" rIns="121900" bIns="121900" anchor="ctr" anchorCtr="0">
            <a:noAutofit/>
          </a:bodyPr>
          <a:lstStyle>
            <a:lvl1pPr marL="0" marR="0" lvl="0" indent="0" rtl="0">
              <a:lnSpc>
                <a:spcPct val="100000"/>
              </a:lnSpc>
              <a:spcBef>
                <a:spcPts val="0"/>
              </a:spcBef>
              <a:spcAft>
                <a:spcPts val="0"/>
              </a:spcAft>
              <a:buClr>
                <a:schemeClr val="dk1"/>
              </a:buClr>
              <a:buSzPts val="6000"/>
              <a:buFont typeface="Aldrich"/>
              <a:buNone/>
              <a:defRPr sz="3375"/>
            </a:lvl1pPr>
            <a:lvl2pPr lvl="1"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6000"/>
              <a:buFont typeface="Abril Fatface"/>
              <a:buNone/>
              <a:defRPr sz="3375">
                <a:solidFill>
                  <a:schemeClr val="dk1"/>
                </a:solidFill>
                <a:latin typeface="Abril Fatface"/>
                <a:ea typeface="Abril Fatface"/>
                <a:cs typeface="Abril Fatface"/>
                <a:sym typeface="Abril Fatface"/>
              </a:defRPr>
            </a:lvl9pPr>
          </a:lstStyle>
          <a:p>
            <a:endParaRPr/>
          </a:p>
        </p:txBody>
      </p:sp>
      <p:sp>
        <p:nvSpPr>
          <p:cNvPr id="1992" name="Google Shape;1992;p10"/>
          <p:cNvSpPr txBox="1">
            <a:spLocks noGrp="1"/>
          </p:cNvSpPr>
          <p:nvPr>
            <p:ph type="body" idx="1"/>
          </p:nvPr>
        </p:nvSpPr>
        <p:spPr>
          <a:xfrm>
            <a:off x="435305" y="6320711"/>
            <a:ext cx="3667275" cy="4446933"/>
          </a:xfrm>
          <a:prstGeom prst="rect">
            <a:avLst/>
          </a:prstGeom>
        </p:spPr>
        <p:txBody>
          <a:bodyPr spcFirstLastPara="1" wrap="square" lIns="121900" tIns="121900" rIns="121900" bIns="121900" anchor="ctr" anchorCtr="0">
            <a:noAutofit/>
          </a:bodyPr>
          <a:lstStyle>
            <a:lvl1pPr marL="257175" lvl="0" indent="-196453" rtl="0">
              <a:spcBef>
                <a:spcPts val="0"/>
              </a:spcBef>
              <a:spcAft>
                <a:spcPts val="0"/>
              </a:spcAft>
              <a:buSzPts val="1900"/>
              <a:buChar char="●"/>
              <a:defRPr/>
            </a:lvl1pPr>
            <a:lvl2pPr marL="514350" lvl="1" indent="-196453" rtl="0">
              <a:spcBef>
                <a:spcPts val="1181"/>
              </a:spcBef>
              <a:spcAft>
                <a:spcPts val="0"/>
              </a:spcAft>
              <a:buSzPts val="1900"/>
              <a:buChar char="○"/>
              <a:defRPr/>
            </a:lvl2pPr>
            <a:lvl3pPr marL="771525" lvl="2" indent="-196453" rtl="0">
              <a:spcBef>
                <a:spcPts val="1181"/>
              </a:spcBef>
              <a:spcAft>
                <a:spcPts val="0"/>
              </a:spcAft>
              <a:buSzPts val="1900"/>
              <a:buChar char="■"/>
              <a:defRPr/>
            </a:lvl3pPr>
            <a:lvl4pPr marL="1028700" lvl="3" indent="-196453" rtl="0">
              <a:spcBef>
                <a:spcPts val="1181"/>
              </a:spcBef>
              <a:spcAft>
                <a:spcPts val="0"/>
              </a:spcAft>
              <a:buSzPts val="1900"/>
              <a:buChar char="●"/>
              <a:defRPr/>
            </a:lvl4pPr>
            <a:lvl5pPr marL="1285875" lvl="4" indent="-196453" rtl="0">
              <a:spcBef>
                <a:spcPts val="1181"/>
              </a:spcBef>
              <a:spcAft>
                <a:spcPts val="0"/>
              </a:spcAft>
              <a:buSzPts val="1900"/>
              <a:buChar char="○"/>
              <a:defRPr/>
            </a:lvl5pPr>
            <a:lvl6pPr marL="1543050" lvl="5" indent="-196453" rtl="0">
              <a:spcBef>
                <a:spcPts val="1181"/>
              </a:spcBef>
              <a:spcAft>
                <a:spcPts val="0"/>
              </a:spcAft>
              <a:buSzPts val="1900"/>
              <a:buChar char="■"/>
              <a:defRPr/>
            </a:lvl6pPr>
            <a:lvl7pPr marL="1800225" lvl="6" indent="-196453" rtl="0">
              <a:spcBef>
                <a:spcPts val="1181"/>
              </a:spcBef>
              <a:spcAft>
                <a:spcPts val="0"/>
              </a:spcAft>
              <a:buSzPts val="1900"/>
              <a:buChar char="●"/>
              <a:defRPr/>
            </a:lvl7pPr>
            <a:lvl8pPr marL="2057400" lvl="7" indent="-196453" rtl="0">
              <a:spcBef>
                <a:spcPts val="1181"/>
              </a:spcBef>
              <a:spcAft>
                <a:spcPts val="0"/>
              </a:spcAft>
              <a:buSzPts val="1900"/>
              <a:buChar char="○"/>
              <a:defRPr/>
            </a:lvl8pPr>
            <a:lvl9pPr marL="2314575" lvl="8" indent="-196453" rtl="0">
              <a:spcBef>
                <a:spcPts val="1181"/>
              </a:spcBef>
              <a:spcAft>
                <a:spcPts val="1181"/>
              </a:spcAft>
              <a:buSzPts val="1900"/>
              <a:buChar char="■"/>
              <a:defRPr/>
            </a:lvl9pPr>
          </a:lstStyle>
          <a:p>
            <a:endParaRPr/>
          </a:p>
        </p:txBody>
      </p:sp>
      <p:sp>
        <p:nvSpPr>
          <p:cNvPr id="1993" name="Google Shape;1993;p10"/>
          <p:cNvSpPr/>
          <p:nvPr/>
        </p:nvSpPr>
        <p:spPr>
          <a:xfrm rot="5400000">
            <a:off x="-861969" y="10677550"/>
            <a:ext cx="2011280" cy="64456"/>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51427" tIns="25706" rIns="51427" bIns="25706" anchor="ctr" anchorCtr="0">
            <a:noAutofit/>
          </a:bodyPr>
          <a:lstStyle/>
          <a:p>
            <a:pPr marL="0" marR="0" lvl="0" indent="0" algn="l" rtl="0">
              <a:spcBef>
                <a:spcPts val="0"/>
              </a:spcBef>
              <a:spcAft>
                <a:spcPts val="0"/>
              </a:spcAft>
              <a:buNone/>
            </a:pPr>
            <a:endParaRPr sz="1013">
              <a:solidFill>
                <a:srgbClr val="000000"/>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33775" y="1054875"/>
            <a:ext cx="6390394" cy="1357333"/>
          </a:xfrm>
          <a:prstGeom prst="rect">
            <a:avLst/>
          </a:prstGeom>
          <a:noFill/>
          <a:ln>
            <a:noFill/>
          </a:ln>
        </p:spPr>
        <p:txBody>
          <a:bodyPr spcFirstLastPara="1" wrap="square" lIns="121900" tIns="121900" rIns="121900" bIns="121900" anchor="t" anchorCtr="0">
            <a:noAutofit/>
          </a:bodyPr>
          <a:lstStyle>
            <a:lvl1pPr lvl="0">
              <a:spcBef>
                <a:spcPts val="0"/>
              </a:spcBef>
              <a:spcAft>
                <a:spcPts val="0"/>
              </a:spcAft>
              <a:buClr>
                <a:schemeClr val="dk1"/>
              </a:buClr>
              <a:buSzPts val="4000"/>
              <a:buFont typeface="Mountains of Christmas"/>
              <a:buNone/>
              <a:defRPr sz="4000" b="1">
                <a:solidFill>
                  <a:schemeClr val="dk1"/>
                </a:solidFill>
                <a:latin typeface="Mountains of Christmas"/>
                <a:ea typeface="Mountains of Christmas"/>
                <a:cs typeface="Mountains of Christmas"/>
                <a:sym typeface="Mountains of Christmas"/>
              </a:defRPr>
            </a:lvl1pPr>
            <a:lvl2pPr lvl="1">
              <a:spcBef>
                <a:spcPts val="0"/>
              </a:spcBef>
              <a:spcAft>
                <a:spcPts val="0"/>
              </a:spcAft>
              <a:buClr>
                <a:schemeClr val="dk1"/>
              </a:buClr>
              <a:buSzPts val="4000"/>
              <a:buFont typeface="Mountains of Christmas"/>
              <a:buNone/>
              <a:defRPr sz="4000" b="1">
                <a:solidFill>
                  <a:schemeClr val="dk1"/>
                </a:solidFill>
                <a:latin typeface="Mountains of Christmas"/>
                <a:ea typeface="Mountains of Christmas"/>
                <a:cs typeface="Mountains of Christmas"/>
                <a:sym typeface="Mountains of Christmas"/>
              </a:defRPr>
            </a:lvl2pPr>
            <a:lvl3pPr lvl="2">
              <a:spcBef>
                <a:spcPts val="0"/>
              </a:spcBef>
              <a:spcAft>
                <a:spcPts val="0"/>
              </a:spcAft>
              <a:buClr>
                <a:schemeClr val="dk1"/>
              </a:buClr>
              <a:buSzPts val="4000"/>
              <a:buFont typeface="Mountains of Christmas"/>
              <a:buNone/>
              <a:defRPr sz="4000" b="1">
                <a:solidFill>
                  <a:schemeClr val="dk1"/>
                </a:solidFill>
                <a:latin typeface="Mountains of Christmas"/>
                <a:ea typeface="Mountains of Christmas"/>
                <a:cs typeface="Mountains of Christmas"/>
                <a:sym typeface="Mountains of Christmas"/>
              </a:defRPr>
            </a:lvl3pPr>
            <a:lvl4pPr lvl="3">
              <a:spcBef>
                <a:spcPts val="0"/>
              </a:spcBef>
              <a:spcAft>
                <a:spcPts val="0"/>
              </a:spcAft>
              <a:buClr>
                <a:schemeClr val="dk1"/>
              </a:buClr>
              <a:buSzPts val="4000"/>
              <a:buFont typeface="Mountains of Christmas"/>
              <a:buNone/>
              <a:defRPr sz="4000" b="1">
                <a:solidFill>
                  <a:schemeClr val="dk1"/>
                </a:solidFill>
                <a:latin typeface="Mountains of Christmas"/>
                <a:ea typeface="Mountains of Christmas"/>
                <a:cs typeface="Mountains of Christmas"/>
                <a:sym typeface="Mountains of Christmas"/>
              </a:defRPr>
            </a:lvl4pPr>
            <a:lvl5pPr lvl="4">
              <a:spcBef>
                <a:spcPts val="0"/>
              </a:spcBef>
              <a:spcAft>
                <a:spcPts val="0"/>
              </a:spcAft>
              <a:buClr>
                <a:schemeClr val="dk1"/>
              </a:buClr>
              <a:buSzPts val="4000"/>
              <a:buFont typeface="Mountains of Christmas"/>
              <a:buNone/>
              <a:defRPr sz="4000" b="1">
                <a:solidFill>
                  <a:schemeClr val="dk1"/>
                </a:solidFill>
                <a:latin typeface="Mountains of Christmas"/>
                <a:ea typeface="Mountains of Christmas"/>
                <a:cs typeface="Mountains of Christmas"/>
                <a:sym typeface="Mountains of Christmas"/>
              </a:defRPr>
            </a:lvl5pPr>
            <a:lvl6pPr lvl="5">
              <a:spcBef>
                <a:spcPts val="0"/>
              </a:spcBef>
              <a:spcAft>
                <a:spcPts val="0"/>
              </a:spcAft>
              <a:buClr>
                <a:schemeClr val="dk1"/>
              </a:buClr>
              <a:buSzPts val="4000"/>
              <a:buFont typeface="Mountains of Christmas"/>
              <a:buNone/>
              <a:defRPr sz="4000" b="1">
                <a:solidFill>
                  <a:schemeClr val="dk1"/>
                </a:solidFill>
                <a:latin typeface="Mountains of Christmas"/>
                <a:ea typeface="Mountains of Christmas"/>
                <a:cs typeface="Mountains of Christmas"/>
                <a:sym typeface="Mountains of Christmas"/>
              </a:defRPr>
            </a:lvl6pPr>
            <a:lvl7pPr lvl="6">
              <a:spcBef>
                <a:spcPts val="0"/>
              </a:spcBef>
              <a:spcAft>
                <a:spcPts val="0"/>
              </a:spcAft>
              <a:buClr>
                <a:schemeClr val="dk1"/>
              </a:buClr>
              <a:buSzPts val="4000"/>
              <a:buFont typeface="Mountains of Christmas"/>
              <a:buNone/>
              <a:defRPr sz="4000" b="1">
                <a:solidFill>
                  <a:schemeClr val="dk1"/>
                </a:solidFill>
                <a:latin typeface="Mountains of Christmas"/>
                <a:ea typeface="Mountains of Christmas"/>
                <a:cs typeface="Mountains of Christmas"/>
                <a:sym typeface="Mountains of Christmas"/>
              </a:defRPr>
            </a:lvl7pPr>
            <a:lvl8pPr lvl="7">
              <a:spcBef>
                <a:spcPts val="0"/>
              </a:spcBef>
              <a:spcAft>
                <a:spcPts val="0"/>
              </a:spcAft>
              <a:buClr>
                <a:schemeClr val="dk1"/>
              </a:buClr>
              <a:buSzPts val="4000"/>
              <a:buFont typeface="Mountains of Christmas"/>
              <a:buNone/>
              <a:defRPr sz="4000" b="1">
                <a:solidFill>
                  <a:schemeClr val="dk1"/>
                </a:solidFill>
                <a:latin typeface="Mountains of Christmas"/>
                <a:ea typeface="Mountains of Christmas"/>
                <a:cs typeface="Mountains of Christmas"/>
                <a:sym typeface="Mountains of Christmas"/>
              </a:defRPr>
            </a:lvl8pPr>
            <a:lvl9pPr lvl="8">
              <a:spcBef>
                <a:spcPts val="0"/>
              </a:spcBef>
              <a:spcAft>
                <a:spcPts val="0"/>
              </a:spcAft>
              <a:buClr>
                <a:schemeClr val="dk1"/>
              </a:buClr>
              <a:buSzPts val="4000"/>
              <a:buFont typeface="Mountains of Christmas"/>
              <a:buNone/>
              <a:defRPr sz="4000" b="1">
                <a:solidFill>
                  <a:schemeClr val="dk1"/>
                </a:solidFill>
                <a:latin typeface="Mountains of Christmas"/>
                <a:ea typeface="Mountains of Christmas"/>
                <a:cs typeface="Mountains of Christmas"/>
                <a:sym typeface="Mountains of Christmas"/>
              </a:defRPr>
            </a:lvl9pPr>
          </a:lstStyle>
          <a:p>
            <a:endParaRPr/>
          </a:p>
        </p:txBody>
      </p:sp>
      <p:sp>
        <p:nvSpPr>
          <p:cNvPr id="7" name="Google Shape;7;p1"/>
          <p:cNvSpPr txBox="1">
            <a:spLocks noGrp="1"/>
          </p:cNvSpPr>
          <p:nvPr>
            <p:ph type="body" idx="1"/>
          </p:nvPr>
        </p:nvSpPr>
        <p:spPr>
          <a:xfrm>
            <a:off x="233775" y="2731792"/>
            <a:ext cx="6390394" cy="8098133"/>
          </a:xfrm>
          <a:prstGeom prst="rect">
            <a:avLst/>
          </a:prstGeom>
          <a:noFill/>
          <a:ln>
            <a:noFill/>
          </a:ln>
        </p:spPr>
        <p:txBody>
          <a:bodyPr spcFirstLastPara="1" wrap="square" lIns="121900" tIns="121900" rIns="121900" bIns="121900" anchor="t" anchorCtr="0">
            <a:noAutofit/>
          </a:bodyPr>
          <a:lstStyle>
            <a:lvl1pPr marL="457200" lvl="0" indent="-349250">
              <a:lnSpc>
                <a:spcPct val="115000"/>
              </a:lnSpc>
              <a:spcBef>
                <a:spcPts val="0"/>
              </a:spcBef>
              <a:spcAft>
                <a:spcPts val="0"/>
              </a:spcAft>
              <a:buClr>
                <a:schemeClr val="dk2"/>
              </a:buClr>
              <a:buSzPts val="1900"/>
              <a:buFont typeface="DM Sans"/>
              <a:buChar char="●"/>
              <a:defRPr sz="1900">
                <a:solidFill>
                  <a:schemeClr val="dk2"/>
                </a:solidFill>
                <a:latin typeface="DM Sans"/>
                <a:ea typeface="DM Sans"/>
                <a:cs typeface="DM Sans"/>
                <a:sym typeface="DM Sans"/>
              </a:defRPr>
            </a:lvl1pPr>
            <a:lvl2pPr marL="914400" lvl="1"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2pPr>
            <a:lvl3pPr marL="1371600" lvl="2"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3pPr>
            <a:lvl4pPr marL="1828800" lvl="3"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4pPr>
            <a:lvl5pPr marL="2286000" lvl="4"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5pPr>
            <a:lvl6pPr marL="2743200" lvl="5"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6pPr>
            <a:lvl7pPr marL="3200400" lvl="6"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7pPr>
            <a:lvl8pPr marL="3657600" lvl="7" indent="-349250">
              <a:lnSpc>
                <a:spcPct val="115000"/>
              </a:lnSpc>
              <a:spcBef>
                <a:spcPts val="2100"/>
              </a:spcBef>
              <a:spcAft>
                <a:spcPts val="0"/>
              </a:spcAft>
              <a:buClr>
                <a:schemeClr val="dk2"/>
              </a:buClr>
              <a:buSzPts val="1900"/>
              <a:buFont typeface="DM Sans"/>
              <a:buChar char="○"/>
              <a:defRPr sz="1900">
                <a:solidFill>
                  <a:schemeClr val="dk2"/>
                </a:solidFill>
                <a:latin typeface="DM Sans"/>
                <a:ea typeface="DM Sans"/>
                <a:cs typeface="DM Sans"/>
                <a:sym typeface="DM Sans"/>
              </a:defRPr>
            </a:lvl8pPr>
            <a:lvl9pPr marL="4114800" lvl="8" indent="-349250">
              <a:lnSpc>
                <a:spcPct val="115000"/>
              </a:lnSpc>
              <a:spcBef>
                <a:spcPts val="2100"/>
              </a:spcBef>
              <a:spcAft>
                <a:spcPts val="2100"/>
              </a:spcAft>
              <a:buClr>
                <a:schemeClr val="dk2"/>
              </a:buClr>
              <a:buSzPts val="1900"/>
              <a:buFont typeface="DM Sans"/>
              <a:buChar char="■"/>
              <a:defRPr sz="1900">
                <a:solidFill>
                  <a:schemeClr val="dk2"/>
                </a:solidFill>
                <a:latin typeface="DM Sans"/>
                <a:ea typeface="DM Sans"/>
                <a:cs typeface="DM Sans"/>
                <a:sym typeface="DM Sans"/>
              </a:defRPr>
            </a:lvl9pPr>
          </a:lstStyle>
          <a:p>
            <a:endParaRPr/>
          </a:p>
        </p:txBody>
      </p:sp>
      <p:sp>
        <p:nvSpPr>
          <p:cNvPr id="8" name="Google Shape;8;p1"/>
          <p:cNvSpPr txBox="1">
            <a:spLocks noGrp="1"/>
          </p:cNvSpPr>
          <p:nvPr>
            <p:ph type="sldNum" idx="12"/>
          </p:nvPr>
        </p:nvSpPr>
        <p:spPr>
          <a:xfrm>
            <a:off x="6354343" y="11053550"/>
            <a:ext cx="411581" cy="932800"/>
          </a:xfrm>
          <a:prstGeom prst="rect">
            <a:avLst/>
          </a:prstGeom>
          <a:noFill/>
          <a:ln>
            <a:noFill/>
          </a:ln>
        </p:spPr>
        <p:txBody>
          <a:bodyPr spcFirstLastPara="1" wrap="square" lIns="121900" tIns="121900" rIns="121900" bIns="121900" anchor="ctr" anchorCtr="0">
            <a:noAutofit/>
          </a:bodyPr>
          <a:lstStyle>
            <a:lvl1pPr lvl="0" algn="r">
              <a:buNone/>
              <a:defRPr sz="731">
                <a:solidFill>
                  <a:schemeClr val="dk2"/>
                </a:solidFill>
              </a:defRPr>
            </a:lvl1pPr>
            <a:lvl2pPr lvl="1" algn="r">
              <a:buNone/>
              <a:defRPr sz="731">
                <a:solidFill>
                  <a:schemeClr val="dk2"/>
                </a:solidFill>
              </a:defRPr>
            </a:lvl2pPr>
            <a:lvl3pPr lvl="2" algn="r">
              <a:buNone/>
              <a:defRPr sz="731">
                <a:solidFill>
                  <a:schemeClr val="dk2"/>
                </a:solidFill>
              </a:defRPr>
            </a:lvl3pPr>
            <a:lvl4pPr lvl="3" algn="r">
              <a:buNone/>
              <a:defRPr sz="731">
                <a:solidFill>
                  <a:schemeClr val="dk2"/>
                </a:solidFill>
              </a:defRPr>
            </a:lvl4pPr>
            <a:lvl5pPr lvl="4" algn="r">
              <a:buNone/>
              <a:defRPr sz="731">
                <a:solidFill>
                  <a:schemeClr val="dk2"/>
                </a:solidFill>
              </a:defRPr>
            </a:lvl5pPr>
            <a:lvl6pPr lvl="5" algn="r">
              <a:buNone/>
              <a:defRPr sz="731">
                <a:solidFill>
                  <a:schemeClr val="dk2"/>
                </a:solidFill>
              </a:defRPr>
            </a:lvl6pPr>
            <a:lvl7pPr lvl="6" algn="r">
              <a:buNone/>
              <a:defRPr sz="731">
                <a:solidFill>
                  <a:schemeClr val="dk2"/>
                </a:solidFill>
              </a:defRPr>
            </a:lvl7pPr>
            <a:lvl8pPr lvl="7" algn="r">
              <a:buNone/>
              <a:defRPr sz="731">
                <a:solidFill>
                  <a:schemeClr val="dk2"/>
                </a:solidFill>
              </a:defRPr>
            </a:lvl8pPr>
            <a:lvl9pPr lvl="8" algn="r">
              <a:buNone/>
              <a:defRPr sz="731">
                <a:solidFill>
                  <a:schemeClr val="dk2"/>
                </a:solidFill>
              </a:defRPr>
            </a:lvl9pPr>
          </a:lstStyle>
          <a:p>
            <a:fld id="{00000000-1234-1234-1234-123412341234}" type="slidenum">
              <a:rPr lang="en" smtClean="0"/>
              <a:pPr/>
              <a:t>‹#›</a:t>
            </a:fld>
            <a:endParaRPr lang="en"/>
          </a:p>
        </p:txBody>
      </p:sp>
      <p:sp>
        <p:nvSpPr>
          <p:cNvPr id="9" name="Google Shape;9;p1"/>
          <p:cNvSpPr/>
          <p:nvPr/>
        </p:nvSpPr>
        <p:spPr>
          <a:xfrm rot="5400000">
            <a:off x="-861969" y="10677550"/>
            <a:ext cx="2011280" cy="64456"/>
          </a:xfrm>
          <a:custGeom>
            <a:avLst/>
            <a:gdLst/>
            <a:ahLst/>
            <a:cxnLst/>
            <a:rect l="l" t="t" r="r" b="b"/>
            <a:pathLst>
              <a:path w="919793" h="87640" extrusionOk="0">
                <a:moveTo>
                  <a:pt x="657321" y="73442"/>
                </a:moveTo>
                <a:cubicBezTo>
                  <a:pt x="659149" y="73404"/>
                  <a:pt x="660912" y="74128"/>
                  <a:pt x="662179" y="75442"/>
                </a:cubicBezTo>
                <a:cubicBezTo>
                  <a:pt x="663493" y="76709"/>
                  <a:pt x="664217" y="78471"/>
                  <a:pt x="664179" y="80300"/>
                </a:cubicBezTo>
                <a:cubicBezTo>
                  <a:pt x="664198" y="82148"/>
                  <a:pt x="663474" y="83939"/>
                  <a:pt x="662179" y="85253"/>
                </a:cubicBezTo>
                <a:cubicBezTo>
                  <a:pt x="660912" y="86568"/>
                  <a:pt x="659149" y="87291"/>
                  <a:pt x="657321" y="87253"/>
                </a:cubicBezTo>
                <a:cubicBezTo>
                  <a:pt x="655492" y="87291"/>
                  <a:pt x="653730" y="86568"/>
                  <a:pt x="652463" y="85253"/>
                </a:cubicBezTo>
                <a:cubicBezTo>
                  <a:pt x="651168" y="83939"/>
                  <a:pt x="650444" y="82148"/>
                  <a:pt x="650463" y="80300"/>
                </a:cubicBezTo>
                <a:cubicBezTo>
                  <a:pt x="650425" y="78471"/>
                  <a:pt x="651149" y="76709"/>
                  <a:pt x="652463" y="75442"/>
                </a:cubicBezTo>
                <a:cubicBezTo>
                  <a:pt x="653730" y="74128"/>
                  <a:pt x="655492" y="73404"/>
                  <a:pt x="657321" y="73442"/>
                </a:cubicBezTo>
                <a:close/>
                <a:moveTo>
                  <a:pt x="783051" y="31056"/>
                </a:moveTo>
                <a:cubicBezTo>
                  <a:pt x="776688" y="30989"/>
                  <a:pt x="770602" y="33618"/>
                  <a:pt x="766287" y="38295"/>
                </a:cubicBezTo>
                <a:cubicBezTo>
                  <a:pt x="761677" y="42876"/>
                  <a:pt x="759134" y="49134"/>
                  <a:pt x="759238" y="55630"/>
                </a:cubicBezTo>
                <a:cubicBezTo>
                  <a:pt x="759229" y="59935"/>
                  <a:pt x="760343" y="64174"/>
                  <a:pt x="762477" y="67917"/>
                </a:cubicBezTo>
                <a:cubicBezTo>
                  <a:pt x="764468" y="71632"/>
                  <a:pt x="767468" y="74709"/>
                  <a:pt x="771144" y="76776"/>
                </a:cubicBezTo>
                <a:cubicBezTo>
                  <a:pt x="774783" y="78804"/>
                  <a:pt x="778888" y="79852"/>
                  <a:pt x="783051" y="79824"/>
                </a:cubicBezTo>
                <a:cubicBezTo>
                  <a:pt x="787213" y="79843"/>
                  <a:pt x="791319" y="78795"/>
                  <a:pt x="794957" y="76776"/>
                </a:cubicBezTo>
                <a:cubicBezTo>
                  <a:pt x="798586" y="74652"/>
                  <a:pt x="801587" y="71594"/>
                  <a:pt x="803625" y="67917"/>
                </a:cubicBezTo>
                <a:cubicBezTo>
                  <a:pt x="805730" y="64165"/>
                  <a:pt x="806816" y="59926"/>
                  <a:pt x="806768" y="55630"/>
                </a:cubicBezTo>
                <a:cubicBezTo>
                  <a:pt x="806873" y="49134"/>
                  <a:pt x="804330" y="42876"/>
                  <a:pt x="799719" y="38295"/>
                </a:cubicBezTo>
                <a:cubicBezTo>
                  <a:pt x="795452" y="33608"/>
                  <a:pt x="789385" y="30979"/>
                  <a:pt x="783051" y="31056"/>
                </a:cubicBezTo>
                <a:close/>
                <a:moveTo>
                  <a:pt x="124778" y="30960"/>
                </a:moveTo>
                <a:cubicBezTo>
                  <a:pt x="120558" y="30922"/>
                  <a:pt x="116405" y="32046"/>
                  <a:pt x="112776" y="34198"/>
                </a:cubicBezTo>
                <a:cubicBezTo>
                  <a:pt x="109090" y="36332"/>
                  <a:pt x="106061" y="39428"/>
                  <a:pt x="104013" y="43152"/>
                </a:cubicBezTo>
                <a:cubicBezTo>
                  <a:pt x="101851" y="46886"/>
                  <a:pt x="100708" y="51124"/>
                  <a:pt x="100680" y="55439"/>
                </a:cubicBezTo>
                <a:cubicBezTo>
                  <a:pt x="100708" y="59754"/>
                  <a:pt x="101851" y="63993"/>
                  <a:pt x="104013" y="67726"/>
                </a:cubicBezTo>
                <a:cubicBezTo>
                  <a:pt x="106099" y="71489"/>
                  <a:pt x="109157" y="74613"/>
                  <a:pt x="112872" y="76775"/>
                </a:cubicBezTo>
                <a:cubicBezTo>
                  <a:pt x="116462" y="78956"/>
                  <a:pt x="120577" y="80109"/>
                  <a:pt x="124778" y="80109"/>
                </a:cubicBezTo>
                <a:cubicBezTo>
                  <a:pt x="129017" y="80080"/>
                  <a:pt x="133188" y="78966"/>
                  <a:pt x="136875" y="76870"/>
                </a:cubicBezTo>
                <a:cubicBezTo>
                  <a:pt x="140580" y="74822"/>
                  <a:pt x="143638" y="71784"/>
                  <a:pt x="145733" y="68107"/>
                </a:cubicBezTo>
                <a:cubicBezTo>
                  <a:pt x="147857" y="64297"/>
                  <a:pt x="148943" y="59992"/>
                  <a:pt x="148876" y="55630"/>
                </a:cubicBezTo>
                <a:cubicBezTo>
                  <a:pt x="149019" y="49057"/>
                  <a:pt x="146514" y="42714"/>
                  <a:pt x="141923" y="38008"/>
                </a:cubicBezTo>
                <a:cubicBezTo>
                  <a:pt x="137513" y="33484"/>
                  <a:pt x="131474" y="30950"/>
                  <a:pt x="125159" y="30960"/>
                </a:cubicBezTo>
                <a:close/>
                <a:moveTo>
                  <a:pt x="202407" y="30865"/>
                </a:moveTo>
                <a:cubicBezTo>
                  <a:pt x="196739" y="30751"/>
                  <a:pt x="191243" y="32836"/>
                  <a:pt x="187072" y="36675"/>
                </a:cubicBezTo>
                <a:cubicBezTo>
                  <a:pt x="183538" y="40104"/>
                  <a:pt x="181061" y="44467"/>
                  <a:pt x="179928" y="49248"/>
                </a:cubicBezTo>
                <a:lnTo>
                  <a:pt x="225267" y="49248"/>
                </a:lnTo>
                <a:cubicBezTo>
                  <a:pt x="224486" y="45619"/>
                  <a:pt x="222923" y="42209"/>
                  <a:pt x="220695" y="39247"/>
                </a:cubicBezTo>
                <a:cubicBezTo>
                  <a:pt x="218580" y="36618"/>
                  <a:pt x="215875" y="34522"/>
                  <a:pt x="212789" y="33151"/>
                </a:cubicBezTo>
                <a:cubicBezTo>
                  <a:pt x="209541" y="31636"/>
                  <a:pt x="205988" y="30865"/>
                  <a:pt x="202407" y="30865"/>
                </a:cubicBezTo>
                <a:close/>
                <a:moveTo>
                  <a:pt x="599885" y="30675"/>
                </a:moveTo>
                <a:cubicBezTo>
                  <a:pt x="595665" y="30637"/>
                  <a:pt x="591512" y="31761"/>
                  <a:pt x="587883" y="33914"/>
                </a:cubicBezTo>
                <a:cubicBezTo>
                  <a:pt x="584197" y="36047"/>
                  <a:pt x="581168" y="39143"/>
                  <a:pt x="579120" y="42867"/>
                </a:cubicBezTo>
                <a:cubicBezTo>
                  <a:pt x="576958" y="46601"/>
                  <a:pt x="575815" y="50839"/>
                  <a:pt x="575787" y="55154"/>
                </a:cubicBezTo>
                <a:cubicBezTo>
                  <a:pt x="575815" y="59469"/>
                  <a:pt x="576958" y="63708"/>
                  <a:pt x="579120" y="67442"/>
                </a:cubicBezTo>
                <a:cubicBezTo>
                  <a:pt x="581206" y="71204"/>
                  <a:pt x="584264" y="74328"/>
                  <a:pt x="587979" y="76490"/>
                </a:cubicBezTo>
                <a:cubicBezTo>
                  <a:pt x="591569" y="78672"/>
                  <a:pt x="595684" y="79824"/>
                  <a:pt x="599885" y="79824"/>
                </a:cubicBezTo>
                <a:cubicBezTo>
                  <a:pt x="604124" y="79796"/>
                  <a:pt x="608295" y="78681"/>
                  <a:pt x="611982" y="76586"/>
                </a:cubicBezTo>
                <a:cubicBezTo>
                  <a:pt x="615658" y="74509"/>
                  <a:pt x="618725" y="71480"/>
                  <a:pt x="620840" y="67823"/>
                </a:cubicBezTo>
                <a:cubicBezTo>
                  <a:pt x="622964" y="64013"/>
                  <a:pt x="624050" y="59707"/>
                  <a:pt x="623983" y="55345"/>
                </a:cubicBezTo>
                <a:cubicBezTo>
                  <a:pt x="624126" y="48773"/>
                  <a:pt x="621621" y="42429"/>
                  <a:pt x="617030" y="37724"/>
                </a:cubicBezTo>
                <a:cubicBezTo>
                  <a:pt x="612486" y="33209"/>
                  <a:pt x="606286" y="30770"/>
                  <a:pt x="599885" y="30961"/>
                </a:cubicBezTo>
                <a:close/>
                <a:moveTo>
                  <a:pt x="429673" y="30675"/>
                </a:moveTo>
                <a:cubicBezTo>
                  <a:pt x="425425" y="30627"/>
                  <a:pt x="421234" y="31751"/>
                  <a:pt x="417576" y="33913"/>
                </a:cubicBezTo>
                <a:cubicBezTo>
                  <a:pt x="413890" y="36047"/>
                  <a:pt x="410861" y="39142"/>
                  <a:pt x="408813" y="42867"/>
                </a:cubicBezTo>
                <a:cubicBezTo>
                  <a:pt x="406680" y="46610"/>
                  <a:pt x="405565" y="50848"/>
                  <a:pt x="405575" y="55154"/>
                </a:cubicBezTo>
                <a:cubicBezTo>
                  <a:pt x="405565" y="59459"/>
                  <a:pt x="406680" y="63698"/>
                  <a:pt x="408813" y="67441"/>
                </a:cubicBezTo>
                <a:cubicBezTo>
                  <a:pt x="410899" y="71203"/>
                  <a:pt x="413957" y="74328"/>
                  <a:pt x="417672" y="76490"/>
                </a:cubicBezTo>
                <a:cubicBezTo>
                  <a:pt x="421262" y="78671"/>
                  <a:pt x="425377" y="79823"/>
                  <a:pt x="429578" y="79823"/>
                </a:cubicBezTo>
                <a:cubicBezTo>
                  <a:pt x="433855" y="79785"/>
                  <a:pt x="438046" y="78671"/>
                  <a:pt x="441770" y="76585"/>
                </a:cubicBezTo>
                <a:cubicBezTo>
                  <a:pt x="445446" y="74528"/>
                  <a:pt x="448476" y="71499"/>
                  <a:pt x="450533" y="67822"/>
                </a:cubicBezTo>
                <a:cubicBezTo>
                  <a:pt x="452667" y="64012"/>
                  <a:pt x="453743" y="59707"/>
                  <a:pt x="453676" y="55344"/>
                </a:cubicBezTo>
                <a:cubicBezTo>
                  <a:pt x="453819" y="48772"/>
                  <a:pt x="451314" y="42428"/>
                  <a:pt x="446723" y="37723"/>
                </a:cubicBezTo>
                <a:cubicBezTo>
                  <a:pt x="442122" y="33122"/>
                  <a:pt x="435798" y="30665"/>
                  <a:pt x="429292" y="30960"/>
                </a:cubicBezTo>
                <a:close/>
                <a:moveTo>
                  <a:pt x="71723" y="24959"/>
                </a:moveTo>
                <a:lnTo>
                  <a:pt x="79819" y="24959"/>
                </a:lnTo>
                <a:lnTo>
                  <a:pt x="79819" y="85729"/>
                </a:lnTo>
                <a:lnTo>
                  <a:pt x="72009" y="85729"/>
                </a:lnTo>
                <a:close/>
                <a:moveTo>
                  <a:pt x="546544" y="24674"/>
                </a:moveTo>
                <a:lnTo>
                  <a:pt x="554355" y="24674"/>
                </a:lnTo>
                <a:lnTo>
                  <a:pt x="554355" y="85443"/>
                </a:lnTo>
                <a:lnTo>
                  <a:pt x="546544" y="85443"/>
                </a:lnTo>
                <a:close/>
                <a:moveTo>
                  <a:pt x="202311" y="23626"/>
                </a:moveTo>
                <a:cubicBezTo>
                  <a:pt x="211979" y="23283"/>
                  <a:pt x="221209" y="27655"/>
                  <a:pt x="227076" y="35342"/>
                </a:cubicBezTo>
                <a:cubicBezTo>
                  <a:pt x="231639" y="41285"/>
                  <a:pt x="234030" y="48620"/>
                  <a:pt x="233839" y="56106"/>
                </a:cubicBezTo>
                <a:lnTo>
                  <a:pt x="179166" y="56106"/>
                </a:lnTo>
                <a:cubicBezTo>
                  <a:pt x="179080" y="62545"/>
                  <a:pt x="181509" y="68765"/>
                  <a:pt x="185929" y="73442"/>
                </a:cubicBezTo>
                <a:cubicBezTo>
                  <a:pt x="190100" y="77937"/>
                  <a:pt x="195987" y="80433"/>
                  <a:pt x="202121" y="80300"/>
                </a:cubicBezTo>
                <a:cubicBezTo>
                  <a:pt x="205179" y="80290"/>
                  <a:pt x="208207" y="79738"/>
                  <a:pt x="211074" y="78680"/>
                </a:cubicBezTo>
                <a:cubicBezTo>
                  <a:pt x="213799" y="77661"/>
                  <a:pt x="216332" y="76213"/>
                  <a:pt x="218599" y="74394"/>
                </a:cubicBezTo>
                <a:cubicBezTo>
                  <a:pt x="221238" y="71784"/>
                  <a:pt x="223486" y="68793"/>
                  <a:pt x="225267" y="65536"/>
                </a:cubicBezTo>
                <a:lnTo>
                  <a:pt x="231839" y="69060"/>
                </a:lnTo>
                <a:cubicBezTo>
                  <a:pt x="229953" y="72880"/>
                  <a:pt x="227410" y="76328"/>
                  <a:pt x="224314" y="79252"/>
                </a:cubicBezTo>
                <a:cubicBezTo>
                  <a:pt x="221542" y="81824"/>
                  <a:pt x="218314" y="83862"/>
                  <a:pt x="214789" y="85253"/>
                </a:cubicBezTo>
                <a:cubicBezTo>
                  <a:pt x="210941" y="86643"/>
                  <a:pt x="206874" y="87320"/>
                  <a:pt x="202788" y="87253"/>
                </a:cubicBezTo>
                <a:cubicBezTo>
                  <a:pt x="193987" y="87834"/>
                  <a:pt x="185405" y="84319"/>
                  <a:pt x="179547" y="77728"/>
                </a:cubicBezTo>
                <a:cubicBezTo>
                  <a:pt x="174108" y="71699"/>
                  <a:pt x="171117" y="63850"/>
                  <a:pt x="171165" y="55725"/>
                </a:cubicBezTo>
                <a:cubicBezTo>
                  <a:pt x="171098" y="48267"/>
                  <a:pt x="173584" y="41000"/>
                  <a:pt x="178213" y="35151"/>
                </a:cubicBezTo>
                <a:cubicBezTo>
                  <a:pt x="183842" y="27560"/>
                  <a:pt x="192863" y="23245"/>
                  <a:pt x="202311" y="23626"/>
                </a:cubicBezTo>
                <a:close/>
                <a:moveTo>
                  <a:pt x="783051" y="23436"/>
                </a:moveTo>
                <a:cubicBezTo>
                  <a:pt x="791909" y="23207"/>
                  <a:pt x="800415" y="26903"/>
                  <a:pt x="806292" y="33532"/>
                </a:cubicBezTo>
                <a:cubicBezTo>
                  <a:pt x="811816" y="39514"/>
                  <a:pt x="814817" y="47391"/>
                  <a:pt x="814674" y="55535"/>
                </a:cubicBezTo>
                <a:cubicBezTo>
                  <a:pt x="814760" y="63812"/>
                  <a:pt x="811578" y="71785"/>
                  <a:pt x="805816" y="77728"/>
                </a:cubicBezTo>
                <a:cubicBezTo>
                  <a:pt x="799977" y="84062"/>
                  <a:pt x="791662" y="87539"/>
                  <a:pt x="783051" y="87253"/>
                </a:cubicBezTo>
                <a:cubicBezTo>
                  <a:pt x="774412" y="87558"/>
                  <a:pt x="766058" y="84081"/>
                  <a:pt x="760191" y="77728"/>
                </a:cubicBezTo>
                <a:cubicBezTo>
                  <a:pt x="754428" y="71785"/>
                  <a:pt x="751247" y="63812"/>
                  <a:pt x="751333" y="55535"/>
                </a:cubicBezTo>
                <a:cubicBezTo>
                  <a:pt x="751237" y="47429"/>
                  <a:pt x="754228" y="39600"/>
                  <a:pt x="759715" y="33627"/>
                </a:cubicBezTo>
                <a:cubicBezTo>
                  <a:pt x="765620" y="26969"/>
                  <a:pt x="774154" y="23236"/>
                  <a:pt x="783051" y="23436"/>
                </a:cubicBezTo>
                <a:close/>
                <a:moveTo>
                  <a:pt x="711804" y="23436"/>
                </a:moveTo>
                <a:cubicBezTo>
                  <a:pt x="715747" y="23407"/>
                  <a:pt x="719671" y="24017"/>
                  <a:pt x="723424" y="25246"/>
                </a:cubicBezTo>
                <a:cubicBezTo>
                  <a:pt x="726853" y="26322"/>
                  <a:pt x="730072" y="27960"/>
                  <a:pt x="732949" y="30103"/>
                </a:cubicBezTo>
                <a:cubicBezTo>
                  <a:pt x="735540" y="32170"/>
                  <a:pt x="737712" y="34732"/>
                  <a:pt x="739331" y="37628"/>
                </a:cubicBezTo>
                <a:lnTo>
                  <a:pt x="733139" y="41438"/>
                </a:lnTo>
                <a:cubicBezTo>
                  <a:pt x="728063" y="34466"/>
                  <a:pt x="719852" y="30475"/>
                  <a:pt x="711232" y="30770"/>
                </a:cubicBezTo>
                <a:cubicBezTo>
                  <a:pt x="704364" y="30570"/>
                  <a:pt x="697697" y="33142"/>
                  <a:pt x="692754" y="37914"/>
                </a:cubicBezTo>
                <a:cubicBezTo>
                  <a:pt x="687991" y="42410"/>
                  <a:pt x="685334" y="48696"/>
                  <a:pt x="685419" y="55249"/>
                </a:cubicBezTo>
                <a:cubicBezTo>
                  <a:pt x="685400" y="59640"/>
                  <a:pt x="686591" y="63955"/>
                  <a:pt x="688848" y="67727"/>
                </a:cubicBezTo>
                <a:cubicBezTo>
                  <a:pt x="691039" y="71756"/>
                  <a:pt x="694344" y="75061"/>
                  <a:pt x="698373" y="77252"/>
                </a:cubicBezTo>
                <a:cubicBezTo>
                  <a:pt x="702412" y="79414"/>
                  <a:pt x="706936" y="80529"/>
                  <a:pt x="711518" y="80491"/>
                </a:cubicBezTo>
                <a:cubicBezTo>
                  <a:pt x="720100" y="80624"/>
                  <a:pt x="728234" y="76661"/>
                  <a:pt x="733425" y="69823"/>
                </a:cubicBezTo>
                <a:lnTo>
                  <a:pt x="739616" y="73823"/>
                </a:lnTo>
                <a:cubicBezTo>
                  <a:pt x="736683" y="78205"/>
                  <a:pt x="732644" y="81719"/>
                  <a:pt x="727901" y="84015"/>
                </a:cubicBezTo>
                <a:cubicBezTo>
                  <a:pt x="722662" y="86482"/>
                  <a:pt x="716928" y="87720"/>
                  <a:pt x="711137" y="87634"/>
                </a:cubicBezTo>
                <a:cubicBezTo>
                  <a:pt x="702240" y="87806"/>
                  <a:pt x="693649" y="84367"/>
                  <a:pt x="687324" y="78109"/>
                </a:cubicBezTo>
                <a:cubicBezTo>
                  <a:pt x="681114" y="72375"/>
                  <a:pt x="677647" y="64270"/>
                  <a:pt x="677799" y="55821"/>
                </a:cubicBezTo>
                <a:cubicBezTo>
                  <a:pt x="677790" y="50058"/>
                  <a:pt x="679342" y="44400"/>
                  <a:pt x="682276" y="39438"/>
                </a:cubicBezTo>
                <a:cubicBezTo>
                  <a:pt x="685162" y="34437"/>
                  <a:pt x="689382" y="30351"/>
                  <a:pt x="694468" y="27627"/>
                </a:cubicBezTo>
                <a:cubicBezTo>
                  <a:pt x="699802" y="24808"/>
                  <a:pt x="705765" y="23369"/>
                  <a:pt x="711804" y="23436"/>
                </a:cubicBezTo>
                <a:close/>
                <a:moveTo>
                  <a:pt x="262414" y="23245"/>
                </a:moveTo>
                <a:cubicBezTo>
                  <a:pt x="268786" y="23798"/>
                  <a:pt x="274692" y="26807"/>
                  <a:pt x="278892" y="31627"/>
                </a:cubicBezTo>
                <a:lnTo>
                  <a:pt x="273939" y="36771"/>
                </a:lnTo>
                <a:cubicBezTo>
                  <a:pt x="270777" y="33246"/>
                  <a:pt x="266376" y="31094"/>
                  <a:pt x="261652" y="30770"/>
                </a:cubicBezTo>
                <a:cubicBezTo>
                  <a:pt x="259223" y="30732"/>
                  <a:pt x="256871" y="31618"/>
                  <a:pt x="255080" y="33246"/>
                </a:cubicBezTo>
                <a:cubicBezTo>
                  <a:pt x="253394" y="34704"/>
                  <a:pt x="252422" y="36828"/>
                  <a:pt x="252413" y="39056"/>
                </a:cubicBezTo>
                <a:cubicBezTo>
                  <a:pt x="252499" y="41152"/>
                  <a:pt x="253261" y="43162"/>
                  <a:pt x="254604" y="44772"/>
                </a:cubicBezTo>
                <a:cubicBezTo>
                  <a:pt x="257385" y="47439"/>
                  <a:pt x="260604" y="49601"/>
                  <a:pt x="264129" y="51153"/>
                </a:cubicBezTo>
                <a:cubicBezTo>
                  <a:pt x="268643" y="53201"/>
                  <a:pt x="272701" y="56154"/>
                  <a:pt x="276035" y="59821"/>
                </a:cubicBezTo>
                <a:cubicBezTo>
                  <a:pt x="278016" y="62602"/>
                  <a:pt x="279073" y="65936"/>
                  <a:pt x="279083" y="69346"/>
                </a:cubicBezTo>
                <a:cubicBezTo>
                  <a:pt x="279130" y="74109"/>
                  <a:pt x="277235" y="78681"/>
                  <a:pt x="273844" y="82014"/>
                </a:cubicBezTo>
                <a:cubicBezTo>
                  <a:pt x="270339" y="85434"/>
                  <a:pt x="265595" y="87291"/>
                  <a:pt x="260699" y="87158"/>
                </a:cubicBezTo>
                <a:cubicBezTo>
                  <a:pt x="257204" y="87158"/>
                  <a:pt x="253756" y="86377"/>
                  <a:pt x="250603" y="84872"/>
                </a:cubicBezTo>
                <a:cubicBezTo>
                  <a:pt x="247526" y="83405"/>
                  <a:pt x="244821" y="81262"/>
                  <a:pt x="242697" y="78585"/>
                </a:cubicBezTo>
                <a:lnTo>
                  <a:pt x="247650" y="72966"/>
                </a:lnTo>
                <a:cubicBezTo>
                  <a:pt x="250651" y="76995"/>
                  <a:pt x="255299" y="79471"/>
                  <a:pt x="260319" y="79728"/>
                </a:cubicBezTo>
                <a:cubicBezTo>
                  <a:pt x="263262" y="79814"/>
                  <a:pt x="266129" y="78757"/>
                  <a:pt x="268320" y="76776"/>
                </a:cubicBezTo>
                <a:cubicBezTo>
                  <a:pt x="270406" y="74985"/>
                  <a:pt x="271625" y="72385"/>
                  <a:pt x="271653" y="69632"/>
                </a:cubicBezTo>
                <a:cubicBezTo>
                  <a:pt x="271634" y="67441"/>
                  <a:pt x="270863" y="65317"/>
                  <a:pt x="269463" y="63631"/>
                </a:cubicBezTo>
                <a:cubicBezTo>
                  <a:pt x="266653" y="60983"/>
                  <a:pt x="263433" y="58802"/>
                  <a:pt x="259938" y="57154"/>
                </a:cubicBezTo>
                <a:cubicBezTo>
                  <a:pt x="255623" y="55259"/>
                  <a:pt x="251784" y="52430"/>
                  <a:pt x="248698" y="48867"/>
                </a:cubicBezTo>
                <a:cubicBezTo>
                  <a:pt x="246698" y="46105"/>
                  <a:pt x="245660" y="42752"/>
                  <a:pt x="245745" y="39342"/>
                </a:cubicBezTo>
                <a:cubicBezTo>
                  <a:pt x="245631" y="34999"/>
                  <a:pt x="247355" y="30808"/>
                  <a:pt x="250508" y="27817"/>
                </a:cubicBezTo>
                <a:cubicBezTo>
                  <a:pt x="253699" y="24760"/>
                  <a:pt x="257994" y="23112"/>
                  <a:pt x="262414" y="23245"/>
                </a:cubicBezTo>
                <a:close/>
                <a:moveTo>
                  <a:pt x="19813" y="23245"/>
                </a:moveTo>
                <a:cubicBezTo>
                  <a:pt x="26146" y="23845"/>
                  <a:pt x="32005" y="26836"/>
                  <a:pt x="36196" y="31627"/>
                </a:cubicBezTo>
                <a:lnTo>
                  <a:pt x="31147" y="36771"/>
                </a:lnTo>
                <a:cubicBezTo>
                  <a:pt x="28023" y="33256"/>
                  <a:pt x="23651" y="31104"/>
                  <a:pt x="18955" y="30770"/>
                </a:cubicBezTo>
                <a:cubicBezTo>
                  <a:pt x="16526" y="30732"/>
                  <a:pt x="14174" y="31618"/>
                  <a:pt x="12383" y="33247"/>
                </a:cubicBezTo>
                <a:cubicBezTo>
                  <a:pt x="10697" y="34704"/>
                  <a:pt x="9725" y="36828"/>
                  <a:pt x="9716" y="39057"/>
                </a:cubicBezTo>
                <a:cubicBezTo>
                  <a:pt x="9802" y="41152"/>
                  <a:pt x="10564" y="43162"/>
                  <a:pt x="11907" y="44772"/>
                </a:cubicBezTo>
                <a:cubicBezTo>
                  <a:pt x="14688" y="47439"/>
                  <a:pt x="17907" y="49601"/>
                  <a:pt x="21432" y="51154"/>
                </a:cubicBezTo>
                <a:cubicBezTo>
                  <a:pt x="25928" y="53201"/>
                  <a:pt x="29947" y="56145"/>
                  <a:pt x="33243" y="59821"/>
                </a:cubicBezTo>
                <a:cubicBezTo>
                  <a:pt x="35291" y="62574"/>
                  <a:pt x="36396" y="65917"/>
                  <a:pt x="36386" y="69346"/>
                </a:cubicBezTo>
                <a:cubicBezTo>
                  <a:pt x="36443" y="74128"/>
                  <a:pt x="34510" y="78710"/>
                  <a:pt x="31052" y="82015"/>
                </a:cubicBezTo>
                <a:cubicBezTo>
                  <a:pt x="27594" y="85453"/>
                  <a:pt x="22880" y="87311"/>
                  <a:pt x="18003" y="87158"/>
                </a:cubicBezTo>
                <a:cubicBezTo>
                  <a:pt x="14507" y="87158"/>
                  <a:pt x="11059" y="86377"/>
                  <a:pt x="7906" y="84872"/>
                </a:cubicBezTo>
                <a:cubicBezTo>
                  <a:pt x="4820" y="83405"/>
                  <a:pt x="2124" y="81262"/>
                  <a:pt x="0" y="78586"/>
                </a:cubicBezTo>
                <a:lnTo>
                  <a:pt x="4954" y="72966"/>
                </a:lnTo>
                <a:cubicBezTo>
                  <a:pt x="7954" y="76995"/>
                  <a:pt x="12602" y="79472"/>
                  <a:pt x="17622" y="79729"/>
                </a:cubicBezTo>
                <a:cubicBezTo>
                  <a:pt x="20574" y="79814"/>
                  <a:pt x="23432" y="78757"/>
                  <a:pt x="25623" y="76776"/>
                </a:cubicBezTo>
                <a:cubicBezTo>
                  <a:pt x="27718" y="74985"/>
                  <a:pt x="28928" y="72385"/>
                  <a:pt x="28956" y="69632"/>
                </a:cubicBezTo>
                <a:cubicBezTo>
                  <a:pt x="28937" y="67441"/>
                  <a:pt x="28166" y="65317"/>
                  <a:pt x="26766" y="63631"/>
                </a:cubicBezTo>
                <a:cubicBezTo>
                  <a:pt x="23956" y="60974"/>
                  <a:pt x="20746" y="58793"/>
                  <a:pt x="17241" y="57154"/>
                </a:cubicBezTo>
                <a:cubicBezTo>
                  <a:pt x="12973" y="55230"/>
                  <a:pt x="9163" y="52401"/>
                  <a:pt x="6097" y="48868"/>
                </a:cubicBezTo>
                <a:cubicBezTo>
                  <a:pt x="4096" y="46105"/>
                  <a:pt x="3058" y="42753"/>
                  <a:pt x="3144" y="39343"/>
                </a:cubicBezTo>
                <a:cubicBezTo>
                  <a:pt x="2991" y="34990"/>
                  <a:pt x="4725" y="30789"/>
                  <a:pt x="7906" y="27817"/>
                </a:cubicBezTo>
                <a:cubicBezTo>
                  <a:pt x="11088" y="24741"/>
                  <a:pt x="15383" y="23083"/>
                  <a:pt x="19813" y="23245"/>
                </a:cubicBezTo>
                <a:close/>
                <a:moveTo>
                  <a:pt x="857726" y="23150"/>
                </a:moveTo>
                <a:cubicBezTo>
                  <a:pt x="860612" y="23141"/>
                  <a:pt x="863460" y="23722"/>
                  <a:pt x="866108" y="24865"/>
                </a:cubicBezTo>
                <a:cubicBezTo>
                  <a:pt x="868594" y="25865"/>
                  <a:pt x="870813" y="27427"/>
                  <a:pt x="872585" y="29437"/>
                </a:cubicBezTo>
                <a:cubicBezTo>
                  <a:pt x="874576" y="31885"/>
                  <a:pt x="876071" y="34695"/>
                  <a:pt x="876966" y="37724"/>
                </a:cubicBezTo>
                <a:cubicBezTo>
                  <a:pt x="879157" y="33352"/>
                  <a:pt x="882443" y="29608"/>
                  <a:pt x="886491" y="26865"/>
                </a:cubicBezTo>
                <a:cubicBezTo>
                  <a:pt x="890235" y="24436"/>
                  <a:pt x="894607" y="23141"/>
                  <a:pt x="899065" y="23150"/>
                </a:cubicBezTo>
                <a:cubicBezTo>
                  <a:pt x="903008" y="23065"/>
                  <a:pt x="906894" y="24160"/>
                  <a:pt x="910209" y="26294"/>
                </a:cubicBezTo>
                <a:cubicBezTo>
                  <a:pt x="913438" y="28446"/>
                  <a:pt x="915933" y="31542"/>
                  <a:pt x="917352" y="35152"/>
                </a:cubicBezTo>
                <a:cubicBezTo>
                  <a:pt x="919219" y="40667"/>
                  <a:pt x="920029" y="46486"/>
                  <a:pt x="919734" y="52297"/>
                </a:cubicBezTo>
                <a:lnTo>
                  <a:pt x="919734" y="85444"/>
                </a:lnTo>
                <a:lnTo>
                  <a:pt x="911733" y="85444"/>
                </a:lnTo>
                <a:lnTo>
                  <a:pt x="911733" y="52297"/>
                </a:lnTo>
                <a:cubicBezTo>
                  <a:pt x="911990" y="47772"/>
                  <a:pt x="911504" y="43239"/>
                  <a:pt x="910304" y="38867"/>
                </a:cubicBezTo>
                <a:cubicBezTo>
                  <a:pt x="909428" y="36419"/>
                  <a:pt x="907751" y="34333"/>
                  <a:pt x="905541" y="32961"/>
                </a:cubicBezTo>
                <a:cubicBezTo>
                  <a:pt x="903170" y="31418"/>
                  <a:pt x="900369" y="30646"/>
                  <a:pt x="897541" y="30770"/>
                </a:cubicBezTo>
                <a:cubicBezTo>
                  <a:pt x="893807" y="30713"/>
                  <a:pt x="890159" y="31885"/>
                  <a:pt x="887158" y="34104"/>
                </a:cubicBezTo>
                <a:cubicBezTo>
                  <a:pt x="884034" y="36304"/>
                  <a:pt x="881643" y="39390"/>
                  <a:pt x="880300" y="42962"/>
                </a:cubicBezTo>
                <a:cubicBezTo>
                  <a:pt x="878500" y="49144"/>
                  <a:pt x="877757" y="55583"/>
                  <a:pt x="878109" y="62012"/>
                </a:cubicBezTo>
                <a:lnTo>
                  <a:pt x="878109" y="85825"/>
                </a:lnTo>
                <a:lnTo>
                  <a:pt x="870394" y="85825"/>
                </a:lnTo>
                <a:lnTo>
                  <a:pt x="870394" y="54678"/>
                </a:lnTo>
                <a:cubicBezTo>
                  <a:pt x="870623" y="49687"/>
                  <a:pt x="870175" y="44686"/>
                  <a:pt x="869061" y="39819"/>
                </a:cubicBezTo>
                <a:cubicBezTo>
                  <a:pt x="868194" y="37238"/>
                  <a:pt x="866527" y="34999"/>
                  <a:pt x="864298" y="33437"/>
                </a:cubicBezTo>
                <a:cubicBezTo>
                  <a:pt x="861888" y="31875"/>
                  <a:pt x="859069" y="31075"/>
                  <a:pt x="856202" y="31151"/>
                </a:cubicBezTo>
                <a:cubicBezTo>
                  <a:pt x="852554" y="31142"/>
                  <a:pt x="848991" y="32275"/>
                  <a:pt x="846010" y="34390"/>
                </a:cubicBezTo>
                <a:cubicBezTo>
                  <a:pt x="842867" y="36552"/>
                  <a:pt x="840447" y="39600"/>
                  <a:pt x="839057" y="43153"/>
                </a:cubicBezTo>
                <a:cubicBezTo>
                  <a:pt x="837276" y="48620"/>
                  <a:pt x="836504" y="54364"/>
                  <a:pt x="836771" y="60107"/>
                </a:cubicBezTo>
                <a:lnTo>
                  <a:pt x="836771" y="85825"/>
                </a:lnTo>
                <a:lnTo>
                  <a:pt x="828960" y="85825"/>
                </a:lnTo>
                <a:lnTo>
                  <a:pt x="829056" y="24674"/>
                </a:lnTo>
                <a:lnTo>
                  <a:pt x="836866" y="24674"/>
                </a:lnTo>
                <a:lnTo>
                  <a:pt x="836866" y="35152"/>
                </a:lnTo>
                <a:cubicBezTo>
                  <a:pt x="839105" y="31828"/>
                  <a:pt x="841953" y="28951"/>
                  <a:pt x="845248" y="26675"/>
                </a:cubicBezTo>
                <a:cubicBezTo>
                  <a:pt x="849011" y="24379"/>
                  <a:pt x="853325" y="23160"/>
                  <a:pt x="857726" y="23150"/>
                </a:cubicBezTo>
                <a:close/>
                <a:moveTo>
                  <a:pt x="321373" y="23149"/>
                </a:moveTo>
                <a:cubicBezTo>
                  <a:pt x="324259" y="23140"/>
                  <a:pt x="327107" y="23721"/>
                  <a:pt x="329755" y="24864"/>
                </a:cubicBezTo>
                <a:cubicBezTo>
                  <a:pt x="332222" y="25893"/>
                  <a:pt x="334442" y="27455"/>
                  <a:pt x="336232" y="29436"/>
                </a:cubicBezTo>
                <a:cubicBezTo>
                  <a:pt x="338194" y="31903"/>
                  <a:pt x="339671" y="34713"/>
                  <a:pt x="340614" y="37723"/>
                </a:cubicBezTo>
                <a:cubicBezTo>
                  <a:pt x="342804" y="33351"/>
                  <a:pt x="346091" y="29608"/>
                  <a:pt x="350139" y="26864"/>
                </a:cubicBezTo>
                <a:cubicBezTo>
                  <a:pt x="353882" y="24435"/>
                  <a:pt x="358254" y="23140"/>
                  <a:pt x="362712" y="23149"/>
                </a:cubicBezTo>
                <a:cubicBezTo>
                  <a:pt x="366655" y="23083"/>
                  <a:pt x="370532" y="24178"/>
                  <a:pt x="373856" y="26293"/>
                </a:cubicBezTo>
                <a:cubicBezTo>
                  <a:pt x="377047" y="28493"/>
                  <a:pt x="379523" y="31570"/>
                  <a:pt x="381000" y="35151"/>
                </a:cubicBezTo>
                <a:cubicBezTo>
                  <a:pt x="382781" y="40685"/>
                  <a:pt x="383552" y="46486"/>
                  <a:pt x="383286" y="52296"/>
                </a:cubicBezTo>
                <a:lnTo>
                  <a:pt x="383286" y="85443"/>
                </a:lnTo>
                <a:lnTo>
                  <a:pt x="375380" y="85443"/>
                </a:lnTo>
                <a:lnTo>
                  <a:pt x="375380" y="52296"/>
                </a:lnTo>
                <a:cubicBezTo>
                  <a:pt x="375637" y="47772"/>
                  <a:pt x="375152" y="43238"/>
                  <a:pt x="373951" y="38866"/>
                </a:cubicBezTo>
                <a:cubicBezTo>
                  <a:pt x="373046" y="36437"/>
                  <a:pt x="371370" y="34360"/>
                  <a:pt x="369189" y="32960"/>
                </a:cubicBezTo>
                <a:cubicBezTo>
                  <a:pt x="366808" y="31436"/>
                  <a:pt x="364017" y="30674"/>
                  <a:pt x="361188" y="30769"/>
                </a:cubicBezTo>
                <a:cubicBezTo>
                  <a:pt x="357454" y="30712"/>
                  <a:pt x="353806" y="31884"/>
                  <a:pt x="350806" y="34103"/>
                </a:cubicBezTo>
                <a:cubicBezTo>
                  <a:pt x="347681" y="36303"/>
                  <a:pt x="345291" y="39390"/>
                  <a:pt x="343948" y="42961"/>
                </a:cubicBezTo>
                <a:cubicBezTo>
                  <a:pt x="342100" y="49134"/>
                  <a:pt x="341357" y="55582"/>
                  <a:pt x="341757" y="62011"/>
                </a:cubicBezTo>
                <a:lnTo>
                  <a:pt x="341757" y="85824"/>
                </a:lnTo>
                <a:lnTo>
                  <a:pt x="333946" y="85824"/>
                </a:lnTo>
                <a:lnTo>
                  <a:pt x="333946" y="54677"/>
                </a:lnTo>
                <a:cubicBezTo>
                  <a:pt x="334213" y="49677"/>
                  <a:pt x="333727" y="44676"/>
                  <a:pt x="332518" y="39818"/>
                </a:cubicBezTo>
                <a:cubicBezTo>
                  <a:pt x="331679" y="37218"/>
                  <a:pt x="330003" y="34980"/>
                  <a:pt x="327755" y="33436"/>
                </a:cubicBezTo>
                <a:cubicBezTo>
                  <a:pt x="325345" y="31874"/>
                  <a:pt x="322526" y="31074"/>
                  <a:pt x="319659" y="31150"/>
                </a:cubicBezTo>
                <a:cubicBezTo>
                  <a:pt x="316039" y="31141"/>
                  <a:pt x="312505" y="32274"/>
                  <a:pt x="309562" y="34389"/>
                </a:cubicBezTo>
                <a:cubicBezTo>
                  <a:pt x="306419" y="36551"/>
                  <a:pt x="304000" y="39599"/>
                  <a:pt x="302609" y="43152"/>
                </a:cubicBezTo>
                <a:cubicBezTo>
                  <a:pt x="300828" y="48619"/>
                  <a:pt x="300056" y="54363"/>
                  <a:pt x="300323" y="60107"/>
                </a:cubicBezTo>
                <a:lnTo>
                  <a:pt x="300323" y="85824"/>
                </a:lnTo>
                <a:lnTo>
                  <a:pt x="292512" y="85824"/>
                </a:lnTo>
                <a:lnTo>
                  <a:pt x="292703" y="24674"/>
                </a:lnTo>
                <a:lnTo>
                  <a:pt x="300514" y="24674"/>
                </a:lnTo>
                <a:lnTo>
                  <a:pt x="300514" y="35151"/>
                </a:lnTo>
                <a:cubicBezTo>
                  <a:pt x="302752" y="31827"/>
                  <a:pt x="305600" y="28950"/>
                  <a:pt x="308895" y="26674"/>
                </a:cubicBezTo>
                <a:cubicBezTo>
                  <a:pt x="312648" y="24359"/>
                  <a:pt x="316963" y="23140"/>
                  <a:pt x="321373" y="23149"/>
                </a:cubicBezTo>
                <a:close/>
                <a:moveTo>
                  <a:pt x="508635" y="22959"/>
                </a:moveTo>
                <a:cubicBezTo>
                  <a:pt x="512921" y="22883"/>
                  <a:pt x="517131" y="24073"/>
                  <a:pt x="520731" y="26388"/>
                </a:cubicBezTo>
                <a:cubicBezTo>
                  <a:pt x="524237" y="28703"/>
                  <a:pt x="526961" y="32017"/>
                  <a:pt x="528542" y="35913"/>
                </a:cubicBezTo>
                <a:cubicBezTo>
                  <a:pt x="530475" y="41809"/>
                  <a:pt x="531314" y="48000"/>
                  <a:pt x="531018" y="54201"/>
                </a:cubicBezTo>
                <a:lnTo>
                  <a:pt x="531018" y="85443"/>
                </a:lnTo>
                <a:lnTo>
                  <a:pt x="523208" y="85443"/>
                </a:lnTo>
                <a:lnTo>
                  <a:pt x="523208" y="56868"/>
                </a:lnTo>
                <a:cubicBezTo>
                  <a:pt x="523379" y="52182"/>
                  <a:pt x="523094" y="47495"/>
                  <a:pt x="522351" y="42866"/>
                </a:cubicBezTo>
                <a:cubicBezTo>
                  <a:pt x="521789" y="39171"/>
                  <a:pt x="519931" y="35799"/>
                  <a:pt x="517112" y="33341"/>
                </a:cubicBezTo>
                <a:cubicBezTo>
                  <a:pt x="514216" y="31217"/>
                  <a:pt x="510692" y="30150"/>
                  <a:pt x="507111" y="30293"/>
                </a:cubicBezTo>
                <a:cubicBezTo>
                  <a:pt x="502415" y="30255"/>
                  <a:pt x="497872" y="31951"/>
                  <a:pt x="494347" y="35056"/>
                </a:cubicBezTo>
                <a:cubicBezTo>
                  <a:pt x="490709" y="37989"/>
                  <a:pt x="488127" y="42038"/>
                  <a:pt x="487013" y="46581"/>
                </a:cubicBezTo>
                <a:cubicBezTo>
                  <a:pt x="486060" y="52048"/>
                  <a:pt x="485670" y="57601"/>
                  <a:pt x="485870" y="63154"/>
                </a:cubicBezTo>
                <a:lnTo>
                  <a:pt x="485870" y="85443"/>
                </a:lnTo>
                <a:lnTo>
                  <a:pt x="478059" y="85443"/>
                </a:lnTo>
                <a:lnTo>
                  <a:pt x="478059" y="24673"/>
                </a:lnTo>
                <a:lnTo>
                  <a:pt x="485870" y="24673"/>
                </a:lnTo>
                <a:lnTo>
                  <a:pt x="485870" y="35532"/>
                </a:lnTo>
                <a:cubicBezTo>
                  <a:pt x="488623" y="31665"/>
                  <a:pt x="492166" y="28417"/>
                  <a:pt x="496252" y="26007"/>
                </a:cubicBezTo>
                <a:cubicBezTo>
                  <a:pt x="500062" y="23988"/>
                  <a:pt x="504320" y="22940"/>
                  <a:pt x="508635" y="22959"/>
                </a:cubicBezTo>
                <a:close/>
                <a:moveTo>
                  <a:pt x="599218" y="22769"/>
                </a:moveTo>
                <a:cubicBezTo>
                  <a:pt x="603914" y="22712"/>
                  <a:pt x="608553" y="23788"/>
                  <a:pt x="612744" y="25913"/>
                </a:cubicBezTo>
                <a:cubicBezTo>
                  <a:pt x="616954" y="28227"/>
                  <a:pt x="620573" y="31485"/>
                  <a:pt x="623316" y="35438"/>
                </a:cubicBezTo>
                <a:lnTo>
                  <a:pt x="623316" y="24674"/>
                </a:lnTo>
                <a:lnTo>
                  <a:pt x="631127" y="24674"/>
                </a:lnTo>
                <a:lnTo>
                  <a:pt x="631127" y="85444"/>
                </a:lnTo>
                <a:lnTo>
                  <a:pt x="623412" y="85444"/>
                </a:lnTo>
                <a:lnTo>
                  <a:pt x="623412" y="74966"/>
                </a:lnTo>
                <a:cubicBezTo>
                  <a:pt x="620449" y="78700"/>
                  <a:pt x="616716" y="81758"/>
                  <a:pt x="612458" y="83920"/>
                </a:cubicBezTo>
                <a:cubicBezTo>
                  <a:pt x="608295" y="86015"/>
                  <a:pt x="603685" y="87063"/>
                  <a:pt x="599028" y="86968"/>
                </a:cubicBezTo>
                <a:cubicBezTo>
                  <a:pt x="590684" y="87015"/>
                  <a:pt x="582702" y="83558"/>
                  <a:pt x="577025" y="77443"/>
                </a:cubicBezTo>
                <a:cubicBezTo>
                  <a:pt x="570862" y="71480"/>
                  <a:pt x="567414" y="63251"/>
                  <a:pt x="567500" y="54678"/>
                </a:cubicBezTo>
                <a:cubicBezTo>
                  <a:pt x="567424" y="46220"/>
                  <a:pt x="570872" y="38105"/>
                  <a:pt x="577025" y="32294"/>
                </a:cubicBezTo>
                <a:cubicBezTo>
                  <a:pt x="582740" y="26122"/>
                  <a:pt x="590808" y="22655"/>
                  <a:pt x="599218" y="22769"/>
                </a:cubicBezTo>
                <a:close/>
                <a:moveTo>
                  <a:pt x="428911" y="22769"/>
                </a:moveTo>
                <a:cubicBezTo>
                  <a:pt x="433607" y="22712"/>
                  <a:pt x="438246" y="23788"/>
                  <a:pt x="442437" y="25912"/>
                </a:cubicBezTo>
                <a:cubicBezTo>
                  <a:pt x="446647" y="28227"/>
                  <a:pt x="450266" y="31484"/>
                  <a:pt x="453009" y="35437"/>
                </a:cubicBezTo>
                <a:lnTo>
                  <a:pt x="453009" y="24674"/>
                </a:lnTo>
                <a:lnTo>
                  <a:pt x="460820" y="24674"/>
                </a:lnTo>
                <a:lnTo>
                  <a:pt x="460820" y="85443"/>
                </a:lnTo>
                <a:lnTo>
                  <a:pt x="453105" y="85443"/>
                </a:lnTo>
                <a:lnTo>
                  <a:pt x="453105" y="74966"/>
                </a:lnTo>
                <a:cubicBezTo>
                  <a:pt x="450162" y="78719"/>
                  <a:pt x="446418" y="81786"/>
                  <a:pt x="442151" y="83919"/>
                </a:cubicBezTo>
                <a:cubicBezTo>
                  <a:pt x="437988" y="86015"/>
                  <a:pt x="433378" y="87063"/>
                  <a:pt x="428721" y="86967"/>
                </a:cubicBezTo>
                <a:cubicBezTo>
                  <a:pt x="420377" y="87015"/>
                  <a:pt x="412395" y="83557"/>
                  <a:pt x="406718" y="77442"/>
                </a:cubicBezTo>
                <a:cubicBezTo>
                  <a:pt x="400555" y="71480"/>
                  <a:pt x="397107" y="63250"/>
                  <a:pt x="397193" y="54677"/>
                </a:cubicBezTo>
                <a:cubicBezTo>
                  <a:pt x="397155" y="46229"/>
                  <a:pt x="400603" y="38132"/>
                  <a:pt x="406718" y="32294"/>
                </a:cubicBezTo>
                <a:cubicBezTo>
                  <a:pt x="412452" y="26141"/>
                  <a:pt x="420501" y="22683"/>
                  <a:pt x="428911" y="22769"/>
                </a:cubicBezTo>
                <a:close/>
                <a:moveTo>
                  <a:pt x="48863" y="1529"/>
                </a:moveTo>
                <a:lnTo>
                  <a:pt x="56674" y="1529"/>
                </a:lnTo>
                <a:lnTo>
                  <a:pt x="56674" y="85730"/>
                </a:lnTo>
                <a:lnTo>
                  <a:pt x="48863" y="85730"/>
                </a:lnTo>
                <a:close/>
                <a:moveTo>
                  <a:pt x="148209" y="1147"/>
                </a:moveTo>
                <a:lnTo>
                  <a:pt x="156020" y="1528"/>
                </a:lnTo>
                <a:lnTo>
                  <a:pt x="156020" y="85729"/>
                </a:lnTo>
                <a:lnTo>
                  <a:pt x="148305" y="85729"/>
                </a:lnTo>
                <a:lnTo>
                  <a:pt x="148305" y="75251"/>
                </a:lnTo>
                <a:cubicBezTo>
                  <a:pt x="145342" y="78985"/>
                  <a:pt x="141609" y="82042"/>
                  <a:pt x="137351" y="84205"/>
                </a:cubicBezTo>
                <a:cubicBezTo>
                  <a:pt x="133188" y="86300"/>
                  <a:pt x="128578" y="87348"/>
                  <a:pt x="123921" y="87253"/>
                </a:cubicBezTo>
                <a:cubicBezTo>
                  <a:pt x="115577" y="87300"/>
                  <a:pt x="107595" y="83843"/>
                  <a:pt x="101918" y="77728"/>
                </a:cubicBezTo>
                <a:cubicBezTo>
                  <a:pt x="95755" y="71765"/>
                  <a:pt x="92307" y="63535"/>
                  <a:pt x="92393" y="54963"/>
                </a:cubicBezTo>
                <a:cubicBezTo>
                  <a:pt x="92355" y="46514"/>
                  <a:pt x="95803" y="38418"/>
                  <a:pt x="101918" y="32579"/>
                </a:cubicBezTo>
                <a:cubicBezTo>
                  <a:pt x="107633" y="26407"/>
                  <a:pt x="115701" y="22940"/>
                  <a:pt x="124111" y="23054"/>
                </a:cubicBezTo>
                <a:cubicBezTo>
                  <a:pt x="128807" y="22997"/>
                  <a:pt x="133446" y="24073"/>
                  <a:pt x="137637" y="26197"/>
                </a:cubicBezTo>
                <a:cubicBezTo>
                  <a:pt x="141847" y="28512"/>
                  <a:pt x="145466" y="31769"/>
                  <a:pt x="148209" y="35722"/>
                </a:cubicBezTo>
                <a:close/>
                <a:moveTo>
                  <a:pt x="550450" y="4"/>
                </a:moveTo>
                <a:cubicBezTo>
                  <a:pt x="552183" y="-63"/>
                  <a:pt x="553850" y="633"/>
                  <a:pt x="555022" y="1909"/>
                </a:cubicBezTo>
                <a:cubicBezTo>
                  <a:pt x="556260" y="3109"/>
                  <a:pt x="556946" y="4757"/>
                  <a:pt x="556927" y="6481"/>
                </a:cubicBezTo>
                <a:cubicBezTo>
                  <a:pt x="556927" y="8167"/>
                  <a:pt x="556241" y="9786"/>
                  <a:pt x="555022" y="10958"/>
                </a:cubicBezTo>
                <a:cubicBezTo>
                  <a:pt x="553822" y="12196"/>
                  <a:pt x="552174" y="12882"/>
                  <a:pt x="550450" y="12863"/>
                </a:cubicBezTo>
                <a:cubicBezTo>
                  <a:pt x="548764" y="12863"/>
                  <a:pt x="547144" y="12177"/>
                  <a:pt x="545973" y="10958"/>
                </a:cubicBezTo>
                <a:cubicBezTo>
                  <a:pt x="544754" y="9786"/>
                  <a:pt x="544068" y="8167"/>
                  <a:pt x="544068" y="6481"/>
                </a:cubicBezTo>
                <a:cubicBezTo>
                  <a:pt x="544049" y="4757"/>
                  <a:pt x="544735" y="3109"/>
                  <a:pt x="545973" y="1909"/>
                </a:cubicBezTo>
                <a:cubicBezTo>
                  <a:pt x="547116" y="652"/>
                  <a:pt x="548754" y="-44"/>
                  <a:pt x="550450" y="4"/>
                </a:cubicBezTo>
                <a:close/>
                <a:moveTo>
                  <a:pt x="75628" y="4"/>
                </a:moveTo>
                <a:cubicBezTo>
                  <a:pt x="77362" y="-63"/>
                  <a:pt x="79029" y="633"/>
                  <a:pt x="80200" y="1909"/>
                </a:cubicBezTo>
                <a:cubicBezTo>
                  <a:pt x="81439" y="3109"/>
                  <a:pt x="82124" y="4757"/>
                  <a:pt x="82105" y="6481"/>
                </a:cubicBezTo>
                <a:cubicBezTo>
                  <a:pt x="82105" y="8167"/>
                  <a:pt x="81420" y="9786"/>
                  <a:pt x="80200" y="10958"/>
                </a:cubicBezTo>
                <a:cubicBezTo>
                  <a:pt x="79000" y="12196"/>
                  <a:pt x="77352" y="12882"/>
                  <a:pt x="75628" y="12863"/>
                </a:cubicBezTo>
                <a:cubicBezTo>
                  <a:pt x="73942" y="12863"/>
                  <a:pt x="72323" y="12177"/>
                  <a:pt x="71152" y="10958"/>
                </a:cubicBezTo>
                <a:cubicBezTo>
                  <a:pt x="69932" y="9786"/>
                  <a:pt x="69247" y="8167"/>
                  <a:pt x="69247" y="6481"/>
                </a:cubicBezTo>
                <a:cubicBezTo>
                  <a:pt x="69228" y="4757"/>
                  <a:pt x="69913" y="3109"/>
                  <a:pt x="71152" y="1909"/>
                </a:cubicBezTo>
                <a:cubicBezTo>
                  <a:pt x="72295" y="652"/>
                  <a:pt x="73933" y="-44"/>
                  <a:pt x="75628" y="4"/>
                </a:cubicBezTo>
                <a:close/>
              </a:path>
            </a:pathLst>
          </a:custGeom>
          <a:solidFill>
            <a:schemeClr val="dk1"/>
          </a:solidFill>
          <a:ln>
            <a:noFill/>
          </a:ln>
        </p:spPr>
        <p:txBody>
          <a:bodyPr spcFirstLastPara="1" wrap="square" lIns="51427" tIns="25706" rIns="51427" bIns="25706" anchor="ctr" anchorCtr="0">
            <a:noAutofit/>
          </a:bodyPr>
          <a:lstStyle/>
          <a:p>
            <a:pPr marL="0" marR="0" lvl="0" indent="0" algn="l" rtl="0">
              <a:spcBef>
                <a:spcPts val="0"/>
              </a:spcBef>
              <a:spcAft>
                <a:spcPts val="0"/>
              </a:spcAft>
              <a:buNone/>
            </a:pPr>
            <a:endParaRPr sz="1013">
              <a:solidFill>
                <a:srgbClr val="000000"/>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2" r:id="rId3"/>
    <p:sldLayoutId id="2147483655" r:id="rId4"/>
    <p:sldLayoutId id="2147483656"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788"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009"/>
        <p:cNvGrpSpPr/>
        <p:nvPr/>
      </p:nvGrpSpPr>
      <p:grpSpPr>
        <a:xfrm>
          <a:off x="0" y="0"/>
          <a:ext cx="0" cy="0"/>
          <a:chOff x="0" y="0"/>
          <a:chExt cx="0" cy="0"/>
        </a:xfrm>
      </p:grpSpPr>
      <p:sp>
        <p:nvSpPr>
          <p:cNvPr id="2010" name="Google Shape;2010;p13"/>
          <p:cNvSpPr/>
          <p:nvPr/>
        </p:nvSpPr>
        <p:spPr>
          <a:xfrm>
            <a:off x="2095602" y="4977032"/>
            <a:ext cx="330497" cy="587582"/>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11" name="Google Shape;2011;p13"/>
          <p:cNvSpPr/>
          <p:nvPr/>
        </p:nvSpPr>
        <p:spPr>
          <a:xfrm>
            <a:off x="2443562" y="4973736"/>
            <a:ext cx="410246" cy="559768"/>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12" name="Google Shape;2012;p13"/>
          <p:cNvSpPr/>
          <p:nvPr/>
        </p:nvSpPr>
        <p:spPr>
          <a:xfrm>
            <a:off x="2813897" y="5009366"/>
            <a:ext cx="434018" cy="522914"/>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14" name="Google Shape;2014;p13"/>
          <p:cNvSpPr/>
          <p:nvPr/>
        </p:nvSpPr>
        <p:spPr>
          <a:xfrm>
            <a:off x="3923633" y="5027586"/>
            <a:ext cx="335098" cy="545165"/>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15" name="Google Shape;2015;p13"/>
          <p:cNvSpPr/>
          <p:nvPr/>
        </p:nvSpPr>
        <p:spPr>
          <a:xfrm>
            <a:off x="4487696" y="5023411"/>
            <a:ext cx="391076" cy="553510"/>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17" name="Google Shape;2017;p13"/>
          <p:cNvSpPr/>
          <p:nvPr/>
        </p:nvSpPr>
        <p:spPr>
          <a:xfrm>
            <a:off x="5226735" y="5030883"/>
            <a:ext cx="330497" cy="587582"/>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18" name="Google Shape;2018;p13"/>
          <p:cNvSpPr/>
          <p:nvPr/>
        </p:nvSpPr>
        <p:spPr>
          <a:xfrm>
            <a:off x="3028258" y="5663046"/>
            <a:ext cx="471592" cy="615397"/>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19" name="Google Shape;2019;p13"/>
          <p:cNvSpPr/>
          <p:nvPr/>
        </p:nvSpPr>
        <p:spPr>
          <a:xfrm>
            <a:off x="3419337" y="5673814"/>
            <a:ext cx="330497" cy="587582"/>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20" name="Google Shape;2020;p13"/>
          <p:cNvSpPr/>
          <p:nvPr/>
        </p:nvSpPr>
        <p:spPr>
          <a:xfrm>
            <a:off x="3767297" y="5670517"/>
            <a:ext cx="524502" cy="579934"/>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21" name="Google Shape;2021;p13"/>
          <p:cNvSpPr/>
          <p:nvPr/>
        </p:nvSpPr>
        <p:spPr>
          <a:xfrm>
            <a:off x="4157780" y="5659739"/>
            <a:ext cx="533703" cy="601490"/>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23" name="Google Shape;2023;p13"/>
          <p:cNvSpPr/>
          <p:nvPr/>
        </p:nvSpPr>
        <p:spPr>
          <a:xfrm>
            <a:off x="2361640" y="6490149"/>
            <a:ext cx="445520" cy="518741"/>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24" name="Google Shape;2024;p13"/>
          <p:cNvSpPr/>
          <p:nvPr/>
        </p:nvSpPr>
        <p:spPr>
          <a:xfrm>
            <a:off x="2752123" y="6479370"/>
            <a:ext cx="533703" cy="601490"/>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25" name="Google Shape;2025;p13"/>
          <p:cNvSpPr/>
          <p:nvPr/>
        </p:nvSpPr>
        <p:spPr>
          <a:xfrm>
            <a:off x="3157608" y="6457839"/>
            <a:ext cx="524502" cy="579934"/>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26" name="Google Shape;2026;p13"/>
          <p:cNvSpPr/>
          <p:nvPr/>
        </p:nvSpPr>
        <p:spPr>
          <a:xfrm>
            <a:off x="3505568" y="6454542"/>
            <a:ext cx="359637" cy="536126"/>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27" name="Google Shape;2027;p13"/>
          <p:cNvSpPr/>
          <p:nvPr/>
        </p:nvSpPr>
        <p:spPr>
          <a:xfrm>
            <a:off x="3896051" y="6443764"/>
            <a:ext cx="365771" cy="578543"/>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29" name="Google Shape;2029;p13"/>
          <p:cNvSpPr/>
          <p:nvPr/>
        </p:nvSpPr>
        <p:spPr>
          <a:xfrm>
            <a:off x="4649497" y="6461580"/>
            <a:ext cx="411013" cy="432516"/>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30" name="Google Shape;2030;p13"/>
          <p:cNvSpPr/>
          <p:nvPr/>
        </p:nvSpPr>
        <p:spPr>
          <a:xfrm>
            <a:off x="5013444" y="6433327"/>
            <a:ext cx="535237" cy="543774"/>
          </a:xfrm>
          <a:prstGeom prst="rect">
            <a:avLst/>
          </a:prstGeom>
        </p:spPr>
        <p:txBody>
          <a:bodyPr>
            <a:prstTxWarp prst="textPlain">
              <a:avLst/>
            </a:prstTxWarp>
          </a:bodyPr>
          <a:lstStyle/>
          <a:p>
            <a:pPr lvl="0" algn="ctr"/>
            <a:endParaRPr sz="788" b="1" dirty="0">
              <a:ln w="114300" cap="flat" cmpd="sng">
                <a:solidFill>
                  <a:schemeClr val="lt1"/>
                </a:solidFill>
                <a:prstDash val="solid"/>
                <a:round/>
                <a:headEnd type="none" w="sm" len="sm"/>
                <a:tailEnd type="none" w="sm" len="sm"/>
              </a:ln>
              <a:solidFill>
                <a:schemeClr val="lt1"/>
              </a:solidFill>
              <a:latin typeface="Mountains of Christmas"/>
            </a:endParaRPr>
          </a:p>
        </p:txBody>
      </p:sp>
      <p:sp>
        <p:nvSpPr>
          <p:cNvPr id="2031" name="Google Shape;2031;p13"/>
          <p:cNvSpPr/>
          <p:nvPr/>
        </p:nvSpPr>
        <p:spPr>
          <a:xfrm>
            <a:off x="2099568" y="4969291"/>
            <a:ext cx="330497" cy="587582"/>
          </a:xfrm>
          <a:prstGeom prst="rect">
            <a:avLst/>
          </a:prstGeom>
        </p:spPr>
        <p:txBody>
          <a:bodyPr>
            <a:prstTxWarp prst="textPlain">
              <a:avLst/>
            </a:prstTxWarp>
          </a:bodyPr>
          <a:lstStyle/>
          <a:p>
            <a:pPr lvl="0" algn="ctr"/>
            <a:endParaRPr sz="788" b="1" dirty="0">
              <a:solidFill>
                <a:schemeClr val="accent1"/>
              </a:solidFill>
              <a:latin typeface="Mountains of Christmas"/>
            </a:endParaRPr>
          </a:p>
        </p:txBody>
      </p:sp>
      <p:sp>
        <p:nvSpPr>
          <p:cNvPr id="2035" name="Google Shape;2035;p13"/>
          <p:cNvSpPr/>
          <p:nvPr/>
        </p:nvSpPr>
        <p:spPr>
          <a:xfrm>
            <a:off x="3927598" y="5019844"/>
            <a:ext cx="335098" cy="545165"/>
          </a:xfrm>
          <a:prstGeom prst="rect">
            <a:avLst/>
          </a:prstGeom>
        </p:spPr>
        <p:txBody>
          <a:bodyPr>
            <a:prstTxWarp prst="textPlain">
              <a:avLst/>
            </a:prstTxWarp>
          </a:bodyPr>
          <a:lstStyle/>
          <a:p>
            <a:pPr lvl="0" algn="ctr"/>
            <a:endParaRPr sz="788" b="1" dirty="0">
              <a:solidFill>
                <a:schemeClr val="accent1"/>
              </a:solidFill>
              <a:latin typeface="Mountains of Christmas"/>
            </a:endParaRPr>
          </a:p>
        </p:txBody>
      </p:sp>
      <p:sp>
        <p:nvSpPr>
          <p:cNvPr id="2036" name="Google Shape;2036;p13"/>
          <p:cNvSpPr/>
          <p:nvPr/>
        </p:nvSpPr>
        <p:spPr>
          <a:xfrm>
            <a:off x="4491661" y="5015669"/>
            <a:ext cx="391076" cy="553510"/>
          </a:xfrm>
          <a:prstGeom prst="rect">
            <a:avLst/>
          </a:prstGeom>
        </p:spPr>
        <p:txBody>
          <a:bodyPr>
            <a:prstTxWarp prst="textPlain">
              <a:avLst/>
            </a:prstTxWarp>
          </a:bodyPr>
          <a:lstStyle/>
          <a:p>
            <a:pPr lvl="0" algn="ctr"/>
            <a:endParaRPr sz="788" b="1" dirty="0">
              <a:solidFill>
                <a:schemeClr val="accent2"/>
              </a:solidFill>
              <a:latin typeface="Mountains of Christmas"/>
            </a:endParaRPr>
          </a:p>
        </p:txBody>
      </p:sp>
      <p:sp>
        <p:nvSpPr>
          <p:cNvPr id="2037" name="Google Shape;2037;p13"/>
          <p:cNvSpPr/>
          <p:nvPr/>
        </p:nvSpPr>
        <p:spPr>
          <a:xfrm>
            <a:off x="4882741" y="5026437"/>
            <a:ext cx="444753" cy="553510"/>
          </a:xfrm>
          <a:prstGeom prst="rect">
            <a:avLst/>
          </a:prstGeom>
        </p:spPr>
        <p:txBody>
          <a:bodyPr>
            <a:prstTxWarp prst="textPlain">
              <a:avLst/>
            </a:prstTxWarp>
          </a:bodyPr>
          <a:lstStyle/>
          <a:p>
            <a:pPr lvl="0" algn="ctr"/>
            <a:endParaRPr sz="788" b="1" dirty="0">
              <a:solidFill>
                <a:schemeClr val="accent3"/>
              </a:solidFill>
              <a:latin typeface="Mountains of Christmas"/>
            </a:endParaRPr>
          </a:p>
        </p:txBody>
      </p:sp>
      <p:sp>
        <p:nvSpPr>
          <p:cNvPr id="2038" name="Google Shape;2038;p13"/>
          <p:cNvSpPr/>
          <p:nvPr/>
        </p:nvSpPr>
        <p:spPr>
          <a:xfrm>
            <a:off x="5230701" y="5023141"/>
            <a:ext cx="330497" cy="587582"/>
          </a:xfrm>
          <a:prstGeom prst="rect">
            <a:avLst/>
          </a:prstGeom>
        </p:spPr>
        <p:txBody>
          <a:bodyPr>
            <a:prstTxWarp prst="textPlain">
              <a:avLst/>
            </a:prstTxWarp>
          </a:bodyPr>
          <a:lstStyle/>
          <a:p>
            <a:pPr lvl="0" algn="ctr"/>
            <a:endParaRPr sz="788" b="1" dirty="0">
              <a:solidFill>
                <a:schemeClr val="accent4"/>
              </a:solidFill>
              <a:latin typeface="Mountains of Christmas"/>
            </a:endParaRPr>
          </a:p>
        </p:txBody>
      </p:sp>
      <p:sp>
        <p:nvSpPr>
          <p:cNvPr id="2041" name="Google Shape;2041;p13"/>
          <p:cNvSpPr/>
          <p:nvPr/>
        </p:nvSpPr>
        <p:spPr>
          <a:xfrm>
            <a:off x="3771263" y="5662776"/>
            <a:ext cx="524502" cy="579934"/>
          </a:xfrm>
          <a:prstGeom prst="rect">
            <a:avLst/>
          </a:prstGeom>
        </p:spPr>
        <p:txBody>
          <a:bodyPr>
            <a:prstTxWarp prst="textPlain">
              <a:avLst/>
            </a:prstTxWarp>
          </a:bodyPr>
          <a:lstStyle/>
          <a:p>
            <a:pPr lvl="0" algn="ctr"/>
            <a:endParaRPr sz="788" b="1" dirty="0">
              <a:solidFill>
                <a:schemeClr val="accent3"/>
              </a:solidFill>
              <a:latin typeface="Mountains of Christmas"/>
            </a:endParaRPr>
          </a:p>
        </p:txBody>
      </p:sp>
      <p:sp>
        <p:nvSpPr>
          <p:cNvPr id="2042" name="Google Shape;2042;p13"/>
          <p:cNvSpPr/>
          <p:nvPr/>
        </p:nvSpPr>
        <p:spPr>
          <a:xfrm>
            <a:off x="4161745" y="5651997"/>
            <a:ext cx="533703" cy="601490"/>
          </a:xfrm>
          <a:prstGeom prst="rect">
            <a:avLst/>
          </a:prstGeom>
        </p:spPr>
        <p:txBody>
          <a:bodyPr>
            <a:prstTxWarp prst="textPlain">
              <a:avLst/>
            </a:prstTxWarp>
          </a:bodyPr>
          <a:lstStyle/>
          <a:p>
            <a:pPr lvl="0" algn="ctr"/>
            <a:endParaRPr sz="788" b="1" dirty="0">
              <a:solidFill>
                <a:schemeClr val="accent4"/>
              </a:solidFill>
              <a:latin typeface="Mountains of Christmas"/>
            </a:endParaRPr>
          </a:p>
        </p:txBody>
      </p:sp>
      <p:sp>
        <p:nvSpPr>
          <p:cNvPr id="2043" name="Google Shape;2043;p13"/>
          <p:cNvSpPr/>
          <p:nvPr/>
        </p:nvSpPr>
        <p:spPr>
          <a:xfrm>
            <a:off x="2017646" y="6485704"/>
            <a:ext cx="290623" cy="552814"/>
          </a:xfrm>
          <a:prstGeom prst="rect">
            <a:avLst/>
          </a:prstGeom>
        </p:spPr>
        <p:txBody>
          <a:bodyPr>
            <a:prstTxWarp prst="textPlain">
              <a:avLst/>
            </a:prstTxWarp>
          </a:bodyPr>
          <a:lstStyle/>
          <a:p>
            <a:pPr lvl="0" algn="ctr"/>
            <a:endParaRPr sz="788" b="1" dirty="0">
              <a:solidFill>
                <a:schemeClr val="accent1"/>
              </a:solidFill>
              <a:latin typeface="Mountains of Christmas"/>
            </a:endParaRPr>
          </a:p>
        </p:txBody>
      </p:sp>
      <p:sp>
        <p:nvSpPr>
          <p:cNvPr id="2044" name="Google Shape;2044;p13"/>
          <p:cNvSpPr/>
          <p:nvPr/>
        </p:nvSpPr>
        <p:spPr>
          <a:xfrm>
            <a:off x="2365605" y="6482408"/>
            <a:ext cx="445520" cy="518741"/>
          </a:xfrm>
          <a:prstGeom prst="rect">
            <a:avLst/>
          </a:prstGeom>
        </p:spPr>
        <p:txBody>
          <a:bodyPr>
            <a:prstTxWarp prst="textPlain">
              <a:avLst/>
            </a:prstTxWarp>
          </a:bodyPr>
          <a:lstStyle/>
          <a:p>
            <a:pPr lvl="0" algn="ctr"/>
            <a:endParaRPr sz="788" b="1" dirty="0">
              <a:solidFill>
                <a:schemeClr val="accent2"/>
              </a:solidFill>
              <a:latin typeface="Mountains of Christmas"/>
            </a:endParaRPr>
          </a:p>
        </p:txBody>
      </p:sp>
      <p:sp>
        <p:nvSpPr>
          <p:cNvPr id="2045" name="Google Shape;2045;p13"/>
          <p:cNvSpPr/>
          <p:nvPr/>
        </p:nvSpPr>
        <p:spPr>
          <a:xfrm>
            <a:off x="2756088" y="6471629"/>
            <a:ext cx="533703" cy="601490"/>
          </a:xfrm>
          <a:prstGeom prst="rect">
            <a:avLst/>
          </a:prstGeom>
        </p:spPr>
        <p:txBody>
          <a:bodyPr>
            <a:prstTxWarp prst="textPlain">
              <a:avLst/>
            </a:prstTxWarp>
          </a:bodyPr>
          <a:lstStyle/>
          <a:p>
            <a:pPr lvl="0" algn="ctr"/>
            <a:endParaRPr sz="788" b="1" dirty="0">
              <a:solidFill>
                <a:schemeClr val="accent3"/>
              </a:solidFill>
              <a:latin typeface="Mountains of Christmas"/>
            </a:endParaRPr>
          </a:p>
        </p:txBody>
      </p:sp>
      <p:sp>
        <p:nvSpPr>
          <p:cNvPr id="2046" name="Google Shape;2046;p13"/>
          <p:cNvSpPr/>
          <p:nvPr/>
        </p:nvSpPr>
        <p:spPr>
          <a:xfrm>
            <a:off x="3161574" y="6450098"/>
            <a:ext cx="524502" cy="579934"/>
          </a:xfrm>
          <a:prstGeom prst="rect">
            <a:avLst/>
          </a:prstGeom>
        </p:spPr>
        <p:txBody>
          <a:bodyPr>
            <a:prstTxWarp prst="textPlain">
              <a:avLst/>
            </a:prstTxWarp>
          </a:bodyPr>
          <a:lstStyle/>
          <a:p>
            <a:pPr lvl="0" algn="ctr"/>
            <a:endParaRPr sz="788" b="1" dirty="0">
              <a:solidFill>
                <a:schemeClr val="accent4"/>
              </a:solidFill>
              <a:latin typeface="Mountains of Christmas"/>
            </a:endParaRPr>
          </a:p>
        </p:txBody>
      </p:sp>
      <p:sp>
        <p:nvSpPr>
          <p:cNvPr id="2047" name="Google Shape;2047;p13"/>
          <p:cNvSpPr/>
          <p:nvPr/>
        </p:nvSpPr>
        <p:spPr>
          <a:xfrm>
            <a:off x="3509534" y="6446801"/>
            <a:ext cx="359637" cy="536126"/>
          </a:xfrm>
          <a:prstGeom prst="rect">
            <a:avLst/>
          </a:prstGeom>
        </p:spPr>
        <p:txBody>
          <a:bodyPr>
            <a:prstTxWarp prst="textPlain">
              <a:avLst/>
            </a:prstTxWarp>
          </a:bodyPr>
          <a:lstStyle/>
          <a:p>
            <a:pPr lvl="0" algn="ctr"/>
            <a:endParaRPr sz="788" b="1" dirty="0">
              <a:solidFill>
                <a:schemeClr val="accent1"/>
              </a:solidFill>
              <a:latin typeface="Mountains of Christmas"/>
            </a:endParaRPr>
          </a:p>
        </p:txBody>
      </p:sp>
      <p:sp>
        <p:nvSpPr>
          <p:cNvPr id="2048" name="Google Shape;2048;p13"/>
          <p:cNvSpPr/>
          <p:nvPr/>
        </p:nvSpPr>
        <p:spPr>
          <a:xfrm>
            <a:off x="3900017" y="6436023"/>
            <a:ext cx="365771" cy="578543"/>
          </a:xfrm>
          <a:prstGeom prst="rect">
            <a:avLst/>
          </a:prstGeom>
        </p:spPr>
        <p:txBody>
          <a:bodyPr>
            <a:prstTxWarp prst="textPlain">
              <a:avLst/>
            </a:prstTxWarp>
          </a:bodyPr>
          <a:lstStyle/>
          <a:p>
            <a:pPr lvl="0" algn="ctr"/>
            <a:endParaRPr sz="788" b="1" dirty="0">
              <a:solidFill>
                <a:schemeClr val="accent2"/>
              </a:solidFill>
              <a:latin typeface="Mountains of Christmas"/>
            </a:endParaRPr>
          </a:p>
        </p:txBody>
      </p:sp>
      <p:sp>
        <p:nvSpPr>
          <p:cNvPr id="2050" name="Google Shape;2050;p13"/>
          <p:cNvSpPr/>
          <p:nvPr/>
        </p:nvSpPr>
        <p:spPr>
          <a:xfrm>
            <a:off x="4653463" y="6453839"/>
            <a:ext cx="411013" cy="432516"/>
          </a:xfrm>
          <a:prstGeom prst="rect">
            <a:avLst/>
          </a:prstGeom>
        </p:spPr>
        <p:txBody>
          <a:bodyPr>
            <a:prstTxWarp prst="textPlain">
              <a:avLst/>
            </a:prstTxWarp>
          </a:bodyPr>
          <a:lstStyle/>
          <a:p>
            <a:pPr lvl="0" algn="ctr"/>
            <a:endParaRPr sz="788" b="1" dirty="0">
              <a:solidFill>
                <a:schemeClr val="accent4"/>
              </a:solidFill>
              <a:latin typeface="Mountains of Christmas"/>
            </a:endParaRPr>
          </a:p>
        </p:txBody>
      </p:sp>
      <p:sp>
        <p:nvSpPr>
          <p:cNvPr id="2" name="TextBox 1">
            <a:extLst>
              <a:ext uri="{FF2B5EF4-FFF2-40B4-BE49-F238E27FC236}">
                <a16:creationId xmlns:a16="http://schemas.microsoft.com/office/drawing/2014/main" id="{2A146CAC-15E3-0C7B-1B3F-8801F524092C}"/>
              </a:ext>
            </a:extLst>
          </p:cNvPr>
          <p:cNvSpPr txBox="1"/>
          <p:nvPr/>
        </p:nvSpPr>
        <p:spPr>
          <a:xfrm>
            <a:off x="956931" y="510364"/>
            <a:ext cx="4957320" cy="584775"/>
          </a:xfrm>
          <a:prstGeom prst="rect">
            <a:avLst/>
          </a:prstGeom>
          <a:noFill/>
        </p:spPr>
        <p:txBody>
          <a:bodyPr wrap="square" rtlCol="0">
            <a:spAutoFit/>
          </a:bodyPr>
          <a:lstStyle/>
          <a:p>
            <a:r>
              <a:rPr lang="vi-VN" sz="1600" dirty="0">
                <a:solidFill>
                  <a:schemeClr val="bg1"/>
                </a:solidFill>
              </a:rPr>
              <a:t>THƯ MỤC GIỚI THIỆU SÁCH HAY VÀ Ý NGHĨA CỦA NHÀ GIÁO ƯU TÚ NGUYỄN NGỌC KÝ</a:t>
            </a:r>
            <a:endParaRPr lang="en-US" sz="1600" dirty="0">
              <a:solidFill>
                <a:schemeClr val="bg1"/>
              </a:solidFill>
            </a:endParaRPr>
          </a:p>
        </p:txBody>
      </p:sp>
      <p:pic>
        <p:nvPicPr>
          <p:cNvPr id="4" name="Picture 3" descr="A person speaking to a group of children&#10;&#10;Description automatically generated with medium confidence">
            <a:extLst>
              <a:ext uri="{FF2B5EF4-FFF2-40B4-BE49-F238E27FC236}">
                <a16:creationId xmlns:a16="http://schemas.microsoft.com/office/drawing/2014/main" id="{DBAE7225-3ABC-8F88-8B8E-F8265AB955D9}"/>
              </a:ext>
            </a:extLst>
          </p:cNvPr>
          <p:cNvPicPr>
            <a:picLocks noChangeAspect="1"/>
          </p:cNvPicPr>
          <p:nvPr/>
        </p:nvPicPr>
        <p:blipFill>
          <a:blip r:embed="rId3"/>
          <a:stretch>
            <a:fillRect/>
          </a:stretch>
        </p:blipFill>
        <p:spPr>
          <a:xfrm>
            <a:off x="1052866" y="1452099"/>
            <a:ext cx="4665250" cy="2614342"/>
          </a:xfrm>
          <a:prstGeom prst="rect">
            <a:avLst/>
          </a:prstGeom>
        </p:spPr>
      </p:pic>
      <p:pic>
        <p:nvPicPr>
          <p:cNvPr id="6" name="Picture 5" descr="Text, letter&#10;&#10;Description automatically generated">
            <a:extLst>
              <a:ext uri="{FF2B5EF4-FFF2-40B4-BE49-F238E27FC236}">
                <a16:creationId xmlns:a16="http://schemas.microsoft.com/office/drawing/2014/main" id="{9DF49E7D-FD03-5B92-3B6F-C8256DCCB5BB}"/>
              </a:ext>
            </a:extLst>
          </p:cNvPr>
          <p:cNvPicPr>
            <a:picLocks noChangeAspect="1"/>
          </p:cNvPicPr>
          <p:nvPr/>
        </p:nvPicPr>
        <p:blipFill>
          <a:blip r:embed="rId4"/>
          <a:stretch>
            <a:fillRect/>
          </a:stretch>
        </p:blipFill>
        <p:spPr>
          <a:xfrm>
            <a:off x="1150067" y="4685439"/>
            <a:ext cx="5064086" cy="2846000"/>
          </a:xfrm>
          <a:prstGeom prst="rect">
            <a:avLst/>
          </a:prstGeom>
        </p:spPr>
      </p:pic>
      <p:pic>
        <p:nvPicPr>
          <p:cNvPr id="8" name="Picture 7" descr="A person holding a toothbrush&#10;&#10;Description automatically generated with low confidence">
            <a:extLst>
              <a:ext uri="{FF2B5EF4-FFF2-40B4-BE49-F238E27FC236}">
                <a16:creationId xmlns:a16="http://schemas.microsoft.com/office/drawing/2014/main" id="{A27A2C5E-E831-90D4-3BCE-471DBAE96206}"/>
              </a:ext>
            </a:extLst>
          </p:cNvPr>
          <p:cNvPicPr>
            <a:picLocks noChangeAspect="1"/>
          </p:cNvPicPr>
          <p:nvPr/>
        </p:nvPicPr>
        <p:blipFill>
          <a:blip r:embed="rId5"/>
          <a:stretch>
            <a:fillRect/>
          </a:stretch>
        </p:blipFill>
        <p:spPr>
          <a:xfrm>
            <a:off x="1056325" y="8053987"/>
            <a:ext cx="5266054" cy="2730546"/>
          </a:xfrm>
          <a:prstGeom prst="rect">
            <a:avLst/>
          </a:prstGeom>
        </p:spPr>
      </p:pic>
      <p:sp>
        <p:nvSpPr>
          <p:cNvPr id="10" name="TextBox 9">
            <a:extLst>
              <a:ext uri="{FF2B5EF4-FFF2-40B4-BE49-F238E27FC236}">
                <a16:creationId xmlns:a16="http://schemas.microsoft.com/office/drawing/2014/main" id="{AB655476-E946-3E9F-5752-69DBA1629B58}"/>
              </a:ext>
            </a:extLst>
          </p:cNvPr>
          <p:cNvSpPr txBox="1"/>
          <p:nvPr/>
        </p:nvSpPr>
        <p:spPr>
          <a:xfrm>
            <a:off x="1765051" y="11312304"/>
            <a:ext cx="4987359" cy="369332"/>
          </a:xfrm>
          <a:prstGeom prst="rect">
            <a:avLst/>
          </a:prstGeom>
          <a:noFill/>
        </p:spPr>
        <p:txBody>
          <a:bodyPr wrap="square" rtlCol="0">
            <a:spAutoFit/>
          </a:bodyPr>
          <a:lstStyle/>
          <a:p>
            <a:r>
              <a:rPr lang="vi-VN" sz="1800" dirty="0">
                <a:highlight>
                  <a:srgbClr val="C0C0C0"/>
                </a:highlight>
              </a:rPr>
              <a:t>Người biên soạn thư mục: Nguyễn Thị Phương</a:t>
            </a:r>
            <a:endParaRPr lang="en-US" sz="1800" dirty="0">
              <a:highlight>
                <a:srgbClr val="C0C0C0"/>
              </a:highlight>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167"/>
        <p:cNvGrpSpPr/>
        <p:nvPr/>
      </p:nvGrpSpPr>
      <p:grpSpPr>
        <a:xfrm>
          <a:off x="0" y="0"/>
          <a:ext cx="0" cy="0"/>
          <a:chOff x="0" y="0"/>
          <a:chExt cx="0" cy="0"/>
        </a:xfrm>
      </p:grpSpPr>
      <p:sp>
        <p:nvSpPr>
          <p:cNvPr id="2168" name="Google Shape;2168;p14"/>
          <p:cNvSpPr/>
          <p:nvPr/>
        </p:nvSpPr>
        <p:spPr>
          <a:xfrm>
            <a:off x="5584329" y="4167187"/>
            <a:ext cx="1059656" cy="2127749"/>
          </a:xfrm>
          <a:custGeom>
            <a:avLst/>
            <a:gdLst/>
            <a:ahLst/>
            <a:cxnLst/>
            <a:rect l="l" t="t" r="r" b="b"/>
            <a:pathLst>
              <a:path w="906779" h="1858803" extrusionOk="0">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dist="38100" dir="2700000" algn="tl" rotWithShape="0">
              <a:srgbClr val="000000">
                <a:alpha val="40000"/>
              </a:srgbClr>
            </a:outerShdw>
          </a:effectLst>
        </p:spPr>
        <p:txBody>
          <a:bodyPr spcFirstLastPara="1" wrap="square" lIns="51427" tIns="25706" rIns="51427" bIns="25706" anchor="ctr" anchorCtr="0">
            <a:noAutofit/>
          </a:bodyPr>
          <a:lstStyle/>
          <a:p>
            <a:pPr algn="ctr"/>
            <a:endParaRPr sz="1013">
              <a:solidFill>
                <a:srgbClr val="FFFFFF"/>
              </a:solidFill>
              <a:latin typeface="Calibri"/>
              <a:ea typeface="Calibri"/>
              <a:cs typeface="Calibri"/>
              <a:sym typeface="Calibri"/>
            </a:endParaRPr>
          </a:p>
        </p:txBody>
      </p:sp>
      <p:sp>
        <p:nvSpPr>
          <p:cNvPr id="2169" name="Google Shape;2169;p14"/>
          <p:cNvSpPr/>
          <p:nvPr/>
        </p:nvSpPr>
        <p:spPr>
          <a:xfrm>
            <a:off x="5636716" y="4229101"/>
            <a:ext cx="964019" cy="1918634"/>
          </a:xfrm>
          <a:custGeom>
            <a:avLst/>
            <a:gdLst/>
            <a:ahLst/>
            <a:cxnLst/>
            <a:rect l="l" t="t" r="r" b="b"/>
            <a:pathLst>
              <a:path w="906779" h="1858803" extrusionOk="0">
                <a:moveTo>
                  <a:pt x="906780" y="1858804"/>
                </a:moveTo>
                <a:lnTo>
                  <a:pt x="453390" y="1382173"/>
                </a:lnTo>
                <a:lnTo>
                  <a:pt x="0" y="1858804"/>
                </a:lnTo>
                <a:lnTo>
                  <a:pt x="0" y="0"/>
                </a:lnTo>
                <a:lnTo>
                  <a:pt x="906780" y="0"/>
                </a:lnTo>
                <a:lnTo>
                  <a:pt x="906780" y="1858804"/>
                </a:lnTo>
                <a:close/>
              </a:path>
            </a:pathLst>
          </a:custGeom>
          <a:noFill/>
          <a:ln w="19050" cap="flat" cmpd="sng">
            <a:solidFill>
              <a:schemeClr val="lt2"/>
            </a:solidFill>
            <a:prstDash val="dash"/>
            <a:miter lim="800000"/>
            <a:headEnd type="none" w="sm" len="sm"/>
            <a:tailEnd type="none" w="sm" len="sm"/>
          </a:ln>
          <a:effectLst>
            <a:outerShdw blurRad="50800" dist="12700" dir="5400000" algn="t" rotWithShape="0">
              <a:srgbClr val="000000">
                <a:alpha val="40000"/>
              </a:srgbClr>
            </a:outerShdw>
          </a:effectLst>
        </p:spPr>
        <p:txBody>
          <a:bodyPr spcFirstLastPara="1" wrap="square" lIns="51427" tIns="25706" rIns="51427" bIns="25706" anchor="ctr" anchorCtr="0">
            <a:noAutofit/>
          </a:bodyPr>
          <a:lstStyle/>
          <a:p>
            <a:pPr algn="ctr"/>
            <a:endParaRPr sz="1013">
              <a:solidFill>
                <a:srgbClr val="FFFFFF"/>
              </a:solidFill>
              <a:latin typeface="Calibri"/>
              <a:ea typeface="Calibri"/>
              <a:cs typeface="Calibri"/>
              <a:sym typeface="Calibri"/>
            </a:endParaRPr>
          </a:p>
        </p:txBody>
      </p:sp>
      <p:grpSp>
        <p:nvGrpSpPr>
          <p:cNvPr id="2170" name="Google Shape;2170;p14"/>
          <p:cNvGrpSpPr/>
          <p:nvPr/>
        </p:nvGrpSpPr>
        <p:grpSpPr>
          <a:xfrm>
            <a:off x="5590013" y="4167187"/>
            <a:ext cx="1059420" cy="2128839"/>
            <a:chOff x="-3239482" y="1459747"/>
            <a:chExt cx="1883414" cy="3784602"/>
          </a:xfrm>
        </p:grpSpPr>
        <p:sp>
          <p:nvSpPr>
            <p:cNvPr id="2171" name="Google Shape;2171;p14"/>
            <p:cNvSpPr/>
            <p:nvPr/>
          </p:nvSpPr>
          <p:spPr>
            <a:xfrm>
              <a:off x="-3239482" y="1459747"/>
              <a:ext cx="1883414" cy="117501"/>
            </a:xfrm>
            <a:custGeom>
              <a:avLst/>
              <a:gdLst/>
              <a:ahLst/>
              <a:cxnLst/>
              <a:rect l="l" t="t" r="r" b="b"/>
              <a:pathLst>
                <a:path w="1883414" h="117501" extrusionOk="0">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72" name="Google Shape;2172;p14"/>
            <p:cNvSpPr/>
            <p:nvPr/>
          </p:nvSpPr>
          <p:spPr>
            <a:xfrm>
              <a:off x="-3239482" y="1622201"/>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73" name="Google Shape;2173;p14"/>
            <p:cNvSpPr/>
            <p:nvPr/>
          </p:nvSpPr>
          <p:spPr>
            <a:xfrm>
              <a:off x="-3239482" y="1801845"/>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74" name="Google Shape;2174;p14"/>
            <p:cNvSpPr/>
            <p:nvPr/>
          </p:nvSpPr>
          <p:spPr>
            <a:xfrm>
              <a:off x="-3239482" y="1981489"/>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75" name="Google Shape;2175;p14"/>
            <p:cNvSpPr/>
            <p:nvPr/>
          </p:nvSpPr>
          <p:spPr>
            <a:xfrm>
              <a:off x="-3239482" y="2161133"/>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76" name="Google Shape;2176;p14"/>
            <p:cNvSpPr/>
            <p:nvPr/>
          </p:nvSpPr>
          <p:spPr>
            <a:xfrm>
              <a:off x="-3239482" y="2340777"/>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77" name="Google Shape;2177;p14"/>
            <p:cNvSpPr/>
            <p:nvPr/>
          </p:nvSpPr>
          <p:spPr>
            <a:xfrm>
              <a:off x="-3239482" y="2520421"/>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78" name="Google Shape;2178;p14"/>
            <p:cNvSpPr/>
            <p:nvPr/>
          </p:nvSpPr>
          <p:spPr>
            <a:xfrm>
              <a:off x="-3239482" y="2700065"/>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79" name="Google Shape;2179;p14"/>
            <p:cNvSpPr/>
            <p:nvPr/>
          </p:nvSpPr>
          <p:spPr>
            <a:xfrm>
              <a:off x="-3239482" y="2879709"/>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80" name="Google Shape;2180;p14"/>
            <p:cNvSpPr/>
            <p:nvPr/>
          </p:nvSpPr>
          <p:spPr>
            <a:xfrm>
              <a:off x="-3239482" y="3059353"/>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81" name="Google Shape;2181;p14"/>
            <p:cNvSpPr/>
            <p:nvPr/>
          </p:nvSpPr>
          <p:spPr>
            <a:xfrm>
              <a:off x="-3239482" y="3238997"/>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82" name="Google Shape;2182;p14"/>
            <p:cNvSpPr/>
            <p:nvPr/>
          </p:nvSpPr>
          <p:spPr>
            <a:xfrm>
              <a:off x="-3239482" y="3418641"/>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83" name="Google Shape;2183;p14"/>
            <p:cNvSpPr/>
            <p:nvPr/>
          </p:nvSpPr>
          <p:spPr>
            <a:xfrm>
              <a:off x="-3239482" y="3598285"/>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84" name="Google Shape;2184;p14"/>
            <p:cNvSpPr/>
            <p:nvPr/>
          </p:nvSpPr>
          <p:spPr>
            <a:xfrm>
              <a:off x="-3239482" y="3777929"/>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85" name="Google Shape;2185;p14"/>
            <p:cNvSpPr/>
            <p:nvPr/>
          </p:nvSpPr>
          <p:spPr>
            <a:xfrm>
              <a:off x="-3239482" y="3957573"/>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86" name="Google Shape;2186;p14"/>
            <p:cNvSpPr/>
            <p:nvPr/>
          </p:nvSpPr>
          <p:spPr>
            <a:xfrm>
              <a:off x="-3239482" y="4137217"/>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87" name="Google Shape;2187;p14"/>
            <p:cNvSpPr/>
            <p:nvPr/>
          </p:nvSpPr>
          <p:spPr>
            <a:xfrm>
              <a:off x="-3239482" y="4316861"/>
              <a:ext cx="900026" cy="134690"/>
            </a:xfrm>
            <a:custGeom>
              <a:avLst/>
              <a:gdLst/>
              <a:ahLst/>
              <a:cxnLst/>
              <a:rect l="l" t="t" r="r" b="b"/>
              <a:pathLst>
                <a:path w="900026" h="134690" extrusionOk="0">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88" name="Google Shape;2188;p14"/>
            <p:cNvSpPr/>
            <p:nvPr/>
          </p:nvSpPr>
          <p:spPr>
            <a:xfrm>
              <a:off x="-2256092" y="4316861"/>
              <a:ext cx="900024" cy="134690"/>
            </a:xfrm>
            <a:custGeom>
              <a:avLst/>
              <a:gdLst/>
              <a:ahLst/>
              <a:cxnLst/>
              <a:rect l="l" t="t" r="r" b="b"/>
              <a:pathLst>
                <a:path w="900024" h="134690" extrusionOk="0">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89" name="Google Shape;2189;p14"/>
            <p:cNvSpPr/>
            <p:nvPr/>
          </p:nvSpPr>
          <p:spPr>
            <a:xfrm>
              <a:off x="-3239482" y="4496505"/>
              <a:ext cx="725702" cy="134690"/>
            </a:xfrm>
            <a:custGeom>
              <a:avLst/>
              <a:gdLst/>
              <a:ahLst/>
              <a:cxnLst/>
              <a:rect l="l" t="t" r="r" b="b"/>
              <a:pathLst>
                <a:path w="725702" h="134690" extrusionOk="0">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90" name="Google Shape;2190;p14"/>
            <p:cNvSpPr/>
            <p:nvPr/>
          </p:nvSpPr>
          <p:spPr>
            <a:xfrm>
              <a:off x="-2081768" y="4496505"/>
              <a:ext cx="725700" cy="134690"/>
            </a:xfrm>
            <a:custGeom>
              <a:avLst/>
              <a:gdLst/>
              <a:ahLst/>
              <a:cxnLst/>
              <a:rect l="l" t="t" r="r" b="b"/>
              <a:pathLst>
                <a:path w="725700" h="134690" extrusionOk="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91" name="Google Shape;2191;p14"/>
            <p:cNvSpPr/>
            <p:nvPr/>
          </p:nvSpPr>
          <p:spPr>
            <a:xfrm>
              <a:off x="-3239482" y="4676149"/>
              <a:ext cx="551376" cy="134690"/>
            </a:xfrm>
            <a:custGeom>
              <a:avLst/>
              <a:gdLst/>
              <a:ahLst/>
              <a:cxnLst/>
              <a:rect l="l" t="t" r="r" b="b"/>
              <a:pathLst>
                <a:path w="551376" h="134690" extrusionOk="0">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92" name="Google Shape;2192;p14"/>
            <p:cNvSpPr/>
            <p:nvPr/>
          </p:nvSpPr>
          <p:spPr>
            <a:xfrm>
              <a:off x="-1907444" y="4676149"/>
              <a:ext cx="551376" cy="134690"/>
            </a:xfrm>
            <a:custGeom>
              <a:avLst/>
              <a:gdLst/>
              <a:ahLst/>
              <a:cxnLst/>
              <a:rect l="l" t="t" r="r" b="b"/>
              <a:pathLst>
                <a:path w="551376" h="134690" extrusionOk="0">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93" name="Google Shape;2193;p14"/>
            <p:cNvSpPr/>
            <p:nvPr/>
          </p:nvSpPr>
          <p:spPr>
            <a:xfrm>
              <a:off x="-3239482" y="4855793"/>
              <a:ext cx="377050" cy="134690"/>
            </a:xfrm>
            <a:custGeom>
              <a:avLst/>
              <a:gdLst/>
              <a:ahLst/>
              <a:cxnLst/>
              <a:rect l="l" t="t" r="r" b="b"/>
              <a:pathLst>
                <a:path w="377050" h="134690" extrusionOk="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94" name="Google Shape;2194;p14"/>
            <p:cNvSpPr/>
            <p:nvPr/>
          </p:nvSpPr>
          <p:spPr>
            <a:xfrm>
              <a:off x="-1733118" y="4855793"/>
              <a:ext cx="377050" cy="134690"/>
            </a:xfrm>
            <a:custGeom>
              <a:avLst/>
              <a:gdLst/>
              <a:ahLst/>
              <a:cxnLst/>
              <a:rect l="l" t="t" r="r" b="b"/>
              <a:pathLst>
                <a:path w="377050" h="134690" extrusionOk="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95" name="Google Shape;2195;p14"/>
            <p:cNvSpPr/>
            <p:nvPr/>
          </p:nvSpPr>
          <p:spPr>
            <a:xfrm>
              <a:off x="-3239482" y="5035437"/>
              <a:ext cx="202726" cy="134690"/>
            </a:xfrm>
            <a:custGeom>
              <a:avLst/>
              <a:gdLst/>
              <a:ahLst/>
              <a:cxnLst/>
              <a:rect l="l" t="t" r="r" b="b"/>
              <a:pathLst>
                <a:path w="202726" h="134690" extrusionOk="0">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96" name="Google Shape;2196;p14"/>
            <p:cNvSpPr/>
            <p:nvPr/>
          </p:nvSpPr>
          <p:spPr>
            <a:xfrm>
              <a:off x="-1558794" y="5035437"/>
              <a:ext cx="202726" cy="134690"/>
            </a:xfrm>
            <a:custGeom>
              <a:avLst/>
              <a:gdLst/>
              <a:ahLst/>
              <a:cxnLst/>
              <a:rect l="l" t="t" r="r" b="b"/>
              <a:pathLst>
                <a:path w="202726" h="134690" extrusionOk="0">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197" name="Google Shape;2197;p14"/>
            <p:cNvSpPr/>
            <p:nvPr/>
          </p:nvSpPr>
          <p:spPr>
            <a:xfrm>
              <a:off x="-1384468" y="5215082"/>
              <a:ext cx="28400" cy="29267"/>
            </a:xfrm>
            <a:custGeom>
              <a:avLst/>
              <a:gdLst/>
              <a:ahLst/>
              <a:cxnLst/>
              <a:rect l="l" t="t" r="r" b="b"/>
              <a:pathLst>
                <a:path w="28400" h="29267" extrusionOk="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grpSp>
      <p:sp>
        <p:nvSpPr>
          <p:cNvPr id="2203" name="Google Shape;2203;p14"/>
          <p:cNvSpPr/>
          <p:nvPr/>
        </p:nvSpPr>
        <p:spPr>
          <a:xfrm>
            <a:off x="1333953" y="4494584"/>
            <a:ext cx="500917" cy="542283"/>
          </a:xfrm>
          <a:prstGeom prst="rect">
            <a:avLst/>
          </a:prstGeom>
        </p:spPr>
        <p:txBody>
          <a:bodyPr>
            <a:prstTxWarp prst="textPlain">
              <a:avLst/>
            </a:prstTxWarp>
          </a:bodyPr>
          <a:lstStyle/>
          <a:p>
            <a:pPr lvl="0" algn="ctr"/>
            <a:endParaRPr sz="788" dirty="0">
              <a:solidFill>
                <a:schemeClr val="dk1"/>
              </a:solidFill>
              <a:latin typeface="Abril Fatface"/>
            </a:endParaRPr>
          </a:p>
        </p:txBody>
      </p:sp>
      <p:sp>
        <p:nvSpPr>
          <p:cNvPr id="2204" name="Google Shape;2204;p14"/>
          <p:cNvSpPr/>
          <p:nvPr/>
        </p:nvSpPr>
        <p:spPr>
          <a:xfrm>
            <a:off x="1901463" y="4508142"/>
            <a:ext cx="377381" cy="556070"/>
          </a:xfrm>
          <a:prstGeom prst="rect">
            <a:avLst/>
          </a:prstGeom>
        </p:spPr>
        <p:txBody>
          <a:bodyPr>
            <a:prstTxWarp prst="textPlain">
              <a:avLst/>
            </a:prstTxWarp>
          </a:bodyPr>
          <a:lstStyle/>
          <a:p>
            <a:pPr lvl="0" algn="ctr"/>
            <a:endParaRPr sz="788" b="1" dirty="0">
              <a:solidFill>
                <a:schemeClr val="dk1"/>
              </a:solidFill>
              <a:latin typeface="Anton"/>
            </a:endParaRPr>
          </a:p>
        </p:txBody>
      </p:sp>
      <p:sp>
        <p:nvSpPr>
          <p:cNvPr id="2205" name="Google Shape;2205;p14"/>
          <p:cNvSpPr/>
          <p:nvPr/>
        </p:nvSpPr>
        <p:spPr>
          <a:xfrm>
            <a:off x="2322698" y="4486041"/>
            <a:ext cx="287960" cy="542284"/>
          </a:xfrm>
          <a:prstGeom prst="rect">
            <a:avLst/>
          </a:prstGeom>
        </p:spPr>
        <p:txBody>
          <a:bodyPr>
            <a:prstTxWarp prst="textPlain">
              <a:avLst/>
            </a:prstTxWarp>
          </a:bodyPr>
          <a:lstStyle/>
          <a:p>
            <a:pPr lvl="0" algn="ctr"/>
            <a:endParaRPr sz="788" b="1" dirty="0">
              <a:solidFill>
                <a:schemeClr val="dk1"/>
              </a:solidFill>
              <a:latin typeface="Libre Baskerville"/>
            </a:endParaRPr>
          </a:p>
        </p:txBody>
      </p:sp>
      <p:sp>
        <p:nvSpPr>
          <p:cNvPr id="2206" name="Google Shape;2206;p14"/>
          <p:cNvSpPr/>
          <p:nvPr/>
        </p:nvSpPr>
        <p:spPr>
          <a:xfrm>
            <a:off x="2912940" y="4515031"/>
            <a:ext cx="866494" cy="501392"/>
          </a:xfrm>
          <a:prstGeom prst="rect">
            <a:avLst/>
          </a:prstGeom>
        </p:spPr>
        <p:txBody>
          <a:bodyPr>
            <a:prstTxWarp prst="textPlain">
              <a:avLst/>
            </a:prstTxWarp>
          </a:bodyPr>
          <a:lstStyle/>
          <a:p>
            <a:pPr lvl="0" algn="ctr"/>
            <a:endParaRPr sz="788" dirty="0">
              <a:solidFill>
                <a:schemeClr val="dk1"/>
              </a:solidFill>
              <a:latin typeface="Yeseva One"/>
            </a:endParaRPr>
          </a:p>
        </p:txBody>
      </p:sp>
      <p:sp>
        <p:nvSpPr>
          <p:cNvPr id="2207" name="Google Shape;2207;p14"/>
          <p:cNvSpPr/>
          <p:nvPr/>
        </p:nvSpPr>
        <p:spPr>
          <a:xfrm>
            <a:off x="3820325" y="4557666"/>
            <a:ext cx="377381" cy="457013"/>
          </a:xfrm>
          <a:prstGeom prst="rect">
            <a:avLst/>
          </a:prstGeom>
        </p:spPr>
        <p:txBody>
          <a:bodyPr>
            <a:prstTxWarp prst="textPlain">
              <a:avLst/>
            </a:prstTxWarp>
          </a:bodyPr>
          <a:lstStyle/>
          <a:p>
            <a:pPr lvl="0" algn="ctr"/>
            <a:endParaRPr sz="788" b="1" dirty="0">
              <a:solidFill>
                <a:schemeClr val="dk1"/>
              </a:solidFill>
              <a:latin typeface="Frank Ruhl Libre"/>
            </a:endParaRPr>
          </a:p>
        </p:txBody>
      </p:sp>
      <p:sp>
        <p:nvSpPr>
          <p:cNvPr id="2208" name="Google Shape;2208;p14"/>
          <p:cNvSpPr/>
          <p:nvPr/>
        </p:nvSpPr>
        <p:spPr>
          <a:xfrm rot="-1913833">
            <a:off x="2952759" y="5150847"/>
            <a:ext cx="877200" cy="236216"/>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2209" name="Google Shape;2209;p14"/>
          <p:cNvSpPr/>
          <p:nvPr/>
        </p:nvSpPr>
        <p:spPr>
          <a:xfrm rot="-1913833">
            <a:off x="3816445" y="4914519"/>
            <a:ext cx="877200" cy="236216"/>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2212" name="Google Shape;2212;p14"/>
          <p:cNvSpPr/>
          <p:nvPr/>
        </p:nvSpPr>
        <p:spPr>
          <a:xfrm rot="460397">
            <a:off x="5325553" y="5161699"/>
            <a:ext cx="877591" cy="236331"/>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grpSp>
        <p:nvGrpSpPr>
          <p:cNvPr id="2213" name="Google Shape;2213;p14"/>
          <p:cNvGrpSpPr/>
          <p:nvPr/>
        </p:nvGrpSpPr>
        <p:grpSpPr>
          <a:xfrm rot="-1729015">
            <a:off x="191359" y="7037566"/>
            <a:ext cx="502941" cy="923190"/>
            <a:chOff x="14158132" y="5187467"/>
            <a:chExt cx="991888" cy="1820693"/>
          </a:xfrm>
        </p:grpSpPr>
        <p:sp>
          <p:nvSpPr>
            <p:cNvPr id="2214" name="Google Shape;2214;p14"/>
            <p:cNvSpPr/>
            <p:nvPr/>
          </p:nvSpPr>
          <p:spPr>
            <a:xfrm>
              <a:off x="14158132" y="5187467"/>
              <a:ext cx="991888" cy="1820693"/>
            </a:xfrm>
            <a:custGeom>
              <a:avLst/>
              <a:gdLst/>
              <a:ahLst/>
              <a:cxnLst/>
              <a:rect l="l" t="t" r="r" b="b"/>
              <a:pathLst>
                <a:path w="991888" h="1820693" extrusionOk="0">
                  <a:moveTo>
                    <a:pt x="110593" y="0"/>
                  </a:moveTo>
                  <a:lnTo>
                    <a:pt x="884630" y="0"/>
                  </a:lnTo>
                  <a:cubicBezTo>
                    <a:pt x="908577" y="0"/>
                    <a:pt x="927990" y="19413"/>
                    <a:pt x="927990" y="43359"/>
                  </a:cubicBezTo>
                  <a:lnTo>
                    <a:pt x="927990" y="179869"/>
                  </a:lnTo>
                  <a:cubicBezTo>
                    <a:pt x="927990" y="191842"/>
                    <a:pt x="923137" y="202682"/>
                    <a:pt x="915290" y="210529"/>
                  </a:cubicBezTo>
                  <a:lnTo>
                    <a:pt x="912784" y="211567"/>
                  </a:lnTo>
                  <a:lnTo>
                    <a:pt x="911746" y="214072"/>
                  </a:lnTo>
                  <a:cubicBezTo>
                    <a:pt x="903900" y="221918"/>
                    <a:pt x="893060" y="226771"/>
                    <a:pt x="881086" y="226771"/>
                  </a:cubicBezTo>
                  <a:lnTo>
                    <a:pt x="892705" y="226771"/>
                  </a:lnTo>
                  <a:lnTo>
                    <a:pt x="733375" y="409129"/>
                  </a:lnTo>
                  <a:lnTo>
                    <a:pt x="733375" y="718454"/>
                  </a:lnTo>
                  <a:lnTo>
                    <a:pt x="956395" y="896248"/>
                  </a:lnTo>
                  <a:lnTo>
                    <a:pt x="952521" y="896248"/>
                  </a:lnTo>
                  <a:lnTo>
                    <a:pt x="977852" y="906741"/>
                  </a:lnTo>
                  <a:cubicBezTo>
                    <a:pt x="986524" y="915413"/>
                    <a:pt x="991888" y="927394"/>
                    <a:pt x="991888" y="940627"/>
                  </a:cubicBezTo>
                  <a:lnTo>
                    <a:pt x="991888" y="1068009"/>
                  </a:lnTo>
                  <a:cubicBezTo>
                    <a:pt x="991888" y="1081243"/>
                    <a:pt x="986524" y="1093223"/>
                    <a:pt x="977852" y="1101896"/>
                  </a:cubicBezTo>
                  <a:lnTo>
                    <a:pt x="976249" y="1102560"/>
                  </a:lnTo>
                  <a:lnTo>
                    <a:pt x="974308" y="1105439"/>
                  </a:lnTo>
                  <a:cubicBezTo>
                    <a:pt x="965635" y="1114111"/>
                    <a:pt x="953655" y="1119475"/>
                    <a:pt x="940421" y="1119475"/>
                  </a:cubicBezTo>
                  <a:lnTo>
                    <a:pt x="636075" y="1119475"/>
                  </a:lnTo>
                  <a:lnTo>
                    <a:pt x="486495" y="1820693"/>
                  </a:lnTo>
                  <a:lnTo>
                    <a:pt x="352268" y="1119475"/>
                  </a:lnTo>
                  <a:lnTo>
                    <a:pt x="47924" y="1119475"/>
                  </a:lnTo>
                  <a:cubicBezTo>
                    <a:pt x="21456" y="1119475"/>
                    <a:pt x="0" y="1098019"/>
                    <a:pt x="0" y="1071552"/>
                  </a:cubicBezTo>
                  <a:lnTo>
                    <a:pt x="0" y="944170"/>
                  </a:lnTo>
                  <a:cubicBezTo>
                    <a:pt x="0" y="934245"/>
                    <a:pt x="3017" y="925025"/>
                    <a:pt x="8185" y="917376"/>
                  </a:cubicBezTo>
                  <a:lnTo>
                    <a:pt x="13187" y="913257"/>
                  </a:lnTo>
                  <a:lnTo>
                    <a:pt x="17581" y="906741"/>
                  </a:lnTo>
                  <a:lnTo>
                    <a:pt x="24663" y="903807"/>
                  </a:lnTo>
                  <a:lnTo>
                    <a:pt x="29270" y="900013"/>
                  </a:lnTo>
                  <a:lnTo>
                    <a:pt x="38151" y="898220"/>
                  </a:lnTo>
                  <a:lnTo>
                    <a:pt x="42912" y="896248"/>
                  </a:lnTo>
                  <a:lnTo>
                    <a:pt x="31949" y="896248"/>
                  </a:lnTo>
                  <a:lnTo>
                    <a:pt x="254970" y="718454"/>
                  </a:lnTo>
                  <a:lnTo>
                    <a:pt x="254970" y="409129"/>
                  </a:lnTo>
                  <a:lnTo>
                    <a:pt x="95640" y="226771"/>
                  </a:lnTo>
                  <a:lnTo>
                    <a:pt x="107049" y="226771"/>
                  </a:lnTo>
                  <a:cubicBezTo>
                    <a:pt x="83103" y="226771"/>
                    <a:pt x="63690" y="207358"/>
                    <a:pt x="63690" y="183412"/>
                  </a:cubicBezTo>
                  <a:lnTo>
                    <a:pt x="63690" y="46902"/>
                  </a:lnTo>
                  <a:cubicBezTo>
                    <a:pt x="63690" y="34929"/>
                    <a:pt x="68543" y="24090"/>
                    <a:pt x="76390" y="16243"/>
                  </a:cubicBezTo>
                  <a:lnTo>
                    <a:pt x="78896" y="15205"/>
                  </a:lnTo>
                  <a:lnTo>
                    <a:pt x="79934" y="12700"/>
                  </a:lnTo>
                  <a:cubicBezTo>
                    <a:pt x="87780" y="4854"/>
                    <a:pt x="98620" y="0"/>
                    <a:pt x="110593" y="0"/>
                  </a:cubicBezTo>
                  <a:close/>
                </a:path>
              </a:pathLst>
            </a:custGeom>
            <a:solidFill>
              <a:srgbClr val="FFFFFF"/>
            </a:solidFill>
            <a:ln w="152400" cap="rnd" cmpd="sng">
              <a:solidFill>
                <a:srgbClr val="FFFFFF"/>
              </a:solidFill>
              <a:prstDash val="solid"/>
              <a:round/>
              <a:headEnd type="none" w="sm" len="sm"/>
              <a:tailEnd type="none" w="sm" len="sm"/>
            </a:ln>
          </p:spPr>
          <p:txBody>
            <a:bodyPr spcFirstLastPara="1" wrap="square" lIns="51427" tIns="25706" rIns="51427" bIns="25706" anchor="ctr" anchorCtr="0">
              <a:noAutofit/>
            </a:bodyPr>
            <a:lstStyle/>
            <a:p>
              <a:endParaRPr sz="788"/>
            </a:p>
          </p:txBody>
        </p:sp>
        <p:grpSp>
          <p:nvGrpSpPr>
            <p:cNvPr id="2215" name="Google Shape;2215;p14"/>
            <p:cNvGrpSpPr/>
            <p:nvPr/>
          </p:nvGrpSpPr>
          <p:grpSpPr>
            <a:xfrm>
              <a:off x="14158132" y="5187467"/>
              <a:ext cx="991888" cy="1820693"/>
              <a:chOff x="15208984" y="4763937"/>
              <a:chExt cx="991888" cy="1820693"/>
            </a:xfrm>
          </p:grpSpPr>
          <p:sp>
            <p:nvSpPr>
              <p:cNvPr id="2216" name="Google Shape;2216;p14"/>
              <p:cNvSpPr/>
              <p:nvPr/>
            </p:nvSpPr>
            <p:spPr>
              <a:xfrm>
                <a:off x="15208984" y="4767480"/>
                <a:ext cx="988344" cy="1115932"/>
              </a:xfrm>
              <a:custGeom>
                <a:avLst/>
                <a:gdLst/>
                <a:ahLst/>
                <a:cxnLst/>
                <a:rect l="l" t="t" r="r" b="b"/>
                <a:pathLst>
                  <a:path w="988344" h="1115932" extrusionOk="0">
                    <a:moveTo>
                      <a:pt x="107049" y="0"/>
                    </a:moveTo>
                    <a:lnTo>
                      <a:pt x="881086" y="0"/>
                    </a:lnTo>
                    <a:cubicBezTo>
                      <a:pt x="905033" y="0"/>
                      <a:pt x="924446" y="19413"/>
                      <a:pt x="924446" y="43359"/>
                    </a:cubicBezTo>
                    <a:lnTo>
                      <a:pt x="924446" y="179869"/>
                    </a:lnTo>
                    <a:cubicBezTo>
                      <a:pt x="924446" y="203815"/>
                      <a:pt x="905033" y="223228"/>
                      <a:pt x="881086" y="223228"/>
                    </a:cubicBezTo>
                    <a:lnTo>
                      <a:pt x="892705" y="223228"/>
                    </a:lnTo>
                    <a:lnTo>
                      <a:pt x="733375" y="405586"/>
                    </a:lnTo>
                    <a:lnTo>
                      <a:pt x="733375" y="714911"/>
                    </a:lnTo>
                    <a:lnTo>
                      <a:pt x="956395" y="892705"/>
                    </a:lnTo>
                    <a:lnTo>
                      <a:pt x="940426" y="892705"/>
                    </a:lnTo>
                    <a:lnTo>
                      <a:pt x="959075" y="896470"/>
                    </a:lnTo>
                    <a:cubicBezTo>
                      <a:pt x="976275" y="903745"/>
                      <a:pt x="988344" y="920777"/>
                      <a:pt x="988344" y="940627"/>
                    </a:cubicBezTo>
                    <a:lnTo>
                      <a:pt x="988344" y="1068009"/>
                    </a:lnTo>
                    <a:cubicBezTo>
                      <a:pt x="988344" y="1094476"/>
                      <a:pt x="966888" y="1115932"/>
                      <a:pt x="940421" y="1115932"/>
                    </a:cubicBezTo>
                    <a:lnTo>
                      <a:pt x="47924" y="1115932"/>
                    </a:lnTo>
                    <a:cubicBezTo>
                      <a:pt x="21456" y="1115932"/>
                      <a:pt x="0" y="1094476"/>
                      <a:pt x="0" y="1068009"/>
                    </a:cubicBezTo>
                    <a:lnTo>
                      <a:pt x="0" y="940627"/>
                    </a:lnTo>
                    <a:cubicBezTo>
                      <a:pt x="0" y="920777"/>
                      <a:pt x="12069" y="903745"/>
                      <a:pt x="29270" y="896470"/>
                    </a:cubicBezTo>
                    <a:lnTo>
                      <a:pt x="47919" y="892705"/>
                    </a:lnTo>
                    <a:lnTo>
                      <a:pt x="31949" y="892705"/>
                    </a:lnTo>
                    <a:lnTo>
                      <a:pt x="254970" y="714911"/>
                    </a:lnTo>
                    <a:lnTo>
                      <a:pt x="254970" y="405586"/>
                    </a:lnTo>
                    <a:lnTo>
                      <a:pt x="95640" y="223228"/>
                    </a:lnTo>
                    <a:lnTo>
                      <a:pt x="107049" y="223228"/>
                    </a:lnTo>
                    <a:cubicBezTo>
                      <a:pt x="83103" y="223228"/>
                      <a:pt x="63690" y="203815"/>
                      <a:pt x="63690" y="179869"/>
                    </a:cubicBezTo>
                    <a:lnTo>
                      <a:pt x="63690" y="43359"/>
                    </a:lnTo>
                    <a:cubicBezTo>
                      <a:pt x="63690" y="19413"/>
                      <a:pt x="83103" y="0"/>
                      <a:pt x="107049" y="0"/>
                    </a:cubicBezTo>
                    <a:close/>
                  </a:path>
                </a:pathLst>
              </a:custGeom>
              <a:solidFill>
                <a:schemeClr val="accent1"/>
              </a:solidFill>
              <a:ln>
                <a:noFill/>
              </a:ln>
            </p:spPr>
            <p:txBody>
              <a:bodyPr spcFirstLastPara="1" wrap="square" lIns="51427" tIns="25706" rIns="51427" bIns="25706" anchor="ctr" anchorCtr="0">
                <a:noAutofit/>
              </a:bodyPr>
              <a:lstStyle/>
              <a:p>
                <a:endParaRPr sz="788"/>
              </a:p>
            </p:txBody>
          </p:sp>
          <p:sp>
            <p:nvSpPr>
              <p:cNvPr id="2217" name="Google Shape;2217;p14"/>
              <p:cNvSpPr/>
              <p:nvPr/>
            </p:nvSpPr>
            <p:spPr>
              <a:xfrm>
                <a:off x="15561252" y="5883412"/>
                <a:ext cx="283806" cy="701218"/>
              </a:xfrm>
              <a:custGeom>
                <a:avLst/>
                <a:gdLst/>
                <a:ahLst/>
                <a:cxnLst/>
                <a:rect l="l" t="t" r="r" b="b"/>
                <a:pathLst>
                  <a:path w="283806" h="701218" extrusionOk="0">
                    <a:moveTo>
                      <a:pt x="0" y="0"/>
                    </a:moveTo>
                    <a:lnTo>
                      <a:pt x="134227" y="701218"/>
                    </a:lnTo>
                    <a:lnTo>
                      <a:pt x="283807" y="0"/>
                    </a:lnTo>
                    <a:lnTo>
                      <a:pt x="0" y="0"/>
                    </a:lnTo>
                    <a:close/>
                  </a:path>
                </a:pathLst>
              </a:custGeom>
              <a:solidFill>
                <a:srgbClr val="D3D3D3"/>
              </a:solidFill>
              <a:ln>
                <a:noFill/>
              </a:ln>
            </p:spPr>
            <p:txBody>
              <a:bodyPr spcFirstLastPara="1" wrap="square" lIns="51427" tIns="25706" rIns="51427" bIns="25706" anchor="ctr" anchorCtr="0">
                <a:noAutofit/>
              </a:bodyPr>
              <a:lstStyle/>
              <a:p>
                <a:endParaRPr sz="788"/>
              </a:p>
            </p:txBody>
          </p:sp>
          <p:sp>
            <p:nvSpPr>
              <p:cNvPr id="2218" name="Google Shape;2218;p14"/>
              <p:cNvSpPr/>
              <p:nvPr/>
            </p:nvSpPr>
            <p:spPr>
              <a:xfrm>
                <a:off x="15212528" y="5656641"/>
                <a:ext cx="988344" cy="223228"/>
              </a:xfrm>
              <a:custGeom>
                <a:avLst/>
                <a:gdLst/>
                <a:ahLst/>
                <a:cxnLst/>
                <a:rect l="l" t="t" r="r" b="b"/>
                <a:pathLst>
                  <a:path w="988344" h="223228" extrusionOk="0">
                    <a:moveTo>
                      <a:pt x="940421" y="0"/>
                    </a:moveTo>
                    <a:cubicBezTo>
                      <a:pt x="966888" y="0"/>
                      <a:pt x="988344" y="21456"/>
                      <a:pt x="988344" y="47923"/>
                    </a:cubicBezTo>
                    <a:lnTo>
                      <a:pt x="988344" y="175305"/>
                    </a:lnTo>
                    <a:cubicBezTo>
                      <a:pt x="988344" y="201772"/>
                      <a:pt x="966888" y="223228"/>
                      <a:pt x="940421" y="223228"/>
                    </a:cubicBezTo>
                    <a:lnTo>
                      <a:pt x="47924" y="223228"/>
                    </a:lnTo>
                    <a:cubicBezTo>
                      <a:pt x="21456" y="223228"/>
                      <a:pt x="0" y="201772"/>
                      <a:pt x="0" y="175305"/>
                    </a:cubicBezTo>
                    <a:lnTo>
                      <a:pt x="0" y="47923"/>
                    </a:lnTo>
                    <a:cubicBezTo>
                      <a:pt x="0" y="21456"/>
                      <a:pt x="21456" y="0"/>
                      <a:pt x="47924" y="0"/>
                    </a:cubicBezTo>
                    <a:close/>
                  </a:path>
                </a:pathLst>
              </a:custGeom>
              <a:solidFill>
                <a:srgbClr val="000000">
                  <a:alpha val="14900"/>
                </a:srgbClr>
              </a:solidFill>
              <a:ln>
                <a:noFill/>
              </a:ln>
            </p:spPr>
            <p:txBody>
              <a:bodyPr spcFirstLastPara="1" wrap="square" lIns="51427" tIns="25706" rIns="51427" bIns="25706" anchor="ctr" anchorCtr="0">
                <a:noAutofit/>
              </a:bodyPr>
              <a:lstStyle/>
              <a:p>
                <a:endParaRPr sz="788"/>
              </a:p>
            </p:txBody>
          </p:sp>
          <p:sp>
            <p:nvSpPr>
              <p:cNvPr id="2219" name="Google Shape;2219;p14"/>
              <p:cNvSpPr/>
              <p:nvPr/>
            </p:nvSpPr>
            <p:spPr>
              <a:xfrm>
                <a:off x="15276218" y="4763937"/>
                <a:ext cx="860755" cy="223228"/>
              </a:xfrm>
              <a:custGeom>
                <a:avLst/>
                <a:gdLst/>
                <a:ahLst/>
                <a:cxnLst/>
                <a:rect l="l" t="t" r="r" b="b"/>
                <a:pathLst>
                  <a:path w="860755" h="223228" extrusionOk="0">
                    <a:moveTo>
                      <a:pt x="817396" y="0"/>
                    </a:moveTo>
                    <a:cubicBezTo>
                      <a:pt x="841343" y="0"/>
                      <a:pt x="860756" y="19413"/>
                      <a:pt x="860756" y="43359"/>
                    </a:cubicBezTo>
                    <a:lnTo>
                      <a:pt x="860756" y="179869"/>
                    </a:lnTo>
                    <a:cubicBezTo>
                      <a:pt x="860756" y="203815"/>
                      <a:pt x="841343" y="223228"/>
                      <a:pt x="817396" y="223228"/>
                    </a:cubicBezTo>
                    <a:lnTo>
                      <a:pt x="43359" y="223228"/>
                    </a:lnTo>
                    <a:cubicBezTo>
                      <a:pt x="19413" y="223228"/>
                      <a:pt x="0" y="203815"/>
                      <a:pt x="0" y="179869"/>
                    </a:cubicBezTo>
                    <a:lnTo>
                      <a:pt x="0" y="43359"/>
                    </a:lnTo>
                    <a:cubicBezTo>
                      <a:pt x="0" y="19413"/>
                      <a:pt x="19413" y="0"/>
                      <a:pt x="43359" y="0"/>
                    </a:cubicBezTo>
                    <a:close/>
                  </a:path>
                </a:pathLst>
              </a:custGeom>
              <a:solidFill>
                <a:srgbClr val="000000">
                  <a:alpha val="14900"/>
                </a:srgbClr>
              </a:solidFill>
              <a:ln>
                <a:noFill/>
              </a:ln>
            </p:spPr>
            <p:txBody>
              <a:bodyPr spcFirstLastPara="1" wrap="square" lIns="51427" tIns="25706" rIns="51427" bIns="25706" anchor="ctr" anchorCtr="0">
                <a:noAutofit/>
              </a:bodyPr>
              <a:lstStyle/>
              <a:p>
                <a:endParaRPr sz="788"/>
              </a:p>
            </p:txBody>
          </p:sp>
        </p:grpSp>
      </p:grpSp>
      <p:sp>
        <p:nvSpPr>
          <p:cNvPr id="2" name="TextBox 1">
            <a:extLst>
              <a:ext uri="{FF2B5EF4-FFF2-40B4-BE49-F238E27FC236}">
                <a16:creationId xmlns:a16="http://schemas.microsoft.com/office/drawing/2014/main" id="{1CC8BFA4-34EF-295B-71EE-070D5EA61235}"/>
              </a:ext>
            </a:extLst>
          </p:cNvPr>
          <p:cNvSpPr txBox="1"/>
          <p:nvPr/>
        </p:nvSpPr>
        <p:spPr>
          <a:xfrm>
            <a:off x="1531088" y="1499191"/>
            <a:ext cx="2860159" cy="523220"/>
          </a:xfrm>
          <a:prstGeom prst="rect">
            <a:avLst/>
          </a:prstGeom>
          <a:noFill/>
        </p:spPr>
        <p:txBody>
          <a:bodyPr wrap="square" rtlCol="0">
            <a:spAutoFit/>
          </a:bodyPr>
          <a:lstStyle/>
          <a:p>
            <a:r>
              <a:rPr lang="vi-VN" sz="2800" dirty="0"/>
              <a:t>LỜI GIỚI THIỆU</a:t>
            </a:r>
            <a:endParaRPr lang="en-US" sz="2800" dirty="0"/>
          </a:p>
        </p:txBody>
      </p:sp>
      <p:sp>
        <p:nvSpPr>
          <p:cNvPr id="3" name="TextBox 2">
            <a:extLst>
              <a:ext uri="{FF2B5EF4-FFF2-40B4-BE49-F238E27FC236}">
                <a16:creationId xmlns:a16="http://schemas.microsoft.com/office/drawing/2014/main" id="{EB3C8C5B-3B12-D7E0-613E-05EEDA517480}"/>
              </a:ext>
            </a:extLst>
          </p:cNvPr>
          <p:cNvSpPr txBox="1"/>
          <p:nvPr/>
        </p:nvSpPr>
        <p:spPr>
          <a:xfrm>
            <a:off x="885654" y="2290417"/>
            <a:ext cx="4185042" cy="9325630"/>
          </a:xfrm>
          <a:prstGeom prst="rect">
            <a:avLst/>
          </a:prstGeom>
          <a:noFill/>
        </p:spPr>
        <p:txBody>
          <a:bodyPr wrap="square" rtlCol="0">
            <a:spAutoFit/>
          </a:bodyPr>
          <a:lstStyle/>
          <a:p>
            <a:r>
              <a:rPr lang="vi-VN" sz="2000" dirty="0"/>
              <a:t> Các em thân mến,</a:t>
            </a:r>
          </a:p>
          <a:p>
            <a:r>
              <a:rPr lang="vi-VN" sz="2000" dirty="0"/>
              <a:t>Như chúng ta đã biết Thầy Nguyễn Ngọc Ký là một tấm gương sáng ngời về nghị lực vươn lên số phận. Để có thể giảng bài với đôi tay bị tật nguyền của mình, Thầy đã suy nghĩ và tìm tòi ra các phương pháp và cách thức dạy học sáng tạo và hiệu quả, nhờ đó tên tuổi của Thầy đã được mọi người biết đến với lòng  trân trọng , ngưỡng mộ cảm phục và yêu mến. Do đó hôm nay thư viện ra đời thư mục này với  mục đích nâng cao sự hiểu biết cho các em thông qua những cuốn sách cực kì ý nghĩa dưới đây với mong muốn rằng qua đó các em sẽ cảm thấy tự tin và yêu cuộc sống này hơn, đồng thời biết vượt qua mọi hoàn cảnh và thử thách trong cuộc sống để đạt được những kết quả tốt đẹp như mình mong muốn. Trong thư mục này các em sẽ bắt gặp được 5 tài liệu hay và tiêu biểu nhất của nhà giáo ưu tú Nguyễn Ngọc Ký , điều tuyệt vời hơn là các em có thể tìm đọc những cuốn sách này thông qua thư viện nơi các em đang học tập với số hiệu xếp giá của tài liệu nhé!</a:t>
            </a:r>
            <a:endParaRPr lang="en-US" sz="20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240"/>
        <p:cNvGrpSpPr/>
        <p:nvPr/>
      </p:nvGrpSpPr>
      <p:grpSpPr>
        <a:xfrm>
          <a:off x="0" y="0"/>
          <a:ext cx="0" cy="0"/>
          <a:chOff x="0" y="0"/>
          <a:chExt cx="0" cy="0"/>
        </a:xfrm>
      </p:grpSpPr>
      <p:grpSp>
        <p:nvGrpSpPr>
          <p:cNvPr id="2254" name="Google Shape;2254;p16"/>
          <p:cNvGrpSpPr/>
          <p:nvPr/>
        </p:nvGrpSpPr>
        <p:grpSpPr>
          <a:xfrm>
            <a:off x="5287405" y="6937151"/>
            <a:ext cx="797268" cy="946180"/>
            <a:chOff x="15208874" y="-24"/>
            <a:chExt cx="1417366" cy="1682098"/>
          </a:xfrm>
        </p:grpSpPr>
        <p:sp>
          <p:nvSpPr>
            <p:cNvPr id="2255" name="Google Shape;2255;p16"/>
            <p:cNvSpPr/>
            <p:nvPr/>
          </p:nvSpPr>
          <p:spPr>
            <a:xfrm>
              <a:off x="15209021" y="0"/>
              <a:ext cx="1417219" cy="1682074"/>
            </a:xfrm>
            <a:custGeom>
              <a:avLst/>
              <a:gdLst/>
              <a:ahLst/>
              <a:cxnLst/>
              <a:rect l="l" t="t" r="r" b="b"/>
              <a:pathLst>
                <a:path w="1417219" h="1682074" extrusionOk="0">
                  <a:moveTo>
                    <a:pt x="462505" y="0"/>
                  </a:moveTo>
                  <a:lnTo>
                    <a:pt x="954389" y="0"/>
                  </a:lnTo>
                  <a:cubicBezTo>
                    <a:pt x="980028" y="0"/>
                    <a:pt x="1000769" y="20741"/>
                    <a:pt x="1000769" y="46380"/>
                  </a:cubicBezTo>
                  <a:lnTo>
                    <a:pt x="1000769" y="151060"/>
                  </a:lnTo>
                  <a:cubicBezTo>
                    <a:pt x="1000769" y="176700"/>
                    <a:pt x="980028" y="197439"/>
                    <a:pt x="954389" y="197439"/>
                  </a:cubicBezTo>
                  <a:lnTo>
                    <a:pt x="940182" y="197439"/>
                  </a:lnTo>
                  <a:lnTo>
                    <a:pt x="940182" y="798577"/>
                  </a:lnTo>
                  <a:lnTo>
                    <a:pt x="1391238" y="1451810"/>
                  </a:lnTo>
                  <a:lnTo>
                    <a:pt x="1391401" y="1451810"/>
                  </a:lnTo>
                  <a:cubicBezTo>
                    <a:pt x="1457540" y="1547671"/>
                    <a:pt x="1388952" y="1678317"/>
                    <a:pt x="1272512" y="1678317"/>
                  </a:cubicBezTo>
                  <a:lnTo>
                    <a:pt x="254679" y="1678317"/>
                  </a:lnTo>
                  <a:lnTo>
                    <a:pt x="281396" y="1682074"/>
                  </a:lnTo>
                  <a:lnTo>
                    <a:pt x="144707" y="1682074"/>
                  </a:lnTo>
                  <a:cubicBezTo>
                    <a:pt x="57379" y="1682074"/>
                    <a:pt x="-3036" y="1608585"/>
                    <a:pt x="118" y="1531400"/>
                  </a:cubicBezTo>
                  <a:lnTo>
                    <a:pt x="350" y="1530127"/>
                  </a:lnTo>
                  <a:lnTo>
                    <a:pt x="118" y="1527643"/>
                  </a:lnTo>
                  <a:cubicBezTo>
                    <a:pt x="1169" y="1501914"/>
                    <a:pt x="9284" y="1475775"/>
                    <a:pt x="25819" y="1451810"/>
                  </a:cubicBezTo>
                  <a:lnTo>
                    <a:pt x="476875" y="798577"/>
                  </a:lnTo>
                  <a:lnTo>
                    <a:pt x="476875" y="201196"/>
                  </a:lnTo>
                  <a:lnTo>
                    <a:pt x="462504" y="201196"/>
                  </a:lnTo>
                  <a:cubicBezTo>
                    <a:pt x="436865" y="201196"/>
                    <a:pt x="416125" y="180457"/>
                    <a:pt x="416125" y="154817"/>
                  </a:cubicBezTo>
                  <a:lnTo>
                    <a:pt x="416125" y="50137"/>
                  </a:lnTo>
                  <a:lnTo>
                    <a:pt x="416126" y="50131"/>
                  </a:lnTo>
                  <a:lnTo>
                    <a:pt x="416126" y="46380"/>
                  </a:lnTo>
                  <a:cubicBezTo>
                    <a:pt x="416126" y="20741"/>
                    <a:pt x="436867" y="0"/>
                    <a:pt x="462505" y="0"/>
                  </a:cubicBezTo>
                  <a:close/>
                </a:path>
              </a:pathLst>
            </a:custGeom>
            <a:solidFill>
              <a:srgbClr val="FFFFFF"/>
            </a:solidFill>
            <a:ln w="152400" cap="rnd" cmpd="sng">
              <a:solidFill>
                <a:srgbClr val="FFFFFF"/>
              </a:solidFill>
              <a:prstDash val="solid"/>
              <a:round/>
              <a:headEnd type="none" w="sm" len="sm"/>
              <a:tailEnd type="none" w="sm" len="sm"/>
            </a:ln>
          </p:spPr>
          <p:txBody>
            <a:bodyPr spcFirstLastPara="1" wrap="square" lIns="51427" tIns="25706" rIns="51427" bIns="25706" anchor="ctr" anchorCtr="0">
              <a:noAutofit/>
            </a:bodyPr>
            <a:lstStyle/>
            <a:p>
              <a:endParaRPr sz="788"/>
            </a:p>
          </p:txBody>
        </p:sp>
        <p:grpSp>
          <p:nvGrpSpPr>
            <p:cNvPr id="2256" name="Google Shape;2256;p16"/>
            <p:cNvGrpSpPr/>
            <p:nvPr/>
          </p:nvGrpSpPr>
          <p:grpSpPr>
            <a:xfrm>
              <a:off x="15208874" y="-24"/>
              <a:ext cx="1417201" cy="1682053"/>
              <a:chOff x="6947525" y="1109662"/>
              <a:chExt cx="826597" cy="981075"/>
            </a:xfrm>
          </p:grpSpPr>
          <p:sp>
            <p:nvSpPr>
              <p:cNvPr id="2257" name="Google Shape;2257;p16"/>
              <p:cNvSpPr/>
              <p:nvPr/>
            </p:nvSpPr>
            <p:spPr>
              <a:xfrm>
                <a:off x="6947525" y="1180528"/>
                <a:ext cx="826597" cy="908018"/>
              </a:xfrm>
              <a:custGeom>
                <a:avLst/>
                <a:gdLst/>
                <a:ahLst/>
                <a:cxnLst/>
                <a:rect l="l" t="t" r="r" b="b"/>
                <a:pathLst>
                  <a:path w="826597" h="908018" extrusionOk="0">
                    <a:moveTo>
                      <a:pt x="811444" y="775907"/>
                    </a:moveTo>
                    <a:lnTo>
                      <a:pt x="548364" y="394907"/>
                    </a:lnTo>
                    <a:lnTo>
                      <a:pt x="548364" y="0"/>
                    </a:lnTo>
                    <a:lnTo>
                      <a:pt x="278139" y="0"/>
                    </a:lnTo>
                    <a:lnTo>
                      <a:pt x="278139" y="394907"/>
                    </a:lnTo>
                    <a:lnTo>
                      <a:pt x="15059" y="775907"/>
                    </a:lnTo>
                    <a:cubicBezTo>
                      <a:pt x="-23518" y="831818"/>
                      <a:pt x="16488" y="908018"/>
                      <a:pt x="84401" y="908018"/>
                    </a:cubicBezTo>
                    <a:lnTo>
                      <a:pt x="742197" y="908018"/>
                    </a:lnTo>
                    <a:cubicBezTo>
                      <a:pt x="810111" y="908018"/>
                      <a:pt x="850115" y="831818"/>
                      <a:pt x="811539" y="775907"/>
                    </a:cubicBezTo>
                    <a:close/>
                  </a:path>
                </a:pathLst>
              </a:custGeom>
              <a:solidFill>
                <a:srgbClr val="E6E4E5"/>
              </a:solidFill>
              <a:ln>
                <a:noFill/>
              </a:ln>
            </p:spPr>
            <p:txBody>
              <a:bodyPr spcFirstLastPara="1" wrap="square" lIns="51427" tIns="25706" rIns="51427" bIns="25706" anchor="ctr" anchorCtr="0">
                <a:noAutofit/>
              </a:bodyPr>
              <a:lstStyle/>
              <a:p>
                <a:endParaRPr sz="788"/>
              </a:p>
            </p:txBody>
          </p:sp>
          <p:sp>
            <p:nvSpPr>
              <p:cNvPr id="2258" name="Google Shape;2258;p16"/>
              <p:cNvSpPr/>
              <p:nvPr/>
            </p:nvSpPr>
            <p:spPr>
              <a:xfrm>
                <a:off x="7190232" y="1109662"/>
                <a:ext cx="340994" cy="115157"/>
              </a:xfrm>
              <a:custGeom>
                <a:avLst/>
                <a:gdLst/>
                <a:ahLst/>
                <a:cxnLst/>
                <a:rect l="l" t="t" r="r" b="b"/>
                <a:pathLst>
                  <a:path w="340994" h="115157" extrusionOk="0">
                    <a:moveTo>
                      <a:pt x="107442" y="115157"/>
                    </a:moveTo>
                    <a:lnTo>
                      <a:pt x="27051" y="115157"/>
                    </a:lnTo>
                    <a:cubicBezTo>
                      <a:pt x="12097" y="115157"/>
                      <a:pt x="0" y="103061"/>
                      <a:pt x="0" y="88106"/>
                    </a:cubicBezTo>
                    <a:lnTo>
                      <a:pt x="0" y="27051"/>
                    </a:lnTo>
                    <a:cubicBezTo>
                      <a:pt x="0" y="12097"/>
                      <a:pt x="12097" y="0"/>
                      <a:pt x="27051" y="0"/>
                    </a:cubicBezTo>
                    <a:lnTo>
                      <a:pt x="313944" y="0"/>
                    </a:lnTo>
                    <a:cubicBezTo>
                      <a:pt x="328898" y="0"/>
                      <a:pt x="340995" y="12097"/>
                      <a:pt x="340995" y="27051"/>
                    </a:cubicBezTo>
                    <a:lnTo>
                      <a:pt x="340995" y="88106"/>
                    </a:lnTo>
                    <a:cubicBezTo>
                      <a:pt x="340995" y="103061"/>
                      <a:pt x="328898" y="115157"/>
                      <a:pt x="313944" y="115157"/>
                    </a:cubicBezTo>
                    <a:lnTo>
                      <a:pt x="170497" y="115157"/>
                    </a:lnTo>
                  </a:path>
                </a:pathLst>
              </a:custGeom>
              <a:solidFill>
                <a:srgbClr val="CECECE"/>
              </a:solidFill>
              <a:ln>
                <a:noFill/>
              </a:ln>
            </p:spPr>
            <p:txBody>
              <a:bodyPr spcFirstLastPara="1" wrap="square" lIns="51427" tIns="25706" rIns="51427" bIns="25706" anchor="ctr" anchorCtr="0">
                <a:noAutofit/>
              </a:bodyPr>
              <a:lstStyle/>
              <a:p>
                <a:endParaRPr sz="788"/>
              </a:p>
            </p:txBody>
          </p:sp>
          <p:sp>
            <p:nvSpPr>
              <p:cNvPr id="2259" name="Google Shape;2259;p16"/>
              <p:cNvSpPr/>
              <p:nvPr/>
            </p:nvSpPr>
            <p:spPr>
              <a:xfrm>
                <a:off x="7365396" y="1340643"/>
                <a:ext cx="130397" cy="9525"/>
              </a:xfrm>
              <a:custGeom>
                <a:avLst/>
                <a:gdLst/>
                <a:ahLst/>
                <a:cxnLst/>
                <a:rect l="l" t="t" r="r" b="b"/>
                <a:pathLst>
                  <a:path w="130397" h="9525" extrusionOk="0">
                    <a:moveTo>
                      <a:pt x="130397" y="0"/>
                    </a:moveTo>
                    <a:lnTo>
                      <a:pt x="0" y="0"/>
                    </a:lnTo>
                  </a:path>
                </a:pathLst>
              </a:custGeom>
              <a:noFill/>
              <a:ln>
                <a:noFill/>
              </a:ln>
            </p:spPr>
            <p:txBody>
              <a:bodyPr spcFirstLastPara="1" wrap="square" lIns="51427" tIns="25706" rIns="51427" bIns="25706" anchor="ctr" anchorCtr="0">
                <a:noAutofit/>
              </a:bodyPr>
              <a:lstStyle/>
              <a:p>
                <a:endParaRPr sz="788"/>
              </a:p>
            </p:txBody>
          </p:sp>
          <p:sp>
            <p:nvSpPr>
              <p:cNvPr id="2260" name="Google Shape;2260;p16"/>
              <p:cNvSpPr/>
              <p:nvPr/>
            </p:nvSpPr>
            <p:spPr>
              <a:xfrm>
                <a:off x="7365396" y="1429226"/>
                <a:ext cx="130397" cy="9525"/>
              </a:xfrm>
              <a:custGeom>
                <a:avLst/>
                <a:gdLst/>
                <a:ahLst/>
                <a:cxnLst/>
                <a:rect l="l" t="t" r="r" b="b"/>
                <a:pathLst>
                  <a:path w="130397" h="9525" extrusionOk="0">
                    <a:moveTo>
                      <a:pt x="130397" y="0"/>
                    </a:moveTo>
                    <a:lnTo>
                      <a:pt x="0" y="0"/>
                    </a:lnTo>
                  </a:path>
                </a:pathLst>
              </a:custGeom>
              <a:noFill/>
              <a:ln>
                <a:noFill/>
              </a:ln>
            </p:spPr>
            <p:txBody>
              <a:bodyPr spcFirstLastPara="1" wrap="square" lIns="51427" tIns="25706" rIns="51427" bIns="25706" anchor="ctr" anchorCtr="0">
                <a:noAutofit/>
              </a:bodyPr>
              <a:lstStyle/>
              <a:p>
                <a:endParaRPr sz="788"/>
              </a:p>
            </p:txBody>
          </p:sp>
          <p:sp>
            <p:nvSpPr>
              <p:cNvPr id="2261" name="Google Shape;2261;p16"/>
              <p:cNvSpPr/>
              <p:nvPr/>
            </p:nvSpPr>
            <p:spPr>
              <a:xfrm>
                <a:off x="6998988" y="1729739"/>
                <a:ext cx="727972" cy="314515"/>
              </a:xfrm>
              <a:custGeom>
                <a:avLst/>
                <a:gdLst/>
                <a:ahLst/>
                <a:cxnLst/>
                <a:rect l="l" t="t" r="r" b="b"/>
                <a:pathLst>
                  <a:path w="727972" h="314515" extrusionOk="0">
                    <a:moveTo>
                      <a:pt x="431654" y="0"/>
                    </a:moveTo>
                    <a:lnTo>
                      <a:pt x="552431" y="0"/>
                    </a:lnTo>
                    <a:lnTo>
                      <a:pt x="720738" y="249174"/>
                    </a:lnTo>
                    <a:cubicBezTo>
                      <a:pt x="739502" y="276987"/>
                      <a:pt x="719595" y="314516"/>
                      <a:pt x="685972" y="314516"/>
                    </a:cubicBezTo>
                    <a:lnTo>
                      <a:pt x="41986" y="314516"/>
                    </a:lnTo>
                    <a:cubicBezTo>
                      <a:pt x="8458" y="314516"/>
                      <a:pt x="-11544" y="276987"/>
                      <a:pt x="7220" y="249174"/>
                    </a:cubicBezTo>
                    <a:lnTo>
                      <a:pt x="175527" y="0"/>
                    </a:lnTo>
                    <a:lnTo>
                      <a:pt x="361741" y="0"/>
                    </a:lnTo>
                  </a:path>
                </a:pathLst>
              </a:custGeom>
              <a:solidFill>
                <a:schemeClr val="accent4"/>
              </a:solidFill>
              <a:ln>
                <a:noFill/>
              </a:ln>
            </p:spPr>
            <p:txBody>
              <a:bodyPr spcFirstLastPara="1" wrap="square" lIns="51427" tIns="25706" rIns="51427" bIns="25706" anchor="ctr" anchorCtr="0">
                <a:noAutofit/>
              </a:bodyPr>
              <a:lstStyle/>
              <a:p>
                <a:endParaRPr sz="788"/>
              </a:p>
            </p:txBody>
          </p:sp>
          <p:sp>
            <p:nvSpPr>
              <p:cNvPr id="2262" name="Google Shape;2262;p16"/>
              <p:cNvSpPr/>
              <p:nvPr/>
            </p:nvSpPr>
            <p:spPr>
              <a:xfrm>
                <a:off x="7176897" y="1829371"/>
                <a:ext cx="97536" cy="97536"/>
              </a:xfrm>
              <a:custGeom>
                <a:avLst/>
                <a:gdLst/>
                <a:ahLst/>
                <a:cxnLst/>
                <a:rect l="l" t="t" r="r" b="b"/>
                <a:pathLst>
                  <a:path w="97536" h="97536" extrusionOk="0">
                    <a:moveTo>
                      <a:pt x="97536" y="48768"/>
                    </a:moveTo>
                    <a:cubicBezTo>
                      <a:pt x="97536" y="75702"/>
                      <a:pt x="75702" y="97536"/>
                      <a:pt x="48768" y="97536"/>
                    </a:cubicBezTo>
                    <a:cubicBezTo>
                      <a:pt x="21834" y="97536"/>
                      <a:pt x="0" y="75702"/>
                      <a:pt x="0" y="48768"/>
                    </a:cubicBezTo>
                    <a:cubicBezTo>
                      <a:pt x="0" y="21834"/>
                      <a:pt x="21834" y="0"/>
                      <a:pt x="48768" y="0"/>
                    </a:cubicBezTo>
                    <a:cubicBezTo>
                      <a:pt x="75702" y="0"/>
                      <a:pt x="97536" y="21834"/>
                      <a:pt x="97536" y="48768"/>
                    </a:cubicBezTo>
                    <a:close/>
                  </a:path>
                </a:pathLst>
              </a:custGeom>
              <a:solidFill>
                <a:srgbClr val="FFFFFF">
                  <a:alpha val="49800"/>
                </a:srgbClr>
              </a:solidFill>
              <a:ln>
                <a:noFill/>
              </a:ln>
            </p:spPr>
            <p:txBody>
              <a:bodyPr spcFirstLastPara="1" wrap="square" lIns="51427" tIns="25706" rIns="51427" bIns="25706" anchor="ctr" anchorCtr="0">
                <a:noAutofit/>
              </a:bodyPr>
              <a:lstStyle/>
              <a:p>
                <a:endParaRPr sz="788"/>
              </a:p>
            </p:txBody>
          </p:sp>
          <p:sp>
            <p:nvSpPr>
              <p:cNvPr id="2263" name="Google Shape;2263;p16"/>
              <p:cNvSpPr/>
              <p:nvPr/>
            </p:nvSpPr>
            <p:spPr>
              <a:xfrm>
                <a:off x="7329678" y="1796129"/>
                <a:ext cx="66484" cy="66484"/>
              </a:xfrm>
              <a:custGeom>
                <a:avLst/>
                <a:gdLst/>
                <a:ahLst/>
                <a:cxnLst/>
                <a:rect l="l" t="t" r="r" b="b"/>
                <a:pathLst>
                  <a:path w="66484" h="66484" extrusionOk="0">
                    <a:moveTo>
                      <a:pt x="66485" y="33242"/>
                    </a:moveTo>
                    <a:cubicBezTo>
                      <a:pt x="66485" y="51601"/>
                      <a:pt x="51601" y="66484"/>
                      <a:pt x="33242" y="66484"/>
                    </a:cubicBezTo>
                    <a:cubicBezTo>
                      <a:pt x="14883" y="66484"/>
                      <a:pt x="0" y="51601"/>
                      <a:pt x="0" y="33242"/>
                    </a:cubicBezTo>
                    <a:cubicBezTo>
                      <a:pt x="0" y="14883"/>
                      <a:pt x="14883" y="0"/>
                      <a:pt x="33242" y="0"/>
                    </a:cubicBezTo>
                    <a:cubicBezTo>
                      <a:pt x="51601" y="0"/>
                      <a:pt x="66485" y="14883"/>
                      <a:pt x="66485" y="33242"/>
                    </a:cubicBezTo>
                    <a:close/>
                  </a:path>
                </a:pathLst>
              </a:custGeom>
              <a:solidFill>
                <a:srgbClr val="FFFFFF">
                  <a:alpha val="49800"/>
                </a:srgbClr>
              </a:solidFill>
              <a:ln>
                <a:noFill/>
              </a:ln>
            </p:spPr>
            <p:txBody>
              <a:bodyPr spcFirstLastPara="1" wrap="square" lIns="51427" tIns="25706" rIns="51427" bIns="25706" anchor="ctr" anchorCtr="0">
                <a:noAutofit/>
              </a:bodyPr>
              <a:lstStyle/>
              <a:p>
                <a:endParaRPr sz="788"/>
              </a:p>
            </p:txBody>
          </p:sp>
          <p:sp>
            <p:nvSpPr>
              <p:cNvPr id="2264" name="Google Shape;2264;p16"/>
              <p:cNvSpPr/>
              <p:nvPr/>
            </p:nvSpPr>
            <p:spPr>
              <a:xfrm>
                <a:off x="7305294" y="1922335"/>
                <a:ext cx="44386" cy="44386"/>
              </a:xfrm>
              <a:custGeom>
                <a:avLst/>
                <a:gdLst/>
                <a:ahLst/>
                <a:cxnLst/>
                <a:rect l="l" t="t" r="r" b="b"/>
                <a:pathLst>
                  <a:path w="44386" h="44386" extrusionOk="0">
                    <a:moveTo>
                      <a:pt x="44386" y="22193"/>
                    </a:moveTo>
                    <a:cubicBezTo>
                      <a:pt x="44386" y="34450"/>
                      <a:pt x="34450" y="44387"/>
                      <a:pt x="22193" y="44387"/>
                    </a:cubicBezTo>
                    <a:cubicBezTo>
                      <a:pt x="9936" y="44387"/>
                      <a:pt x="0" y="34450"/>
                      <a:pt x="0" y="22193"/>
                    </a:cubicBezTo>
                    <a:cubicBezTo>
                      <a:pt x="0" y="9936"/>
                      <a:pt x="9937" y="0"/>
                      <a:pt x="22193" y="0"/>
                    </a:cubicBezTo>
                    <a:cubicBezTo>
                      <a:pt x="34450" y="0"/>
                      <a:pt x="44386" y="9936"/>
                      <a:pt x="44386" y="22193"/>
                    </a:cubicBezTo>
                    <a:close/>
                  </a:path>
                </a:pathLst>
              </a:custGeom>
              <a:solidFill>
                <a:srgbClr val="FFFFFF">
                  <a:alpha val="49800"/>
                </a:srgbClr>
              </a:solidFill>
              <a:ln>
                <a:noFill/>
              </a:ln>
            </p:spPr>
            <p:txBody>
              <a:bodyPr spcFirstLastPara="1" wrap="square" lIns="51427" tIns="25706" rIns="51427" bIns="25706" anchor="ctr" anchorCtr="0">
                <a:noAutofit/>
              </a:bodyPr>
              <a:lstStyle/>
              <a:p>
                <a:endParaRPr sz="788"/>
              </a:p>
            </p:txBody>
          </p:sp>
          <p:sp>
            <p:nvSpPr>
              <p:cNvPr id="2265" name="Google Shape;2265;p16"/>
              <p:cNvSpPr/>
              <p:nvPr/>
            </p:nvSpPr>
            <p:spPr>
              <a:xfrm>
                <a:off x="6947525" y="1111853"/>
                <a:ext cx="357863" cy="978884"/>
              </a:xfrm>
              <a:custGeom>
                <a:avLst/>
                <a:gdLst/>
                <a:ahLst/>
                <a:cxnLst/>
                <a:rect l="l" t="t" r="r" b="b"/>
                <a:pathLst>
                  <a:path w="357863" h="978884" extrusionOk="0">
                    <a:moveTo>
                      <a:pt x="94783" y="846773"/>
                    </a:moveTo>
                    <a:cubicBezTo>
                      <a:pt x="56207" y="902684"/>
                      <a:pt x="96212" y="978884"/>
                      <a:pt x="164125" y="978884"/>
                    </a:cubicBezTo>
                    <a:lnTo>
                      <a:pt x="84401" y="978884"/>
                    </a:lnTo>
                    <a:cubicBezTo>
                      <a:pt x="16488" y="978884"/>
                      <a:pt x="-23518" y="902684"/>
                      <a:pt x="15059" y="846773"/>
                    </a:cubicBezTo>
                    <a:lnTo>
                      <a:pt x="278139" y="465773"/>
                    </a:lnTo>
                    <a:lnTo>
                      <a:pt x="278139" y="115157"/>
                    </a:lnTo>
                    <a:lnTo>
                      <a:pt x="269757" y="115157"/>
                    </a:lnTo>
                    <a:cubicBezTo>
                      <a:pt x="254803" y="115157"/>
                      <a:pt x="242706" y="103061"/>
                      <a:pt x="242706" y="88106"/>
                    </a:cubicBezTo>
                    <a:lnTo>
                      <a:pt x="242706" y="27051"/>
                    </a:lnTo>
                    <a:cubicBezTo>
                      <a:pt x="242706" y="12097"/>
                      <a:pt x="254803" y="0"/>
                      <a:pt x="269757" y="0"/>
                    </a:cubicBezTo>
                    <a:lnTo>
                      <a:pt x="349481" y="0"/>
                    </a:lnTo>
                    <a:cubicBezTo>
                      <a:pt x="334527" y="0"/>
                      <a:pt x="322430" y="12097"/>
                      <a:pt x="322430" y="27051"/>
                    </a:cubicBezTo>
                    <a:lnTo>
                      <a:pt x="322430" y="88106"/>
                    </a:lnTo>
                    <a:cubicBezTo>
                      <a:pt x="322430" y="103061"/>
                      <a:pt x="334527" y="115157"/>
                      <a:pt x="349481" y="115157"/>
                    </a:cubicBezTo>
                    <a:lnTo>
                      <a:pt x="357864" y="115157"/>
                    </a:lnTo>
                    <a:lnTo>
                      <a:pt x="357864" y="465773"/>
                    </a:lnTo>
                    <a:lnTo>
                      <a:pt x="94783" y="846773"/>
                    </a:lnTo>
                    <a:close/>
                  </a:path>
                </a:pathLst>
              </a:custGeom>
              <a:solidFill>
                <a:srgbClr val="000000">
                  <a:alpha val="9800"/>
                </a:srgbClr>
              </a:solidFill>
              <a:ln>
                <a:noFill/>
              </a:ln>
            </p:spPr>
            <p:txBody>
              <a:bodyPr spcFirstLastPara="1" wrap="square" lIns="51427" tIns="25706" rIns="51427" bIns="25706" anchor="ctr" anchorCtr="0">
                <a:noAutofit/>
              </a:bodyPr>
              <a:lstStyle/>
              <a:p>
                <a:endParaRPr sz="788"/>
              </a:p>
            </p:txBody>
          </p:sp>
        </p:grpSp>
      </p:grpSp>
      <p:sp>
        <p:nvSpPr>
          <p:cNvPr id="2284" name="Google Shape;2284;p16"/>
          <p:cNvSpPr/>
          <p:nvPr/>
        </p:nvSpPr>
        <p:spPr>
          <a:xfrm>
            <a:off x="534220" y="4493929"/>
            <a:ext cx="368836" cy="523482"/>
          </a:xfrm>
          <a:prstGeom prst="rect">
            <a:avLst/>
          </a:prstGeom>
        </p:spPr>
        <p:txBody>
          <a:bodyPr>
            <a:prstTxWarp prst="textPlain">
              <a:avLst/>
            </a:prstTxWarp>
          </a:bodyPr>
          <a:lstStyle/>
          <a:p>
            <a:pPr lvl="0" algn="ctr"/>
            <a:endParaRPr sz="788" dirty="0">
              <a:solidFill>
                <a:schemeClr val="dk1"/>
              </a:solidFill>
              <a:latin typeface="Abril Fatface"/>
            </a:endParaRPr>
          </a:p>
        </p:txBody>
      </p:sp>
      <p:sp>
        <p:nvSpPr>
          <p:cNvPr id="2285" name="Google Shape;2285;p16"/>
          <p:cNvSpPr/>
          <p:nvPr/>
        </p:nvSpPr>
        <p:spPr>
          <a:xfrm>
            <a:off x="931555" y="4508900"/>
            <a:ext cx="278079" cy="351408"/>
          </a:xfrm>
          <a:prstGeom prst="rect">
            <a:avLst/>
          </a:prstGeom>
        </p:spPr>
        <p:txBody>
          <a:bodyPr>
            <a:prstTxWarp prst="textPlain">
              <a:avLst/>
            </a:prstTxWarp>
          </a:bodyPr>
          <a:lstStyle/>
          <a:p>
            <a:pPr lvl="0" algn="ctr"/>
            <a:endParaRPr sz="788" b="1" dirty="0">
              <a:solidFill>
                <a:schemeClr val="dk1"/>
              </a:solidFill>
              <a:latin typeface="Times New Roman"/>
            </a:endParaRPr>
          </a:p>
        </p:txBody>
      </p:sp>
      <p:sp>
        <p:nvSpPr>
          <p:cNvPr id="2288" name="Google Shape;2288;p16"/>
          <p:cNvSpPr/>
          <p:nvPr/>
        </p:nvSpPr>
        <p:spPr>
          <a:xfrm>
            <a:off x="1836910" y="4477684"/>
            <a:ext cx="645463" cy="566319"/>
          </a:xfrm>
          <a:prstGeom prst="rect">
            <a:avLst/>
          </a:prstGeom>
        </p:spPr>
        <p:txBody>
          <a:bodyPr>
            <a:prstTxWarp prst="textPlain">
              <a:avLst/>
            </a:prstTxWarp>
          </a:bodyPr>
          <a:lstStyle/>
          <a:p>
            <a:pPr lvl="0" algn="ctr"/>
            <a:endParaRPr sz="788" b="1" dirty="0">
              <a:solidFill>
                <a:schemeClr val="dk1"/>
              </a:solidFill>
              <a:latin typeface="Libre Baskerville"/>
            </a:endParaRPr>
          </a:p>
        </p:txBody>
      </p:sp>
      <p:sp>
        <p:nvSpPr>
          <p:cNvPr id="2289" name="Google Shape;2289;p16"/>
          <p:cNvSpPr/>
          <p:nvPr/>
        </p:nvSpPr>
        <p:spPr>
          <a:xfrm>
            <a:off x="2469500" y="4446355"/>
            <a:ext cx="491128" cy="628975"/>
          </a:xfrm>
          <a:prstGeom prst="rect">
            <a:avLst/>
          </a:prstGeom>
        </p:spPr>
        <p:txBody>
          <a:bodyPr>
            <a:prstTxWarp prst="textPlain">
              <a:avLst/>
            </a:prstTxWarp>
          </a:bodyPr>
          <a:lstStyle/>
          <a:p>
            <a:pPr lvl="0" algn="ctr"/>
            <a:endParaRPr sz="788" dirty="0">
              <a:solidFill>
                <a:schemeClr val="dk1"/>
              </a:solidFill>
              <a:latin typeface="Yeseva One"/>
            </a:endParaRPr>
          </a:p>
        </p:txBody>
      </p:sp>
      <p:sp>
        <p:nvSpPr>
          <p:cNvPr id="2290" name="Google Shape;2290;p16"/>
          <p:cNvSpPr/>
          <p:nvPr/>
        </p:nvSpPr>
        <p:spPr>
          <a:xfrm rot="-1913833">
            <a:off x="141449" y="4431739"/>
            <a:ext cx="877200" cy="236216"/>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2291" name="Google Shape;2291;p16"/>
          <p:cNvSpPr/>
          <p:nvPr/>
        </p:nvSpPr>
        <p:spPr>
          <a:xfrm>
            <a:off x="2972796" y="4523179"/>
            <a:ext cx="432002" cy="464981"/>
          </a:xfrm>
          <a:prstGeom prst="rect">
            <a:avLst/>
          </a:prstGeom>
        </p:spPr>
        <p:txBody>
          <a:bodyPr>
            <a:prstTxWarp prst="textPlain">
              <a:avLst/>
            </a:prstTxWarp>
          </a:bodyPr>
          <a:lstStyle/>
          <a:p>
            <a:pPr lvl="0" algn="ctr"/>
            <a:endParaRPr sz="788" b="1" dirty="0">
              <a:solidFill>
                <a:schemeClr val="dk1"/>
              </a:solidFill>
              <a:latin typeface="Libre Baskerville"/>
            </a:endParaRPr>
          </a:p>
        </p:txBody>
      </p:sp>
      <p:sp>
        <p:nvSpPr>
          <p:cNvPr id="2292" name="Google Shape;2292;p16"/>
          <p:cNvSpPr/>
          <p:nvPr/>
        </p:nvSpPr>
        <p:spPr>
          <a:xfrm rot="-1913833">
            <a:off x="3080301" y="4863388"/>
            <a:ext cx="877200" cy="236216"/>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grpSp>
        <p:nvGrpSpPr>
          <p:cNvPr id="2293" name="Google Shape;2293;p16"/>
          <p:cNvGrpSpPr/>
          <p:nvPr/>
        </p:nvGrpSpPr>
        <p:grpSpPr>
          <a:xfrm>
            <a:off x="5706268" y="5446227"/>
            <a:ext cx="895079" cy="1299549"/>
            <a:chOff x="10144477" y="2273847"/>
            <a:chExt cx="1591251" cy="2310309"/>
          </a:xfrm>
        </p:grpSpPr>
        <p:grpSp>
          <p:nvGrpSpPr>
            <p:cNvPr id="2294" name="Google Shape;2294;p16"/>
            <p:cNvGrpSpPr/>
            <p:nvPr/>
          </p:nvGrpSpPr>
          <p:grpSpPr>
            <a:xfrm rot="-3721839" flipH="1">
              <a:off x="9784760" y="3141670"/>
              <a:ext cx="2310684" cy="574663"/>
              <a:chOff x="5524500" y="3286125"/>
              <a:chExt cx="1143618" cy="284416"/>
            </a:xfrm>
          </p:grpSpPr>
          <p:sp>
            <p:nvSpPr>
              <p:cNvPr id="2295" name="Google Shape;2295;p16"/>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FFFFFF"/>
              </a:solidFill>
              <a:ln w="152400" cap="flat" cmpd="sng">
                <a:solidFill>
                  <a:srgbClr val="FFFFFF"/>
                </a:solidFill>
                <a:prstDash val="solid"/>
                <a:round/>
                <a:headEnd type="none" w="sm" len="sm"/>
                <a:tailEnd type="none" w="sm" len="sm"/>
              </a:ln>
            </p:spPr>
            <p:txBody>
              <a:bodyPr spcFirstLastPara="1" wrap="square" lIns="51427" tIns="25706" rIns="51427" bIns="25706" anchor="ctr" anchorCtr="0">
                <a:noAutofit/>
              </a:bodyPr>
              <a:lstStyle/>
              <a:p>
                <a:endParaRPr sz="788"/>
              </a:p>
            </p:txBody>
          </p:sp>
          <p:sp>
            <p:nvSpPr>
              <p:cNvPr id="2296" name="Google Shape;2296;p16"/>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FFFFFF"/>
              </a:solidFill>
              <a:ln w="152400" cap="flat" cmpd="sng">
                <a:solidFill>
                  <a:srgbClr val="FFFFFF"/>
                </a:solidFill>
                <a:prstDash val="solid"/>
                <a:round/>
                <a:headEnd type="none" w="sm" len="sm"/>
                <a:tailEnd type="none" w="sm" len="sm"/>
              </a:ln>
            </p:spPr>
            <p:txBody>
              <a:bodyPr spcFirstLastPara="1" wrap="square" lIns="51427" tIns="25706" rIns="51427" bIns="25706" anchor="ctr" anchorCtr="0">
                <a:noAutofit/>
              </a:bodyPr>
              <a:lstStyle/>
              <a:p>
                <a:endParaRPr sz="788"/>
              </a:p>
            </p:txBody>
          </p:sp>
          <p:sp>
            <p:nvSpPr>
              <p:cNvPr id="2297" name="Google Shape;2297;p16"/>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FFFFFF"/>
              </a:solidFill>
              <a:ln w="152400" cap="flat" cmpd="sng">
                <a:solidFill>
                  <a:srgbClr val="FFFFFF"/>
                </a:solidFill>
                <a:prstDash val="solid"/>
                <a:round/>
                <a:headEnd type="none" w="sm" len="sm"/>
                <a:tailEnd type="none" w="sm" len="sm"/>
              </a:ln>
            </p:spPr>
            <p:txBody>
              <a:bodyPr spcFirstLastPara="1" wrap="square" lIns="51427" tIns="25706" rIns="51427" bIns="25706" anchor="ctr" anchorCtr="0">
                <a:noAutofit/>
              </a:bodyPr>
              <a:lstStyle/>
              <a:p>
                <a:endParaRPr sz="788"/>
              </a:p>
            </p:txBody>
          </p:sp>
        </p:grpSp>
        <p:grpSp>
          <p:nvGrpSpPr>
            <p:cNvPr id="2298" name="Google Shape;2298;p16"/>
            <p:cNvGrpSpPr/>
            <p:nvPr/>
          </p:nvGrpSpPr>
          <p:grpSpPr>
            <a:xfrm rot="-3721839" flipH="1">
              <a:off x="9784760" y="3141670"/>
              <a:ext cx="2310684" cy="574663"/>
              <a:chOff x="5524500" y="3286125"/>
              <a:chExt cx="1143618" cy="284416"/>
            </a:xfrm>
          </p:grpSpPr>
          <p:sp>
            <p:nvSpPr>
              <p:cNvPr id="2299" name="Google Shape;2299;p16"/>
              <p:cNvSpPr/>
              <p:nvPr/>
            </p:nvSpPr>
            <p:spPr>
              <a:xfrm>
                <a:off x="5746908" y="3286125"/>
                <a:ext cx="630174" cy="284416"/>
              </a:xfrm>
              <a:custGeom>
                <a:avLst/>
                <a:gdLst/>
                <a:ahLst/>
                <a:cxnLst/>
                <a:rect l="l" t="t" r="r" b="b"/>
                <a:pathLst>
                  <a:path w="630174" h="284416" extrusionOk="0">
                    <a:moveTo>
                      <a:pt x="0" y="0"/>
                    </a:moveTo>
                    <a:lnTo>
                      <a:pt x="630174" y="0"/>
                    </a:lnTo>
                    <a:lnTo>
                      <a:pt x="630174" y="284417"/>
                    </a:lnTo>
                    <a:lnTo>
                      <a:pt x="0" y="284417"/>
                    </a:lnTo>
                    <a:close/>
                  </a:path>
                </a:pathLst>
              </a:custGeom>
              <a:solidFill>
                <a:srgbClr val="E7A437"/>
              </a:solidFill>
              <a:ln>
                <a:noFill/>
              </a:ln>
            </p:spPr>
            <p:txBody>
              <a:bodyPr spcFirstLastPara="1" wrap="square" lIns="51427" tIns="25706" rIns="51427" bIns="25706" anchor="ctr" anchorCtr="0">
                <a:noAutofit/>
              </a:bodyPr>
              <a:lstStyle/>
              <a:p>
                <a:endParaRPr sz="788"/>
              </a:p>
            </p:txBody>
          </p:sp>
          <p:sp>
            <p:nvSpPr>
              <p:cNvPr id="2300" name="Google Shape;2300;p16"/>
              <p:cNvSpPr/>
              <p:nvPr/>
            </p:nvSpPr>
            <p:spPr>
              <a:xfrm>
                <a:off x="6377082" y="3286125"/>
                <a:ext cx="291036" cy="284321"/>
              </a:xfrm>
              <a:custGeom>
                <a:avLst/>
                <a:gdLst/>
                <a:ahLst/>
                <a:cxnLst/>
                <a:rect l="l" t="t" r="r" b="b"/>
                <a:pathLst>
                  <a:path w="291036" h="284321" extrusionOk="0">
                    <a:moveTo>
                      <a:pt x="276892" y="164878"/>
                    </a:moveTo>
                    <a:lnTo>
                      <a:pt x="195739" y="199930"/>
                    </a:lnTo>
                    <a:lnTo>
                      <a:pt x="0" y="284321"/>
                    </a:lnTo>
                    <a:lnTo>
                      <a:pt x="0" y="0"/>
                    </a:lnTo>
                    <a:lnTo>
                      <a:pt x="195739" y="84392"/>
                    </a:lnTo>
                    <a:lnTo>
                      <a:pt x="276892" y="119348"/>
                    </a:lnTo>
                    <a:cubicBezTo>
                      <a:pt x="295751" y="127540"/>
                      <a:pt x="295751" y="156781"/>
                      <a:pt x="276892" y="164878"/>
                    </a:cubicBezTo>
                    <a:close/>
                  </a:path>
                </a:pathLst>
              </a:custGeom>
              <a:solidFill>
                <a:srgbClr val="D8BB8C"/>
              </a:solidFill>
              <a:ln>
                <a:noFill/>
              </a:ln>
            </p:spPr>
            <p:txBody>
              <a:bodyPr spcFirstLastPara="1" wrap="square" lIns="51427" tIns="25706" rIns="51427" bIns="25706" anchor="ctr" anchorCtr="0">
                <a:noAutofit/>
              </a:bodyPr>
              <a:lstStyle/>
              <a:p>
                <a:endParaRPr sz="788"/>
              </a:p>
            </p:txBody>
          </p:sp>
          <p:sp>
            <p:nvSpPr>
              <p:cNvPr id="2301" name="Google Shape;2301;p16"/>
              <p:cNvSpPr/>
              <p:nvPr/>
            </p:nvSpPr>
            <p:spPr>
              <a:xfrm>
                <a:off x="5524500" y="3286125"/>
                <a:ext cx="210502" cy="284416"/>
              </a:xfrm>
              <a:custGeom>
                <a:avLst/>
                <a:gdLst/>
                <a:ahLst/>
                <a:cxnLst/>
                <a:rect l="l" t="t" r="r" b="b"/>
                <a:pathLst>
                  <a:path w="210502" h="284416" extrusionOk="0">
                    <a:moveTo>
                      <a:pt x="33052" y="0"/>
                    </a:moveTo>
                    <a:lnTo>
                      <a:pt x="210503" y="0"/>
                    </a:lnTo>
                    <a:lnTo>
                      <a:pt x="210503" y="284417"/>
                    </a:lnTo>
                    <a:lnTo>
                      <a:pt x="33052" y="284417"/>
                    </a:lnTo>
                    <a:cubicBezTo>
                      <a:pt x="14764" y="284417"/>
                      <a:pt x="0" y="269558"/>
                      <a:pt x="0" y="251365"/>
                    </a:cubicBezTo>
                    <a:lnTo>
                      <a:pt x="0" y="33052"/>
                    </a:lnTo>
                    <a:cubicBezTo>
                      <a:pt x="0" y="14859"/>
                      <a:pt x="14859" y="0"/>
                      <a:pt x="33052" y="0"/>
                    </a:cubicBezTo>
                    <a:close/>
                  </a:path>
                </a:pathLst>
              </a:custGeom>
              <a:solidFill>
                <a:srgbClr val="E28A78"/>
              </a:solidFill>
              <a:ln>
                <a:noFill/>
              </a:ln>
            </p:spPr>
            <p:txBody>
              <a:bodyPr spcFirstLastPara="1" wrap="square" lIns="51427" tIns="25706" rIns="51427" bIns="25706" anchor="ctr" anchorCtr="0">
                <a:noAutofit/>
              </a:bodyPr>
              <a:lstStyle/>
              <a:p>
                <a:endParaRPr sz="788"/>
              </a:p>
            </p:txBody>
          </p:sp>
          <p:sp>
            <p:nvSpPr>
              <p:cNvPr id="2302" name="Google Shape;2302;p16"/>
              <p:cNvSpPr/>
              <p:nvPr/>
            </p:nvSpPr>
            <p:spPr>
              <a:xfrm>
                <a:off x="5704522" y="3286125"/>
                <a:ext cx="60864" cy="284416"/>
              </a:xfrm>
              <a:custGeom>
                <a:avLst/>
                <a:gdLst/>
                <a:ahLst/>
                <a:cxnLst/>
                <a:rect l="l" t="t" r="r" b="b"/>
                <a:pathLst>
                  <a:path w="60864" h="284416" extrusionOk="0">
                    <a:moveTo>
                      <a:pt x="0" y="0"/>
                    </a:moveTo>
                    <a:lnTo>
                      <a:pt x="60865" y="0"/>
                    </a:lnTo>
                    <a:lnTo>
                      <a:pt x="60865" y="284417"/>
                    </a:lnTo>
                    <a:lnTo>
                      <a:pt x="0" y="284417"/>
                    </a:lnTo>
                    <a:close/>
                  </a:path>
                </a:pathLst>
              </a:custGeom>
              <a:solidFill>
                <a:srgbClr val="A98960"/>
              </a:solidFill>
              <a:ln>
                <a:noFill/>
              </a:ln>
            </p:spPr>
            <p:txBody>
              <a:bodyPr spcFirstLastPara="1" wrap="square" lIns="51427" tIns="25706" rIns="51427" bIns="25706" anchor="ctr" anchorCtr="0">
                <a:noAutofit/>
              </a:bodyPr>
              <a:lstStyle/>
              <a:p>
                <a:endParaRPr sz="788"/>
              </a:p>
            </p:txBody>
          </p:sp>
          <p:sp>
            <p:nvSpPr>
              <p:cNvPr id="2303" name="Google Shape;2303;p16"/>
              <p:cNvSpPr/>
              <p:nvPr/>
            </p:nvSpPr>
            <p:spPr>
              <a:xfrm>
                <a:off x="6572821" y="3370516"/>
                <a:ext cx="95297" cy="115538"/>
              </a:xfrm>
              <a:custGeom>
                <a:avLst/>
                <a:gdLst/>
                <a:ahLst/>
                <a:cxnLst/>
                <a:rect l="l" t="t" r="r" b="b"/>
                <a:pathLst>
                  <a:path w="95297" h="115538" extrusionOk="0">
                    <a:moveTo>
                      <a:pt x="81153" y="80486"/>
                    </a:moveTo>
                    <a:lnTo>
                      <a:pt x="0" y="115538"/>
                    </a:lnTo>
                    <a:lnTo>
                      <a:pt x="0" y="0"/>
                    </a:lnTo>
                    <a:lnTo>
                      <a:pt x="81153" y="34957"/>
                    </a:lnTo>
                    <a:cubicBezTo>
                      <a:pt x="100013" y="43148"/>
                      <a:pt x="100013" y="72390"/>
                      <a:pt x="81153" y="80486"/>
                    </a:cubicBezTo>
                    <a:close/>
                  </a:path>
                </a:pathLst>
              </a:custGeom>
              <a:solidFill>
                <a:srgbClr val="422804"/>
              </a:solidFill>
              <a:ln>
                <a:noFill/>
              </a:ln>
            </p:spPr>
            <p:txBody>
              <a:bodyPr spcFirstLastPara="1" wrap="square" lIns="51427" tIns="25706" rIns="51427" bIns="25706" anchor="ctr" anchorCtr="0">
                <a:noAutofit/>
              </a:bodyPr>
              <a:lstStyle/>
              <a:p>
                <a:endParaRPr sz="788"/>
              </a:p>
            </p:txBody>
          </p:sp>
          <p:sp>
            <p:nvSpPr>
              <p:cNvPr id="2304" name="Google Shape;2304;p16"/>
              <p:cNvSpPr/>
              <p:nvPr/>
            </p:nvSpPr>
            <p:spPr>
              <a:xfrm>
                <a:off x="5765482" y="3303841"/>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51427" tIns="25706" rIns="51427" bIns="25706" anchor="ctr" anchorCtr="0">
                <a:noAutofit/>
              </a:bodyPr>
              <a:lstStyle/>
              <a:p>
                <a:endParaRPr sz="788"/>
              </a:p>
            </p:txBody>
          </p:sp>
          <p:sp>
            <p:nvSpPr>
              <p:cNvPr id="2305" name="Google Shape;2305;p16"/>
              <p:cNvSpPr/>
              <p:nvPr/>
            </p:nvSpPr>
            <p:spPr>
              <a:xfrm>
                <a:off x="5765482" y="3380517"/>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51427" tIns="25706" rIns="51427" bIns="25706" anchor="ctr" anchorCtr="0">
                <a:noAutofit/>
              </a:bodyPr>
              <a:lstStyle/>
              <a:p>
                <a:endParaRPr sz="788"/>
              </a:p>
            </p:txBody>
          </p:sp>
          <p:sp>
            <p:nvSpPr>
              <p:cNvPr id="2306" name="Google Shape;2306;p16"/>
              <p:cNvSpPr/>
              <p:nvPr/>
            </p:nvSpPr>
            <p:spPr>
              <a:xfrm>
                <a:off x="5765482" y="3457098"/>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51427" tIns="25706" rIns="51427" bIns="25706" anchor="ctr" anchorCtr="0">
                <a:noAutofit/>
              </a:bodyPr>
              <a:lstStyle/>
              <a:p>
                <a:endParaRPr sz="788"/>
              </a:p>
            </p:txBody>
          </p:sp>
          <p:sp>
            <p:nvSpPr>
              <p:cNvPr id="2307" name="Google Shape;2307;p16"/>
              <p:cNvSpPr/>
              <p:nvPr/>
            </p:nvSpPr>
            <p:spPr>
              <a:xfrm>
                <a:off x="5765482" y="3533679"/>
                <a:ext cx="611695" cy="28575"/>
              </a:xfrm>
              <a:custGeom>
                <a:avLst/>
                <a:gdLst/>
                <a:ahLst/>
                <a:cxnLst/>
                <a:rect l="l" t="t" r="r" b="b"/>
                <a:pathLst>
                  <a:path w="611695" h="28575" extrusionOk="0">
                    <a:moveTo>
                      <a:pt x="0" y="0"/>
                    </a:moveTo>
                    <a:lnTo>
                      <a:pt x="611695" y="0"/>
                    </a:lnTo>
                    <a:lnTo>
                      <a:pt x="611695" y="28575"/>
                    </a:lnTo>
                    <a:lnTo>
                      <a:pt x="0" y="28575"/>
                    </a:lnTo>
                    <a:close/>
                  </a:path>
                </a:pathLst>
              </a:custGeom>
              <a:solidFill>
                <a:srgbClr val="FFFFFF">
                  <a:alpha val="9800"/>
                </a:srgbClr>
              </a:solidFill>
              <a:ln>
                <a:noFill/>
              </a:ln>
            </p:spPr>
            <p:txBody>
              <a:bodyPr spcFirstLastPara="1" wrap="square" lIns="51427" tIns="25706" rIns="51427" bIns="25706" anchor="ctr" anchorCtr="0">
                <a:noAutofit/>
              </a:bodyPr>
              <a:lstStyle/>
              <a:p>
                <a:endParaRPr sz="788"/>
              </a:p>
            </p:txBody>
          </p:sp>
        </p:grpSp>
      </p:grpSp>
      <p:sp>
        <p:nvSpPr>
          <p:cNvPr id="3" name="TextBox 2">
            <a:extLst>
              <a:ext uri="{FF2B5EF4-FFF2-40B4-BE49-F238E27FC236}">
                <a16:creationId xmlns:a16="http://schemas.microsoft.com/office/drawing/2014/main" id="{C25073E8-6821-0987-41EB-BFDDD953916E}"/>
              </a:ext>
            </a:extLst>
          </p:cNvPr>
          <p:cNvSpPr txBox="1"/>
          <p:nvPr/>
        </p:nvSpPr>
        <p:spPr>
          <a:xfrm>
            <a:off x="1209634" y="1329070"/>
            <a:ext cx="3745138" cy="307777"/>
          </a:xfrm>
          <a:prstGeom prst="rect">
            <a:avLst/>
          </a:prstGeom>
          <a:noFill/>
        </p:spPr>
        <p:txBody>
          <a:bodyPr wrap="square" rtlCol="0">
            <a:spAutoFit/>
          </a:bodyPr>
          <a:lstStyle/>
          <a:p>
            <a:r>
              <a:rPr lang="vi-VN" dirty="0"/>
              <a:t>TÀI LIỆU 1: NHỮNG TÂM HỒN DẤU YÊU </a:t>
            </a:r>
            <a:endParaRPr lang="en-US" dirty="0"/>
          </a:p>
        </p:txBody>
      </p:sp>
      <p:pic>
        <p:nvPicPr>
          <p:cNvPr id="5" name="Picture 4" descr="Text&#10;&#10;Description automatically generated">
            <a:extLst>
              <a:ext uri="{FF2B5EF4-FFF2-40B4-BE49-F238E27FC236}">
                <a16:creationId xmlns:a16="http://schemas.microsoft.com/office/drawing/2014/main" id="{B6D3ED3F-B66E-055E-C198-3DD7246BA7B5}"/>
              </a:ext>
            </a:extLst>
          </p:cNvPr>
          <p:cNvPicPr>
            <a:picLocks noChangeAspect="1"/>
          </p:cNvPicPr>
          <p:nvPr/>
        </p:nvPicPr>
        <p:blipFill>
          <a:blip r:embed="rId3"/>
          <a:stretch>
            <a:fillRect/>
          </a:stretch>
        </p:blipFill>
        <p:spPr>
          <a:xfrm>
            <a:off x="642884" y="2465377"/>
            <a:ext cx="4480482" cy="4556811"/>
          </a:xfrm>
          <a:prstGeom prst="rect">
            <a:avLst/>
          </a:prstGeom>
        </p:spPr>
      </p:pic>
      <p:sp>
        <p:nvSpPr>
          <p:cNvPr id="7" name="TextBox 6">
            <a:extLst>
              <a:ext uri="{FF2B5EF4-FFF2-40B4-BE49-F238E27FC236}">
                <a16:creationId xmlns:a16="http://schemas.microsoft.com/office/drawing/2014/main" id="{5F01DCE6-BCE8-3ABF-7969-B88FC0FC3C6D}"/>
              </a:ext>
            </a:extLst>
          </p:cNvPr>
          <p:cNvSpPr txBox="1"/>
          <p:nvPr/>
        </p:nvSpPr>
        <p:spPr>
          <a:xfrm>
            <a:off x="634884" y="7313270"/>
            <a:ext cx="4702152" cy="4185761"/>
          </a:xfrm>
          <a:prstGeom prst="rect">
            <a:avLst/>
          </a:prstGeom>
          <a:noFill/>
        </p:spPr>
        <p:txBody>
          <a:bodyPr wrap="square" rtlCol="0">
            <a:spAutoFit/>
          </a:bodyPr>
          <a:lstStyle/>
          <a:p>
            <a:r>
              <a:rPr lang="vi-VN" b="0" i="0" dirty="0">
                <a:solidFill>
                  <a:srgbClr val="555555"/>
                </a:solidFill>
                <a:effectLst/>
                <a:latin typeface="+mn-lt"/>
              </a:rPr>
              <a:t>TÓM TẮT: Nguyễn Ngọc Ký viết cuốn sách như muốn bày tỏ nỗi niềm tri ân tha thiết đến những cứu-cánh-tâm-hồn. Ta có thể bắt gặp cha ông, một người chịu thương chịu khó, cần kiệm với những nếp nhăn thấp thoáng biết bao vất vả ngày thơ ấu, với tính sẻn so vẫn giữ đến cuối đời, luôn dành dụm cho con cháu. Ta cũng có thể bắt gặp bóng dáng người mẹ hiền đáng kính với đôi bàn tay đảm đang, xăm xắn lo cho ông từng miếng ăn giấc ngủ, lúc nào cũng động viên ông:</a:t>
            </a:r>
            <a:r>
              <a:rPr lang="vi-VN" b="0" i="1" dirty="0">
                <a:solidFill>
                  <a:srgbClr val="555555"/>
                </a:solidFill>
                <a:effectLst/>
                <a:latin typeface="+mn-lt"/>
              </a:rPr>
              <a:t>“Có gì đâu. Vạn sự khởi đầu nan mà. Người ta làm bằng tay còn khó huống hồ con làm bằng chân. Có làm, có hỏng, có sửa mới có biết. Làm cái gì cũng phải kiên trì thì mới thành, con ạ!”</a:t>
            </a:r>
            <a:r>
              <a:rPr lang="vi-VN" b="0" i="0" dirty="0">
                <a:solidFill>
                  <a:srgbClr val="555555"/>
                </a:solidFill>
                <a:effectLst/>
                <a:latin typeface="+mn-lt"/>
              </a:rPr>
              <a:t>Và mẹ ông không nhận ra rằng, chính tình yêu thương vô điều kiện của bà đã tiếp sức cho ông thực hiện bao khát khao thời niên thiếu. Ta cũng có thể bắt gặp những nhà giáo đã có công dạy giỗ, nuôi dưỡng và chắp cánh cho những ước mơ của ông. Ta cũng sẽ gặp người phụ nữ đã cùng Nguyễn Ngọc Ký nên vợ nên chồng để hiểu hơn về mối tình son sắt của họ. </a:t>
            </a:r>
            <a:endParaRPr lang="en-US" dirty="0">
              <a:latin typeface="+mn-lt"/>
            </a:endParaRPr>
          </a:p>
        </p:txBody>
      </p:sp>
      <p:sp>
        <p:nvSpPr>
          <p:cNvPr id="8" name="TextBox 7">
            <a:extLst>
              <a:ext uri="{FF2B5EF4-FFF2-40B4-BE49-F238E27FC236}">
                <a16:creationId xmlns:a16="http://schemas.microsoft.com/office/drawing/2014/main" id="{34DE0BC5-A73F-A5BA-EFB5-82BC56E9FBD5}"/>
              </a:ext>
            </a:extLst>
          </p:cNvPr>
          <p:cNvSpPr txBox="1"/>
          <p:nvPr/>
        </p:nvSpPr>
        <p:spPr>
          <a:xfrm>
            <a:off x="642884" y="1827552"/>
            <a:ext cx="4790353" cy="584775"/>
          </a:xfrm>
          <a:prstGeom prst="rect">
            <a:avLst/>
          </a:prstGeom>
          <a:noFill/>
        </p:spPr>
        <p:txBody>
          <a:bodyPr wrap="square" rtlCol="0">
            <a:spAutoFit/>
          </a:bodyPr>
          <a:lstStyle/>
          <a:p>
            <a:r>
              <a:rPr lang="vi-VN" sz="1600" dirty="0"/>
              <a:t>Những tâm hồn dấu yêu / Nguyễn Ngọc Ký . – Hà Nội : Phụ nữ ; 2018. – 236tr. ; 13.5 x 20.5cm.</a:t>
            </a:r>
            <a:endParaRPr lang="en-US" sz="16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Shape 2311"/>
        <p:cNvGrpSpPr/>
        <p:nvPr/>
      </p:nvGrpSpPr>
      <p:grpSpPr>
        <a:xfrm>
          <a:off x="0" y="0"/>
          <a:ext cx="0" cy="0"/>
          <a:chOff x="0" y="0"/>
          <a:chExt cx="0" cy="0"/>
        </a:xfrm>
      </p:grpSpPr>
      <p:sp>
        <p:nvSpPr>
          <p:cNvPr id="2316" name="Google Shape;2316;p17"/>
          <p:cNvSpPr/>
          <p:nvPr/>
        </p:nvSpPr>
        <p:spPr>
          <a:xfrm>
            <a:off x="1375622" y="4401721"/>
            <a:ext cx="368836" cy="523482"/>
          </a:xfrm>
          <a:prstGeom prst="rect">
            <a:avLst/>
          </a:prstGeom>
        </p:spPr>
        <p:txBody>
          <a:bodyPr>
            <a:prstTxWarp prst="textPlain">
              <a:avLst/>
            </a:prstTxWarp>
          </a:bodyPr>
          <a:lstStyle/>
          <a:p>
            <a:pPr lvl="0" algn="ctr"/>
            <a:endParaRPr sz="788" dirty="0">
              <a:solidFill>
                <a:schemeClr val="dk1"/>
              </a:solidFill>
              <a:latin typeface="Abril Fatface"/>
            </a:endParaRPr>
          </a:p>
        </p:txBody>
      </p:sp>
      <p:sp>
        <p:nvSpPr>
          <p:cNvPr id="2317" name="Google Shape;2317;p17"/>
          <p:cNvSpPr/>
          <p:nvPr/>
        </p:nvSpPr>
        <p:spPr>
          <a:xfrm>
            <a:off x="1720862" y="4419757"/>
            <a:ext cx="358671" cy="496618"/>
          </a:xfrm>
          <a:prstGeom prst="rect">
            <a:avLst/>
          </a:prstGeom>
        </p:spPr>
        <p:txBody>
          <a:bodyPr>
            <a:prstTxWarp prst="textPlain">
              <a:avLst/>
            </a:prstTxWarp>
          </a:bodyPr>
          <a:lstStyle/>
          <a:p>
            <a:pPr lvl="0" algn="ctr"/>
            <a:endParaRPr sz="788" b="1" dirty="0">
              <a:solidFill>
                <a:schemeClr val="dk1"/>
              </a:solidFill>
              <a:latin typeface="Times New Roman"/>
            </a:endParaRPr>
          </a:p>
        </p:txBody>
      </p:sp>
      <p:sp>
        <p:nvSpPr>
          <p:cNvPr id="2318" name="Google Shape;2318;p17"/>
          <p:cNvSpPr/>
          <p:nvPr/>
        </p:nvSpPr>
        <p:spPr>
          <a:xfrm>
            <a:off x="2079531" y="4435669"/>
            <a:ext cx="443312" cy="479917"/>
          </a:xfrm>
          <a:prstGeom prst="rect">
            <a:avLst/>
          </a:prstGeom>
        </p:spPr>
        <p:txBody>
          <a:bodyPr>
            <a:prstTxWarp prst="textPlain">
              <a:avLst/>
            </a:prstTxWarp>
          </a:bodyPr>
          <a:lstStyle/>
          <a:p>
            <a:pPr lvl="0" algn="ctr"/>
            <a:endParaRPr sz="788" dirty="0">
              <a:solidFill>
                <a:schemeClr val="dk1"/>
              </a:solidFill>
              <a:latin typeface="Abril Fatface"/>
            </a:endParaRPr>
          </a:p>
        </p:txBody>
      </p:sp>
      <p:sp>
        <p:nvSpPr>
          <p:cNvPr id="2319" name="Google Shape;2319;p17"/>
          <p:cNvSpPr/>
          <p:nvPr/>
        </p:nvSpPr>
        <p:spPr>
          <a:xfrm>
            <a:off x="2547759" y="4449827"/>
            <a:ext cx="335435" cy="487788"/>
          </a:xfrm>
          <a:prstGeom prst="rect">
            <a:avLst/>
          </a:prstGeom>
        </p:spPr>
        <p:txBody>
          <a:bodyPr>
            <a:prstTxWarp prst="textPlain">
              <a:avLst/>
            </a:prstTxWarp>
          </a:bodyPr>
          <a:lstStyle/>
          <a:p>
            <a:pPr lvl="0" algn="ctr"/>
            <a:endParaRPr sz="788" b="1" dirty="0">
              <a:solidFill>
                <a:schemeClr val="dk1"/>
              </a:solidFill>
              <a:latin typeface="Anton"/>
            </a:endParaRPr>
          </a:p>
        </p:txBody>
      </p:sp>
      <p:sp>
        <p:nvSpPr>
          <p:cNvPr id="2320" name="Google Shape;2320;p17"/>
          <p:cNvSpPr/>
          <p:nvPr/>
        </p:nvSpPr>
        <p:spPr>
          <a:xfrm>
            <a:off x="2915244" y="4453764"/>
            <a:ext cx="254846" cy="479919"/>
          </a:xfrm>
          <a:prstGeom prst="rect">
            <a:avLst/>
          </a:prstGeom>
        </p:spPr>
        <p:txBody>
          <a:bodyPr>
            <a:prstTxWarp prst="textPlain">
              <a:avLst/>
            </a:prstTxWarp>
          </a:bodyPr>
          <a:lstStyle/>
          <a:p>
            <a:pPr lvl="0" algn="ctr"/>
            <a:endParaRPr sz="788" b="1" dirty="0">
              <a:solidFill>
                <a:schemeClr val="dk1"/>
              </a:solidFill>
              <a:latin typeface="Libre Baskerville"/>
            </a:endParaRPr>
          </a:p>
        </p:txBody>
      </p:sp>
      <p:sp>
        <p:nvSpPr>
          <p:cNvPr id="2321" name="Google Shape;2321;p17"/>
          <p:cNvSpPr/>
          <p:nvPr/>
        </p:nvSpPr>
        <p:spPr>
          <a:xfrm>
            <a:off x="3202156" y="4465389"/>
            <a:ext cx="396349" cy="456653"/>
          </a:xfrm>
          <a:prstGeom prst="rect">
            <a:avLst/>
          </a:prstGeom>
        </p:spPr>
        <p:txBody>
          <a:bodyPr>
            <a:prstTxWarp prst="textPlain">
              <a:avLst/>
            </a:prstTxWarp>
          </a:bodyPr>
          <a:lstStyle/>
          <a:p>
            <a:pPr lvl="0" algn="ctr"/>
            <a:endParaRPr sz="788" dirty="0">
              <a:solidFill>
                <a:schemeClr val="dk1"/>
              </a:solidFill>
              <a:latin typeface="Yeseva One"/>
            </a:endParaRPr>
          </a:p>
        </p:txBody>
      </p:sp>
      <p:sp>
        <p:nvSpPr>
          <p:cNvPr id="2322" name="Google Shape;2322;p17"/>
          <p:cNvSpPr/>
          <p:nvPr/>
        </p:nvSpPr>
        <p:spPr>
          <a:xfrm rot="-1913833">
            <a:off x="982851" y="4339531"/>
            <a:ext cx="877200" cy="236216"/>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2323" name="Google Shape;2323;p17"/>
          <p:cNvSpPr/>
          <p:nvPr/>
        </p:nvSpPr>
        <p:spPr>
          <a:xfrm rot="-1913833">
            <a:off x="4826498" y="4817150"/>
            <a:ext cx="877200" cy="236216"/>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2327" name="Google Shape;2327;p17"/>
          <p:cNvSpPr/>
          <p:nvPr/>
        </p:nvSpPr>
        <p:spPr>
          <a:xfrm>
            <a:off x="4911059" y="4443142"/>
            <a:ext cx="432002" cy="464981"/>
          </a:xfrm>
          <a:prstGeom prst="rect">
            <a:avLst/>
          </a:prstGeom>
        </p:spPr>
        <p:txBody>
          <a:bodyPr>
            <a:prstTxWarp prst="textPlain">
              <a:avLst/>
            </a:prstTxWarp>
          </a:bodyPr>
          <a:lstStyle/>
          <a:p>
            <a:pPr lvl="0" algn="ctr"/>
            <a:endParaRPr sz="788" b="1" dirty="0">
              <a:solidFill>
                <a:schemeClr val="dk1"/>
              </a:solidFill>
              <a:latin typeface="Libre Baskerville"/>
            </a:endParaRPr>
          </a:p>
        </p:txBody>
      </p:sp>
      <p:sp>
        <p:nvSpPr>
          <p:cNvPr id="2330" name="Google Shape;2330;p17"/>
          <p:cNvSpPr/>
          <p:nvPr/>
        </p:nvSpPr>
        <p:spPr>
          <a:xfrm rot="203782">
            <a:off x="5250892" y="5212840"/>
            <a:ext cx="879088" cy="236704"/>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2" name="TextBox 1">
            <a:extLst>
              <a:ext uri="{FF2B5EF4-FFF2-40B4-BE49-F238E27FC236}">
                <a16:creationId xmlns:a16="http://schemas.microsoft.com/office/drawing/2014/main" id="{F15F3D3D-26E7-54E2-4C4C-717CBE7C3F11}"/>
              </a:ext>
            </a:extLst>
          </p:cNvPr>
          <p:cNvSpPr txBox="1"/>
          <p:nvPr/>
        </p:nvSpPr>
        <p:spPr>
          <a:xfrm>
            <a:off x="542260" y="1196478"/>
            <a:ext cx="6103089" cy="307777"/>
          </a:xfrm>
          <a:prstGeom prst="rect">
            <a:avLst/>
          </a:prstGeom>
          <a:noFill/>
        </p:spPr>
        <p:txBody>
          <a:bodyPr wrap="square" rtlCol="0">
            <a:spAutoFit/>
          </a:bodyPr>
          <a:lstStyle/>
          <a:p>
            <a:r>
              <a:rPr lang="vi-VN" dirty="0"/>
              <a:t>TÀI LIỆU 2: TỰ TRUYỆN NGUYỄN NGỌC KÝ  “TÂM HUYẾT TRAO ĐỜI”</a:t>
            </a:r>
            <a:endParaRPr lang="en-US" dirty="0"/>
          </a:p>
        </p:txBody>
      </p:sp>
      <p:pic>
        <p:nvPicPr>
          <p:cNvPr id="4" name="Picture 3" descr="Text, whiteboard&#10;&#10;Description automatically generated">
            <a:extLst>
              <a:ext uri="{FF2B5EF4-FFF2-40B4-BE49-F238E27FC236}">
                <a16:creationId xmlns:a16="http://schemas.microsoft.com/office/drawing/2014/main" id="{D4DAEA60-F853-7279-DB14-960E64EAB249}"/>
              </a:ext>
            </a:extLst>
          </p:cNvPr>
          <p:cNvPicPr>
            <a:picLocks noChangeAspect="1"/>
          </p:cNvPicPr>
          <p:nvPr/>
        </p:nvPicPr>
        <p:blipFill>
          <a:blip r:embed="rId3"/>
          <a:stretch>
            <a:fillRect/>
          </a:stretch>
        </p:blipFill>
        <p:spPr>
          <a:xfrm>
            <a:off x="986672" y="2615616"/>
            <a:ext cx="5149548" cy="5719522"/>
          </a:xfrm>
          <a:prstGeom prst="rect">
            <a:avLst/>
          </a:prstGeom>
        </p:spPr>
      </p:pic>
      <p:sp>
        <p:nvSpPr>
          <p:cNvPr id="5" name="TextBox 4">
            <a:extLst>
              <a:ext uri="{FF2B5EF4-FFF2-40B4-BE49-F238E27FC236}">
                <a16:creationId xmlns:a16="http://schemas.microsoft.com/office/drawing/2014/main" id="{8EB10C45-38B1-321D-8A61-8F117D09A8BE}"/>
              </a:ext>
            </a:extLst>
          </p:cNvPr>
          <p:cNvSpPr txBox="1"/>
          <p:nvPr/>
        </p:nvSpPr>
        <p:spPr>
          <a:xfrm>
            <a:off x="712381" y="8474149"/>
            <a:ext cx="5677786" cy="3046988"/>
          </a:xfrm>
          <a:prstGeom prst="rect">
            <a:avLst/>
          </a:prstGeom>
          <a:noFill/>
        </p:spPr>
        <p:txBody>
          <a:bodyPr wrap="square" rtlCol="0">
            <a:spAutoFit/>
          </a:bodyPr>
          <a:lstStyle/>
          <a:p>
            <a:r>
              <a:rPr lang="vi-VN" sz="1600" dirty="0">
                <a:solidFill>
                  <a:srgbClr val="252525"/>
                </a:solidFill>
                <a:latin typeface="+mn-lt"/>
              </a:rPr>
              <a:t>TÓM TẮT : C</a:t>
            </a:r>
            <a:r>
              <a:rPr lang="vi-VN" sz="1600" b="0" i="0" dirty="0">
                <a:solidFill>
                  <a:srgbClr val="252525"/>
                </a:solidFill>
                <a:effectLst/>
                <a:latin typeface="+mn-lt"/>
              </a:rPr>
              <a:t>uốn tự truyện "Tâm huyết trao đời" kể lại khoảng thời gian từ lúc chàng sinh viên Nguyễn Ngọc Ký tốt nghiệp Trường ĐH Tổng hợp Hà Nội, theo lời khuyên của cố Thủ tướng Phạm Văn Đồng về quê dạy học, trở thành giáo viên dạy giỏi của toàn ngành, đến khi là cán bộ xuất sắc trong ngành giáo dục ở TP HCM... Bạn đọc sẽ thêm ngưỡng mộ một con người tuy bị tàn tật về thân thể nhưng mạnh mẽ về ý chí, nghị lực; giàu trí tuệ, tinh thần; yêu đời, yêu nghề; kiên cường vượt lên thử thách nghiệt ngã của số phận đã làm nên những điều tuyệt vời mà không phải ai cũng có thể làm được. "Tâm huyết trao đời" là tập cuối của bộ ba hồi ký cuộc đời nhà văn - nhà giáo Nguyễn Ngọc Ký.</a:t>
            </a:r>
            <a:endParaRPr lang="en-US" sz="1600" dirty="0">
              <a:latin typeface="+mn-lt"/>
            </a:endParaRPr>
          </a:p>
        </p:txBody>
      </p:sp>
      <p:sp>
        <p:nvSpPr>
          <p:cNvPr id="6" name="TextBox 5">
            <a:extLst>
              <a:ext uri="{FF2B5EF4-FFF2-40B4-BE49-F238E27FC236}">
                <a16:creationId xmlns:a16="http://schemas.microsoft.com/office/drawing/2014/main" id="{1169C8D2-2055-0D51-3FDD-2C6F17AE540D}"/>
              </a:ext>
            </a:extLst>
          </p:cNvPr>
          <p:cNvSpPr txBox="1"/>
          <p:nvPr/>
        </p:nvSpPr>
        <p:spPr>
          <a:xfrm>
            <a:off x="712382" y="1690577"/>
            <a:ext cx="5805376" cy="830997"/>
          </a:xfrm>
          <a:prstGeom prst="rect">
            <a:avLst/>
          </a:prstGeom>
          <a:noFill/>
        </p:spPr>
        <p:txBody>
          <a:bodyPr wrap="square" rtlCol="0">
            <a:spAutoFit/>
          </a:bodyPr>
          <a:lstStyle/>
          <a:p>
            <a:r>
              <a:rPr lang="vi-VN" sz="1600" dirty="0"/>
              <a:t>Tự truyện Nguyễn Ngọc Ký- Tâm huyết trao đời / Nguyễn Ngọc Ký . – Hồ Chí Minh : Tổng hợp Thành phố Hồ Chí Minh ; 2017 . – 250tr. ; 13 x 20.5cm.</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409"/>
        <p:cNvGrpSpPr/>
        <p:nvPr/>
      </p:nvGrpSpPr>
      <p:grpSpPr>
        <a:xfrm>
          <a:off x="0" y="0"/>
          <a:ext cx="0" cy="0"/>
          <a:chOff x="0" y="0"/>
          <a:chExt cx="0" cy="0"/>
        </a:xfrm>
      </p:grpSpPr>
      <p:sp>
        <p:nvSpPr>
          <p:cNvPr id="2414" name="Google Shape;2414;p18"/>
          <p:cNvSpPr/>
          <p:nvPr/>
        </p:nvSpPr>
        <p:spPr>
          <a:xfrm>
            <a:off x="1547072" y="4401721"/>
            <a:ext cx="368836" cy="523482"/>
          </a:xfrm>
          <a:prstGeom prst="rect">
            <a:avLst/>
          </a:prstGeom>
        </p:spPr>
        <p:txBody>
          <a:bodyPr>
            <a:prstTxWarp prst="textPlain">
              <a:avLst/>
            </a:prstTxWarp>
          </a:bodyPr>
          <a:lstStyle/>
          <a:p>
            <a:pPr lvl="0" algn="ctr"/>
            <a:endParaRPr sz="788" dirty="0">
              <a:solidFill>
                <a:schemeClr val="dk1"/>
              </a:solidFill>
              <a:latin typeface="Abril Fatface"/>
            </a:endParaRPr>
          </a:p>
        </p:txBody>
      </p:sp>
      <p:sp>
        <p:nvSpPr>
          <p:cNvPr id="2415" name="Google Shape;2415;p18"/>
          <p:cNvSpPr/>
          <p:nvPr/>
        </p:nvSpPr>
        <p:spPr>
          <a:xfrm>
            <a:off x="1892312" y="4419757"/>
            <a:ext cx="358671" cy="496618"/>
          </a:xfrm>
          <a:prstGeom prst="rect">
            <a:avLst/>
          </a:prstGeom>
        </p:spPr>
        <p:txBody>
          <a:bodyPr>
            <a:prstTxWarp prst="textPlain">
              <a:avLst/>
            </a:prstTxWarp>
          </a:bodyPr>
          <a:lstStyle/>
          <a:p>
            <a:pPr lvl="0" algn="ctr"/>
            <a:endParaRPr sz="788" b="1" dirty="0">
              <a:solidFill>
                <a:schemeClr val="dk1"/>
              </a:solidFill>
              <a:latin typeface="Times New Roman"/>
            </a:endParaRPr>
          </a:p>
        </p:txBody>
      </p:sp>
      <p:sp>
        <p:nvSpPr>
          <p:cNvPr id="2417" name="Google Shape;2417;p18"/>
          <p:cNvSpPr/>
          <p:nvPr/>
        </p:nvSpPr>
        <p:spPr>
          <a:xfrm>
            <a:off x="2250983" y="2089399"/>
            <a:ext cx="335435" cy="487788"/>
          </a:xfrm>
          <a:prstGeom prst="rect">
            <a:avLst/>
          </a:prstGeom>
        </p:spPr>
        <p:txBody>
          <a:bodyPr>
            <a:prstTxWarp prst="textPlain">
              <a:avLst/>
            </a:prstTxWarp>
          </a:bodyPr>
          <a:lstStyle/>
          <a:p>
            <a:pPr lvl="0" algn="ctr"/>
            <a:endParaRPr sz="788" b="1" dirty="0">
              <a:solidFill>
                <a:schemeClr val="dk1"/>
              </a:solidFill>
              <a:latin typeface="Anton"/>
            </a:endParaRPr>
          </a:p>
        </p:txBody>
      </p:sp>
      <p:sp>
        <p:nvSpPr>
          <p:cNvPr id="2418" name="Google Shape;2418;p18"/>
          <p:cNvSpPr/>
          <p:nvPr/>
        </p:nvSpPr>
        <p:spPr>
          <a:xfrm>
            <a:off x="3086694" y="4453764"/>
            <a:ext cx="254846" cy="479919"/>
          </a:xfrm>
          <a:prstGeom prst="rect">
            <a:avLst/>
          </a:prstGeom>
        </p:spPr>
        <p:txBody>
          <a:bodyPr>
            <a:prstTxWarp prst="textPlain">
              <a:avLst/>
            </a:prstTxWarp>
          </a:bodyPr>
          <a:lstStyle/>
          <a:p>
            <a:pPr lvl="0" algn="ctr"/>
            <a:endParaRPr sz="788" b="1" dirty="0">
              <a:solidFill>
                <a:schemeClr val="dk1"/>
              </a:solidFill>
              <a:latin typeface="Libre Baskerville"/>
            </a:endParaRPr>
          </a:p>
        </p:txBody>
      </p:sp>
      <p:sp>
        <p:nvSpPr>
          <p:cNvPr id="2419" name="Google Shape;2419;p18"/>
          <p:cNvSpPr/>
          <p:nvPr/>
        </p:nvSpPr>
        <p:spPr>
          <a:xfrm>
            <a:off x="3373606" y="4465389"/>
            <a:ext cx="396349" cy="456653"/>
          </a:xfrm>
          <a:prstGeom prst="rect">
            <a:avLst/>
          </a:prstGeom>
        </p:spPr>
        <p:txBody>
          <a:bodyPr>
            <a:prstTxWarp prst="textPlain">
              <a:avLst/>
            </a:prstTxWarp>
          </a:bodyPr>
          <a:lstStyle/>
          <a:p>
            <a:pPr lvl="0" algn="ctr"/>
            <a:endParaRPr sz="788" dirty="0">
              <a:solidFill>
                <a:schemeClr val="dk1"/>
              </a:solidFill>
              <a:latin typeface="Yeseva One"/>
            </a:endParaRPr>
          </a:p>
        </p:txBody>
      </p:sp>
      <p:sp>
        <p:nvSpPr>
          <p:cNvPr id="2420" name="Google Shape;2420;p18"/>
          <p:cNvSpPr/>
          <p:nvPr/>
        </p:nvSpPr>
        <p:spPr>
          <a:xfrm rot="-1913833">
            <a:off x="1154301" y="4339531"/>
            <a:ext cx="877200" cy="236216"/>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2421" name="Google Shape;2421;p18"/>
          <p:cNvSpPr/>
          <p:nvPr/>
        </p:nvSpPr>
        <p:spPr>
          <a:xfrm rot="-1913833">
            <a:off x="4997948" y="4817150"/>
            <a:ext cx="877200" cy="236216"/>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2422" name="Google Shape;2422;p18"/>
          <p:cNvSpPr/>
          <p:nvPr/>
        </p:nvSpPr>
        <p:spPr>
          <a:xfrm>
            <a:off x="3890983" y="4416702"/>
            <a:ext cx="432003" cy="480645"/>
          </a:xfrm>
          <a:prstGeom prst="rect">
            <a:avLst/>
          </a:prstGeom>
        </p:spPr>
        <p:txBody>
          <a:bodyPr>
            <a:prstTxWarp prst="textPlain">
              <a:avLst/>
            </a:prstTxWarp>
          </a:bodyPr>
          <a:lstStyle/>
          <a:p>
            <a:pPr lvl="0" algn="ctr"/>
            <a:endParaRPr sz="788" b="1" dirty="0">
              <a:solidFill>
                <a:schemeClr val="dk1"/>
              </a:solidFill>
              <a:latin typeface="Times New Roman"/>
            </a:endParaRPr>
          </a:p>
        </p:txBody>
      </p:sp>
      <p:sp>
        <p:nvSpPr>
          <p:cNvPr id="2423" name="Google Shape;2423;p18"/>
          <p:cNvSpPr/>
          <p:nvPr/>
        </p:nvSpPr>
        <p:spPr>
          <a:xfrm>
            <a:off x="4286838" y="4407089"/>
            <a:ext cx="200356" cy="486574"/>
          </a:xfrm>
          <a:prstGeom prst="rect">
            <a:avLst/>
          </a:prstGeom>
        </p:spPr>
        <p:txBody>
          <a:bodyPr>
            <a:prstTxWarp prst="textPlain">
              <a:avLst/>
            </a:prstTxWarp>
          </a:bodyPr>
          <a:lstStyle/>
          <a:p>
            <a:pPr lvl="0" algn="ctr"/>
            <a:endParaRPr sz="788" dirty="0">
              <a:solidFill>
                <a:schemeClr val="dk1"/>
              </a:solidFill>
              <a:latin typeface="Abril Fatface"/>
            </a:endParaRPr>
          </a:p>
        </p:txBody>
      </p:sp>
      <p:sp>
        <p:nvSpPr>
          <p:cNvPr id="2428" name="Google Shape;2428;p18"/>
          <p:cNvSpPr/>
          <p:nvPr/>
        </p:nvSpPr>
        <p:spPr>
          <a:xfrm rot="-666604">
            <a:off x="925315" y="5254149"/>
            <a:ext cx="878382" cy="236563"/>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2" name="TextBox 1">
            <a:extLst>
              <a:ext uri="{FF2B5EF4-FFF2-40B4-BE49-F238E27FC236}">
                <a16:creationId xmlns:a16="http://schemas.microsoft.com/office/drawing/2014/main" id="{7457862A-22EF-7E8C-0AC9-6494E9944E59}"/>
              </a:ext>
            </a:extLst>
          </p:cNvPr>
          <p:cNvSpPr txBox="1"/>
          <p:nvPr/>
        </p:nvSpPr>
        <p:spPr>
          <a:xfrm>
            <a:off x="1781045" y="1190847"/>
            <a:ext cx="3938343" cy="369332"/>
          </a:xfrm>
          <a:prstGeom prst="rect">
            <a:avLst/>
          </a:prstGeom>
          <a:noFill/>
        </p:spPr>
        <p:txBody>
          <a:bodyPr wrap="square" rtlCol="0">
            <a:spAutoFit/>
          </a:bodyPr>
          <a:lstStyle/>
          <a:p>
            <a:r>
              <a:rPr lang="vi-VN" sz="1800" dirty="0"/>
              <a:t>TÀI LIỆU 3: BIẾT HỌC HẾT MÌNH</a:t>
            </a:r>
            <a:endParaRPr lang="en-US" sz="1800" dirty="0"/>
          </a:p>
        </p:txBody>
      </p:sp>
      <p:pic>
        <p:nvPicPr>
          <p:cNvPr id="4" name="Picture 3" descr="A picture containing calendar&#10;&#10;Description automatically generated">
            <a:extLst>
              <a:ext uri="{FF2B5EF4-FFF2-40B4-BE49-F238E27FC236}">
                <a16:creationId xmlns:a16="http://schemas.microsoft.com/office/drawing/2014/main" id="{54474597-60AD-1246-B7C3-93A16CD52A53}"/>
              </a:ext>
            </a:extLst>
          </p:cNvPr>
          <p:cNvPicPr>
            <a:picLocks noChangeAspect="1"/>
          </p:cNvPicPr>
          <p:nvPr/>
        </p:nvPicPr>
        <p:blipFill>
          <a:blip r:embed="rId3"/>
          <a:stretch>
            <a:fillRect/>
          </a:stretch>
        </p:blipFill>
        <p:spPr>
          <a:xfrm>
            <a:off x="903037" y="2655042"/>
            <a:ext cx="5275909" cy="5616981"/>
          </a:xfrm>
          <a:prstGeom prst="rect">
            <a:avLst/>
          </a:prstGeom>
        </p:spPr>
      </p:pic>
      <p:sp>
        <p:nvSpPr>
          <p:cNvPr id="5" name="TextBox 4">
            <a:extLst>
              <a:ext uri="{FF2B5EF4-FFF2-40B4-BE49-F238E27FC236}">
                <a16:creationId xmlns:a16="http://schemas.microsoft.com/office/drawing/2014/main" id="{EE1C7C8B-C091-61AD-2C55-EC17DA6FF3BA}"/>
              </a:ext>
            </a:extLst>
          </p:cNvPr>
          <p:cNvSpPr txBox="1"/>
          <p:nvPr/>
        </p:nvSpPr>
        <p:spPr>
          <a:xfrm>
            <a:off x="648586" y="8528060"/>
            <a:ext cx="5816009" cy="2800767"/>
          </a:xfrm>
          <a:prstGeom prst="rect">
            <a:avLst/>
          </a:prstGeom>
          <a:noFill/>
        </p:spPr>
        <p:txBody>
          <a:bodyPr wrap="square" rtlCol="0">
            <a:spAutoFit/>
          </a:bodyPr>
          <a:lstStyle/>
          <a:p>
            <a:r>
              <a:rPr lang="vi-VN" sz="1600" b="0" i="0" dirty="0">
                <a:solidFill>
                  <a:srgbClr val="181818"/>
                </a:solidFill>
                <a:effectLst/>
                <a:latin typeface="+mn-lt"/>
              </a:rPr>
              <a:t>TÓM TẮT: Cuốn sách nhằm gợi ý, tư vấn cho các bạn trẻ phương pháp để học tốt, có hiệu quả cao; biết cách học hết mình để sớm hiện thực hóa những ước mơ đẹp trong cuộc sống. Văn phong và cách trình bày sinh động và cuốn hút. Thông qua những câu chuyện cụ thể, tác giả đã khéo léo phân tích, gợi ý, tư vấn nhằm giúp các bạn trẻ hình thành và rèn luyện những thói quen tốt và những kỹ năng thiết yếu trong cuộc sống. Cuốn sách là một đóng góp quí báu của Nhà giáo ưu tú Nguyễn Ngọc Ký vào sự nghiệp đổi mới căn bản và toàn diện nền giáo dục nước nhà trong thời kỳ hội nhập, đổi mới và phát triển.</a:t>
            </a:r>
            <a:endParaRPr lang="en-US" sz="1600" dirty="0">
              <a:latin typeface="+mn-lt"/>
            </a:endParaRPr>
          </a:p>
        </p:txBody>
      </p:sp>
      <p:sp>
        <p:nvSpPr>
          <p:cNvPr id="6" name="TextBox 5">
            <a:extLst>
              <a:ext uri="{FF2B5EF4-FFF2-40B4-BE49-F238E27FC236}">
                <a16:creationId xmlns:a16="http://schemas.microsoft.com/office/drawing/2014/main" id="{6C37BD3E-A69D-BDAB-B34F-5227B9E0F053}"/>
              </a:ext>
            </a:extLst>
          </p:cNvPr>
          <p:cNvSpPr txBox="1"/>
          <p:nvPr/>
        </p:nvSpPr>
        <p:spPr>
          <a:xfrm>
            <a:off x="1059766" y="1815217"/>
            <a:ext cx="5380900" cy="830997"/>
          </a:xfrm>
          <a:prstGeom prst="rect">
            <a:avLst/>
          </a:prstGeom>
          <a:noFill/>
        </p:spPr>
        <p:txBody>
          <a:bodyPr wrap="square" rtlCol="0">
            <a:spAutoFit/>
          </a:bodyPr>
          <a:lstStyle/>
          <a:p>
            <a:r>
              <a:rPr lang="vi-VN" sz="1600" dirty="0"/>
              <a:t>Biết học hết mình / Nguyễn Ngọc Kí . – Hồ Chí Minh : Văn hóa –Văn nghệ Thành phố Hồ Chí Minh ; 2016 . – 200tr. ; 12 x 19cm.</a:t>
            </a:r>
            <a:endParaRPr lang="en-US" sz="16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Shape 2496"/>
        <p:cNvGrpSpPr/>
        <p:nvPr/>
      </p:nvGrpSpPr>
      <p:grpSpPr>
        <a:xfrm>
          <a:off x="0" y="0"/>
          <a:ext cx="0" cy="0"/>
          <a:chOff x="0" y="0"/>
          <a:chExt cx="0" cy="0"/>
        </a:xfrm>
      </p:grpSpPr>
      <p:grpSp>
        <p:nvGrpSpPr>
          <p:cNvPr id="2497" name="Google Shape;2497;p19"/>
          <p:cNvGrpSpPr/>
          <p:nvPr/>
        </p:nvGrpSpPr>
        <p:grpSpPr>
          <a:xfrm>
            <a:off x="-207076" y="5863167"/>
            <a:ext cx="1676559" cy="2113020"/>
            <a:chOff x="2736025" y="1080877"/>
            <a:chExt cx="3759997" cy="4738842"/>
          </a:xfrm>
        </p:grpSpPr>
        <p:sp>
          <p:nvSpPr>
            <p:cNvPr id="2498" name="Google Shape;2498;p19"/>
            <p:cNvSpPr/>
            <p:nvPr/>
          </p:nvSpPr>
          <p:spPr>
            <a:xfrm rot="754528">
              <a:off x="3158857" y="1347698"/>
              <a:ext cx="2914333" cy="4205200"/>
            </a:xfrm>
            <a:custGeom>
              <a:avLst/>
              <a:gdLst/>
              <a:ahLst/>
              <a:cxnLst/>
              <a:rect l="l" t="t" r="r" b="b"/>
              <a:pathLst>
                <a:path w="2917352" h="4209557" extrusionOk="0">
                  <a:moveTo>
                    <a:pt x="1708370" y="889477"/>
                  </a:moveTo>
                  <a:lnTo>
                    <a:pt x="1653930" y="926780"/>
                  </a:lnTo>
                  <a:lnTo>
                    <a:pt x="1633008" y="931774"/>
                  </a:lnTo>
                  <a:lnTo>
                    <a:pt x="1646323" y="1139917"/>
                  </a:lnTo>
                  <a:lnTo>
                    <a:pt x="1649037" y="1139743"/>
                  </a:lnTo>
                  <a:lnTo>
                    <a:pt x="1674864" y="1430533"/>
                  </a:lnTo>
                  <a:lnTo>
                    <a:pt x="1708367" y="1425944"/>
                  </a:lnTo>
                  <a:lnTo>
                    <a:pt x="1708353" y="1200150"/>
                  </a:lnTo>
                  <a:lnTo>
                    <a:pt x="1708344" y="1194881"/>
                  </a:lnTo>
                  <a:lnTo>
                    <a:pt x="1708370" y="1194881"/>
                  </a:lnTo>
                  <a:close/>
                  <a:moveTo>
                    <a:pt x="585812" y="0"/>
                  </a:moveTo>
                  <a:lnTo>
                    <a:pt x="1091794" y="1044006"/>
                  </a:lnTo>
                  <a:lnTo>
                    <a:pt x="1050838" y="861229"/>
                  </a:lnTo>
                  <a:lnTo>
                    <a:pt x="1045272" y="860261"/>
                  </a:lnTo>
                  <a:cubicBezTo>
                    <a:pt x="1034854" y="853657"/>
                    <a:pt x="1026955" y="843079"/>
                    <a:pt x="1024045" y="830092"/>
                  </a:cubicBezTo>
                  <a:lnTo>
                    <a:pt x="1020046" y="812247"/>
                  </a:lnTo>
                  <a:lnTo>
                    <a:pt x="1003905" y="740213"/>
                  </a:lnTo>
                  <a:lnTo>
                    <a:pt x="1000823" y="726458"/>
                  </a:lnTo>
                  <a:cubicBezTo>
                    <a:pt x="997913" y="713471"/>
                    <a:pt x="1000542" y="700534"/>
                    <a:pt x="1007146" y="690116"/>
                  </a:cubicBezTo>
                  <a:lnTo>
                    <a:pt x="1010164" y="687992"/>
                  </a:lnTo>
                  <a:lnTo>
                    <a:pt x="990996" y="602448"/>
                  </a:lnTo>
                  <a:cubicBezTo>
                    <a:pt x="985176" y="576474"/>
                    <a:pt x="1001514" y="550700"/>
                    <a:pt x="1027488" y="544880"/>
                  </a:cubicBezTo>
                  <a:lnTo>
                    <a:pt x="1250742" y="494854"/>
                  </a:lnTo>
                  <a:cubicBezTo>
                    <a:pt x="1276716" y="489034"/>
                    <a:pt x="1302491" y="505371"/>
                    <a:pt x="1308311" y="531345"/>
                  </a:cubicBezTo>
                  <a:lnTo>
                    <a:pt x="1327488" y="616928"/>
                  </a:lnTo>
                  <a:lnTo>
                    <a:pt x="1331022" y="617543"/>
                  </a:lnTo>
                  <a:cubicBezTo>
                    <a:pt x="1341440" y="624147"/>
                    <a:pt x="1349338" y="634725"/>
                    <a:pt x="1352248" y="647712"/>
                  </a:cubicBezTo>
                  <a:lnTo>
                    <a:pt x="1355331" y="661467"/>
                  </a:lnTo>
                  <a:lnTo>
                    <a:pt x="1371472" y="733501"/>
                  </a:lnTo>
                  <a:lnTo>
                    <a:pt x="1375470" y="751346"/>
                  </a:lnTo>
                  <a:cubicBezTo>
                    <a:pt x="1378381" y="764333"/>
                    <a:pt x="1375751" y="777270"/>
                    <a:pt x="1369148" y="787688"/>
                  </a:cubicBezTo>
                  <a:lnTo>
                    <a:pt x="1364528" y="790938"/>
                  </a:lnTo>
                  <a:lnTo>
                    <a:pt x="1514268" y="1459192"/>
                  </a:lnTo>
                  <a:lnTo>
                    <a:pt x="1552457" y="1451778"/>
                  </a:lnTo>
                  <a:lnTo>
                    <a:pt x="1545974" y="1146341"/>
                  </a:lnTo>
                  <a:lnTo>
                    <a:pt x="1593220" y="1143317"/>
                  </a:lnTo>
                  <a:lnTo>
                    <a:pt x="1545944" y="1146341"/>
                  </a:lnTo>
                  <a:lnTo>
                    <a:pt x="1532859" y="941786"/>
                  </a:lnTo>
                  <a:lnTo>
                    <a:pt x="1480777" y="932929"/>
                  </a:lnTo>
                  <a:cubicBezTo>
                    <a:pt x="1432732" y="912361"/>
                    <a:pt x="1396933" y="865427"/>
                    <a:pt x="1389930" y="813701"/>
                  </a:cubicBezTo>
                  <a:cubicBezTo>
                    <a:pt x="1384007" y="770711"/>
                    <a:pt x="1396568" y="728755"/>
                    <a:pt x="1411310" y="687383"/>
                  </a:cubicBezTo>
                  <a:cubicBezTo>
                    <a:pt x="1417438" y="670294"/>
                    <a:pt x="1423906" y="653423"/>
                    <a:pt x="1429589" y="636531"/>
                  </a:cubicBezTo>
                  <a:cubicBezTo>
                    <a:pt x="1468522" y="521898"/>
                    <a:pt x="1474861" y="396413"/>
                    <a:pt x="1447461" y="278487"/>
                  </a:cubicBezTo>
                  <a:cubicBezTo>
                    <a:pt x="1551983" y="354631"/>
                    <a:pt x="1641870" y="450843"/>
                    <a:pt x="1710612" y="560286"/>
                  </a:cubicBezTo>
                  <a:cubicBezTo>
                    <a:pt x="1730038" y="591219"/>
                    <a:pt x="1748001" y="624116"/>
                    <a:pt x="1760623" y="658392"/>
                  </a:cubicBezTo>
                  <a:lnTo>
                    <a:pt x="1774468" y="708601"/>
                  </a:lnTo>
                  <a:lnTo>
                    <a:pt x="1797979" y="692744"/>
                  </a:lnTo>
                  <a:cubicBezTo>
                    <a:pt x="1815526" y="685318"/>
                    <a:pt x="1834815" y="681210"/>
                    <a:pt x="1855055" y="681210"/>
                  </a:cubicBezTo>
                  <a:lnTo>
                    <a:pt x="1884842" y="681210"/>
                  </a:lnTo>
                  <a:lnTo>
                    <a:pt x="1884842" y="671898"/>
                  </a:lnTo>
                  <a:cubicBezTo>
                    <a:pt x="1884842" y="647015"/>
                    <a:pt x="1905013" y="626844"/>
                    <a:pt x="1929895" y="626844"/>
                  </a:cubicBezTo>
                  <a:lnTo>
                    <a:pt x="2005714" y="626845"/>
                  </a:lnTo>
                  <a:cubicBezTo>
                    <a:pt x="2030596" y="626844"/>
                    <a:pt x="2050767" y="647015"/>
                    <a:pt x="2050767" y="671897"/>
                  </a:cubicBezTo>
                  <a:lnTo>
                    <a:pt x="2050767" y="681210"/>
                  </a:lnTo>
                  <a:lnTo>
                    <a:pt x="2080702" y="681210"/>
                  </a:lnTo>
                  <a:cubicBezTo>
                    <a:pt x="2161665" y="681210"/>
                    <a:pt x="2227387" y="746932"/>
                    <a:pt x="2227387" y="827895"/>
                  </a:cubicBezTo>
                  <a:lnTo>
                    <a:pt x="2227388" y="1200227"/>
                  </a:lnTo>
                  <a:lnTo>
                    <a:pt x="2227368" y="1200227"/>
                  </a:lnTo>
                  <a:lnTo>
                    <a:pt x="2227391" y="1405437"/>
                  </a:lnTo>
                  <a:lnTo>
                    <a:pt x="2296504" y="1413651"/>
                  </a:lnTo>
                  <a:cubicBezTo>
                    <a:pt x="2422301" y="1435127"/>
                    <a:pt x="2502670" y="1477416"/>
                    <a:pt x="2516543" y="1539326"/>
                  </a:cubicBezTo>
                  <a:cubicBezTo>
                    <a:pt x="2525602" y="1579757"/>
                    <a:pt x="2505504" y="1624672"/>
                    <a:pt x="2461286" y="1671283"/>
                  </a:cubicBezTo>
                  <a:lnTo>
                    <a:pt x="2910832" y="3677504"/>
                  </a:lnTo>
                  <a:cubicBezTo>
                    <a:pt x="2913268" y="3681839"/>
                    <a:pt x="2915002" y="3686527"/>
                    <a:pt x="2916064" y="3691266"/>
                  </a:cubicBezTo>
                  <a:cubicBezTo>
                    <a:pt x="2943160" y="3812189"/>
                    <a:pt x="2539722" y="4005569"/>
                    <a:pt x="2015046" y="4123137"/>
                  </a:cubicBezTo>
                  <a:cubicBezTo>
                    <a:pt x="1490371" y="4240704"/>
                    <a:pt x="1042989" y="4237972"/>
                    <a:pt x="1015893" y="4117050"/>
                  </a:cubicBezTo>
                  <a:cubicBezTo>
                    <a:pt x="1014831" y="4112310"/>
                    <a:pt x="1014398" y="4107331"/>
                    <a:pt x="1014751" y="4102371"/>
                  </a:cubicBezTo>
                  <a:lnTo>
                    <a:pt x="565204" y="2096150"/>
                  </a:lnTo>
                  <a:cubicBezTo>
                    <a:pt x="505324" y="2072865"/>
                    <a:pt x="467981" y="2040821"/>
                    <a:pt x="458922" y="2000391"/>
                  </a:cubicBezTo>
                  <a:cubicBezTo>
                    <a:pt x="443067" y="1929636"/>
                    <a:pt x="516697" y="1844995"/>
                    <a:pt x="652126" y="1761501"/>
                  </a:cubicBezTo>
                  <a:lnTo>
                    <a:pt x="702104" y="1732629"/>
                  </a:lnTo>
                  <a:lnTo>
                    <a:pt x="0" y="283834"/>
                  </a:lnTo>
                  <a:lnTo>
                    <a:pt x="0" y="283834"/>
                  </a:lnTo>
                  <a:lnTo>
                    <a:pt x="0" y="283834"/>
                  </a:lnTo>
                  <a:lnTo>
                    <a:pt x="128814" y="221390"/>
                  </a:lnTo>
                  <a:lnTo>
                    <a:pt x="128815" y="221392"/>
                  </a:lnTo>
                  <a:close/>
                </a:path>
              </a:pathLst>
            </a:custGeom>
            <a:solidFill>
              <a:srgbClr val="FFFFFF"/>
            </a:solidFill>
            <a:ln w="152400" cap="rnd" cmpd="sng">
              <a:solidFill>
                <a:srgbClr val="FFFFFF"/>
              </a:solidFill>
              <a:prstDash val="solid"/>
              <a:round/>
              <a:headEnd type="none" w="sm" len="sm"/>
              <a:tailEnd type="none" w="sm" len="sm"/>
            </a:ln>
          </p:spPr>
          <p:txBody>
            <a:bodyPr spcFirstLastPara="1" wrap="square" lIns="51427" tIns="25706" rIns="51427" bIns="25706" anchor="ctr" anchorCtr="0">
              <a:noAutofit/>
            </a:bodyPr>
            <a:lstStyle/>
            <a:p>
              <a:endParaRPr sz="788"/>
            </a:p>
          </p:txBody>
        </p:sp>
        <p:grpSp>
          <p:nvGrpSpPr>
            <p:cNvPr id="2499" name="Google Shape;2499;p19"/>
            <p:cNvGrpSpPr/>
            <p:nvPr/>
          </p:nvGrpSpPr>
          <p:grpSpPr>
            <a:xfrm>
              <a:off x="3589542" y="1191270"/>
              <a:ext cx="2181129" cy="4335875"/>
              <a:chOff x="5005387" y="1262062"/>
              <a:chExt cx="2181129" cy="4335875"/>
            </a:xfrm>
          </p:grpSpPr>
          <p:sp>
            <p:nvSpPr>
              <p:cNvPr id="2500" name="Google Shape;2500;p19"/>
              <p:cNvSpPr/>
              <p:nvPr/>
            </p:nvSpPr>
            <p:spPr>
              <a:xfrm>
                <a:off x="5077872" y="2886265"/>
                <a:ext cx="2108644" cy="2711672"/>
              </a:xfrm>
              <a:custGeom>
                <a:avLst/>
                <a:gdLst/>
                <a:ahLst/>
                <a:cxnLst/>
                <a:rect l="l" t="t" r="r" b="b"/>
                <a:pathLst>
                  <a:path w="2108644" h="2711672" extrusionOk="0">
                    <a:moveTo>
                      <a:pt x="2025872" y="416719"/>
                    </a:moveTo>
                    <a:lnTo>
                      <a:pt x="2025872" y="2472690"/>
                    </a:lnTo>
                    <a:cubicBezTo>
                      <a:pt x="2027301" y="2477453"/>
                      <a:pt x="2027968" y="2482406"/>
                      <a:pt x="2027968" y="2487263"/>
                    </a:cubicBezTo>
                    <a:cubicBezTo>
                      <a:pt x="2027968" y="2611184"/>
                      <a:pt x="1592009" y="2711672"/>
                      <a:pt x="1054322" y="2711672"/>
                    </a:cubicBezTo>
                    <a:cubicBezTo>
                      <a:pt x="516636" y="2711672"/>
                      <a:pt x="80677" y="2611184"/>
                      <a:pt x="80677" y="2487263"/>
                    </a:cubicBezTo>
                    <a:cubicBezTo>
                      <a:pt x="80677" y="2482406"/>
                      <a:pt x="81343" y="2477453"/>
                      <a:pt x="82772" y="2472690"/>
                    </a:cubicBezTo>
                    <a:lnTo>
                      <a:pt x="82772" y="416719"/>
                    </a:lnTo>
                    <a:cubicBezTo>
                      <a:pt x="29432" y="380905"/>
                      <a:pt x="0" y="341471"/>
                      <a:pt x="0" y="300038"/>
                    </a:cubicBezTo>
                    <a:cubicBezTo>
                      <a:pt x="0" y="134302"/>
                      <a:pt x="472059" y="0"/>
                      <a:pt x="1054322" y="0"/>
                    </a:cubicBezTo>
                    <a:cubicBezTo>
                      <a:pt x="1636585" y="0"/>
                      <a:pt x="2108645" y="134302"/>
                      <a:pt x="2108645" y="300038"/>
                    </a:cubicBezTo>
                    <a:cubicBezTo>
                      <a:pt x="2108645" y="341471"/>
                      <a:pt x="2079212" y="380905"/>
                      <a:pt x="2025872" y="416719"/>
                    </a:cubicBezTo>
                    <a:close/>
                  </a:path>
                </a:pathLst>
              </a:custGeom>
              <a:solidFill>
                <a:schemeClr val="accent3"/>
              </a:solidFill>
              <a:ln>
                <a:noFill/>
              </a:ln>
            </p:spPr>
            <p:txBody>
              <a:bodyPr spcFirstLastPara="1" wrap="square" lIns="51427" tIns="25706" rIns="51427" bIns="25706" anchor="ctr" anchorCtr="0">
                <a:noAutofit/>
              </a:bodyPr>
              <a:lstStyle/>
              <a:p>
                <a:endParaRPr sz="788"/>
              </a:p>
            </p:txBody>
          </p:sp>
          <p:sp>
            <p:nvSpPr>
              <p:cNvPr id="2501" name="Google Shape;2501;p19"/>
              <p:cNvSpPr/>
              <p:nvPr/>
            </p:nvSpPr>
            <p:spPr>
              <a:xfrm>
                <a:off x="5209126" y="2965036"/>
                <a:ext cx="1846135" cy="390334"/>
              </a:xfrm>
              <a:custGeom>
                <a:avLst/>
                <a:gdLst/>
                <a:ahLst/>
                <a:cxnLst/>
                <a:rect l="l" t="t" r="r" b="b"/>
                <a:pathLst>
                  <a:path w="1846135" h="390334" extrusionOk="0">
                    <a:moveTo>
                      <a:pt x="1846136" y="195167"/>
                    </a:moveTo>
                    <a:cubicBezTo>
                      <a:pt x="1846136" y="302955"/>
                      <a:pt x="1432864" y="390335"/>
                      <a:pt x="923068" y="390335"/>
                    </a:cubicBezTo>
                    <a:cubicBezTo>
                      <a:pt x="413272" y="390335"/>
                      <a:pt x="0" y="302955"/>
                      <a:pt x="0" y="195167"/>
                    </a:cubicBezTo>
                    <a:cubicBezTo>
                      <a:pt x="0" y="87379"/>
                      <a:pt x="413272" y="0"/>
                      <a:pt x="923068" y="0"/>
                    </a:cubicBezTo>
                    <a:cubicBezTo>
                      <a:pt x="1432864" y="0"/>
                      <a:pt x="1846136" y="87379"/>
                      <a:pt x="1846136" y="195167"/>
                    </a:cubicBezTo>
                    <a:close/>
                  </a:path>
                </a:pathLst>
              </a:custGeom>
              <a:solidFill>
                <a:srgbClr val="2A1F12"/>
              </a:solidFill>
              <a:ln>
                <a:noFill/>
              </a:ln>
            </p:spPr>
            <p:txBody>
              <a:bodyPr spcFirstLastPara="1" wrap="square" lIns="51427" tIns="25706" rIns="51427" bIns="25706" anchor="ctr" anchorCtr="0">
                <a:noAutofit/>
              </a:bodyPr>
              <a:lstStyle/>
              <a:p>
                <a:endParaRPr sz="788"/>
              </a:p>
            </p:txBody>
          </p:sp>
          <p:grpSp>
            <p:nvGrpSpPr>
              <p:cNvPr id="2502" name="Google Shape;2502;p19"/>
              <p:cNvGrpSpPr/>
              <p:nvPr/>
            </p:nvGrpSpPr>
            <p:grpSpPr>
              <a:xfrm>
                <a:off x="5005387" y="1262062"/>
                <a:ext cx="1126807" cy="2097881"/>
                <a:chOff x="5005387" y="1262062"/>
                <a:chExt cx="1126807" cy="2097881"/>
              </a:xfrm>
            </p:grpSpPr>
            <p:sp>
              <p:nvSpPr>
                <p:cNvPr id="2503" name="Google Shape;2503;p19"/>
                <p:cNvSpPr/>
                <p:nvPr/>
              </p:nvSpPr>
              <p:spPr>
                <a:xfrm>
                  <a:off x="5005387" y="1262062"/>
                  <a:ext cx="1126807" cy="2097881"/>
                </a:xfrm>
                <a:custGeom>
                  <a:avLst/>
                  <a:gdLst/>
                  <a:ahLst/>
                  <a:cxnLst/>
                  <a:rect l="l" t="t" r="r" b="b"/>
                  <a:pathLst>
                    <a:path w="1126807" h="2097881" extrusionOk="0">
                      <a:moveTo>
                        <a:pt x="1126808" y="2097881"/>
                      </a:moveTo>
                      <a:lnTo>
                        <a:pt x="1116616" y="2097881"/>
                      </a:lnTo>
                      <a:cubicBezTo>
                        <a:pt x="1089184" y="2097881"/>
                        <a:pt x="1061942" y="2097596"/>
                        <a:pt x="1035082" y="2097119"/>
                      </a:cubicBezTo>
                      <a:cubicBezTo>
                        <a:pt x="1025462" y="2096929"/>
                        <a:pt x="1015937" y="2096738"/>
                        <a:pt x="1006412" y="2096548"/>
                      </a:cubicBezTo>
                      <a:cubicBezTo>
                        <a:pt x="969931" y="2095595"/>
                        <a:pt x="934117" y="2094262"/>
                        <a:pt x="899160" y="2092452"/>
                      </a:cubicBezTo>
                      <a:cubicBezTo>
                        <a:pt x="789527" y="2086832"/>
                        <a:pt x="687610" y="2077117"/>
                        <a:pt x="597218" y="2064068"/>
                      </a:cubicBezTo>
                      <a:cubicBezTo>
                        <a:pt x="541306" y="2055971"/>
                        <a:pt x="489775" y="2046637"/>
                        <a:pt x="443579" y="2036255"/>
                      </a:cubicBezTo>
                      <a:lnTo>
                        <a:pt x="384334" y="1783937"/>
                      </a:lnTo>
                      <a:lnTo>
                        <a:pt x="368618" y="1717358"/>
                      </a:lnTo>
                      <a:lnTo>
                        <a:pt x="0" y="148876"/>
                      </a:lnTo>
                      <a:lnTo>
                        <a:pt x="139351" y="116110"/>
                      </a:lnTo>
                      <a:lnTo>
                        <a:pt x="633698" y="0"/>
                      </a:lnTo>
                      <a:lnTo>
                        <a:pt x="899160" y="1129379"/>
                      </a:lnTo>
                      <a:lnTo>
                        <a:pt x="1016794" y="1630109"/>
                      </a:lnTo>
                      <a:lnTo>
                        <a:pt x="1035272" y="1708309"/>
                      </a:lnTo>
                      <a:lnTo>
                        <a:pt x="1126808" y="2097881"/>
                      </a:lnTo>
                      <a:close/>
                    </a:path>
                  </a:pathLst>
                </a:custGeom>
                <a:solidFill>
                  <a:srgbClr val="F1C232"/>
                </a:solidFill>
                <a:ln>
                  <a:noFill/>
                </a:ln>
              </p:spPr>
              <p:txBody>
                <a:bodyPr spcFirstLastPara="1" wrap="square" lIns="51427" tIns="25706" rIns="51427" bIns="25706" anchor="ctr" anchorCtr="0">
                  <a:noAutofit/>
                </a:bodyPr>
                <a:lstStyle/>
                <a:p>
                  <a:endParaRPr sz="788"/>
                </a:p>
              </p:txBody>
            </p:sp>
            <p:sp>
              <p:nvSpPr>
                <p:cNvPr id="2504" name="Google Shape;2504;p19"/>
                <p:cNvSpPr/>
                <p:nvPr/>
              </p:nvSpPr>
              <p:spPr>
                <a:xfrm>
                  <a:off x="5005387" y="1378171"/>
                  <a:ext cx="597217" cy="1947957"/>
                </a:xfrm>
                <a:custGeom>
                  <a:avLst/>
                  <a:gdLst/>
                  <a:ahLst/>
                  <a:cxnLst/>
                  <a:rect l="l" t="t" r="r" b="b"/>
                  <a:pathLst>
                    <a:path w="597217" h="1947957" extrusionOk="0">
                      <a:moveTo>
                        <a:pt x="524066" y="1636967"/>
                      </a:moveTo>
                      <a:lnTo>
                        <a:pt x="597218" y="1947958"/>
                      </a:lnTo>
                      <a:cubicBezTo>
                        <a:pt x="541306" y="1939862"/>
                        <a:pt x="489775" y="1930527"/>
                        <a:pt x="443579" y="1920145"/>
                      </a:cubicBezTo>
                      <a:lnTo>
                        <a:pt x="384334" y="1667828"/>
                      </a:lnTo>
                      <a:lnTo>
                        <a:pt x="368618" y="1601248"/>
                      </a:lnTo>
                      <a:lnTo>
                        <a:pt x="0" y="32766"/>
                      </a:lnTo>
                      <a:lnTo>
                        <a:pt x="139351" y="0"/>
                      </a:lnTo>
                      <a:lnTo>
                        <a:pt x="507778" y="1567720"/>
                      </a:lnTo>
                      <a:lnTo>
                        <a:pt x="524066" y="1636967"/>
                      </a:lnTo>
                      <a:close/>
                    </a:path>
                  </a:pathLst>
                </a:custGeom>
                <a:solidFill>
                  <a:srgbClr val="000000">
                    <a:alpha val="9800"/>
                  </a:srgbClr>
                </a:solidFill>
                <a:ln>
                  <a:noFill/>
                </a:ln>
              </p:spPr>
              <p:txBody>
                <a:bodyPr spcFirstLastPara="1" wrap="square" lIns="51427" tIns="25706" rIns="51427" bIns="25706" anchor="ctr" anchorCtr="0">
                  <a:noAutofit/>
                </a:bodyPr>
                <a:lstStyle/>
                <a:p>
                  <a:endParaRPr sz="788"/>
                </a:p>
              </p:txBody>
            </p:sp>
            <p:sp>
              <p:nvSpPr>
                <p:cNvPr id="2505" name="Google Shape;2505;p19"/>
                <p:cNvSpPr/>
                <p:nvPr/>
              </p:nvSpPr>
              <p:spPr>
                <a:xfrm>
                  <a:off x="5547169" y="1940337"/>
                  <a:ext cx="230505" cy="69437"/>
                </a:xfrm>
                <a:custGeom>
                  <a:avLst/>
                  <a:gdLst/>
                  <a:ahLst/>
                  <a:cxnLst/>
                  <a:rect l="l" t="t" r="r" b="b"/>
                  <a:pathLst>
                    <a:path w="230505" h="69437" extrusionOk="0">
                      <a:moveTo>
                        <a:pt x="3429" y="69437"/>
                      </a:moveTo>
                      <a:lnTo>
                        <a:pt x="230505" y="14097"/>
                      </a:lnTo>
                      <a:lnTo>
                        <a:pt x="226981" y="0"/>
                      </a:lnTo>
                      <a:lnTo>
                        <a:pt x="0" y="55340"/>
                      </a:lnTo>
                      <a:lnTo>
                        <a:pt x="3429" y="69437"/>
                      </a:lnTo>
                      <a:lnTo>
                        <a:pt x="3429" y="69437"/>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06" name="Google Shape;2506;p19"/>
                <p:cNvSpPr/>
                <p:nvPr/>
              </p:nvSpPr>
              <p:spPr>
                <a:xfrm>
                  <a:off x="5649276" y="2096356"/>
                  <a:ext cx="164972" cy="46958"/>
                </a:xfrm>
                <a:custGeom>
                  <a:avLst/>
                  <a:gdLst/>
                  <a:ahLst/>
                  <a:cxnLst/>
                  <a:rect l="l" t="t" r="r" b="b"/>
                  <a:pathLst>
                    <a:path w="164972" h="46958" extrusionOk="0">
                      <a:moveTo>
                        <a:pt x="1715" y="46958"/>
                      </a:moveTo>
                      <a:lnTo>
                        <a:pt x="164973" y="7144"/>
                      </a:lnTo>
                      <a:lnTo>
                        <a:pt x="163259" y="0"/>
                      </a:lnTo>
                      <a:lnTo>
                        <a:pt x="0" y="39815"/>
                      </a:lnTo>
                      <a:lnTo>
                        <a:pt x="1715" y="46958"/>
                      </a:lnTo>
                      <a:lnTo>
                        <a:pt x="1715" y="46958"/>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07" name="Google Shape;2507;p19"/>
                <p:cNvSpPr/>
                <p:nvPr/>
              </p:nvSpPr>
              <p:spPr>
                <a:xfrm>
                  <a:off x="5669565" y="1975674"/>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08" name="Google Shape;2508;p19"/>
                <p:cNvSpPr/>
                <p:nvPr/>
              </p:nvSpPr>
              <p:spPr>
                <a:xfrm>
                  <a:off x="5676232" y="2004059"/>
                  <a:ext cx="115443" cy="34861"/>
                </a:xfrm>
                <a:custGeom>
                  <a:avLst/>
                  <a:gdLst/>
                  <a:ahLst/>
                  <a:cxnLst/>
                  <a:rect l="l" t="t" r="r" b="b"/>
                  <a:pathLst>
                    <a:path w="115443" h="34861" extrusionOk="0">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09" name="Google Shape;2509;p19"/>
                <p:cNvSpPr/>
                <p:nvPr/>
              </p:nvSpPr>
              <p:spPr>
                <a:xfrm>
                  <a:off x="5683376" y="2032443"/>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10" name="Google Shape;2510;p19"/>
                <p:cNvSpPr/>
                <p:nvPr/>
              </p:nvSpPr>
              <p:spPr>
                <a:xfrm>
                  <a:off x="5691949" y="2068067"/>
                  <a:ext cx="115347" cy="34861"/>
                </a:xfrm>
                <a:custGeom>
                  <a:avLst/>
                  <a:gdLst/>
                  <a:ahLst/>
                  <a:cxnLst/>
                  <a:rect l="l" t="t" r="r" b="b"/>
                  <a:pathLst>
                    <a:path w="115347" h="34861" extrusionOk="0">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11" name="Google Shape;2511;p19"/>
                <p:cNvSpPr/>
                <p:nvPr/>
              </p:nvSpPr>
              <p:spPr>
                <a:xfrm>
                  <a:off x="5728524" y="2217419"/>
                  <a:ext cx="115347" cy="34861"/>
                </a:xfrm>
                <a:custGeom>
                  <a:avLst/>
                  <a:gdLst/>
                  <a:ahLst/>
                  <a:cxnLst/>
                  <a:rect l="l" t="t" r="r" b="b"/>
                  <a:pathLst>
                    <a:path w="115347" h="34861" extrusionOk="0">
                      <a:moveTo>
                        <a:pt x="1715" y="34861"/>
                      </a:moveTo>
                      <a:lnTo>
                        <a:pt x="115348" y="7144"/>
                      </a:lnTo>
                      <a:lnTo>
                        <a:pt x="113633" y="0"/>
                      </a:lnTo>
                      <a:lnTo>
                        <a:pt x="0" y="27622"/>
                      </a:lnTo>
                      <a:lnTo>
                        <a:pt x="1715" y="34861"/>
                      </a:lnTo>
                      <a:lnTo>
                        <a:pt x="1715"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12" name="Google Shape;2512;p19"/>
                <p:cNvSpPr/>
                <p:nvPr/>
              </p:nvSpPr>
              <p:spPr>
                <a:xfrm>
                  <a:off x="5721381" y="2188844"/>
                  <a:ext cx="115443" cy="34861"/>
                </a:xfrm>
                <a:custGeom>
                  <a:avLst/>
                  <a:gdLst/>
                  <a:ahLst/>
                  <a:cxnLst/>
                  <a:rect l="l" t="t" r="r" b="b"/>
                  <a:pathLst>
                    <a:path w="115443" h="34861" extrusionOk="0">
                      <a:moveTo>
                        <a:pt x="1715" y="34861"/>
                      </a:moveTo>
                      <a:lnTo>
                        <a:pt x="115443" y="7144"/>
                      </a:lnTo>
                      <a:lnTo>
                        <a:pt x="113633" y="0"/>
                      </a:lnTo>
                      <a:lnTo>
                        <a:pt x="0" y="27718"/>
                      </a:lnTo>
                      <a:lnTo>
                        <a:pt x="1715" y="34861"/>
                      </a:lnTo>
                      <a:lnTo>
                        <a:pt x="1715"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13" name="Google Shape;2513;p19"/>
                <p:cNvSpPr/>
                <p:nvPr/>
              </p:nvSpPr>
              <p:spPr>
                <a:xfrm>
                  <a:off x="5712618" y="2153506"/>
                  <a:ext cx="115443" cy="34861"/>
                </a:xfrm>
                <a:custGeom>
                  <a:avLst/>
                  <a:gdLst/>
                  <a:ahLst/>
                  <a:cxnLst/>
                  <a:rect l="l" t="t" r="r" b="b"/>
                  <a:pathLst>
                    <a:path w="115443" h="34861" extrusionOk="0">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14" name="Google Shape;2514;p19"/>
                <p:cNvSpPr/>
                <p:nvPr/>
              </p:nvSpPr>
              <p:spPr>
                <a:xfrm>
                  <a:off x="5705664" y="2124741"/>
                  <a:ext cx="115443" cy="34861"/>
                </a:xfrm>
                <a:custGeom>
                  <a:avLst/>
                  <a:gdLst/>
                  <a:ahLst/>
                  <a:cxnLst/>
                  <a:rect l="l" t="t" r="r" b="b"/>
                  <a:pathLst>
                    <a:path w="115443" h="34861" extrusionOk="0">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15" name="Google Shape;2515;p19"/>
                <p:cNvSpPr/>
                <p:nvPr/>
              </p:nvSpPr>
              <p:spPr>
                <a:xfrm>
                  <a:off x="5623178" y="2253043"/>
                  <a:ext cx="230504" cy="69437"/>
                </a:xfrm>
                <a:custGeom>
                  <a:avLst/>
                  <a:gdLst/>
                  <a:ahLst/>
                  <a:cxnLst/>
                  <a:rect l="l" t="t" r="r" b="b"/>
                  <a:pathLst>
                    <a:path w="230504" h="69437" extrusionOk="0">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16" name="Google Shape;2516;p19"/>
                <p:cNvSpPr/>
                <p:nvPr/>
              </p:nvSpPr>
              <p:spPr>
                <a:xfrm>
                  <a:off x="5725381" y="2409253"/>
                  <a:ext cx="165068" cy="46958"/>
                </a:xfrm>
                <a:custGeom>
                  <a:avLst/>
                  <a:gdLst/>
                  <a:ahLst/>
                  <a:cxnLst/>
                  <a:rect l="l" t="t" r="r" b="b"/>
                  <a:pathLst>
                    <a:path w="165068" h="46958" extrusionOk="0">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17" name="Google Shape;2517;p19"/>
                <p:cNvSpPr/>
                <p:nvPr/>
              </p:nvSpPr>
              <p:spPr>
                <a:xfrm>
                  <a:off x="5745860" y="2288285"/>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18" name="Google Shape;2518;p19"/>
                <p:cNvSpPr/>
                <p:nvPr/>
              </p:nvSpPr>
              <p:spPr>
                <a:xfrm>
                  <a:off x="5752528" y="2316670"/>
                  <a:ext cx="115442" cy="34861"/>
                </a:xfrm>
                <a:custGeom>
                  <a:avLst/>
                  <a:gdLst/>
                  <a:ahLst/>
                  <a:cxnLst/>
                  <a:rect l="l" t="t" r="r" b="b"/>
                  <a:pathLst>
                    <a:path w="115442" h="34861" extrusionOk="0">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19" name="Google Shape;2519;p19"/>
                <p:cNvSpPr/>
                <p:nvPr/>
              </p:nvSpPr>
              <p:spPr>
                <a:xfrm>
                  <a:off x="5759481" y="2345340"/>
                  <a:ext cx="115347" cy="34861"/>
                </a:xfrm>
                <a:custGeom>
                  <a:avLst/>
                  <a:gdLst/>
                  <a:ahLst/>
                  <a:cxnLst/>
                  <a:rect l="l" t="t" r="r" b="b"/>
                  <a:pathLst>
                    <a:path w="115347" h="34861" extrusionOk="0">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20" name="Google Shape;2520;p19"/>
                <p:cNvSpPr/>
                <p:nvPr/>
              </p:nvSpPr>
              <p:spPr>
                <a:xfrm>
                  <a:off x="5766529" y="2373724"/>
                  <a:ext cx="115347" cy="34861"/>
                </a:xfrm>
                <a:custGeom>
                  <a:avLst/>
                  <a:gdLst/>
                  <a:ahLst/>
                  <a:cxnLst/>
                  <a:rect l="l" t="t" r="r" b="b"/>
                  <a:pathLst>
                    <a:path w="115347" h="34861" extrusionOk="0">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21" name="Google Shape;2521;p19"/>
                <p:cNvSpPr/>
                <p:nvPr/>
              </p:nvSpPr>
              <p:spPr>
                <a:xfrm>
                  <a:off x="5804534" y="2530029"/>
                  <a:ext cx="115442" cy="34861"/>
                </a:xfrm>
                <a:custGeom>
                  <a:avLst/>
                  <a:gdLst/>
                  <a:ahLst/>
                  <a:cxnLst/>
                  <a:rect l="l" t="t" r="r" b="b"/>
                  <a:pathLst>
                    <a:path w="115442" h="34861" extrusionOk="0">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22" name="Google Shape;2522;p19"/>
                <p:cNvSpPr/>
                <p:nvPr/>
              </p:nvSpPr>
              <p:spPr>
                <a:xfrm>
                  <a:off x="5797486" y="2501740"/>
                  <a:ext cx="115442" cy="34861"/>
                </a:xfrm>
                <a:custGeom>
                  <a:avLst/>
                  <a:gdLst/>
                  <a:ahLst/>
                  <a:cxnLst/>
                  <a:rect l="l" t="t" r="r" b="b"/>
                  <a:pathLst>
                    <a:path w="115442" h="34861" extrusionOk="0">
                      <a:moveTo>
                        <a:pt x="1810" y="34862"/>
                      </a:moveTo>
                      <a:lnTo>
                        <a:pt x="115443" y="7144"/>
                      </a:lnTo>
                      <a:lnTo>
                        <a:pt x="113633" y="0"/>
                      </a:lnTo>
                      <a:lnTo>
                        <a:pt x="0" y="27623"/>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23" name="Google Shape;2523;p19"/>
                <p:cNvSpPr/>
                <p:nvPr/>
              </p:nvSpPr>
              <p:spPr>
                <a:xfrm>
                  <a:off x="5788913" y="2466117"/>
                  <a:ext cx="115442" cy="34861"/>
                </a:xfrm>
                <a:custGeom>
                  <a:avLst/>
                  <a:gdLst/>
                  <a:ahLst/>
                  <a:cxnLst/>
                  <a:rect l="l" t="t" r="r" b="b"/>
                  <a:pathLst>
                    <a:path w="115442" h="34861" extrusionOk="0">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24" name="Google Shape;2524;p19"/>
                <p:cNvSpPr/>
                <p:nvPr/>
              </p:nvSpPr>
              <p:spPr>
                <a:xfrm>
                  <a:off x="5781864" y="2437637"/>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25" name="Google Shape;2525;p19"/>
                <p:cNvSpPr/>
                <p:nvPr/>
              </p:nvSpPr>
              <p:spPr>
                <a:xfrm>
                  <a:off x="5699283" y="2565939"/>
                  <a:ext cx="230505" cy="69437"/>
                </a:xfrm>
                <a:custGeom>
                  <a:avLst/>
                  <a:gdLst/>
                  <a:ahLst/>
                  <a:cxnLst/>
                  <a:rect l="l" t="t" r="r" b="b"/>
                  <a:pathLst>
                    <a:path w="230505" h="69437" extrusionOk="0">
                      <a:moveTo>
                        <a:pt x="3524" y="69437"/>
                      </a:moveTo>
                      <a:lnTo>
                        <a:pt x="230505" y="14097"/>
                      </a:lnTo>
                      <a:lnTo>
                        <a:pt x="227076" y="0"/>
                      </a:lnTo>
                      <a:lnTo>
                        <a:pt x="0" y="55340"/>
                      </a:lnTo>
                      <a:lnTo>
                        <a:pt x="3524" y="69437"/>
                      </a:lnTo>
                      <a:lnTo>
                        <a:pt x="3524" y="69437"/>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26" name="Google Shape;2526;p19"/>
                <p:cNvSpPr/>
                <p:nvPr/>
              </p:nvSpPr>
              <p:spPr>
                <a:xfrm>
                  <a:off x="5799772" y="2715005"/>
                  <a:ext cx="165068" cy="46958"/>
                </a:xfrm>
                <a:custGeom>
                  <a:avLst/>
                  <a:gdLst/>
                  <a:ahLst/>
                  <a:cxnLst/>
                  <a:rect l="l" t="t" r="r" b="b"/>
                  <a:pathLst>
                    <a:path w="165068" h="46958" extrusionOk="0">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27" name="Google Shape;2527;p19"/>
                <p:cNvSpPr/>
                <p:nvPr/>
              </p:nvSpPr>
              <p:spPr>
                <a:xfrm>
                  <a:off x="5820060" y="2593942"/>
                  <a:ext cx="115443" cy="34861"/>
                </a:xfrm>
                <a:custGeom>
                  <a:avLst/>
                  <a:gdLst/>
                  <a:ahLst/>
                  <a:cxnLst/>
                  <a:rect l="l" t="t" r="r" b="b"/>
                  <a:pathLst>
                    <a:path w="115443" h="34861" extrusionOk="0">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28" name="Google Shape;2528;p19"/>
                <p:cNvSpPr/>
                <p:nvPr/>
              </p:nvSpPr>
              <p:spPr>
                <a:xfrm>
                  <a:off x="5828632" y="2629566"/>
                  <a:ext cx="115443" cy="34861"/>
                </a:xfrm>
                <a:custGeom>
                  <a:avLst/>
                  <a:gdLst/>
                  <a:ahLst/>
                  <a:cxnLst/>
                  <a:rect l="l" t="t" r="r" b="b"/>
                  <a:pathLst>
                    <a:path w="115443" h="34861" extrusionOk="0">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29" name="Google Shape;2529;p19"/>
                <p:cNvSpPr/>
                <p:nvPr/>
              </p:nvSpPr>
              <p:spPr>
                <a:xfrm>
                  <a:off x="5835586" y="2658045"/>
                  <a:ext cx="115347" cy="34861"/>
                </a:xfrm>
                <a:custGeom>
                  <a:avLst/>
                  <a:gdLst/>
                  <a:ahLst/>
                  <a:cxnLst/>
                  <a:rect l="l" t="t" r="r" b="b"/>
                  <a:pathLst>
                    <a:path w="115347" h="34861" extrusionOk="0">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30" name="Google Shape;2530;p19"/>
                <p:cNvSpPr/>
                <p:nvPr/>
              </p:nvSpPr>
              <p:spPr>
                <a:xfrm>
                  <a:off x="5842634" y="2686620"/>
                  <a:ext cx="115442" cy="34861"/>
                </a:xfrm>
                <a:custGeom>
                  <a:avLst/>
                  <a:gdLst/>
                  <a:ahLst/>
                  <a:cxnLst/>
                  <a:rect l="l" t="t" r="r" b="b"/>
                  <a:pathLst>
                    <a:path w="115442" h="34861" extrusionOk="0">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31" name="Google Shape;2531;p19"/>
                <p:cNvSpPr/>
                <p:nvPr/>
              </p:nvSpPr>
              <p:spPr>
                <a:xfrm>
                  <a:off x="5880734" y="2842926"/>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32" name="Google Shape;2532;p19"/>
                <p:cNvSpPr/>
                <p:nvPr/>
              </p:nvSpPr>
              <p:spPr>
                <a:xfrm>
                  <a:off x="5872066" y="2807302"/>
                  <a:ext cx="115443" cy="34956"/>
                </a:xfrm>
                <a:custGeom>
                  <a:avLst/>
                  <a:gdLst/>
                  <a:ahLst/>
                  <a:cxnLst/>
                  <a:rect l="l" t="t" r="r" b="b"/>
                  <a:pathLst>
                    <a:path w="115443" h="34956" extrusionOk="0">
                      <a:moveTo>
                        <a:pt x="1810" y="34957"/>
                      </a:moveTo>
                      <a:lnTo>
                        <a:pt x="115443" y="7239"/>
                      </a:lnTo>
                      <a:lnTo>
                        <a:pt x="113729" y="0"/>
                      </a:lnTo>
                      <a:lnTo>
                        <a:pt x="0" y="27718"/>
                      </a:lnTo>
                      <a:lnTo>
                        <a:pt x="1810" y="34957"/>
                      </a:lnTo>
                      <a:lnTo>
                        <a:pt x="1810" y="34957"/>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33" name="Google Shape;2533;p19"/>
                <p:cNvSpPr/>
                <p:nvPr/>
              </p:nvSpPr>
              <p:spPr>
                <a:xfrm>
                  <a:off x="5865018" y="2779013"/>
                  <a:ext cx="115443" cy="34861"/>
                </a:xfrm>
                <a:custGeom>
                  <a:avLst/>
                  <a:gdLst/>
                  <a:ahLst/>
                  <a:cxnLst/>
                  <a:rect l="l" t="t" r="r" b="b"/>
                  <a:pathLst>
                    <a:path w="115443" h="34861" extrusionOk="0">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34" name="Google Shape;2534;p19"/>
                <p:cNvSpPr/>
                <p:nvPr/>
              </p:nvSpPr>
              <p:spPr>
                <a:xfrm>
                  <a:off x="5858160" y="2750533"/>
                  <a:ext cx="115443" cy="34861"/>
                </a:xfrm>
                <a:custGeom>
                  <a:avLst/>
                  <a:gdLst/>
                  <a:ahLst/>
                  <a:cxnLst/>
                  <a:rect l="l" t="t" r="r" b="b"/>
                  <a:pathLst>
                    <a:path w="115443" h="34861" extrusionOk="0">
                      <a:moveTo>
                        <a:pt x="1810" y="34861"/>
                      </a:moveTo>
                      <a:lnTo>
                        <a:pt x="115443" y="7144"/>
                      </a:lnTo>
                      <a:lnTo>
                        <a:pt x="113633" y="0"/>
                      </a:lnTo>
                      <a:lnTo>
                        <a:pt x="0" y="27622"/>
                      </a:lnTo>
                      <a:lnTo>
                        <a:pt x="1810" y="34861"/>
                      </a:lnTo>
                      <a:lnTo>
                        <a:pt x="1810"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35" name="Google Shape;2535;p19"/>
                <p:cNvSpPr/>
                <p:nvPr/>
              </p:nvSpPr>
              <p:spPr>
                <a:xfrm>
                  <a:off x="5773768" y="2871691"/>
                  <a:ext cx="230505" cy="69437"/>
                </a:xfrm>
                <a:custGeom>
                  <a:avLst/>
                  <a:gdLst/>
                  <a:ahLst/>
                  <a:cxnLst/>
                  <a:rect l="l" t="t" r="r" b="b"/>
                  <a:pathLst>
                    <a:path w="230505" h="69437" extrusionOk="0">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36" name="Google Shape;2536;p19"/>
                <p:cNvSpPr/>
                <p:nvPr/>
              </p:nvSpPr>
              <p:spPr>
                <a:xfrm>
                  <a:off x="5875876" y="3027711"/>
                  <a:ext cx="165068" cy="46958"/>
                </a:xfrm>
                <a:custGeom>
                  <a:avLst/>
                  <a:gdLst/>
                  <a:ahLst/>
                  <a:cxnLst/>
                  <a:rect l="l" t="t" r="r" b="b"/>
                  <a:pathLst>
                    <a:path w="165068" h="46958" extrusionOk="0">
                      <a:moveTo>
                        <a:pt x="1715" y="46958"/>
                      </a:moveTo>
                      <a:lnTo>
                        <a:pt x="165068" y="7144"/>
                      </a:lnTo>
                      <a:lnTo>
                        <a:pt x="163259" y="0"/>
                      </a:lnTo>
                      <a:lnTo>
                        <a:pt x="0" y="39815"/>
                      </a:lnTo>
                      <a:lnTo>
                        <a:pt x="1715" y="46958"/>
                      </a:lnTo>
                      <a:lnTo>
                        <a:pt x="1715" y="46958"/>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37" name="Google Shape;2537;p19"/>
                <p:cNvSpPr/>
                <p:nvPr/>
              </p:nvSpPr>
              <p:spPr>
                <a:xfrm>
                  <a:off x="5896260" y="2906838"/>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38" name="Google Shape;2538;p19"/>
                <p:cNvSpPr/>
                <p:nvPr/>
              </p:nvSpPr>
              <p:spPr>
                <a:xfrm>
                  <a:off x="5903118" y="2935318"/>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39" name="Google Shape;2539;p19"/>
                <p:cNvSpPr/>
                <p:nvPr/>
              </p:nvSpPr>
              <p:spPr>
                <a:xfrm>
                  <a:off x="5911690" y="2970942"/>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40" name="Google Shape;2540;p19"/>
                <p:cNvSpPr/>
                <p:nvPr/>
              </p:nvSpPr>
              <p:spPr>
                <a:xfrm>
                  <a:off x="5918929" y="2999231"/>
                  <a:ext cx="115442" cy="34861"/>
                </a:xfrm>
                <a:custGeom>
                  <a:avLst/>
                  <a:gdLst/>
                  <a:ahLst/>
                  <a:cxnLst/>
                  <a:rect l="l" t="t" r="r" b="b"/>
                  <a:pathLst>
                    <a:path w="115442" h="34861" extrusionOk="0">
                      <a:moveTo>
                        <a:pt x="1810" y="34861"/>
                      </a:moveTo>
                      <a:lnTo>
                        <a:pt x="115443" y="7144"/>
                      </a:lnTo>
                      <a:lnTo>
                        <a:pt x="113633" y="0"/>
                      </a:lnTo>
                      <a:lnTo>
                        <a:pt x="0" y="27718"/>
                      </a:lnTo>
                      <a:lnTo>
                        <a:pt x="1810" y="34861"/>
                      </a:lnTo>
                      <a:lnTo>
                        <a:pt x="1810"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41" name="Google Shape;2541;p19"/>
                <p:cNvSpPr/>
                <p:nvPr/>
              </p:nvSpPr>
              <p:spPr>
                <a:xfrm>
                  <a:off x="5954934" y="3148583"/>
                  <a:ext cx="115442" cy="34861"/>
                </a:xfrm>
                <a:custGeom>
                  <a:avLst/>
                  <a:gdLst/>
                  <a:ahLst/>
                  <a:cxnLst/>
                  <a:rect l="l" t="t" r="r" b="b"/>
                  <a:pathLst>
                    <a:path w="115442" h="34861" extrusionOk="0">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42" name="Google Shape;2542;p19"/>
                <p:cNvSpPr/>
                <p:nvPr/>
              </p:nvSpPr>
              <p:spPr>
                <a:xfrm>
                  <a:off x="5948266" y="3120199"/>
                  <a:ext cx="115347" cy="34861"/>
                </a:xfrm>
                <a:custGeom>
                  <a:avLst/>
                  <a:gdLst/>
                  <a:ahLst/>
                  <a:cxnLst/>
                  <a:rect l="l" t="t" r="r" b="b"/>
                  <a:pathLst>
                    <a:path w="115347" h="34861" extrusionOk="0">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43" name="Google Shape;2543;p19"/>
                <p:cNvSpPr/>
                <p:nvPr/>
              </p:nvSpPr>
              <p:spPr>
                <a:xfrm>
                  <a:off x="5941122" y="3091624"/>
                  <a:ext cx="115443" cy="34956"/>
                </a:xfrm>
                <a:custGeom>
                  <a:avLst/>
                  <a:gdLst/>
                  <a:ahLst/>
                  <a:cxnLst/>
                  <a:rect l="l" t="t" r="r" b="b"/>
                  <a:pathLst>
                    <a:path w="115443" h="34956" extrusionOk="0">
                      <a:moveTo>
                        <a:pt x="1715" y="34957"/>
                      </a:moveTo>
                      <a:lnTo>
                        <a:pt x="115443" y="7239"/>
                      </a:lnTo>
                      <a:lnTo>
                        <a:pt x="113633" y="0"/>
                      </a:lnTo>
                      <a:lnTo>
                        <a:pt x="0" y="27718"/>
                      </a:lnTo>
                      <a:lnTo>
                        <a:pt x="1715" y="34957"/>
                      </a:lnTo>
                      <a:lnTo>
                        <a:pt x="1715" y="34957"/>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44" name="Google Shape;2544;p19"/>
                <p:cNvSpPr/>
                <p:nvPr/>
              </p:nvSpPr>
              <p:spPr>
                <a:xfrm>
                  <a:off x="5934264" y="3063144"/>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45" name="Google Shape;2545;p19"/>
                <p:cNvSpPr/>
                <p:nvPr/>
              </p:nvSpPr>
              <p:spPr>
                <a:xfrm>
                  <a:off x="5848159" y="3177158"/>
                  <a:ext cx="230504" cy="69437"/>
                </a:xfrm>
                <a:custGeom>
                  <a:avLst/>
                  <a:gdLst/>
                  <a:ahLst/>
                  <a:cxnLst/>
                  <a:rect l="l" t="t" r="r" b="b"/>
                  <a:pathLst>
                    <a:path w="230504" h="69437" extrusionOk="0">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46" name="Google Shape;2546;p19"/>
                <p:cNvSpPr/>
                <p:nvPr/>
              </p:nvSpPr>
              <p:spPr>
                <a:xfrm>
                  <a:off x="6011798" y="3333749"/>
                  <a:ext cx="103631" cy="25431"/>
                </a:xfrm>
                <a:custGeom>
                  <a:avLst/>
                  <a:gdLst/>
                  <a:ahLst/>
                  <a:cxnLst/>
                  <a:rect l="l" t="t" r="r" b="b"/>
                  <a:pathLst>
                    <a:path w="103631" h="25431" extrusionOk="0">
                      <a:moveTo>
                        <a:pt x="103632" y="7144"/>
                      </a:moveTo>
                      <a:lnTo>
                        <a:pt x="28670" y="25432"/>
                      </a:lnTo>
                      <a:cubicBezTo>
                        <a:pt x="19050" y="25241"/>
                        <a:pt x="9525" y="25051"/>
                        <a:pt x="0" y="24860"/>
                      </a:cubicBezTo>
                      <a:lnTo>
                        <a:pt x="101822" y="0"/>
                      </a:lnTo>
                      <a:lnTo>
                        <a:pt x="103632" y="7144"/>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47" name="Google Shape;2547;p19"/>
                <p:cNvSpPr/>
                <p:nvPr/>
              </p:nvSpPr>
              <p:spPr>
                <a:xfrm>
                  <a:off x="5970650" y="3212591"/>
                  <a:ext cx="115347" cy="34861"/>
                </a:xfrm>
                <a:custGeom>
                  <a:avLst/>
                  <a:gdLst/>
                  <a:ahLst/>
                  <a:cxnLst/>
                  <a:rect l="l" t="t" r="r" b="b"/>
                  <a:pathLst>
                    <a:path w="115347" h="34861" extrusionOk="0">
                      <a:moveTo>
                        <a:pt x="1715" y="34862"/>
                      </a:moveTo>
                      <a:lnTo>
                        <a:pt x="115348" y="7239"/>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48" name="Google Shape;2548;p19"/>
                <p:cNvSpPr/>
                <p:nvPr/>
              </p:nvSpPr>
              <p:spPr>
                <a:xfrm>
                  <a:off x="5977699" y="3240975"/>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49" name="Google Shape;2549;p19"/>
                <p:cNvSpPr/>
                <p:nvPr/>
              </p:nvSpPr>
              <p:spPr>
                <a:xfrm>
                  <a:off x="5986462" y="3276504"/>
                  <a:ext cx="115443" cy="34861"/>
                </a:xfrm>
                <a:custGeom>
                  <a:avLst/>
                  <a:gdLst/>
                  <a:ahLst/>
                  <a:cxnLst/>
                  <a:rect l="l" t="t" r="r" b="b"/>
                  <a:pathLst>
                    <a:path w="115443" h="34861" extrusionOk="0">
                      <a:moveTo>
                        <a:pt x="1810" y="34861"/>
                      </a:moveTo>
                      <a:lnTo>
                        <a:pt x="115443" y="7144"/>
                      </a:lnTo>
                      <a:lnTo>
                        <a:pt x="113729" y="0"/>
                      </a:lnTo>
                      <a:lnTo>
                        <a:pt x="0" y="27718"/>
                      </a:lnTo>
                      <a:lnTo>
                        <a:pt x="1810" y="34861"/>
                      </a:lnTo>
                      <a:lnTo>
                        <a:pt x="1810"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50" name="Google Shape;2550;p19"/>
                <p:cNvSpPr/>
                <p:nvPr/>
              </p:nvSpPr>
              <p:spPr>
                <a:xfrm>
                  <a:off x="5993224" y="3304888"/>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51" name="Google Shape;2551;p19"/>
                <p:cNvSpPr/>
                <p:nvPr/>
              </p:nvSpPr>
              <p:spPr>
                <a:xfrm>
                  <a:off x="5401722" y="1321879"/>
                  <a:ext cx="230504" cy="69437"/>
                </a:xfrm>
                <a:custGeom>
                  <a:avLst/>
                  <a:gdLst/>
                  <a:ahLst/>
                  <a:cxnLst/>
                  <a:rect l="l" t="t" r="r" b="b"/>
                  <a:pathLst>
                    <a:path w="230504" h="69437" extrusionOk="0">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52" name="Google Shape;2552;p19"/>
                <p:cNvSpPr/>
                <p:nvPr/>
              </p:nvSpPr>
              <p:spPr>
                <a:xfrm>
                  <a:off x="5503830" y="1477898"/>
                  <a:ext cx="165068" cy="46958"/>
                </a:xfrm>
                <a:custGeom>
                  <a:avLst/>
                  <a:gdLst/>
                  <a:ahLst/>
                  <a:cxnLst/>
                  <a:rect l="l" t="t" r="r" b="b"/>
                  <a:pathLst>
                    <a:path w="165068" h="46958" extrusionOk="0">
                      <a:moveTo>
                        <a:pt x="1714" y="46958"/>
                      </a:moveTo>
                      <a:lnTo>
                        <a:pt x="165068" y="7144"/>
                      </a:lnTo>
                      <a:lnTo>
                        <a:pt x="163259" y="0"/>
                      </a:lnTo>
                      <a:lnTo>
                        <a:pt x="0" y="39815"/>
                      </a:lnTo>
                      <a:lnTo>
                        <a:pt x="1714" y="46958"/>
                      </a:lnTo>
                      <a:lnTo>
                        <a:pt x="1714" y="46958"/>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53" name="Google Shape;2553;p19"/>
                <p:cNvSpPr/>
                <p:nvPr/>
              </p:nvSpPr>
              <p:spPr>
                <a:xfrm>
                  <a:off x="5524118" y="1357216"/>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54" name="Google Shape;2554;p19"/>
                <p:cNvSpPr/>
                <p:nvPr/>
              </p:nvSpPr>
              <p:spPr>
                <a:xfrm>
                  <a:off x="5530881" y="1385601"/>
                  <a:ext cx="115347" cy="34861"/>
                </a:xfrm>
                <a:custGeom>
                  <a:avLst/>
                  <a:gdLst/>
                  <a:ahLst/>
                  <a:cxnLst/>
                  <a:rect l="l" t="t" r="r" b="b"/>
                  <a:pathLst>
                    <a:path w="115347" h="34861" extrusionOk="0">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55" name="Google Shape;2555;p19"/>
                <p:cNvSpPr/>
                <p:nvPr/>
              </p:nvSpPr>
              <p:spPr>
                <a:xfrm>
                  <a:off x="5537929" y="1413985"/>
                  <a:ext cx="115442" cy="34861"/>
                </a:xfrm>
                <a:custGeom>
                  <a:avLst/>
                  <a:gdLst/>
                  <a:ahLst/>
                  <a:cxnLst/>
                  <a:rect l="l" t="t" r="r" b="b"/>
                  <a:pathLst>
                    <a:path w="115442" h="34861" extrusionOk="0">
                      <a:moveTo>
                        <a:pt x="1810" y="34862"/>
                      </a:moveTo>
                      <a:lnTo>
                        <a:pt x="115443" y="7239"/>
                      </a:lnTo>
                      <a:lnTo>
                        <a:pt x="113633"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56" name="Google Shape;2556;p19"/>
                <p:cNvSpPr/>
                <p:nvPr/>
              </p:nvSpPr>
              <p:spPr>
                <a:xfrm>
                  <a:off x="5546502" y="1449609"/>
                  <a:ext cx="115442" cy="34861"/>
                </a:xfrm>
                <a:custGeom>
                  <a:avLst/>
                  <a:gdLst/>
                  <a:ahLst/>
                  <a:cxnLst/>
                  <a:rect l="l" t="t" r="r" b="b"/>
                  <a:pathLst>
                    <a:path w="115442" h="34861" extrusionOk="0">
                      <a:moveTo>
                        <a:pt x="1810" y="34862"/>
                      </a:moveTo>
                      <a:lnTo>
                        <a:pt x="115443" y="7144"/>
                      </a:lnTo>
                      <a:lnTo>
                        <a:pt x="113633"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57" name="Google Shape;2557;p19"/>
                <p:cNvSpPr/>
                <p:nvPr/>
              </p:nvSpPr>
              <p:spPr>
                <a:xfrm>
                  <a:off x="5583078" y="1598961"/>
                  <a:ext cx="115442" cy="34861"/>
                </a:xfrm>
                <a:custGeom>
                  <a:avLst/>
                  <a:gdLst/>
                  <a:ahLst/>
                  <a:cxnLst/>
                  <a:rect l="l" t="t" r="r" b="b"/>
                  <a:pathLst>
                    <a:path w="115442" h="34861" extrusionOk="0">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58" name="Google Shape;2558;p19"/>
                <p:cNvSpPr/>
                <p:nvPr/>
              </p:nvSpPr>
              <p:spPr>
                <a:xfrm>
                  <a:off x="5576029" y="1570386"/>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59" name="Google Shape;2559;p19"/>
                <p:cNvSpPr/>
                <p:nvPr/>
              </p:nvSpPr>
              <p:spPr>
                <a:xfrm>
                  <a:off x="5567266" y="1535048"/>
                  <a:ext cx="115347" cy="34861"/>
                </a:xfrm>
                <a:custGeom>
                  <a:avLst/>
                  <a:gdLst/>
                  <a:ahLst/>
                  <a:cxnLst/>
                  <a:rect l="l" t="t" r="r" b="b"/>
                  <a:pathLst>
                    <a:path w="115347" h="34861" extrusionOk="0">
                      <a:moveTo>
                        <a:pt x="1714" y="34862"/>
                      </a:moveTo>
                      <a:lnTo>
                        <a:pt x="115348" y="7144"/>
                      </a:lnTo>
                      <a:lnTo>
                        <a:pt x="113633" y="0"/>
                      </a:lnTo>
                      <a:lnTo>
                        <a:pt x="0" y="27718"/>
                      </a:lnTo>
                      <a:lnTo>
                        <a:pt x="1714" y="34862"/>
                      </a:lnTo>
                      <a:lnTo>
                        <a:pt x="1714"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60" name="Google Shape;2560;p19"/>
                <p:cNvSpPr/>
                <p:nvPr/>
              </p:nvSpPr>
              <p:spPr>
                <a:xfrm>
                  <a:off x="5560313" y="1506282"/>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61" name="Google Shape;2561;p19"/>
                <p:cNvSpPr/>
                <p:nvPr/>
              </p:nvSpPr>
              <p:spPr>
                <a:xfrm>
                  <a:off x="5477826" y="1634584"/>
                  <a:ext cx="230505" cy="69437"/>
                </a:xfrm>
                <a:custGeom>
                  <a:avLst/>
                  <a:gdLst/>
                  <a:ahLst/>
                  <a:cxnLst/>
                  <a:rect l="l" t="t" r="r" b="b"/>
                  <a:pathLst>
                    <a:path w="230505" h="69437" extrusionOk="0">
                      <a:moveTo>
                        <a:pt x="3429" y="69437"/>
                      </a:moveTo>
                      <a:lnTo>
                        <a:pt x="230505" y="14097"/>
                      </a:lnTo>
                      <a:lnTo>
                        <a:pt x="227076" y="0"/>
                      </a:lnTo>
                      <a:lnTo>
                        <a:pt x="0" y="55340"/>
                      </a:lnTo>
                      <a:lnTo>
                        <a:pt x="3429" y="69437"/>
                      </a:lnTo>
                      <a:lnTo>
                        <a:pt x="3429" y="69437"/>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62" name="Google Shape;2562;p19"/>
                <p:cNvSpPr/>
                <p:nvPr/>
              </p:nvSpPr>
              <p:spPr>
                <a:xfrm>
                  <a:off x="5579934" y="1790794"/>
                  <a:ext cx="165068" cy="46958"/>
                </a:xfrm>
                <a:custGeom>
                  <a:avLst/>
                  <a:gdLst/>
                  <a:ahLst/>
                  <a:cxnLst/>
                  <a:rect l="l" t="t" r="r" b="b"/>
                  <a:pathLst>
                    <a:path w="165068" h="46958" extrusionOk="0">
                      <a:moveTo>
                        <a:pt x="1715" y="46958"/>
                      </a:moveTo>
                      <a:lnTo>
                        <a:pt x="165068" y="7144"/>
                      </a:lnTo>
                      <a:lnTo>
                        <a:pt x="163354" y="0"/>
                      </a:lnTo>
                      <a:lnTo>
                        <a:pt x="0" y="39815"/>
                      </a:lnTo>
                      <a:lnTo>
                        <a:pt x="1715" y="46958"/>
                      </a:lnTo>
                      <a:lnTo>
                        <a:pt x="1715" y="46958"/>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63" name="Google Shape;2563;p19"/>
                <p:cNvSpPr/>
                <p:nvPr/>
              </p:nvSpPr>
              <p:spPr>
                <a:xfrm>
                  <a:off x="5600413" y="1669827"/>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64" name="Google Shape;2564;p19"/>
                <p:cNvSpPr/>
                <p:nvPr/>
              </p:nvSpPr>
              <p:spPr>
                <a:xfrm>
                  <a:off x="5607176" y="1698211"/>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65" name="Google Shape;2565;p19"/>
                <p:cNvSpPr/>
                <p:nvPr/>
              </p:nvSpPr>
              <p:spPr>
                <a:xfrm>
                  <a:off x="5614034" y="1726881"/>
                  <a:ext cx="115442" cy="34861"/>
                </a:xfrm>
                <a:custGeom>
                  <a:avLst/>
                  <a:gdLst/>
                  <a:ahLst/>
                  <a:cxnLst/>
                  <a:rect l="l" t="t" r="r" b="b"/>
                  <a:pathLst>
                    <a:path w="115442" h="34861" extrusionOk="0">
                      <a:moveTo>
                        <a:pt x="1810" y="34862"/>
                      </a:moveTo>
                      <a:lnTo>
                        <a:pt x="115443" y="7144"/>
                      </a:lnTo>
                      <a:lnTo>
                        <a:pt x="113728"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66" name="Google Shape;2566;p19"/>
                <p:cNvSpPr/>
                <p:nvPr/>
              </p:nvSpPr>
              <p:spPr>
                <a:xfrm>
                  <a:off x="5621082" y="1755266"/>
                  <a:ext cx="115443" cy="34861"/>
                </a:xfrm>
                <a:custGeom>
                  <a:avLst/>
                  <a:gdLst/>
                  <a:ahLst/>
                  <a:cxnLst/>
                  <a:rect l="l" t="t" r="r" b="b"/>
                  <a:pathLst>
                    <a:path w="115443" h="34861" extrusionOk="0">
                      <a:moveTo>
                        <a:pt x="1810" y="34862"/>
                      </a:moveTo>
                      <a:lnTo>
                        <a:pt x="115443" y="7144"/>
                      </a:lnTo>
                      <a:lnTo>
                        <a:pt x="113729" y="0"/>
                      </a:lnTo>
                      <a:lnTo>
                        <a:pt x="0" y="27718"/>
                      </a:lnTo>
                      <a:lnTo>
                        <a:pt x="1810" y="34862"/>
                      </a:lnTo>
                      <a:lnTo>
                        <a:pt x="1810"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67" name="Google Shape;2567;p19"/>
                <p:cNvSpPr/>
                <p:nvPr/>
              </p:nvSpPr>
              <p:spPr>
                <a:xfrm>
                  <a:off x="5659182" y="1911571"/>
                  <a:ext cx="115347" cy="34861"/>
                </a:xfrm>
                <a:custGeom>
                  <a:avLst/>
                  <a:gdLst/>
                  <a:ahLst/>
                  <a:cxnLst/>
                  <a:rect l="l" t="t" r="r" b="b"/>
                  <a:pathLst>
                    <a:path w="115347" h="34861" extrusionOk="0">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68" name="Google Shape;2568;p19"/>
                <p:cNvSpPr/>
                <p:nvPr/>
              </p:nvSpPr>
              <p:spPr>
                <a:xfrm>
                  <a:off x="5652134" y="1883282"/>
                  <a:ext cx="115347" cy="34861"/>
                </a:xfrm>
                <a:custGeom>
                  <a:avLst/>
                  <a:gdLst/>
                  <a:ahLst/>
                  <a:cxnLst/>
                  <a:rect l="l" t="t" r="r" b="b"/>
                  <a:pathLst>
                    <a:path w="115347" h="34861" extrusionOk="0">
                      <a:moveTo>
                        <a:pt x="1715" y="34861"/>
                      </a:moveTo>
                      <a:lnTo>
                        <a:pt x="115348" y="7144"/>
                      </a:lnTo>
                      <a:lnTo>
                        <a:pt x="113633" y="0"/>
                      </a:lnTo>
                      <a:lnTo>
                        <a:pt x="0" y="27718"/>
                      </a:lnTo>
                      <a:lnTo>
                        <a:pt x="1715" y="34861"/>
                      </a:lnTo>
                      <a:lnTo>
                        <a:pt x="1715" y="34861"/>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69" name="Google Shape;2569;p19"/>
                <p:cNvSpPr/>
                <p:nvPr/>
              </p:nvSpPr>
              <p:spPr>
                <a:xfrm>
                  <a:off x="5643562" y="1847658"/>
                  <a:ext cx="115347" cy="34861"/>
                </a:xfrm>
                <a:custGeom>
                  <a:avLst/>
                  <a:gdLst/>
                  <a:ahLst/>
                  <a:cxnLst/>
                  <a:rect l="l" t="t" r="r" b="b"/>
                  <a:pathLst>
                    <a:path w="115347" h="34861" extrusionOk="0">
                      <a:moveTo>
                        <a:pt x="1715" y="34862"/>
                      </a:moveTo>
                      <a:lnTo>
                        <a:pt x="115348"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sp>
              <p:nvSpPr>
                <p:cNvPr id="2570" name="Google Shape;2570;p19"/>
                <p:cNvSpPr/>
                <p:nvPr/>
              </p:nvSpPr>
              <p:spPr>
                <a:xfrm>
                  <a:off x="5636418" y="1819179"/>
                  <a:ext cx="115443" cy="34861"/>
                </a:xfrm>
                <a:custGeom>
                  <a:avLst/>
                  <a:gdLst/>
                  <a:ahLst/>
                  <a:cxnLst/>
                  <a:rect l="l" t="t" r="r" b="b"/>
                  <a:pathLst>
                    <a:path w="115443" h="34861" extrusionOk="0">
                      <a:moveTo>
                        <a:pt x="1715" y="34862"/>
                      </a:moveTo>
                      <a:lnTo>
                        <a:pt x="115443" y="7144"/>
                      </a:lnTo>
                      <a:lnTo>
                        <a:pt x="113633" y="0"/>
                      </a:lnTo>
                      <a:lnTo>
                        <a:pt x="0" y="27718"/>
                      </a:lnTo>
                      <a:lnTo>
                        <a:pt x="1715" y="34862"/>
                      </a:lnTo>
                      <a:lnTo>
                        <a:pt x="1715" y="34862"/>
                      </a:lnTo>
                      <a:close/>
                    </a:path>
                  </a:pathLst>
                </a:custGeom>
                <a:solidFill>
                  <a:srgbClr val="000000"/>
                </a:solidFill>
                <a:ln>
                  <a:noFill/>
                </a:ln>
              </p:spPr>
              <p:txBody>
                <a:bodyPr spcFirstLastPara="1" wrap="square" lIns="51427" tIns="25706" rIns="51427" bIns="25706" anchor="ctr" anchorCtr="0">
                  <a:noAutofit/>
                </a:bodyPr>
                <a:lstStyle/>
                <a:p>
                  <a:endParaRPr sz="788"/>
                </a:p>
              </p:txBody>
            </p:sp>
          </p:grpSp>
          <p:grpSp>
            <p:nvGrpSpPr>
              <p:cNvPr id="2571" name="Google Shape;2571;p19"/>
              <p:cNvGrpSpPr/>
              <p:nvPr/>
            </p:nvGrpSpPr>
            <p:grpSpPr>
              <a:xfrm>
                <a:off x="5885211" y="1890331"/>
                <a:ext cx="360140" cy="1469611"/>
                <a:chOff x="5885211" y="1890331"/>
                <a:chExt cx="360140" cy="1469611"/>
              </a:xfrm>
            </p:grpSpPr>
            <p:sp>
              <p:nvSpPr>
                <p:cNvPr id="2572" name="Google Shape;2572;p19"/>
                <p:cNvSpPr/>
                <p:nvPr/>
              </p:nvSpPr>
              <p:spPr>
                <a:xfrm>
                  <a:off x="5904547" y="2186558"/>
                  <a:ext cx="321468" cy="1173384"/>
                </a:xfrm>
                <a:custGeom>
                  <a:avLst/>
                  <a:gdLst/>
                  <a:ahLst/>
                  <a:cxnLst/>
                  <a:rect l="l" t="t" r="r" b="b"/>
                  <a:pathLst>
                    <a:path w="321468" h="1173384" extrusionOk="0">
                      <a:moveTo>
                        <a:pt x="321469" y="0"/>
                      </a:moveTo>
                      <a:lnTo>
                        <a:pt x="321469" y="1172147"/>
                      </a:lnTo>
                      <a:cubicBezTo>
                        <a:pt x="302990" y="1172623"/>
                        <a:pt x="284226" y="1172909"/>
                        <a:pt x="265462" y="1173099"/>
                      </a:cubicBezTo>
                      <a:cubicBezTo>
                        <a:pt x="252889" y="1173290"/>
                        <a:pt x="240316" y="1173385"/>
                        <a:pt x="227648" y="1173385"/>
                      </a:cubicBezTo>
                      <a:lnTo>
                        <a:pt x="217456" y="1173385"/>
                      </a:lnTo>
                      <a:cubicBezTo>
                        <a:pt x="190024" y="1173385"/>
                        <a:pt x="162782" y="1173099"/>
                        <a:pt x="135922" y="1172623"/>
                      </a:cubicBezTo>
                      <a:cubicBezTo>
                        <a:pt x="126302" y="1172432"/>
                        <a:pt x="116777" y="1172242"/>
                        <a:pt x="107252" y="1172051"/>
                      </a:cubicBezTo>
                      <a:cubicBezTo>
                        <a:pt x="70771" y="1171099"/>
                        <a:pt x="34957" y="1169765"/>
                        <a:pt x="0" y="1167956"/>
                      </a:cubicBezTo>
                      <a:lnTo>
                        <a:pt x="0" y="0"/>
                      </a:lnTo>
                      <a:lnTo>
                        <a:pt x="321469" y="0"/>
                      </a:lnTo>
                      <a:close/>
                    </a:path>
                  </a:pathLst>
                </a:custGeom>
                <a:solidFill>
                  <a:schemeClr val="accent1"/>
                </a:solidFill>
                <a:ln>
                  <a:noFill/>
                </a:ln>
              </p:spPr>
              <p:txBody>
                <a:bodyPr spcFirstLastPara="1" wrap="square" lIns="51427" tIns="25706" rIns="51427" bIns="25706" anchor="ctr" anchorCtr="0">
                  <a:noAutofit/>
                </a:bodyPr>
                <a:lstStyle/>
                <a:p>
                  <a:endParaRPr sz="788"/>
                </a:p>
              </p:txBody>
            </p:sp>
            <p:sp>
              <p:nvSpPr>
                <p:cNvPr id="2573" name="Google Shape;2573;p19"/>
                <p:cNvSpPr/>
                <p:nvPr/>
              </p:nvSpPr>
              <p:spPr>
                <a:xfrm>
                  <a:off x="5902737" y="1890331"/>
                  <a:ext cx="325183" cy="189071"/>
                </a:xfrm>
                <a:custGeom>
                  <a:avLst/>
                  <a:gdLst/>
                  <a:ahLst/>
                  <a:cxnLst/>
                  <a:rect l="l" t="t" r="r" b="b"/>
                  <a:pathLst>
                    <a:path w="325183" h="189071" extrusionOk="0">
                      <a:moveTo>
                        <a:pt x="276987" y="0"/>
                      </a:moveTo>
                      <a:cubicBezTo>
                        <a:pt x="303605" y="0"/>
                        <a:pt x="325184" y="21578"/>
                        <a:pt x="325184" y="48196"/>
                      </a:cubicBezTo>
                      <a:lnTo>
                        <a:pt x="325184" y="140875"/>
                      </a:lnTo>
                      <a:cubicBezTo>
                        <a:pt x="325184" y="167493"/>
                        <a:pt x="303605" y="189071"/>
                        <a:pt x="276987" y="189071"/>
                      </a:cubicBezTo>
                      <a:lnTo>
                        <a:pt x="48197" y="189071"/>
                      </a:lnTo>
                      <a:cubicBezTo>
                        <a:pt x="21578" y="189071"/>
                        <a:pt x="0" y="167493"/>
                        <a:pt x="0" y="140875"/>
                      </a:cubicBezTo>
                      <a:lnTo>
                        <a:pt x="0" y="48196"/>
                      </a:lnTo>
                      <a:cubicBezTo>
                        <a:pt x="0" y="21578"/>
                        <a:pt x="21578" y="0"/>
                        <a:pt x="48197" y="0"/>
                      </a:cubicBezTo>
                      <a:close/>
                    </a:path>
                  </a:pathLst>
                </a:custGeom>
                <a:solidFill>
                  <a:srgbClr val="CF899E"/>
                </a:solidFill>
                <a:ln>
                  <a:noFill/>
                </a:ln>
              </p:spPr>
              <p:txBody>
                <a:bodyPr spcFirstLastPara="1" wrap="square" lIns="51427" tIns="25706" rIns="51427" bIns="25706" anchor="ctr" anchorCtr="0">
                  <a:noAutofit/>
                </a:bodyPr>
                <a:lstStyle/>
                <a:p>
                  <a:endParaRPr sz="788"/>
                </a:p>
              </p:txBody>
            </p:sp>
            <p:sp>
              <p:nvSpPr>
                <p:cNvPr id="2574" name="Google Shape;2574;p19"/>
                <p:cNvSpPr/>
                <p:nvPr/>
              </p:nvSpPr>
              <p:spPr>
                <a:xfrm>
                  <a:off x="5885211" y="2013489"/>
                  <a:ext cx="360140" cy="202596"/>
                </a:xfrm>
                <a:custGeom>
                  <a:avLst/>
                  <a:gdLst/>
                  <a:ahLst/>
                  <a:cxnLst/>
                  <a:rect l="l" t="t" r="r" b="b"/>
                  <a:pathLst>
                    <a:path w="360140" h="202596" extrusionOk="0">
                      <a:moveTo>
                        <a:pt x="311944" y="0"/>
                      </a:moveTo>
                      <a:cubicBezTo>
                        <a:pt x="338562" y="0"/>
                        <a:pt x="360140" y="21578"/>
                        <a:pt x="360140" y="48196"/>
                      </a:cubicBezTo>
                      <a:lnTo>
                        <a:pt x="360140" y="154400"/>
                      </a:lnTo>
                      <a:cubicBezTo>
                        <a:pt x="360140" y="181018"/>
                        <a:pt x="338562" y="202597"/>
                        <a:pt x="311944" y="202597"/>
                      </a:cubicBezTo>
                      <a:lnTo>
                        <a:pt x="48197" y="202597"/>
                      </a:lnTo>
                      <a:cubicBezTo>
                        <a:pt x="21578" y="202597"/>
                        <a:pt x="0" y="181018"/>
                        <a:pt x="0" y="154400"/>
                      </a:cubicBezTo>
                      <a:lnTo>
                        <a:pt x="0" y="48196"/>
                      </a:lnTo>
                      <a:cubicBezTo>
                        <a:pt x="0" y="21578"/>
                        <a:pt x="21578" y="0"/>
                        <a:pt x="48197" y="0"/>
                      </a:cubicBezTo>
                      <a:close/>
                    </a:path>
                  </a:pathLst>
                </a:custGeom>
                <a:solidFill>
                  <a:srgbClr val="B7B7B7"/>
                </a:solidFill>
                <a:ln>
                  <a:noFill/>
                </a:ln>
              </p:spPr>
              <p:txBody>
                <a:bodyPr spcFirstLastPara="1" wrap="square" lIns="51427" tIns="25706" rIns="51427" bIns="25706" anchor="ctr" anchorCtr="0">
                  <a:noAutofit/>
                </a:bodyPr>
                <a:lstStyle/>
                <a:p>
                  <a:endParaRPr sz="788"/>
                </a:p>
              </p:txBody>
            </p:sp>
            <p:sp>
              <p:nvSpPr>
                <p:cNvPr id="2575" name="Google Shape;2575;p19"/>
                <p:cNvSpPr/>
                <p:nvPr/>
              </p:nvSpPr>
              <p:spPr>
                <a:xfrm>
                  <a:off x="5885211" y="2075782"/>
                  <a:ext cx="360140" cy="73818"/>
                </a:xfrm>
                <a:custGeom>
                  <a:avLst/>
                  <a:gdLst/>
                  <a:ahLst/>
                  <a:cxnLst/>
                  <a:rect l="l" t="t" r="r" b="b"/>
                  <a:pathLst>
                    <a:path w="360140" h="73818" extrusionOk="0">
                      <a:moveTo>
                        <a:pt x="0" y="0"/>
                      </a:moveTo>
                      <a:lnTo>
                        <a:pt x="360140" y="0"/>
                      </a:lnTo>
                      <a:lnTo>
                        <a:pt x="360140" y="73819"/>
                      </a:lnTo>
                      <a:lnTo>
                        <a:pt x="0" y="73819"/>
                      </a:lnTo>
                      <a:close/>
                    </a:path>
                  </a:pathLst>
                </a:custGeom>
                <a:solidFill>
                  <a:srgbClr val="000000"/>
                </a:solidFill>
                <a:ln>
                  <a:noFill/>
                </a:ln>
              </p:spPr>
              <p:txBody>
                <a:bodyPr spcFirstLastPara="1" wrap="square" lIns="51427" tIns="25706" rIns="51427" bIns="25706" anchor="ctr" anchorCtr="0">
                  <a:noAutofit/>
                </a:bodyPr>
                <a:lstStyle/>
                <a:p>
                  <a:endParaRPr sz="788"/>
                </a:p>
              </p:txBody>
            </p:sp>
          </p:grpSp>
          <p:grpSp>
            <p:nvGrpSpPr>
              <p:cNvPr id="2576" name="Google Shape;2576;p19"/>
              <p:cNvGrpSpPr/>
              <p:nvPr/>
            </p:nvGrpSpPr>
            <p:grpSpPr>
              <a:xfrm>
                <a:off x="6170008" y="1722214"/>
                <a:ext cx="474409" cy="1637442"/>
                <a:chOff x="6170008" y="1722214"/>
                <a:chExt cx="474409" cy="1637442"/>
              </a:xfrm>
            </p:grpSpPr>
            <p:grpSp>
              <p:nvGrpSpPr>
                <p:cNvPr id="2577" name="Google Shape;2577;p19"/>
                <p:cNvGrpSpPr/>
                <p:nvPr/>
              </p:nvGrpSpPr>
              <p:grpSpPr>
                <a:xfrm>
                  <a:off x="6170008" y="2373546"/>
                  <a:ext cx="288911" cy="986110"/>
                  <a:chOff x="6170008" y="2373546"/>
                  <a:chExt cx="288911" cy="986110"/>
                </a:xfrm>
              </p:grpSpPr>
              <p:sp>
                <p:nvSpPr>
                  <p:cNvPr id="2578" name="Google Shape;2578;p19"/>
                  <p:cNvSpPr/>
                  <p:nvPr/>
                </p:nvSpPr>
                <p:spPr>
                  <a:xfrm>
                    <a:off x="6170008" y="2590608"/>
                    <a:ext cx="257365" cy="769048"/>
                  </a:xfrm>
                  <a:custGeom>
                    <a:avLst/>
                    <a:gdLst/>
                    <a:ahLst/>
                    <a:cxnLst/>
                    <a:rect l="l" t="t" r="r" b="b"/>
                    <a:pathLst>
                      <a:path w="257365" h="769048" extrusionOk="0">
                        <a:moveTo>
                          <a:pt x="257365" y="16097"/>
                        </a:moveTo>
                        <a:lnTo>
                          <a:pt x="218408" y="309848"/>
                        </a:lnTo>
                        <a:lnTo>
                          <a:pt x="208217" y="386620"/>
                        </a:lnTo>
                        <a:lnTo>
                          <a:pt x="169355" y="680180"/>
                        </a:lnTo>
                        <a:lnTo>
                          <a:pt x="158210" y="764477"/>
                        </a:lnTo>
                        <a:cubicBezTo>
                          <a:pt x="155639" y="764572"/>
                          <a:pt x="152972" y="764667"/>
                          <a:pt x="150400" y="764762"/>
                        </a:cubicBezTo>
                        <a:cubicBezTo>
                          <a:pt x="119539" y="766286"/>
                          <a:pt x="88011" y="767334"/>
                          <a:pt x="56007" y="768096"/>
                        </a:cubicBezTo>
                        <a:cubicBezTo>
                          <a:pt x="37529" y="768572"/>
                          <a:pt x="18764" y="768858"/>
                          <a:pt x="0" y="769049"/>
                        </a:cubicBezTo>
                        <a:lnTo>
                          <a:pt x="56007" y="491871"/>
                        </a:lnTo>
                        <a:lnTo>
                          <a:pt x="78391" y="380810"/>
                        </a:lnTo>
                        <a:lnTo>
                          <a:pt x="94202" y="302895"/>
                        </a:lnTo>
                        <a:lnTo>
                          <a:pt x="155353" y="0"/>
                        </a:lnTo>
                        <a:lnTo>
                          <a:pt x="257365" y="16097"/>
                        </a:lnTo>
                        <a:close/>
                      </a:path>
                    </a:pathLst>
                  </a:custGeom>
                  <a:solidFill>
                    <a:srgbClr val="572B2A"/>
                  </a:solidFill>
                  <a:ln>
                    <a:noFill/>
                  </a:ln>
                </p:spPr>
                <p:txBody>
                  <a:bodyPr spcFirstLastPara="1" wrap="square" lIns="51427" tIns="25706" rIns="51427" bIns="25706" anchor="ctr" anchorCtr="0">
                    <a:noAutofit/>
                  </a:bodyPr>
                  <a:lstStyle/>
                  <a:p>
                    <a:endParaRPr sz="788"/>
                  </a:p>
                </p:txBody>
              </p:sp>
              <p:sp>
                <p:nvSpPr>
                  <p:cNvPr id="2579" name="Google Shape;2579;p19"/>
                  <p:cNvSpPr/>
                  <p:nvPr/>
                </p:nvSpPr>
                <p:spPr>
                  <a:xfrm rot="535229">
                    <a:off x="6341956" y="2380013"/>
                    <a:ext cx="100542" cy="219651"/>
                  </a:xfrm>
                  <a:custGeom>
                    <a:avLst/>
                    <a:gdLst/>
                    <a:ahLst/>
                    <a:cxnLst/>
                    <a:rect l="l" t="t" r="r" b="b"/>
                    <a:pathLst>
                      <a:path w="100583" h="219741" extrusionOk="0">
                        <a:moveTo>
                          <a:pt x="0" y="0"/>
                        </a:moveTo>
                        <a:lnTo>
                          <a:pt x="100584" y="0"/>
                        </a:lnTo>
                        <a:lnTo>
                          <a:pt x="100584" y="219742"/>
                        </a:lnTo>
                        <a:lnTo>
                          <a:pt x="0" y="219742"/>
                        </a:lnTo>
                        <a:close/>
                      </a:path>
                    </a:pathLst>
                  </a:custGeom>
                  <a:solidFill>
                    <a:srgbClr val="D0CECE"/>
                  </a:solidFill>
                  <a:ln>
                    <a:noFill/>
                  </a:ln>
                </p:spPr>
                <p:txBody>
                  <a:bodyPr spcFirstLastPara="1" wrap="square" lIns="51427" tIns="25706" rIns="51427" bIns="25706" anchor="ctr" anchorCtr="0">
                    <a:noAutofit/>
                  </a:bodyPr>
                  <a:lstStyle/>
                  <a:p>
                    <a:endParaRPr sz="788"/>
                  </a:p>
                </p:txBody>
              </p:sp>
            </p:grpSp>
            <p:grpSp>
              <p:nvGrpSpPr>
                <p:cNvPr id="2580" name="Google Shape;2580;p19"/>
                <p:cNvGrpSpPr/>
                <p:nvPr/>
              </p:nvGrpSpPr>
              <p:grpSpPr>
                <a:xfrm>
                  <a:off x="6245306" y="1722214"/>
                  <a:ext cx="399111" cy="682528"/>
                  <a:chOff x="6245306" y="1722214"/>
                  <a:chExt cx="399111" cy="682528"/>
                </a:xfrm>
              </p:grpSpPr>
              <p:sp>
                <p:nvSpPr>
                  <p:cNvPr id="2581" name="Google Shape;2581;p19"/>
                  <p:cNvSpPr/>
                  <p:nvPr/>
                </p:nvSpPr>
                <p:spPr>
                  <a:xfrm>
                    <a:off x="6245306" y="1722214"/>
                    <a:ext cx="399111" cy="682528"/>
                  </a:xfrm>
                  <a:custGeom>
                    <a:avLst/>
                    <a:gdLst/>
                    <a:ahLst/>
                    <a:cxnLst/>
                    <a:rect l="l" t="t" r="r" b="b"/>
                    <a:pathLst>
                      <a:path w="399111" h="682528" extrusionOk="0">
                        <a:moveTo>
                          <a:pt x="390475" y="546926"/>
                        </a:moveTo>
                        <a:cubicBezTo>
                          <a:pt x="386855" y="559689"/>
                          <a:pt x="381807" y="571595"/>
                          <a:pt x="375425" y="582739"/>
                        </a:cubicBezTo>
                        <a:cubicBezTo>
                          <a:pt x="318275" y="683704"/>
                          <a:pt x="157969" y="714089"/>
                          <a:pt x="63100" y="645890"/>
                        </a:cubicBezTo>
                        <a:cubicBezTo>
                          <a:pt x="20714" y="615315"/>
                          <a:pt x="-3956" y="561689"/>
                          <a:pt x="521" y="509683"/>
                        </a:cubicBezTo>
                        <a:cubicBezTo>
                          <a:pt x="4141" y="466439"/>
                          <a:pt x="25572" y="428244"/>
                          <a:pt x="49003" y="391097"/>
                        </a:cubicBezTo>
                        <a:cubicBezTo>
                          <a:pt x="58719" y="375761"/>
                          <a:pt x="68720" y="360712"/>
                          <a:pt x="77959" y="345472"/>
                        </a:cubicBezTo>
                        <a:cubicBezTo>
                          <a:pt x="141015" y="242126"/>
                          <a:pt x="174638" y="121063"/>
                          <a:pt x="173686" y="0"/>
                        </a:cubicBezTo>
                        <a:cubicBezTo>
                          <a:pt x="259030" y="97155"/>
                          <a:pt x="325705" y="210693"/>
                          <a:pt x="368853" y="332518"/>
                        </a:cubicBezTo>
                        <a:cubicBezTo>
                          <a:pt x="393237" y="401383"/>
                          <a:pt x="410191" y="476631"/>
                          <a:pt x="390475" y="546926"/>
                        </a:cubicBezTo>
                        <a:close/>
                      </a:path>
                    </a:pathLst>
                  </a:custGeom>
                  <a:solidFill>
                    <a:srgbClr val="D7B069"/>
                  </a:solidFill>
                  <a:ln>
                    <a:noFill/>
                  </a:ln>
                </p:spPr>
                <p:txBody>
                  <a:bodyPr spcFirstLastPara="1" wrap="square" lIns="51427" tIns="25706" rIns="51427" bIns="25706" anchor="ctr" anchorCtr="0">
                    <a:noAutofit/>
                  </a:bodyPr>
                  <a:lstStyle/>
                  <a:p>
                    <a:endParaRPr sz="788"/>
                  </a:p>
                </p:txBody>
              </p:sp>
              <p:sp>
                <p:nvSpPr>
                  <p:cNvPr id="2582" name="Google Shape;2582;p19"/>
                  <p:cNvSpPr/>
                  <p:nvPr/>
                </p:nvSpPr>
                <p:spPr>
                  <a:xfrm>
                    <a:off x="6294310" y="1722214"/>
                    <a:ext cx="350107" cy="583888"/>
                  </a:xfrm>
                  <a:custGeom>
                    <a:avLst/>
                    <a:gdLst/>
                    <a:ahLst/>
                    <a:cxnLst/>
                    <a:rect l="l" t="t" r="r" b="b"/>
                    <a:pathLst>
                      <a:path w="350107" h="583888" extrusionOk="0">
                        <a:moveTo>
                          <a:pt x="341471" y="546926"/>
                        </a:moveTo>
                        <a:cubicBezTo>
                          <a:pt x="337852" y="559689"/>
                          <a:pt x="332803" y="571595"/>
                          <a:pt x="326422" y="582739"/>
                        </a:cubicBezTo>
                        <a:cubicBezTo>
                          <a:pt x="315659" y="584835"/>
                          <a:pt x="304609" y="584168"/>
                          <a:pt x="294227" y="579882"/>
                        </a:cubicBezTo>
                        <a:cubicBezTo>
                          <a:pt x="267843" y="569024"/>
                          <a:pt x="253746" y="540258"/>
                          <a:pt x="245745" y="512921"/>
                        </a:cubicBezTo>
                        <a:cubicBezTo>
                          <a:pt x="237839" y="485585"/>
                          <a:pt x="233077" y="456152"/>
                          <a:pt x="215932" y="433292"/>
                        </a:cubicBezTo>
                        <a:cubicBezTo>
                          <a:pt x="151162" y="346996"/>
                          <a:pt x="122206" y="502920"/>
                          <a:pt x="52292" y="457105"/>
                        </a:cubicBezTo>
                        <a:cubicBezTo>
                          <a:pt x="34290" y="445389"/>
                          <a:pt x="15907" y="419957"/>
                          <a:pt x="0" y="391097"/>
                        </a:cubicBezTo>
                        <a:cubicBezTo>
                          <a:pt x="9715" y="375761"/>
                          <a:pt x="19717" y="360712"/>
                          <a:pt x="28956" y="345472"/>
                        </a:cubicBezTo>
                        <a:cubicBezTo>
                          <a:pt x="92011" y="242126"/>
                          <a:pt x="125635" y="121063"/>
                          <a:pt x="124682" y="0"/>
                        </a:cubicBezTo>
                        <a:cubicBezTo>
                          <a:pt x="210026" y="97155"/>
                          <a:pt x="276701" y="210693"/>
                          <a:pt x="319849" y="332518"/>
                        </a:cubicBezTo>
                        <a:cubicBezTo>
                          <a:pt x="344234" y="401383"/>
                          <a:pt x="361188" y="476631"/>
                          <a:pt x="341471" y="546926"/>
                        </a:cubicBezTo>
                        <a:close/>
                      </a:path>
                    </a:pathLst>
                  </a:custGeom>
                  <a:solidFill>
                    <a:schemeClr val="accent1"/>
                  </a:solidFill>
                  <a:ln>
                    <a:noFill/>
                  </a:ln>
                </p:spPr>
                <p:txBody>
                  <a:bodyPr spcFirstLastPara="1" wrap="square" lIns="51427" tIns="25706" rIns="51427" bIns="25706" anchor="ctr" anchorCtr="0">
                    <a:noAutofit/>
                  </a:bodyPr>
                  <a:lstStyle/>
                  <a:p>
                    <a:endParaRPr sz="788"/>
                  </a:p>
                </p:txBody>
              </p:sp>
            </p:grpSp>
          </p:grpSp>
          <p:grpSp>
            <p:nvGrpSpPr>
              <p:cNvPr id="2583" name="Google Shape;2583;p19"/>
              <p:cNvGrpSpPr/>
              <p:nvPr/>
            </p:nvGrpSpPr>
            <p:grpSpPr>
              <a:xfrm>
                <a:off x="6320408" y="2157776"/>
                <a:ext cx="771165" cy="1197594"/>
                <a:chOff x="6320408" y="2157776"/>
                <a:chExt cx="771165" cy="1197594"/>
              </a:xfrm>
            </p:grpSpPr>
            <p:sp>
              <p:nvSpPr>
                <p:cNvPr id="2584" name="Google Shape;2584;p19"/>
                <p:cNvSpPr/>
                <p:nvPr/>
              </p:nvSpPr>
              <p:spPr>
                <a:xfrm>
                  <a:off x="6320408" y="2673476"/>
                  <a:ext cx="659225" cy="681894"/>
                </a:xfrm>
                <a:custGeom>
                  <a:avLst/>
                  <a:gdLst/>
                  <a:ahLst/>
                  <a:cxnLst/>
                  <a:rect l="l" t="t" r="r" b="b"/>
                  <a:pathLst>
                    <a:path w="659225" h="681894" extrusionOk="0">
                      <a:moveTo>
                        <a:pt x="659225" y="113443"/>
                      </a:moveTo>
                      <a:lnTo>
                        <a:pt x="658082" y="118682"/>
                      </a:lnTo>
                      <a:lnTo>
                        <a:pt x="611791" y="325374"/>
                      </a:lnTo>
                      <a:lnTo>
                        <a:pt x="596741" y="392144"/>
                      </a:lnTo>
                      <a:lnTo>
                        <a:pt x="548926" y="605885"/>
                      </a:lnTo>
                      <a:cubicBezTo>
                        <a:pt x="419957" y="643414"/>
                        <a:pt x="228981" y="670941"/>
                        <a:pt x="7811" y="681609"/>
                      </a:cubicBezTo>
                      <a:cubicBezTo>
                        <a:pt x="5239" y="681704"/>
                        <a:pt x="2572" y="681800"/>
                        <a:pt x="0" y="681895"/>
                      </a:cubicBezTo>
                      <a:lnTo>
                        <a:pt x="18955" y="597313"/>
                      </a:lnTo>
                      <a:lnTo>
                        <a:pt x="84296" y="305467"/>
                      </a:lnTo>
                      <a:lnTo>
                        <a:pt x="101346" y="229648"/>
                      </a:lnTo>
                      <a:lnTo>
                        <a:pt x="151638" y="5144"/>
                      </a:lnTo>
                      <a:lnTo>
                        <a:pt x="152781" y="0"/>
                      </a:lnTo>
                      <a:lnTo>
                        <a:pt x="659225" y="113443"/>
                      </a:lnTo>
                      <a:close/>
                    </a:path>
                  </a:pathLst>
                </a:custGeom>
                <a:solidFill>
                  <a:schemeClr val="accent4"/>
                </a:solidFill>
                <a:ln>
                  <a:noFill/>
                </a:ln>
              </p:spPr>
              <p:txBody>
                <a:bodyPr spcFirstLastPara="1" wrap="square" lIns="51427" tIns="25706" rIns="51427" bIns="25706" anchor="ctr" anchorCtr="0">
                  <a:noAutofit/>
                </a:bodyPr>
                <a:lstStyle/>
                <a:p>
                  <a:endParaRPr sz="788"/>
                </a:p>
              </p:txBody>
            </p:sp>
            <p:sp>
              <p:nvSpPr>
                <p:cNvPr id="2585" name="Google Shape;2585;p19"/>
                <p:cNvSpPr/>
                <p:nvPr/>
              </p:nvSpPr>
              <p:spPr>
                <a:xfrm rot="754528">
                  <a:off x="6522869" y="2222465"/>
                  <a:ext cx="518480" cy="518479"/>
                </a:xfrm>
                <a:custGeom>
                  <a:avLst/>
                  <a:gdLst/>
                  <a:ahLst/>
                  <a:cxnLst/>
                  <a:rect l="l" t="t" r="r" b="b"/>
                  <a:pathLst>
                    <a:path w="519017" h="519016" extrusionOk="0">
                      <a:moveTo>
                        <a:pt x="146685" y="0"/>
                      </a:moveTo>
                      <a:lnTo>
                        <a:pt x="372332" y="0"/>
                      </a:lnTo>
                      <a:cubicBezTo>
                        <a:pt x="453295" y="0"/>
                        <a:pt x="519017" y="65722"/>
                        <a:pt x="519017" y="146685"/>
                      </a:cubicBezTo>
                      <a:lnTo>
                        <a:pt x="519017" y="519017"/>
                      </a:lnTo>
                      <a:lnTo>
                        <a:pt x="0" y="519017"/>
                      </a:lnTo>
                      <a:lnTo>
                        <a:pt x="0" y="146685"/>
                      </a:lnTo>
                      <a:cubicBezTo>
                        <a:pt x="0" y="65722"/>
                        <a:pt x="65722" y="0"/>
                        <a:pt x="146685" y="0"/>
                      </a:cubicBezTo>
                      <a:close/>
                    </a:path>
                  </a:pathLst>
                </a:custGeom>
                <a:solidFill>
                  <a:srgbClr val="2C2A28"/>
                </a:solidFill>
                <a:ln>
                  <a:noFill/>
                </a:ln>
              </p:spPr>
              <p:txBody>
                <a:bodyPr spcFirstLastPara="1" wrap="square" lIns="51427" tIns="25706" rIns="51427" bIns="25706" anchor="ctr" anchorCtr="0">
                  <a:noAutofit/>
                </a:bodyPr>
                <a:lstStyle/>
                <a:p>
                  <a:endParaRPr sz="788"/>
                </a:p>
              </p:txBody>
            </p:sp>
            <p:sp>
              <p:nvSpPr>
                <p:cNvPr id="2586" name="Google Shape;2586;p19"/>
                <p:cNvSpPr/>
                <p:nvPr/>
              </p:nvSpPr>
              <p:spPr>
                <a:xfrm rot="754528">
                  <a:off x="6713499" y="2169856"/>
                  <a:ext cx="165753" cy="497261"/>
                </a:xfrm>
                <a:custGeom>
                  <a:avLst/>
                  <a:gdLst/>
                  <a:ahLst/>
                  <a:cxnLst/>
                  <a:rect l="l" t="t" r="r" b="b"/>
                  <a:pathLst>
                    <a:path w="165925" h="497776" extrusionOk="0">
                      <a:moveTo>
                        <a:pt x="120872" y="0"/>
                      </a:moveTo>
                      <a:cubicBezTo>
                        <a:pt x="145754" y="0"/>
                        <a:pt x="165925" y="20171"/>
                        <a:pt x="165925" y="45053"/>
                      </a:cubicBezTo>
                      <a:lnTo>
                        <a:pt x="165925" y="452723"/>
                      </a:lnTo>
                      <a:cubicBezTo>
                        <a:pt x="165925" y="477605"/>
                        <a:pt x="145754" y="497776"/>
                        <a:pt x="120872" y="497776"/>
                      </a:cubicBezTo>
                      <a:lnTo>
                        <a:pt x="45053" y="497776"/>
                      </a:lnTo>
                      <a:cubicBezTo>
                        <a:pt x="20171" y="497776"/>
                        <a:pt x="0" y="477605"/>
                        <a:pt x="0" y="452723"/>
                      </a:cubicBezTo>
                      <a:lnTo>
                        <a:pt x="0" y="45053"/>
                      </a:lnTo>
                      <a:cubicBezTo>
                        <a:pt x="0" y="20171"/>
                        <a:pt x="20171" y="0"/>
                        <a:pt x="45053" y="0"/>
                      </a:cubicBezTo>
                      <a:close/>
                    </a:path>
                  </a:pathLst>
                </a:custGeom>
                <a:solidFill>
                  <a:schemeClr val="accent4"/>
                </a:solidFill>
                <a:ln>
                  <a:noFill/>
                </a:ln>
              </p:spPr>
              <p:txBody>
                <a:bodyPr spcFirstLastPara="1" wrap="square" lIns="51427" tIns="25706" rIns="51427" bIns="25706" anchor="ctr" anchorCtr="0">
                  <a:noAutofit/>
                </a:bodyPr>
                <a:lstStyle/>
                <a:p>
                  <a:endParaRPr sz="788"/>
                </a:p>
              </p:txBody>
            </p:sp>
          </p:grpSp>
        </p:grpSp>
      </p:grpSp>
      <p:grpSp>
        <p:nvGrpSpPr>
          <p:cNvPr id="2589" name="Google Shape;2589;p19"/>
          <p:cNvGrpSpPr/>
          <p:nvPr/>
        </p:nvGrpSpPr>
        <p:grpSpPr>
          <a:xfrm>
            <a:off x="1026234" y="7041213"/>
            <a:ext cx="727127" cy="756633"/>
            <a:chOff x="5631684" y="2960997"/>
            <a:chExt cx="918481" cy="955752"/>
          </a:xfrm>
        </p:grpSpPr>
        <p:sp>
          <p:nvSpPr>
            <p:cNvPr id="2590" name="Google Shape;2590;p19"/>
            <p:cNvSpPr/>
            <p:nvPr/>
          </p:nvSpPr>
          <p:spPr>
            <a:xfrm>
              <a:off x="5631684" y="2960997"/>
              <a:ext cx="918481" cy="955752"/>
            </a:xfrm>
            <a:custGeom>
              <a:avLst/>
              <a:gdLst/>
              <a:ahLst/>
              <a:cxnLst/>
              <a:rect l="l" t="t" r="r" b="b"/>
              <a:pathLst>
                <a:path w="918481" h="955752" extrusionOk="0">
                  <a:moveTo>
                    <a:pt x="239547" y="48"/>
                  </a:moveTo>
                  <a:cubicBezTo>
                    <a:pt x="285277" y="865"/>
                    <a:pt x="364304" y="12705"/>
                    <a:pt x="417882" y="77642"/>
                  </a:cubicBezTo>
                  <a:cubicBezTo>
                    <a:pt x="427931" y="89810"/>
                    <a:pt x="437503" y="104610"/>
                    <a:pt x="445613" y="120549"/>
                  </a:cubicBezTo>
                  <a:lnTo>
                    <a:pt x="462876" y="165858"/>
                  </a:lnTo>
                  <a:lnTo>
                    <a:pt x="467412" y="143841"/>
                  </a:lnTo>
                  <a:cubicBezTo>
                    <a:pt x="491987" y="78976"/>
                    <a:pt x="544374" y="47257"/>
                    <a:pt x="565615" y="36589"/>
                  </a:cubicBezTo>
                  <a:cubicBezTo>
                    <a:pt x="569140" y="34827"/>
                    <a:pt x="573045" y="34660"/>
                    <a:pt x="576510" y="35816"/>
                  </a:cubicBezTo>
                  <a:cubicBezTo>
                    <a:pt x="579974" y="36971"/>
                    <a:pt x="582998" y="39447"/>
                    <a:pt x="584760" y="42971"/>
                  </a:cubicBezTo>
                  <a:cubicBezTo>
                    <a:pt x="588285" y="50020"/>
                    <a:pt x="585427" y="58592"/>
                    <a:pt x="578379" y="62116"/>
                  </a:cubicBezTo>
                  <a:cubicBezTo>
                    <a:pt x="559995" y="71260"/>
                    <a:pt x="515133" y="98597"/>
                    <a:pt x="494082" y="154033"/>
                  </a:cubicBezTo>
                  <a:cubicBezTo>
                    <a:pt x="487129" y="172273"/>
                    <a:pt x="484176" y="189799"/>
                    <a:pt x="483486" y="205480"/>
                  </a:cubicBezTo>
                  <a:lnTo>
                    <a:pt x="484338" y="217046"/>
                  </a:lnTo>
                  <a:lnTo>
                    <a:pt x="496995" y="208926"/>
                  </a:lnTo>
                  <a:cubicBezTo>
                    <a:pt x="539934" y="185030"/>
                    <a:pt x="607478" y="160009"/>
                    <a:pt x="686487" y="175654"/>
                  </a:cubicBezTo>
                  <a:cubicBezTo>
                    <a:pt x="771546" y="192513"/>
                    <a:pt x="842983" y="252711"/>
                    <a:pt x="887560" y="345009"/>
                  </a:cubicBezTo>
                  <a:cubicBezTo>
                    <a:pt x="987001" y="550844"/>
                    <a:pt x="817837" y="773157"/>
                    <a:pt x="782881" y="815639"/>
                  </a:cubicBezTo>
                  <a:cubicBezTo>
                    <a:pt x="742209" y="865169"/>
                    <a:pt x="657627" y="968229"/>
                    <a:pt x="549518" y="952894"/>
                  </a:cubicBezTo>
                  <a:cubicBezTo>
                    <a:pt x="521419" y="948894"/>
                    <a:pt x="494368" y="937178"/>
                    <a:pt x="469222" y="918033"/>
                  </a:cubicBezTo>
                  <a:cubicBezTo>
                    <a:pt x="463698" y="913842"/>
                    <a:pt x="456268" y="913842"/>
                    <a:pt x="450744" y="918033"/>
                  </a:cubicBezTo>
                  <a:cubicBezTo>
                    <a:pt x="425121" y="937845"/>
                    <a:pt x="397594" y="950037"/>
                    <a:pt x="368924" y="954037"/>
                  </a:cubicBezTo>
                  <a:cubicBezTo>
                    <a:pt x="361590" y="955085"/>
                    <a:pt x="354351" y="955561"/>
                    <a:pt x="347207" y="955561"/>
                  </a:cubicBezTo>
                  <a:lnTo>
                    <a:pt x="347302" y="955752"/>
                  </a:lnTo>
                  <a:cubicBezTo>
                    <a:pt x="249671" y="955752"/>
                    <a:pt x="173566" y="863073"/>
                    <a:pt x="135561" y="816972"/>
                  </a:cubicBezTo>
                  <a:cubicBezTo>
                    <a:pt x="100605" y="774491"/>
                    <a:pt x="-68464" y="552082"/>
                    <a:pt x="30882" y="346247"/>
                  </a:cubicBezTo>
                  <a:cubicBezTo>
                    <a:pt x="64315" y="276952"/>
                    <a:pt x="112856" y="225821"/>
                    <a:pt x="170921" y="197474"/>
                  </a:cubicBezTo>
                  <a:lnTo>
                    <a:pt x="231484" y="177051"/>
                  </a:lnTo>
                  <a:lnTo>
                    <a:pt x="221953" y="165558"/>
                  </a:lnTo>
                  <a:cubicBezTo>
                    <a:pt x="186139" y="108313"/>
                    <a:pt x="189378" y="45638"/>
                    <a:pt x="194521" y="13349"/>
                  </a:cubicBezTo>
                  <a:cubicBezTo>
                    <a:pt x="195569" y="6967"/>
                    <a:pt x="200712" y="2109"/>
                    <a:pt x="207094" y="1347"/>
                  </a:cubicBezTo>
                  <a:cubicBezTo>
                    <a:pt x="212761" y="728"/>
                    <a:pt x="224304" y="-225"/>
                    <a:pt x="239547" y="48"/>
                  </a:cubicBezTo>
                  <a:close/>
                </a:path>
              </a:pathLst>
            </a:custGeom>
            <a:solidFill>
              <a:srgbClr val="FFFFFF"/>
            </a:solidFill>
            <a:ln w="152400" cap="rnd" cmpd="sng">
              <a:solidFill>
                <a:srgbClr val="FFFFFF"/>
              </a:solidFill>
              <a:prstDash val="solid"/>
              <a:round/>
              <a:headEnd type="none" w="sm" len="sm"/>
              <a:tailEnd type="none" w="sm" len="sm"/>
            </a:ln>
          </p:spPr>
          <p:txBody>
            <a:bodyPr spcFirstLastPara="1" wrap="square" lIns="51427" tIns="25706" rIns="51427" bIns="25706" anchor="ctr" anchorCtr="0">
              <a:noAutofit/>
            </a:bodyPr>
            <a:lstStyle/>
            <a:p>
              <a:endParaRPr sz="788"/>
            </a:p>
          </p:txBody>
        </p:sp>
        <p:grpSp>
          <p:nvGrpSpPr>
            <p:cNvPr id="2591" name="Google Shape;2591;p19"/>
            <p:cNvGrpSpPr/>
            <p:nvPr/>
          </p:nvGrpSpPr>
          <p:grpSpPr>
            <a:xfrm>
              <a:off x="5642106" y="2975433"/>
              <a:ext cx="889535" cy="927072"/>
              <a:chOff x="5648498" y="2967076"/>
              <a:chExt cx="889535" cy="927072"/>
            </a:xfrm>
          </p:grpSpPr>
          <p:sp>
            <p:nvSpPr>
              <p:cNvPr id="2592" name="Google Shape;2592;p19"/>
              <p:cNvSpPr/>
              <p:nvPr/>
            </p:nvSpPr>
            <p:spPr>
              <a:xfrm>
                <a:off x="5648498" y="3137816"/>
                <a:ext cx="889535" cy="756332"/>
              </a:xfrm>
              <a:custGeom>
                <a:avLst/>
                <a:gdLst/>
                <a:ahLst/>
                <a:cxnLst/>
                <a:rect l="l" t="t" r="r" b="b"/>
                <a:pathLst>
                  <a:path w="889535" h="756332" extrusionOk="0">
                    <a:moveTo>
                      <a:pt x="860220" y="166120"/>
                    </a:moveTo>
                    <a:cubicBezTo>
                      <a:pt x="849075" y="142974"/>
                      <a:pt x="794116" y="29341"/>
                      <a:pt x="669243" y="4576"/>
                    </a:cubicBezTo>
                    <a:cubicBezTo>
                      <a:pt x="553515" y="-18379"/>
                      <a:pt x="463122" y="51915"/>
                      <a:pt x="448930" y="63345"/>
                    </a:cubicBezTo>
                    <a:cubicBezTo>
                      <a:pt x="448930" y="63345"/>
                      <a:pt x="335964" y="-17141"/>
                      <a:pt x="220330" y="5814"/>
                    </a:cubicBezTo>
                    <a:cubicBezTo>
                      <a:pt x="95457" y="30579"/>
                      <a:pt x="40498" y="144308"/>
                      <a:pt x="29354" y="167358"/>
                    </a:cubicBezTo>
                    <a:cubicBezTo>
                      <a:pt x="-69135" y="371193"/>
                      <a:pt x="109935" y="595602"/>
                      <a:pt x="132224" y="622748"/>
                    </a:cubicBezTo>
                    <a:cubicBezTo>
                      <a:pt x="171086" y="670088"/>
                      <a:pt x="252525" y="769148"/>
                      <a:pt x="352537" y="754955"/>
                    </a:cubicBezTo>
                    <a:cubicBezTo>
                      <a:pt x="383017" y="750669"/>
                      <a:pt x="408163" y="736763"/>
                      <a:pt x="427594" y="721808"/>
                    </a:cubicBezTo>
                    <a:cubicBezTo>
                      <a:pt x="438167" y="713617"/>
                      <a:pt x="452740" y="713522"/>
                      <a:pt x="463408" y="721713"/>
                    </a:cubicBezTo>
                    <a:cubicBezTo>
                      <a:pt x="482649" y="736382"/>
                      <a:pt x="507223" y="749621"/>
                      <a:pt x="537036" y="753812"/>
                    </a:cubicBezTo>
                    <a:cubicBezTo>
                      <a:pt x="637144" y="768005"/>
                      <a:pt x="718488" y="668945"/>
                      <a:pt x="757350" y="621605"/>
                    </a:cubicBezTo>
                    <a:cubicBezTo>
                      <a:pt x="779638" y="594459"/>
                      <a:pt x="958613" y="370050"/>
                      <a:pt x="860220" y="166215"/>
                    </a:cubicBezTo>
                    <a:close/>
                  </a:path>
                </a:pathLst>
              </a:custGeom>
              <a:solidFill>
                <a:srgbClr val="B4251D"/>
              </a:solidFill>
              <a:ln>
                <a:noFill/>
              </a:ln>
            </p:spPr>
            <p:txBody>
              <a:bodyPr spcFirstLastPara="1" wrap="square" lIns="51427" tIns="25706" rIns="51427" bIns="25706" anchor="ctr" anchorCtr="0">
                <a:noAutofit/>
              </a:bodyPr>
              <a:lstStyle/>
              <a:p>
                <a:endParaRPr sz="788"/>
              </a:p>
            </p:txBody>
          </p:sp>
          <p:sp>
            <p:nvSpPr>
              <p:cNvPr id="2593" name="Google Shape;2593;p19"/>
              <p:cNvSpPr/>
              <p:nvPr/>
            </p:nvSpPr>
            <p:spPr>
              <a:xfrm>
                <a:off x="5839617" y="2967076"/>
                <a:ext cx="249516" cy="242919"/>
              </a:xfrm>
              <a:custGeom>
                <a:avLst/>
                <a:gdLst/>
                <a:ahLst/>
                <a:cxnLst/>
                <a:rect l="l" t="t" r="r" b="b"/>
                <a:pathLst>
                  <a:path w="249516" h="242919" extrusionOk="0">
                    <a:moveTo>
                      <a:pt x="236856" y="229990"/>
                    </a:moveTo>
                    <a:cubicBezTo>
                      <a:pt x="265907" y="201510"/>
                      <a:pt x="241142" y="120643"/>
                      <a:pt x="201232" y="72351"/>
                    </a:cubicBezTo>
                    <a:cubicBezTo>
                      <a:pt x="132462" y="-10897"/>
                      <a:pt x="16161" y="-229"/>
                      <a:pt x="3017" y="1200"/>
                    </a:cubicBezTo>
                    <a:cubicBezTo>
                      <a:pt x="-698" y="24536"/>
                      <a:pt x="-7270" y="86448"/>
                      <a:pt x="28449" y="143598"/>
                    </a:cubicBezTo>
                    <a:cubicBezTo>
                      <a:pt x="80741" y="227228"/>
                      <a:pt x="201518" y="264756"/>
                      <a:pt x="236856" y="229990"/>
                    </a:cubicBezTo>
                    <a:close/>
                  </a:path>
                </a:pathLst>
              </a:custGeom>
              <a:solidFill>
                <a:srgbClr val="498D23"/>
              </a:solidFill>
              <a:ln>
                <a:noFill/>
              </a:ln>
            </p:spPr>
            <p:txBody>
              <a:bodyPr spcFirstLastPara="1" wrap="square" lIns="51427" tIns="25706" rIns="51427" bIns="25706" anchor="ctr" anchorCtr="0">
                <a:noAutofit/>
              </a:bodyPr>
              <a:lstStyle/>
              <a:p>
                <a:endParaRPr sz="788"/>
              </a:p>
            </p:txBody>
          </p:sp>
          <p:sp>
            <p:nvSpPr>
              <p:cNvPr id="2594" name="Google Shape;2594;p19"/>
              <p:cNvSpPr/>
              <p:nvPr/>
            </p:nvSpPr>
            <p:spPr>
              <a:xfrm>
                <a:off x="5726082" y="3239374"/>
                <a:ext cx="134917" cy="234297"/>
              </a:xfrm>
              <a:custGeom>
                <a:avLst/>
                <a:gdLst/>
                <a:ahLst/>
                <a:cxnLst/>
                <a:rect l="l" t="t" r="r" b="b"/>
                <a:pathLst>
                  <a:path w="134917" h="234297" extrusionOk="0">
                    <a:moveTo>
                      <a:pt x="17778" y="234298"/>
                    </a:moveTo>
                    <a:cubicBezTo>
                      <a:pt x="11110" y="234298"/>
                      <a:pt x="5109" y="229630"/>
                      <a:pt x="3776" y="222772"/>
                    </a:cubicBezTo>
                    <a:cubicBezTo>
                      <a:pt x="-1082" y="198103"/>
                      <a:pt x="-5559" y="148858"/>
                      <a:pt x="19587" y="96280"/>
                    </a:cubicBezTo>
                    <a:cubicBezTo>
                      <a:pt x="46257" y="40559"/>
                      <a:pt x="90453" y="12937"/>
                      <a:pt x="114456" y="1411"/>
                    </a:cubicBezTo>
                    <a:cubicBezTo>
                      <a:pt x="121600" y="-2018"/>
                      <a:pt x="130077" y="1030"/>
                      <a:pt x="133506" y="8079"/>
                    </a:cubicBezTo>
                    <a:cubicBezTo>
                      <a:pt x="136935" y="15223"/>
                      <a:pt x="133887" y="23700"/>
                      <a:pt x="126839" y="27129"/>
                    </a:cubicBezTo>
                    <a:cubicBezTo>
                      <a:pt x="106265" y="37035"/>
                      <a:pt x="68260" y="60752"/>
                      <a:pt x="45400" y="108568"/>
                    </a:cubicBezTo>
                    <a:cubicBezTo>
                      <a:pt x="23778" y="153716"/>
                      <a:pt x="27588" y="196007"/>
                      <a:pt x="31875" y="217153"/>
                    </a:cubicBezTo>
                    <a:cubicBezTo>
                      <a:pt x="33399" y="224868"/>
                      <a:pt x="28350" y="232393"/>
                      <a:pt x="20635" y="233917"/>
                    </a:cubicBezTo>
                    <a:cubicBezTo>
                      <a:pt x="19683" y="234107"/>
                      <a:pt x="18730" y="234202"/>
                      <a:pt x="17873" y="234202"/>
                    </a:cubicBezTo>
                    <a:close/>
                  </a:path>
                </a:pathLst>
              </a:custGeom>
              <a:solidFill>
                <a:srgbClr val="FFFFFF"/>
              </a:solidFill>
              <a:ln>
                <a:noFill/>
              </a:ln>
            </p:spPr>
            <p:txBody>
              <a:bodyPr spcFirstLastPara="1" wrap="square" lIns="51427" tIns="25706" rIns="51427" bIns="25706" anchor="ctr" anchorCtr="0">
                <a:noAutofit/>
              </a:bodyPr>
              <a:lstStyle/>
              <a:p>
                <a:endParaRPr sz="788"/>
              </a:p>
            </p:txBody>
          </p:sp>
          <p:sp>
            <p:nvSpPr>
              <p:cNvPr id="2595" name="Google Shape;2595;p19"/>
              <p:cNvSpPr/>
              <p:nvPr/>
            </p:nvSpPr>
            <p:spPr>
              <a:xfrm>
                <a:off x="6072063" y="2979338"/>
                <a:ext cx="131457" cy="227823"/>
              </a:xfrm>
              <a:custGeom>
                <a:avLst/>
                <a:gdLst/>
                <a:ahLst/>
                <a:cxnLst/>
                <a:rect l="l" t="t" r="r" b="b"/>
                <a:pathLst>
                  <a:path w="131457" h="227823" extrusionOk="0">
                    <a:moveTo>
                      <a:pt x="17649" y="227728"/>
                    </a:moveTo>
                    <a:cubicBezTo>
                      <a:pt x="10981" y="227728"/>
                      <a:pt x="4980" y="222966"/>
                      <a:pt x="3647" y="216108"/>
                    </a:cubicBezTo>
                    <a:cubicBezTo>
                      <a:pt x="-1211" y="190771"/>
                      <a:pt x="-3687" y="151528"/>
                      <a:pt x="12600" y="108761"/>
                    </a:cubicBezTo>
                    <a:cubicBezTo>
                      <a:pt x="37175" y="43896"/>
                      <a:pt x="89562" y="12177"/>
                      <a:pt x="110803" y="1509"/>
                    </a:cubicBezTo>
                    <a:cubicBezTo>
                      <a:pt x="117852" y="-2015"/>
                      <a:pt x="126424" y="843"/>
                      <a:pt x="129948" y="7891"/>
                    </a:cubicBezTo>
                    <a:cubicBezTo>
                      <a:pt x="133473" y="14940"/>
                      <a:pt x="130615" y="23512"/>
                      <a:pt x="123567" y="27036"/>
                    </a:cubicBezTo>
                    <a:cubicBezTo>
                      <a:pt x="105183" y="36180"/>
                      <a:pt x="60321" y="63517"/>
                      <a:pt x="39270" y="118953"/>
                    </a:cubicBezTo>
                    <a:cubicBezTo>
                      <a:pt x="25364" y="155433"/>
                      <a:pt x="27459" y="189057"/>
                      <a:pt x="31650" y="210774"/>
                    </a:cubicBezTo>
                    <a:cubicBezTo>
                      <a:pt x="33174" y="218489"/>
                      <a:pt x="28031" y="226014"/>
                      <a:pt x="20316" y="227538"/>
                    </a:cubicBezTo>
                    <a:cubicBezTo>
                      <a:pt x="19363" y="227728"/>
                      <a:pt x="18506" y="227823"/>
                      <a:pt x="17553" y="227823"/>
                    </a:cubicBezTo>
                    <a:close/>
                  </a:path>
                </a:pathLst>
              </a:custGeom>
              <a:solidFill>
                <a:srgbClr val="4A2C2A"/>
              </a:solidFill>
              <a:ln>
                <a:noFill/>
              </a:ln>
            </p:spPr>
            <p:txBody>
              <a:bodyPr spcFirstLastPara="1" wrap="square" lIns="51427" tIns="25706" rIns="51427" bIns="25706" anchor="ctr" anchorCtr="0">
                <a:noAutofit/>
              </a:bodyPr>
              <a:lstStyle/>
              <a:p>
                <a:endParaRPr sz="788"/>
              </a:p>
            </p:txBody>
          </p:sp>
        </p:grpSp>
      </p:grpSp>
      <p:grpSp>
        <p:nvGrpSpPr>
          <p:cNvPr id="2602" name="Google Shape;2602;p19"/>
          <p:cNvGrpSpPr/>
          <p:nvPr/>
        </p:nvGrpSpPr>
        <p:grpSpPr>
          <a:xfrm>
            <a:off x="316181" y="4167187"/>
            <a:ext cx="710054" cy="1696073"/>
            <a:chOff x="562100" y="0"/>
            <a:chExt cx="1262318" cy="3015240"/>
          </a:xfrm>
        </p:grpSpPr>
        <p:sp>
          <p:nvSpPr>
            <p:cNvPr id="2603" name="Google Shape;2603;p19"/>
            <p:cNvSpPr/>
            <p:nvPr/>
          </p:nvSpPr>
          <p:spPr>
            <a:xfrm>
              <a:off x="562100" y="0"/>
              <a:ext cx="1255889" cy="3011261"/>
            </a:xfrm>
            <a:custGeom>
              <a:avLst/>
              <a:gdLst/>
              <a:ahLst/>
              <a:cxnLst/>
              <a:rect l="l" t="t" r="r" b="b"/>
              <a:pathLst>
                <a:path w="906779" h="1858803" extrusionOk="0">
                  <a:moveTo>
                    <a:pt x="906780" y="1858804"/>
                  </a:moveTo>
                  <a:lnTo>
                    <a:pt x="453390" y="1382173"/>
                  </a:lnTo>
                  <a:lnTo>
                    <a:pt x="0" y="1858804"/>
                  </a:lnTo>
                  <a:lnTo>
                    <a:pt x="0" y="0"/>
                  </a:lnTo>
                  <a:lnTo>
                    <a:pt x="906780" y="0"/>
                  </a:lnTo>
                  <a:lnTo>
                    <a:pt x="906780" y="1858804"/>
                  </a:lnTo>
                  <a:close/>
                </a:path>
              </a:pathLst>
            </a:custGeom>
            <a:solidFill>
              <a:schemeClr val="accent1"/>
            </a:solidFill>
            <a:ln>
              <a:noFill/>
            </a:ln>
            <a:effectLst>
              <a:outerShdw blurRad="50800" dist="38100" dir="2700000" algn="tl" rotWithShape="0">
                <a:srgbClr val="000000">
                  <a:alpha val="40000"/>
                </a:srgbClr>
              </a:outerShdw>
            </a:effectLst>
          </p:spPr>
          <p:txBody>
            <a:bodyPr spcFirstLastPara="1" wrap="square" lIns="51427" tIns="25706" rIns="51427" bIns="25706" anchor="ctr" anchorCtr="0">
              <a:noAutofit/>
            </a:bodyPr>
            <a:lstStyle/>
            <a:p>
              <a:pPr algn="ctr"/>
              <a:endParaRPr sz="1013">
                <a:solidFill>
                  <a:srgbClr val="FFFFFF"/>
                </a:solidFill>
                <a:latin typeface="Calibri"/>
                <a:ea typeface="Calibri"/>
                <a:cs typeface="Calibri"/>
                <a:sym typeface="Calibri"/>
              </a:endParaRPr>
            </a:p>
          </p:txBody>
        </p:sp>
        <p:sp>
          <p:nvSpPr>
            <p:cNvPr id="2604" name="Google Shape;2604;p19"/>
            <p:cNvSpPr/>
            <p:nvPr/>
          </p:nvSpPr>
          <p:spPr>
            <a:xfrm>
              <a:off x="624189" y="87688"/>
              <a:ext cx="1142542" cy="2718499"/>
            </a:xfrm>
            <a:custGeom>
              <a:avLst/>
              <a:gdLst/>
              <a:ahLst/>
              <a:cxnLst/>
              <a:rect l="l" t="t" r="r" b="b"/>
              <a:pathLst>
                <a:path w="906779" h="1858803" extrusionOk="0">
                  <a:moveTo>
                    <a:pt x="906780" y="1858804"/>
                  </a:moveTo>
                  <a:lnTo>
                    <a:pt x="453390" y="1382173"/>
                  </a:lnTo>
                  <a:lnTo>
                    <a:pt x="0" y="1858804"/>
                  </a:lnTo>
                  <a:lnTo>
                    <a:pt x="0" y="0"/>
                  </a:lnTo>
                  <a:lnTo>
                    <a:pt x="906780" y="0"/>
                  </a:lnTo>
                  <a:lnTo>
                    <a:pt x="906780" y="1858804"/>
                  </a:lnTo>
                  <a:close/>
                </a:path>
              </a:pathLst>
            </a:custGeom>
            <a:noFill/>
            <a:ln w="19050" cap="flat" cmpd="sng">
              <a:solidFill>
                <a:srgbClr val="F2F2F2"/>
              </a:solidFill>
              <a:prstDash val="dash"/>
              <a:miter lim="800000"/>
              <a:headEnd type="none" w="sm" len="sm"/>
              <a:tailEnd type="none" w="sm" len="sm"/>
            </a:ln>
            <a:effectLst>
              <a:outerShdw blurRad="50800" dist="12700" dir="5400000" algn="t" rotWithShape="0">
                <a:srgbClr val="000000">
                  <a:alpha val="40000"/>
                </a:srgbClr>
              </a:outerShdw>
            </a:effectLst>
          </p:spPr>
          <p:txBody>
            <a:bodyPr spcFirstLastPara="1" wrap="square" lIns="51427" tIns="25706" rIns="51427" bIns="25706" anchor="ctr" anchorCtr="0">
              <a:noAutofit/>
            </a:bodyPr>
            <a:lstStyle/>
            <a:p>
              <a:pPr algn="ctr"/>
              <a:endParaRPr sz="1013">
                <a:solidFill>
                  <a:srgbClr val="FFFFFF"/>
                </a:solidFill>
                <a:latin typeface="Calibri"/>
                <a:ea typeface="Calibri"/>
                <a:cs typeface="Calibri"/>
                <a:sym typeface="Calibri"/>
              </a:endParaRPr>
            </a:p>
          </p:txBody>
        </p:sp>
        <p:grpSp>
          <p:nvGrpSpPr>
            <p:cNvPr id="2605" name="Google Shape;2605;p19"/>
            <p:cNvGrpSpPr/>
            <p:nvPr/>
          </p:nvGrpSpPr>
          <p:grpSpPr>
            <a:xfrm>
              <a:off x="568745" y="47"/>
              <a:ext cx="1255672" cy="3015192"/>
              <a:chOff x="-3239482" y="1459747"/>
              <a:chExt cx="1883414" cy="3784602"/>
            </a:xfrm>
          </p:grpSpPr>
          <p:sp>
            <p:nvSpPr>
              <p:cNvPr id="2606" name="Google Shape;2606;p19"/>
              <p:cNvSpPr/>
              <p:nvPr/>
            </p:nvSpPr>
            <p:spPr>
              <a:xfrm>
                <a:off x="-3239482" y="1459747"/>
                <a:ext cx="1883414" cy="117501"/>
              </a:xfrm>
              <a:custGeom>
                <a:avLst/>
                <a:gdLst/>
                <a:ahLst/>
                <a:cxnLst/>
                <a:rect l="l" t="t" r="r" b="b"/>
                <a:pathLst>
                  <a:path w="1883414" h="117501" extrusionOk="0">
                    <a:moveTo>
                      <a:pt x="0" y="0"/>
                    </a:moveTo>
                    <a:lnTo>
                      <a:pt x="1883414" y="0"/>
                    </a:lnTo>
                    <a:lnTo>
                      <a:pt x="1883414" y="117501"/>
                    </a:lnTo>
                    <a:lnTo>
                      <a:pt x="0" y="117501"/>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07" name="Google Shape;2607;p19"/>
              <p:cNvSpPr/>
              <p:nvPr/>
            </p:nvSpPr>
            <p:spPr>
              <a:xfrm>
                <a:off x="-3239482" y="1622201"/>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08" name="Google Shape;2608;p19"/>
              <p:cNvSpPr/>
              <p:nvPr/>
            </p:nvSpPr>
            <p:spPr>
              <a:xfrm>
                <a:off x="-3239482" y="1801845"/>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09" name="Google Shape;2609;p19"/>
              <p:cNvSpPr/>
              <p:nvPr/>
            </p:nvSpPr>
            <p:spPr>
              <a:xfrm>
                <a:off x="-3239482" y="1981489"/>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10" name="Google Shape;2610;p19"/>
              <p:cNvSpPr/>
              <p:nvPr/>
            </p:nvSpPr>
            <p:spPr>
              <a:xfrm>
                <a:off x="-3239482" y="2161133"/>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11" name="Google Shape;2611;p19"/>
              <p:cNvSpPr/>
              <p:nvPr/>
            </p:nvSpPr>
            <p:spPr>
              <a:xfrm>
                <a:off x="-3239482" y="2340777"/>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12" name="Google Shape;2612;p19"/>
              <p:cNvSpPr/>
              <p:nvPr/>
            </p:nvSpPr>
            <p:spPr>
              <a:xfrm>
                <a:off x="-3239482" y="2520421"/>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13" name="Google Shape;2613;p19"/>
              <p:cNvSpPr/>
              <p:nvPr/>
            </p:nvSpPr>
            <p:spPr>
              <a:xfrm>
                <a:off x="-3239482" y="2700065"/>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14" name="Google Shape;2614;p19"/>
              <p:cNvSpPr/>
              <p:nvPr/>
            </p:nvSpPr>
            <p:spPr>
              <a:xfrm>
                <a:off x="-3239482" y="2879709"/>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15" name="Google Shape;2615;p19"/>
              <p:cNvSpPr/>
              <p:nvPr/>
            </p:nvSpPr>
            <p:spPr>
              <a:xfrm>
                <a:off x="-3239482" y="3059353"/>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16" name="Google Shape;2616;p19"/>
              <p:cNvSpPr/>
              <p:nvPr/>
            </p:nvSpPr>
            <p:spPr>
              <a:xfrm>
                <a:off x="-3239482" y="3238997"/>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17" name="Google Shape;2617;p19"/>
              <p:cNvSpPr/>
              <p:nvPr/>
            </p:nvSpPr>
            <p:spPr>
              <a:xfrm>
                <a:off x="-3239482" y="3418641"/>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18" name="Google Shape;2618;p19"/>
              <p:cNvSpPr/>
              <p:nvPr/>
            </p:nvSpPr>
            <p:spPr>
              <a:xfrm>
                <a:off x="-3239482" y="3598285"/>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19" name="Google Shape;2619;p19"/>
              <p:cNvSpPr/>
              <p:nvPr/>
            </p:nvSpPr>
            <p:spPr>
              <a:xfrm>
                <a:off x="-3239482" y="3777929"/>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20" name="Google Shape;2620;p19"/>
              <p:cNvSpPr/>
              <p:nvPr/>
            </p:nvSpPr>
            <p:spPr>
              <a:xfrm>
                <a:off x="-3239482" y="3957573"/>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21" name="Google Shape;2621;p19"/>
              <p:cNvSpPr/>
              <p:nvPr/>
            </p:nvSpPr>
            <p:spPr>
              <a:xfrm>
                <a:off x="-3239482" y="4137217"/>
                <a:ext cx="1883414" cy="134690"/>
              </a:xfrm>
              <a:custGeom>
                <a:avLst/>
                <a:gdLst/>
                <a:ahLst/>
                <a:cxnLst/>
                <a:rect l="l" t="t" r="r" b="b"/>
                <a:pathLst>
                  <a:path w="1883414" h="134690" extrusionOk="0">
                    <a:moveTo>
                      <a:pt x="0" y="0"/>
                    </a:moveTo>
                    <a:lnTo>
                      <a:pt x="1883414" y="0"/>
                    </a:lnTo>
                    <a:lnTo>
                      <a:pt x="188341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22" name="Google Shape;2622;p19"/>
              <p:cNvSpPr/>
              <p:nvPr/>
            </p:nvSpPr>
            <p:spPr>
              <a:xfrm>
                <a:off x="-3239482" y="4316861"/>
                <a:ext cx="900026" cy="134690"/>
              </a:xfrm>
              <a:custGeom>
                <a:avLst/>
                <a:gdLst/>
                <a:ahLst/>
                <a:cxnLst/>
                <a:rect l="l" t="t" r="r" b="b"/>
                <a:pathLst>
                  <a:path w="900026" h="134690" extrusionOk="0">
                    <a:moveTo>
                      <a:pt x="0" y="0"/>
                    </a:moveTo>
                    <a:lnTo>
                      <a:pt x="900026" y="0"/>
                    </a:lnTo>
                    <a:lnTo>
                      <a:pt x="7693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23" name="Google Shape;2623;p19"/>
              <p:cNvSpPr/>
              <p:nvPr/>
            </p:nvSpPr>
            <p:spPr>
              <a:xfrm>
                <a:off x="-2256092" y="4316861"/>
                <a:ext cx="900024" cy="134690"/>
              </a:xfrm>
              <a:custGeom>
                <a:avLst/>
                <a:gdLst/>
                <a:ahLst/>
                <a:cxnLst/>
                <a:rect l="l" t="t" r="r" b="b"/>
                <a:pathLst>
                  <a:path w="900024" h="134690" extrusionOk="0">
                    <a:moveTo>
                      <a:pt x="0" y="0"/>
                    </a:moveTo>
                    <a:lnTo>
                      <a:pt x="900024" y="0"/>
                    </a:lnTo>
                    <a:lnTo>
                      <a:pt x="900024"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24" name="Google Shape;2624;p19"/>
              <p:cNvSpPr/>
              <p:nvPr/>
            </p:nvSpPr>
            <p:spPr>
              <a:xfrm>
                <a:off x="-3239482" y="4496505"/>
                <a:ext cx="725702" cy="134690"/>
              </a:xfrm>
              <a:custGeom>
                <a:avLst/>
                <a:gdLst/>
                <a:ahLst/>
                <a:cxnLst/>
                <a:rect l="l" t="t" r="r" b="b"/>
                <a:pathLst>
                  <a:path w="725702" h="134690" extrusionOk="0">
                    <a:moveTo>
                      <a:pt x="0" y="0"/>
                    </a:moveTo>
                    <a:lnTo>
                      <a:pt x="725702" y="0"/>
                    </a:lnTo>
                    <a:lnTo>
                      <a:pt x="595000"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25" name="Google Shape;2625;p19"/>
              <p:cNvSpPr/>
              <p:nvPr/>
            </p:nvSpPr>
            <p:spPr>
              <a:xfrm>
                <a:off x="-2081768" y="4496505"/>
                <a:ext cx="725700" cy="134690"/>
              </a:xfrm>
              <a:custGeom>
                <a:avLst/>
                <a:gdLst/>
                <a:ahLst/>
                <a:cxnLst/>
                <a:rect l="l" t="t" r="r" b="b"/>
                <a:pathLst>
                  <a:path w="725700" h="134690" extrusionOk="0">
                    <a:moveTo>
                      <a:pt x="0" y="0"/>
                    </a:moveTo>
                    <a:lnTo>
                      <a:pt x="725700" y="0"/>
                    </a:lnTo>
                    <a:lnTo>
                      <a:pt x="72570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26" name="Google Shape;2626;p19"/>
              <p:cNvSpPr/>
              <p:nvPr/>
            </p:nvSpPr>
            <p:spPr>
              <a:xfrm>
                <a:off x="-3239482" y="4676149"/>
                <a:ext cx="551376" cy="134690"/>
              </a:xfrm>
              <a:custGeom>
                <a:avLst/>
                <a:gdLst/>
                <a:ahLst/>
                <a:cxnLst/>
                <a:rect l="l" t="t" r="r" b="b"/>
                <a:pathLst>
                  <a:path w="551376" h="134690" extrusionOk="0">
                    <a:moveTo>
                      <a:pt x="0" y="0"/>
                    </a:moveTo>
                    <a:lnTo>
                      <a:pt x="551376" y="0"/>
                    </a:lnTo>
                    <a:lnTo>
                      <a:pt x="42067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27" name="Google Shape;2627;p19"/>
              <p:cNvSpPr/>
              <p:nvPr/>
            </p:nvSpPr>
            <p:spPr>
              <a:xfrm>
                <a:off x="-1907444" y="4676149"/>
                <a:ext cx="551376" cy="134690"/>
              </a:xfrm>
              <a:custGeom>
                <a:avLst/>
                <a:gdLst/>
                <a:ahLst/>
                <a:cxnLst/>
                <a:rect l="l" t="t" r="r" b="b"/>
                <a:pathLst>
                  <a:path w="551376" h="134690" extrusionOk="0">
                    <a:moveTo>
                      <a:pt x="0" y="0"/>
                    </a:moveTo>
                    <a:lnTo>
                      <a:pt x="551376" y="0"/>
                    </a:lnTo>
                    <a:lnTo>
                      <a:pt x="55137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28" name="Google Shape;2628;p19"/>
              <p:cNvSpPr/>
              <p:nvPr/>
            </p:nvSpPr>
            <p:spPr>
              <a:xfrm>
                <a:off x="-3239482" y="4855793"/>
                <a:ext cx="377050" cy="134690"/>
              </a:xfrm>
              <a:custGeom>
                <a:avLst/>
                <a:gdLst/>
                <a:ahLst/>
                <a:cxnLst/>
                <a:rect l="l" t="t" r="r" b="b"/>
                <a:pathLst>
                  <a:path w="377050" h="134690" extrusionOk="0">
                    <a:moveTo>
                      <a:pt x="0" y="0"/>
                    </a:moveTo>
                    <a:lnTo>
                      <a:pt x="377050" y="0"/>
                    </a:lnTo>
                    <a:lnTo>
                      <a:pt x="246348"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29" name="Google Shape;2629;p19"/>
              <p:cNvSpPr/>
              <p:nvPr/>
            </p:nvSpPr>
            <p:spPr>
              <a:xfrm>
                <a:off x="-1733118" y="4855793"/>
                <a:ext cx="377050" cy="134690"/>
              </a:xfrm>
              <a:custGeom>
                <a:avLst/>
                <a:gdLst/>
                <a:ahLst/>
                <a:cxnLst/>
                <a:rect l="l" t="t" r="r" b="b"/>
                <a:pathLst>
                  <a:path w="377050" h="134690" extrusionOk="0">
                    <a:moveTo>
                      <a:pt x="0" y="0"/>
                    </a:moveTo>
                    <a:lnTo>
                      <a:pt x="377050" y="0"/>
                    </a:lnTo>
                    <a:lnTo>
                      <a:pt x="377050"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30" name="Google Shape;2630;p19"/>
              <p:cNvSpPr/>
              <p:nvPr/>
            </p:nvSpPr>
            <p:spPr>
              <a:xfrm>
                <a:off x="-3239482" y="5035437"/>
                <a:ext cx="202726" cy="134690"/>
              </a:xfrm>
              <a:custGeom>
                <a:avLst/>
                <a:gdLst/>
                <a:ahLst/>
                <a:cxnLst/>
                <a:rect l="l" t="t" r="r" b="b"/>
                <a:pathLst>
                  <a:path w="202726" h="134690" extrusionOk="0">
                    <a:moveTo>
                      <a:pt x="0" y="0"/>
                    </a:moveTo>
                    <a:lnTo>
                      <a:pt x="202726" y="0"/>
                    </a:lnTo>
                    <a:lnTo>
                      <a:pt x="72024" y="134690"/>
                    </a:lnTo>
                    <a:lnTo>
                      <a:pt x="0"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31" name="Google Shape;2631;p19"/>
              <p:cNvSpPr/>
              <p:nvPr/>
            </p:nvSpPr>
            <p:spPr>
              <a:xfrm>
                <a:off x="-1558794" y="5035437"/>
                <a:ext cx="202726" cy="134690"/>
              </a:xfrm>
              <a:custGeom>
                <a:avLst/>
                <a:gdLst/>
                <a:ahLst/>
                <a:cxnLst/>
                <a:rect l="l" t="t" r="r" b="b"/>
                <a:pathLst>
                  <a:path w="202726" h="134690" extrusionOk="0">
                    <a:moveTo>
                      <a:pt x="0" y="0"/>
                    </a:moveTo>
                    <a:lnTo>
                      <a:pt x="202726" y="0"/>
                    </a:lnTo>
                    <a:lnTo>
                      <a:pt x="202726" y="134690"/>
                    </a:lnTo>
                    <a:lnTo>
                      <a:pt x="130702" y="134690"/>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sp>
            <p:nvSpPr>
              <p:cNvPr id="2632" name="Google Shape;2632;p19"/>
              <p:cNvSpPr/>
              <p:nvPr/>
            </p:nvSpPr>
            <p:spPr>
              <a:xfrm>
                <a:off x="-1384468" y="5215082"/>
                <a:ext cx="28400" cy="29267"/>
              </a:xfrm>
              <a:custGeom>
                <a:avLst/>
                <a:gdLst/>
                <a:ahLst/>
                <a:cxnLst/>
                <a:rect l="l" t="t" r="r" b="b"/>
                <a:pathLst>
                  <a:path w="28400" h="29267" extrusionOk="0">
                    <a:moveTo>
                      <a:pt x="0" y="0"/>
                    </a:moveTo>
                    <a:lnTo>
                      <a:pt x="28400" y="0"/>
                    </a:lnTo>
                    <a:lnTo>
                      <a:pt x="28400" y="29267"/>
                    </a:lnTo>
                    <a:lnTo>
                      <a:pt x="0" y="0"/>
                    </a:lnTo>
                    <a:close/>
                  </a:path>
                </a:pathLst>
              </a:custGeom>
              <a:gradFill>
                <a:gsLst>
                  <a:gs pos="0">
                    <a:srgbClr val="281E1A">
                      <a:alpha val="0"/>
                    </a:srgbClr>
                  </a:gs>
                  <a:gs pos="50000">
                    <a:srgbClr val="000000">
                      <a:alpha val="20000"/>
                    </a:srgbClr>
                  </a:gs>
                  <a:gs pos="100000">
                    <a:srgbClr val="000000">
                      <a:alpha val="0"/>
                    </a:srgbClr>
                  </a:gs>
                </a:gsLst>
                <a:lin ang="5400012" scaled="0"/>
              </a:gradFill>
              <a:ln>
                <a:noFill/>
              </a:ln>
            </p:spPr>
            <p:txBody>
              <a:bodyPr spcFirstLastPara="1" wrap="square" lIns="51427" tIns="25706" rIns="51427" bIns="25706" anchor="ctr" anchorCtr="0">
                <a:noAutofit/>
              </a:bodyPr>
              <a:lstStyle/>
              <a:p>
                <a:pPr algn="ctr">
                  <a:buSzPts val="1800"/>
                </a:pPr>
                <a:endParaRPr sz="1013">
                  <a:solidFill>
                    <a:srgbClr val="FFFFFF"/>
                  </a:solidFill>
                  <a:latin typeface="Calibri"/>
                  <a:ea typeface="Calibri"/>
                  <a:cs typeface="Calibri"/>
                  <a:sym typeface="Calibri"/>
                </a:endParaRPr>
              </a:p>
            </p:txBody>
          </p:sp>
        </p:grpSp>
      </p:grpSp>
      <p:sp>
        <p:nvSpPr>
          <p:cNvPr id="2634" name="Google Shape;2634;p19"/>
          <p:cNvSpPr/>
          <p:nvPr/>
        </p:nvSpPr>
        <p:spPr>
          <a:xfrm>
            <a:off x="1724062" y="4443333"/>
            <a:ext cx="573584" cy="508235"/>
          </a:xfrm>
          <a:prstGeom prst="rect">
            <a:avLst/>
          </a:prstGeom>
        </p:spPr>
        <p:txBody>
          <a:bodyPr>
            <a:prstTxWarp prst="textPlain">
              <a:avLst/>
            </a:prstTxWarp>
          </a:bodyPr>
          <a:lstStyle/>
          <a:p>
            <a:pPr lvl="0" algn="ctr"/>
            <a:endParaRPr sz="788" dirty="0">
              <a:solidFill>
                <a:schemeClr val="dk1"/>
              </a:solidFill>
              <a:latin typeface="Abril Fatface"/>
            </a:endParaRPr>
          </a:p>
        </p:txBody>
      </p:sp>
      <p:sp>
        <p:nvSpPr>
          <p:cNvPr id="2635" name="Google Shape;2635;p19"/>
          <p:cNvSpPr/>
          <p:nvPr/>
        </p:nvSpPr>
        <p:spPr>
          <a:xfrm>
            <a:off x="2297644" y="4453554"/>
            <a:ext cx="355038" cy="487788"/>
          </a:xfrm>
          <a:prstGeom prst="rect">
            <a:avLst/>
          </a:prstGeom>
        </p:spPr>
        <p:txBody>
          <a:bodyPr>
            <a:prstTxWarp prst="textPlain">
              <a:avLst/>
            </a:prstTxWarp>
          </a:bodyPr>
          <a:lstStyle/>
          <a:p>
            <a:pPr lvl="0" algn="ctr"/>
            <a:endParaRPr sz="788" b="1" dirty="0">
              <a:solidFill>
                <a:schemeClr val="dk1"/>
              </a:solidFill>
              <a:latin typeface="Anton"/>
            </a:endParaRPr>
          </a:p>
        </p:txBody>
      </p:sp>
      <p:sp>
        <p:nvSpPr>
          <p:cNvPr id="2636" name="Google Shape;2636;p19"/>
          <p:cNvSpPr/>
          <p:nvPr/>
        </p:nvSpPr>
        <p:spPr>
          <a:xfrm rot="-1913833">
            <a:off x="1331292" y="4381142"/>
            <a:ext cx="877200" cy="236216"/>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2637" name="Google Shape;2637;p19"/>
          <p:cNvSpPr/>
          <p:nvPr/>
        </p:nvSpPr>
        <p:spPr>
          <a:xfrm rot="-1913833">
            <a:off x="3291293" y="4899427"/>
            <a:ext cx="877200" cy="236216"/>
          </a:xfrm>
          <a:custGeom>
            <a:avLst/>
            <a:gdLst/>
            <a:ahLst/>
            <a:cxnLst/>
            <a:rect l="l" t="t" r="r" b="b"/>
            <a:pathLst>
              <a:path w="1851725" h="251177" extrusionOk="0">
                <a:moveTo>
                  <a:pt x="44313" y="967"/>
                </a:moveTo>
                <a:lnTo>
                  <a:pt x="1822220" y="967"/>
                </a:lnTo>
                <a:cubicBezTo>
                  <a:pt x="1825725" y="976"/>
                  <a:pt x="1828549" y="3819"/>
                  <a:pt x="1828540" y="7324"/>
                </a:cubicBezTo>
                <a:cubicBezTo>
                  <a:pt x="1828540" y="8992"/>
                  <a:pt x="1827878" y="10595"/>
                  <a:pt x="1826694" y="11779"/>
                </a:cubicBezTo>
                <a:lnTo>
                  <a:pt x="1794909" y="43564"/>
                </a:lnTo>
                <a:cubicBezTo>
                  <a:pt x="1791824" y="46668"/>
                  <a:pt x="1791852" y="51683"/>
                  <a:pt x="1794956" y="54768"/>
                </a:cubicBezTo>
                <a:cubicBezTo>
                  <a:pt x="1795851" y="55663"/>
                  <a:pt x="1796960" y="56325"/>
                  <a:pt x="1798171" y="56707"/>
                </a:cubicBezTo>
                <a:lnTo>
                  <a:pt x="1844777" y="71248"/>
                </a:lnTo>
                <a:cubicBezTo>
                  <a:pt x="1848962" y="72534"/>
                  <a:pt x="1851302" y="76971"/>
                  <a:pt x="1850015" y="81156"/>
                </a:cubicBezTo>
                <a:cubicBezTo>
                  <a:pt x="1849568" y="82591"/>
                  <a:pt x="1848720" y="83878"/>
                  <a:pt x="1847574" y="84857"/>
                </a:cubicBezTo>
                <a:lnTo>
                  <a:pt x="1808611" y="118226"/>
                </a:lnTo>
                <a:cubicBezTo>
                  <a:pt x="1805423" y="120994"/>
                  <a:pt x="1805088" y="125823"/>
                  <a:pt x="1807856" y="129011"/>
                </a:cubicBezTo>
                <a:cubicBezTo>
                  <a:pt x="1808415" y="129654"/>
                  <a:pt x="1809086" y="130194"/>
                  <a:pt x="1809823" y="130623"/>
                </a:cubicBezTo>
                <a:lnTo>
                  <a:pt x="1847760" y="152341"/>
                </a:lnTo>
                <a:cubicBezTo>
                  <a:pt x="1851535" y="154560"/>
                  <a:pt x="1852793" y="159416"/>
                  <a:pt x="1850575" y="163182"/>
                </a:cubicBezTo>
                <a:cubicBezTo>
                  <a:pt x="1850025" y="164123"/>
                  <a:pt x="1849288" y="164934"/>
                  <a:pt x="1848412" y="165577"/>
                </a:cubicBezTo>
                <a:lnTo>
                  <a:pt x="1809637" y="193541"/>
                </a:lnTo>
                <a:cubicBezTo>
                  <a:pt x="1805544" y="196673"/>
                  <a:pt x="1804771" y="202517"/>
                  <a:pt x="1807902" y="206609"/>
                </a:cubicBezTo>
                <a:cubicBezTo>
                  <a:pt x="1808201" y="207000"/>
                  <a:pt x="1808536" y="207373"/>
                  <a:pt x="1808891" y="207709"/>
                </a:cubicBezTo>
                <a:lnTo>
                  <a:pt x="1846175" y="241265"/>
                </a:lnTo>
                <a:cubicBezTo>
                  <a:pt x="1848645" y="243595"/>
                  <a:pt x="1848757" y="247491"/>
                  <a:pt x="1846427" y="249961"/>
                </a:cubicBezTo>
                <a:cubicBezTo>
                  <a:pt x="1845299" y="251163"/>
                  <a:pt x="1843724" y="251863"/>
                  <a:pt x="1842074" y="251891"/>
                </a:cubicBezTo>
                <a:lnTo>
                  <a:pt x="99774" y="251891"/>
                </a:lnTo>
                <a:cubicBezTo>
                  <a:pt x="90079" y="251919"/>
                  <a:pt x="80451" y="250371"/>
                  <a:pt x="71251" y="247323"/>
                </a:cubicBezTo>
                <a:lnTo>
                  <a:pt x="28001" y="232876"/>
                </a:lnTo>
                <a:cubicBezTo>
                  <a:pt x="23946" y="231533"/>
                  <a:pt x="21746" y="227152"/>
                  <a:pt x="23098" y="223098"/>
                </a:cubicBezTo>
                <a:cubicBezTo>
                  <a:pt x="23742" y="221150"/>
                  <a:pt x="25139" y="219537"/>
                  <a:pt x="26976" y="218614"/>
                </a:cubicBezTo>
                <a:lnTo>
                  <a:pt x="63608" y="199972"/>
                </a:lnTo>
                <a:cubicBezTo>
                  <a:pt x="67215" y="198220"/>
                  <a:pt x="68725" y="193867"/>
                  <a:pt x="66963" y="190250"/>
                </a:cubicBezTo>
                <a:cubicBezTo>
                  <a:pt x="66115" y="188507"/>
                  <a:pt x="64605" y="187174"/>
                  <a:pt x="62769" y="186550"/>
                </a:cubicBezTo>
                <a:cubicBezTo>
                  <a:pt x="44872" y="180305"/>
                  <a:pt x="5071" y="172102"/>
                  <a:pt x="6842" y="160358"/>
                </a:cubicBezTo>
                <a:cubicBezTo>
                  <a:pt x="8613" y="150291"/>
                  <a:pt x="44779" y="138266"/>
                  <a:pt x="67243" y="131742"/>
                </a:cubicBezTo>
                <a:cubicBezTo>
                  <a:pt x="71205" y="130623"/>
                  <a:pt x="73516" y="126503"/>
                  <a:pt x="72398" y="122542"/>
                </a:cubicBezTo>
                <a:cubicBezTo>
                  <a:pt x="71857" y="120622"/>
                  <a:pt x="70571" y="119000"/>
                  <a:pt x="68828" y="118040"/>
                </a:cubicBezTo>
                <a:cubicBezTo>
                  <a:pt x="42542" y="103405"/>
                  <a:pt x="-242" y="85136"/>
                  <a:pt x="-55" y="74044"/>
                </a:cubicBezTo>
                <a:cubicBezTo>
                  <a:pt x="-55" y="64723"/>
                  <a:pt x="48134" y="51207"/>
                  <a:pt x="69107" y="45522"/>
                </a:cubicBezTo>
                <a:cubicBezTo>
                  <a:pt x="72481" y="44580"/>
                  <a:pt x="74448" y="41085"/>
                  <a:pt x="73507" y="37710"/>
                </a:cubicBezTo>
                <a:cubicBezTo>
                  <a:pt x="73274" y="36853"/>
                  <a:pt x="72845" y="36051"/>
                  <a:pt x="72276" y="35362"/>
                </a:cubicBezTo>
                <a:lnTo>
                  <a:pt x="41610" y="7957"/>
                </a:lnTo>
                <a:cubicBezTo>
                  <a:pt x="39680" y="7212"/>
                  <a:pt x="38721" y="5040"/>
                  <a:pt x="39466" y="3110"/>
                </a:cubicBezTo>
                <a:cubicBezTo>
                  <a:pt x="40212" y="1181"/>
                  <a:pt x="42384" y="221"/>
                  <a:pt x="44313" y="967"/>
                </a:cubicBezTo>
                <a:close/>
              </a:path>
            </a:pathLst>
          </a:custGeom>
          <a:solidFill>
            <a:srgbClr val="FFFFFF">
              <a:alpha val="17420"/>
            </a:srgbClr>
          </a:solidFill>
          <a:ln>
            <a:noFill/>
          </a:ln>
        </p:spPr>
        <p:txBody>
          <a:bodyPr spcFirstLastPara="1" wrap="square" lIns="51427" tIns="25706" rIns="51427" bIns="25706" anchor="ctr" anchorCtr="0">
            <a:noAutofit/>
          </a:bodyPr>
          <a:lstStyle/>
          <a:p>
            <a:endParaRPr sz="1013">
              <a:latin typeface="Calibri"/>
              <a:ea typeface="Calibri"/>
              <a:cs typeface="Calibri"/>
              <a:sym typeface="Calibri"/>
            </a:endParaRPr>
          </a:p>
        </p:txBody>
      </p:sp>
      <p:sp>
        <p:nvSpPr>
          <p:cNvPr id="4" name="TextBox 3">
            <a:extLst>
              <a:ext uri="{FF2B5EF4-FFF2-40B4-BE49-F238E27FC236}">
                <a16:creationId xmlns:a16="http://schemas.microsoft.com/office/drawing/2014/main" id="{05783E48-D470-091A-6CA7-D86CEC5FE807}"/>
              </a:ext>
            </a:extLst>
          </p:cNvPr>
          <p:cNvSpPr txBox="1"/>
          <p:nvPr/>
        </p:nvSpPr>
        <p:spPr>
          <a:xfrm>
            <a:off x="2297644" y="999460"/>
            <a:ext cx="3979511" cy="369333"/>
          </a:xfrm>
          <a:prstGeom prst="rect">
            <a:avLst/>
          </a:prstGeom>
          <a:noFill/>
        </p:spPr>
        <p:txBody>
          <a:bodyPr wrap="square" rtlCol="0">
            <a:spAutoFit/>
          </a:bodyPr>
          <a:lstStyle/>
          <a:p>
            <a:r>
              <a:rPr lang="vi-VN" sz="1800" dirty="0"/>
              <a:t>TÀI LIỆU 4:TÔI ĐI HỌC( Tái bản) </a:t>
            </a:r>
            <a:endParaRPr lang="en-US" sz="1800" dirty="0"/>
          </a:p>
        </p:txBody>
      </p:sp>
      <p:pic>
        <p:nvPicPr>
          <p:cNvPr id="8" name="Picture 7" descr="Text&#10;&#10;Description automatically generated with low confidence">
            <a:extLst>
              <a:ext uri="{FF2B5EF4-FFF2-40B4-BE49-F238E27FC236}">
                <a16:creationId xmlns:a16="http://schemas.microsoft.com/office/drawing/2014/main" id="{29271D00-A97D-381A-FF70-9038BC8B0A17}"/>
              </a:ext>
            </a:extLst>
          </p:cNvPr>
          <p:cNvPicPr>
            <a:picLocks noChangeAspect="1"/>
          </p:cNvPicPr>
          <p:nvPr/>
        </p:nvPicPr>
        <p:blipFill>
          <a:blip r:embed="rId3"/>
          <a:stretch>
            <a:fillRect/>
          </a:stretch>
        </p:blipFill>
        <p:spPr>
          <a:xfrm>
            <a:off x="1854673" y="2067748"/>
            <a:ext cx="4422482" cy="5826683"/>
          </a:xfrm>
          <a:prstGeom prst="rect">
            <a:avLst/>
          </a:prstGeom>
        </p:spPr>
      </p:pic>
      <p:sp>
        <p:nvSpPr>
          <p:cNvPr id="9" name="TextBox 8">
            <a:extLst>
              <a:ext uri="{FF2B5EF4-FFF2-40B4-BE49-F238E27FC236}">
                <a16:creationId xmlns:a16="http://schemas.microsoft.com/office/drawing/2014/main" id="{BFF8CDD2-1489-08CE-366F-138F1F7D856C}"/>
              </a:ext>
            </a:extLst>
          </p:cNvPr>
          <p:cNvSpPr txBox="1"/>
          <p:nvPr/>
        </p:nvSpPr>
        <p:spPr>
          <a:xfrm>
            <a:off x="1656370" y="8070313"/>
            <a:ext cx="4701900" cy="3785652"/>
          </a:xfrm>
          <a:prstGeom prst="rect">
            <a:avLst/>
          </a:prstGeom>
          <a:noFill/>
        </p:spPr>
        <p:txBody>
          <a:bodyPr wrap="square" rtlCol="0">
            <a:spAutoFit/>
          </a:bodyPr>
          <a:lstStyle/>
          <a:p>
            <a:r>
              <a:rPr lang="vi-VN" sz="1600" b="0" i="0" dirty="0">
                <a:solidFill>
                  <a:srgbClr val="333333"/>
                </a:solidFill>
                <a:effectLst/>
                <a:latin typeface="+mn-lt"/>
              </a:rPr>
              <a:t>TÓM TẮT : Hồi ký “Tôi đi học” kể lại về tuổi thơ bất hạnh nhưng cố gắng vươn lên vượt qua nghịch cảnh để đến với thành công của người thầy “tàn nhưng không phế”. Mở đầu cuốn sách có trích lời cố Thủ tướng Phạm Văn Đồng viết về nhà giáo ưu tú Nguyễn Ngọc Ký: “Nguyễn Ngọc Ký là tấm gương vượt khó tuyệt vời. Quý lắm. Đoàn cần nhân rộng để các em học tập. Tuổi thơ Việt Nam bây giờ hơn lúc nào hết cần biết ước mơ, biết phấn đấu, đặc biệt vượt qua chính mình như Nguyễn Ngọc Ký để thành đạt. Có như vậy đất nước ta mới sớm vươn lên sánh vai cùng các cường quốc năm châu như lời Bác Hồ mong muốn”.</a:t>
            </a:r>
            <a:br>
              <a:rPr lang="vi-VN" sz="1600" dirty="0">
                <a:latin typeface="+mn-lt"/>
              </a:rPr>
            </a:br>
            <a:r>
              <a:rPr lang="vi-VN" sz="1600" b="0" i="0" dirty="0">
                <a:solidFill>
                  <a:srgbClr val="333333"/>
                </a:solidFill>
                <a:effectLst/>
                <a:latin typeface="+mn-lt"/>
              </a:rPr>
              <a:t>     </a:t>
            </a:r>
            <a:endParaRPr lang="en-US" sz="1600" dirty="0">
              <a:latin typeface="+mn-lt"/>
            </a:endParaRPr>
          </a:p>
        </p:txBody>
      </p:sp>
      <p:sp>
        <p:nvSpPr>
          <p:cNvPr id="10" name="TextBox 9">
            <a:extLst>
              <a:ext uri="{FF2B5EF4-FFF2-40B4-BE49-F238E27FC236}">
                <a16:creationId xmlns:a16="http://schemas.microsoft.com/office/drawing/2014/main" id="{A6ECB42C-B9BF-B027-A7A9-AA38A8D9434A}"/>
              </a:ext>
            </a:extLst>
          </p:cNvPr>
          <p:cNvSpPr txBox="1"/>
          <p:nvPr/>
        </p:nvSpPr>
        <p:spPr>
          <a:xfrm>
            <a:off x="1821546" y="1390543"/>
            <a:ext cx="4536724" cy="584775"/>
          </a:xfrm>
          <a:prstGeom prst="rect">
            <a:avLst/>
          </a:prstGeom>
          <a:noFill/>
        </p:spPr>
        <p:txBody>
          <a:bodyPr wrap="square" rtlCol="0">
            <a:spAutoFit/>
          </a:bodyPr>
          <a:lstStyle/>
          <a:p>
            <a:r>
              <a:rPr lang="vi-VN" sz="1600" dirty="0"/>
              <a:t>Tôi đi học / Nguyễn Ngọc Kí . – Hà Nội : Đại học Quốc gia Hà Nội ; 2022 . – 176tr . ; 13 x 21cm. </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808A49B-68C7-4382-F3CC-D2C43B5B7CC2}"/>
              </a:ext>
            </a:extLst>
          </p:cNvPr>
          <p:cNvSpPr txBox="1"/>
          <p:nvPr/>
        </p:nvSpPr>
        <p:spPr>
          <a:xfrm>
            <a:off x="2115879" y="1222744"/>
            <a:ext cx="3817088" cy="369332"/>
          </a:xfrm>
          <a:prstGeom prst="rect">
            <a:avLst/>
          </a:prstGeom>
          <a:noFill/>
        </p:spPr>
        <p:txBody>
          <a:bodyPr wrap="square" rtlCol="0">
            <a:spAutoFit/>
          </a:bodyPr>
          <a:lstStyle/>
          <a:p>
            <a:r>
              <a:rPr lang="vi-VN" sz="1800" dirty="0"/>
              <a:t>TÀI  LIỆU 5: TÔI HỌC ĐẠI HỌC </a:t>
            </a:r>
            <a:endParaRPr lang="en-US" sz="1800" dirty="0"/>
          </a:p>
        </p:txBody>
      </p:sp>
      <p:pic>
        <p:nvPicPr>
          <p:cNvPr id="6" name="Picture 5" descr="A picture containing text, person&#10;&#10;Description automatically generated">
            <a:extLst>
              <a:ext uri="{FF2B5EF4-FFF2-40B4-BE49-F238E27FC236}">
                <a16:creationId xmlns:a16="http://schemas.microsoft.com/office/drawing/2014/main" id="{8D3D3570-7D39-B81E-F4B2-2B48B8154392}"/>
              </a:ext>
            </a:extLst>
          </p:cNvPr>
          <p:cNvPicPr>
            <a:picLocks noChangeAspect="1"/>
          </p:cNvPicPr>
          <p:nvPr/>
        </p:nvPicPr>
        <p:blipFill>
          <a:blip r:embed="rId2"/>
          <a:stretch>
            <a:fillRect/>
          </a:stretch>
        </p:blipFill>
        <p:spPr>
          <a:xfrm>
            <a:off x="1993604" y="2459283"/>
            <a:ext cx="4152014" cy="5953598"/>
          </a:xfrm>
          <a:prstGeom prst="rect">
            <a:avLst/>
          </a:prstGeom>
        </p:spPr>
      </p:pic>
      <p:sp>
        <p:nvSpPr>
          <p:cNvPr id="7" name="TextBox 6">
            <a:extLst>
              <a:ext uri="{FF2B5EF4-FFF2-40B4-BE49-F238E27FC236}">
                <a16:creationId xmlns:a16="http://schemas.microsoft.com/office/drawing/2014/main" id="{CA950659-0B06-F0AF-A2F5-A60C8A839E37}"/>
              </a:ext>
            </a:extLst>
          </p:cNvPr>
          <p:cNvSpPr txBox="1"/>
          <p:nvPr/>
        </p:nvSpPr>
        <p:spPr>
          <a:xfrm>
            <a:off x="1780953" y="8569842"/>
            <a:ext cx="4800600" cy="3046988"/>
          </a:xfrm>
          <a:prstGeom prst="rect">
            <a:avLst/>
          </a:prstGeom>
          <a:noFill/>
        </p:spPr>
        <p:txBody>
          <a:bodyPr wrap="square" rtlCol="0">
            <a:spAutoFit/>
          </a:bodyPr>
          <a:lstStyle/>
          <a:p>
            <a:r>
              <a:rPr lang="vi-VN" sz="1600" b="0" i="0" dirty="0">
                <a:solidFill>
                  <a:srgbClr val="3A4752"/>
                </a:solidFill>
                <a:effectLst/>
                <a:latin typeface="+mn-lt"/>
              </a:rPr>
              <a:t>TÓM TẮT: Tôi học đại học được ấp ủ  hình thành từ những năm tháng rất sớm. Quyển sách này được thầy viết trong suốt 43 năm, và hoàn thành trong khoảng thời gian sức khoẻ thầy không được tốt, phải chạy thận 3 lần 1 tuần song với nghị lực và sự cố gắng phi thường, thầy đã hoàn thành quyển sách Tôi học đại học. Các tác phẩm của thầy luôn thấm đẫm tư tưởng nhân văn và giáo dục sâu sắc. Song cách thể hiện lại rất giản dị, hồn nhiên, dí dỏm, tinh tế, giàu hình ảnh, nhạc điệu và cảm xúc, Tôi học đại học cũng là một tác phẩm như thế.</a:t>
            </a:r>
            <a:endParaRPr lang="en-US" sz="1600" dirty="0">
              <a:latin typeface="+mn-lt"/>
            </a:endParaRPr>
          </a:p>
        </p:txBody>
      </p:sp>
      <p:sp>
        <p:nvSpPr>
          <p:cNvPr id="8" name="TextBox 7">
            <a:extLst>
              <a:ext uri="{FF2B5EF4-FFF2-40B4-BE49-F238E27FC236}">
                <a16:creationId xmlns:a16="http://schemas.microsoft.com/office/drawing/2014/main" id="{BC27CB47-1C79-F380-94CF-6C3C2E3A3A1E}"/>
              </a:ext>
            </a:extLst>
          </p:cNvPr>
          <p:cNvSpPr txBox="1"/>
          <p:nvPr/>
        </p:nvSpPr>
        <p:spPr>
          <a:xfrm>
            <a:off x="2083981" y="1779102"/>
            <a:ext cx="4274288" cy="584775"/>
          </a:xfrm>
          <a:prstGeom prst="rect">
            <a:avLst/>
          </a:prstGeom>
          <a:noFill/>
        </p:spPr>
        <p:txBody>
          <a:bodyPr wrap="square" rtlCol="0">
            <a:spAutoFit/>
          </a:bodyPr>
          <a:lstStyle/>
          <a:p>
            <a:r>
              <a:rPr lang="vi-VN" sz="1600" dirty="0"/>
              <a:t>Tôi học đại học / Nguyễn Ngọc Ký . – Hà Nội : Trẻ ; 2013 . – 308tr . ; 14.5 x 20.5cm.</a:t>
            </a:r>
            <a:endParaRPr lang="en-US" sz="1600" dirty="0"/>
          </a:p>
        </p:txBody>
      </p:sp>
    </p:spTree>
    <p:extLst>
      <p:ext uri="{BB962C8B-B14F-4D97-AF65-F5344CB8AC3E}">
        <p14:creationId xmlns:p14="http://schemas.microsoft.com/office/powerpoint/2010/main" val="1445551571"/>
      </p:ext>
    </p:extLst>
  </p:cSld>
  <p:clrMapOvr>
    <a:masterClrMapping/>
  </p:clrMapOvr>
</p:sld>
</file>

<file path=ppt/theme/theme1.xml><?xml version="1.0" encoding="utf-8"?>
<a:theme xmlns:a="http://schemas.openxmlformats.org/drawingml/2006/main" name="SlidesMania">
  <a:themeElements>
    <a:clrScheme name="Simple Light">
      <a:dk1>
        <a:srgbClr val="000000"/>
      </a:dk1>
      <a:lt1>
        <a:srgbClr val="FFFFFF"/>
      </a:lt1>
      <a:dk2>
        <a:srgbClr val="47362E"/>
      </a:dk2>
      <a:lt2>
        <a:srgbClr val="D9D9D9"/>
      </a:lt2>
      <a:accent1>
        <a:srgbClr val="CD3C32"/>
      </a:accent1>
      <a:accent2>
        <a:srgbClr val="FFC50D"/>
      </a:accent2>
      <a:accent3>
        <a:srgbClr val="3D74A0"/>
      </a:accent3>
      <a:accent4>
        <a:srgbClr val="9FC33D"/>
      </a:accent4>
      <a:accent5>
        <a:srgbClr val="214887"/>
      </a:accent5>
      <a:accent6>
        <a:srgbClr val="E7A437"/>
      </a:accent6>
      <a:hlink>
        <a:srgbClr val="0000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1299</Words>
  <Application>Microsoft Office PowerPoint</Application>
  <PresentationFormat>Widescreen</PresentationFormat>
  <Paragraphs>20</Paragraphs>
  <Slides>7</Slides>
  <Notes>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7</vt:i4>
      </vt:variant>
    </vt:vector>
  </HeadingPairs>
  <TitlesOfParts>
    <vt:vector size="19" baseType="lpstr">
      <vt:lpstr>Calibri</vt:lpstr>
      <vt:lpstr>Anton</vt:lpstr>
      <vt:lpstr>DM Sans</vt:lpstr>
      <vt:lpstr>Frank Ruhl Libre</vt:lpstr>
      <vt:lpstr>Abril Fatface</vt:lpstr>
      <vt:lpstr>Mountains of Christmas</vt:lpstr>
      <vt:lpstr>Arial</vt:lpstr>
      <vt:lpstr>Times New Roman</vt:lpstr>
      <vt:lpstr>Libre Baskerville</vt:lpstr>
      <vt:lpstr>Yeseva One</vt:lpstr>
      <vt:lpstr>Aldrich</vt:lpstr>
      <vt:lpstr>SlidesMania</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Thị Nhàn Nguyễn</cp:lastModifiedBy>
  <cp:revision>1</cp:revision>
  <dcterms:modified xsi:type="dcterms:W3CDTF">2022-12-13T13:33:39Z</dcterms:modified>
</cp:coreProperties>
</file>