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8" r:id="rId5"/>
    <p:sldId id="259" r:id="rId6"/>
    <p:sldId id="260" r:id="rId7"/>
    <p:sldId id="261" r:id="rId8"/>
    <p:sldId id="265" r:id="rId9"/>
    <p:sldId id="266" r:id="rId10"/>
    <p:sldId id="267" r:id="rId11"/>
    <p:sldId id="263" r:id="rId12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63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54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0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2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8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4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7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7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3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5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11296-6064-4E8A-B72D-F1DA9D0810DB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B3715-8774-4EBF-B9FC-F6E196C7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0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363558" y="28575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847850"/>
            <a:ext cx="48006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17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26"/>
            <a:ext cx="9144000" cy="5157425"/>
          </a:xfrm>
        </p:spPr>
      </p:pic>
    </p:spTree>
    <p:extLst>
      <p:ext uri="{BB962C8B-B14F-4D97-AF65-F5344CB8AC3E}">
        <p14:creationId xmlns:p14="http://schemas.microsoft.com/office/powerpoint/2010/main" val="68741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3970" name="Picture 4" descr="Tổng hợp hình ảnh cảm ơn đẹp nhất - Kho ảnh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05" y="0"/>
            <a:ext cx="85931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34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clip-cảm-động-về-QUÊ-HƯƠNG-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8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190418"/>
              </p:ext>
            </p:extLst>
          </p:nvPr>
        </p:nvGraphicFramePr>
        <p:xfrm>
          <a:off x="77118" y="11014"/>
          <a:ext cx="8945695" cy="5199937"/>
        </p:xfrm>
        <a:graphic>
          <a:graphicData uri="http://schemas.openxmlformats.org/drawingml/2006/table">
            <a:tbl>
              <a:tblPr/>
              <a:tblGrid>
                <a:gridCol w="1517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8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7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561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72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Nhóm: …………….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72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245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kumimoji="0" lang="x-none" altLang="x-non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1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Chọn được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hay, có ý nghĩa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 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chưa hay.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 và ấn tượng.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02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Nội dung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phú, hấp dẫn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 sơ sài, chưa 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người nghe hiểu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hiểu người nghe hiểu được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 và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51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nhỏ, khó nghe; nói lắp, ngập ngừng…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23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Sử dụng yếu tố phi ngôn ngữ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chào hỏi/ và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6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playback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7793" y="182479"/>
            <a:ext cx="8042313" cy="4450243"/>
          </a:xfrm>
        </p:spPr>
      </p:pic>
    </p:spTree>
    <p:extLst>
      <p:ext uri="{BB962C8B-B14F-4D97-AF65-F5344CB8AC3E}">
        <p14:creationId xmlns:p14="http://schemas.microsoft.com/office/powerpoint/2010/main" val="107004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9874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61" y="2222897"/>
            <a:ext cx="2611040" cy="9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47938" y="2682478"/>
            <a:ext cx="3429000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NÓI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48384" y="3084835"/>
            <a:ext cx="555426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 nội dung </a:t>
            </a:r>
            <a:endParaRPr lang="en-US" alt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28751" y="3479438"/>
            <a:ext cx="5547122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mục đích nói và người nghe.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28751" y="3732779"/>
            <a:ext cx="543758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Tập luyện</a:t>
            </a:r>
            <a:endParaRPr lang="en-US" alt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07320" y="4104486"/>
            <a:ext cx="5436394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một mình.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82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6958013" y="-25004"/>
            <a:ext cx="1057275" cy="12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3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022747" y="4764"/>
            <a:ext cx="1088232" cy="1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07320" y="4481512"/>
            <a:ext cx="5436394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trước nhóm.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0898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08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202" y="9525"/>
            <a:ext cx="927620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61" y="2222897"/>
            <a:ext cx="261104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93181" y="2551511"/>
            <a:ext cx="3429000" cy="34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NÓI</a:t>
            </a:r>
          </a:p>
        </p:txBody>
      </p:sp>
      <p:pic>
        <p:nvPicPr>
          <p:cNvPr id="80902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6958013" y="-25004"/>
            <a:ext cx="1057275" cy="12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022747" y="4764"/>
            <a:ext cx="1088232" cy="1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99722" y="2940844"/>
            <a:ext cx="7650215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8001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450"/>
              </a:spcBef>
              <a:buFontTx/>
              <a:buChar char="-"/>
            </a:pPr>
            <a:r>
              <a:rPr lang="vi-V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Yêu cầu nói:</a:t>
            </a:r>
            <a:endParaRPr lang="en-US" altLang="en-US" sz="24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50"/>
              </a:spcBef>
              <a:buNone/>
            </a:pP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+ Nói đúng mục đích 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spcBef>
                <a:spcPts val="450"/>
              </a:spcBef>
              <a:buNone/>
            </a:pP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+ Nội dung nói có mở đầu, có kết thúc hợp lí.</a:t>
            </a:r>
          </a:p>
          <a:p>
            <a:pPr algn="just">
              <a:spcBef>
                <a:spcPct val="0"/>
              </a:spcBef>
              <a:spcAft>
                <a:spcPts val="450"/>
              </a:spcAft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Nói to, rõ ràng, truyền cảm.</a:t>
            </a:r>
          </a:p>
          <a:p>
            <a:pPr algn="just">
              <a:spcBef>
                <a:spcPct val="0"/>
              </a:spcBef>
              <a:spcAft>
                <a:spcPts val="450"/>
              </a:spcAft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Điệu bộ, cử chỉ, nét mặt, ánh mắt… phù hợp.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98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1922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1881188" y="389336"/>
            <a:ext cx="5381625" cy="358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图片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800100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图片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74">
            <a:off x="6060281" y="359569"/>
            <a:ext cx="1866900" cy="154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1571625"/>
            <a:ext cx="4019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90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439318"/>
              </p:ext>
            </p:extLst>
          </p:nvPr>
        </p:nvGraphicFramePr>
        <p:xfrm>
          <a:off x="88136" y="55086"/>
          <a:ext cx="8956712" cy="5096702"/>
        </p:xfrm>
        <a:graphic>
          <a:graphicData uri="http://schemas.openxmlformats.org/drawingml/2006/table">
            <a:tbl>
              <a:tblPr/>
              <a:tblGrid>
                <a:gridCol w="1519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1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0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49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THEO 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929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Nhóm: …………….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87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419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kumimoji="0" lang="x-none" altLang="x-non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kumimoji="0" lang="x-none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Chọn được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hay, có ý nghĩa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 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 chưa hay.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 và ấn tượng.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0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Nội dung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phú, hấp dẫn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 sơ sài, chưa 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người nghe hiểu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đủ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hiểu người nghe hiểu được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vi-VN" altLang="x-non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 phú và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nhỏ, khó nghe; nói lắp, ngập ngừng…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14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Sử dụng yếu tố phi ngôn ngữ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35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chào hỏi/ và có lời kết thúc bài nói.</a:t>
                      </a:r>
                      <a:endParaRPr kumimoji="0" lang="x-none" altLang="x-non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kumimoji="0" lang="x-none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24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646" y="97775"/>
            <a:ext cx="5080716" cy="5045725"/>
          </a:xfrm>
        </p:spPr>
      </p:pic>
    </p:spTree>
    <p:extLst>
      <p:ext uri="{BB962C8B-B14F-4D97-AF65-F5344CB8AC3E}">
        <p14:creationId xmlns:p14="http://schemas.microsoft.com/office/powerpoint/2010/main" val="31423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4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68&quot;/&gt;&lt;/object&gt;&lt;object type=&quot;3&quot; unique_id=&quot;10007&quot;&gt;&lt;property id=&quot;20148&quot; value=&quot;5&quot;/&gt;&lt;property id=&quot;20300&quot; value=&quot;Slide 5&quot;/&gt;&lt;property id=&quot;20307&quot; value=&quot;259&quot;/&gt;&lt;/object&gt;&lt;object type=&quot;3&quot; unique_id=&quot;10008&quot;&gt;&lt;property id=&quot;20148&quot; value=&quot;5&quot;/&gt;&lt;property id=&quot;20300&quot; value=&quot;Slide 6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61&quot;/&gt;&lt;/object&gt;&lt;object type=&quot;3&quot; unique_id=&quot;10010&quot;&gt;&lt;property id=&quot;20148&quot; value=&quot;5&quot;/&gt;&lt;property id=&quot;20300&quot; value=&quot;Slide 8&quot;/&gt;&lt;property id=&quot;20307&quot; value=&quot;265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7&quot;/&gt;&lt;/object&gt;&lt;object type=&quot;3&quot; unique_id=&quot;10013&quot;&gt;&lt;property id=&quot;20148&quot; value=&quot;5&quot;/&gt;&lt;property id=&quot;20300&quot; value=&quot;Slide 11&quot;/&gt;&lt;property id=&quot;20307&quot; value=&quot;263&quot;/&gt;&lt;/object&gt;&lt;/object&gt;&lt;object type=&quot;8&quot; unique_id=&quot;10026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662</Words>
  <Application>Microsoft Office PowerPoint</Application>
  <PresentationFormat>On-screen Show (16:9)</PresentationFormat>
  <Paragraphs>68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Nguyet</cp:lastModifiedBy>
  <cp:revision>11</cp:revision>
  <dcterms:created xsi:type="dcterms:W3CDTF">2021-06-14T14:49:36Z</dcterms:created>
  <dcterms:modified xsi:type="dcterms:W3CDTF">2021-12-08T01:54:58Z</dcterms:modified>
</cp:coreProperties>
</file>