
<file path=[Content_Types].xml><?xml version="1.0" encoding="utf-8"?>
<Types xmlns="http://schemas.openxmlformats.org/package/2006/content-types">
  <Default Extension="bin" ContentType="audio/unknown"/>
  <Default Extension="emf" ContentType="image/x-emf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4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  <p:sldMasterId id="2147483761" r:id="rId2"/>
    <p:sldMasterId id="2147483768" r:id="rId3"/>
    <p:sldMasterId id="2147483782" r:id="rId4"/>
    <p:sldMasterId id="2147483797" r:id="rId5"/>
  </p:sldMasterIdLst>
  <p:notesMasterIdLst>
    <p:notesMasterId r:id="rId30"/>
  </p:notesMasterIdLst>
  <p:sldIdLst>
    <p:sldId id="3277" r:id="rId6"/>
    <p:sldId id="3290" r:id="rId7"/>
    <p:sldId id="3289" r:id="rId8"/>
    <p:sldId id="3292" r:id="rId9"/>
    <p:sldId id="3300" r:id="rId10"/>
    <p:sldId id="3171" r:id="rId11"/>
    <p:sldId id="3291" r:id="rId12"/>
    <p:sldId id="3283" r:id="rId13"/>
    <p:sldId id="3275" r:id="rId14"/>
    <p:sldId id="3301" r:id="rId15"/>
    <p:sldId id="3173" r:id="rId16"/>
    <p:sldId id="3174" r:id="rId17"/>
    <p:sldId id="3293" r:id="rId18"/>
    <p:sldId id="3284" r:id="rId19"/>
    <p:sldId id="3285" r:id="rId20"/>
    <p:sldId id="3192" r:id="rId21"/>
    <p:sldId id="3296" r:id="rId22"/>
    <p:sldId id="3295" r:id="rId23"/>
    <p:sldId id="3302" r:id="rId24"/>
    <p:sldId id="3286" r:id="rId25"/>
    <p:sldId id="3299" r:id="rId26"/>
    <p:sldId id="280" r:id="rId27"/>
    <p:sldId id="3297" r:id="rId28"/>
    <p:sldId id="3298" r:id="rId29"/>
  </p:sldIdLst>
  <p:sldSz cx="12192000" cy="6858000"/>
  <p:notesSz cx="6858000" cy="9144000"/>
  <p:defaultTextStyle>
    <a:defPPr>
      <a:defRPr lang="en-US"/>
    </a:defPPr>
    <a:lvl1pPr marL="0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8EE5EE"/>
    <a:srgbClr val="F0677C"/>
    <a:srgbClr val="FF3399"/>
    <a:srgbClr val="0998D7"/>
    <a:srgbClr val="F18105"/>
    <a:srgbClr val="FCBB75"/>
    <a:srgbClr val="0C6D39"/>
    <a:srgbClr val="ED3376"/>
    <a:srgbClr val="0091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97" autoAdjust="0"/>
    <p:restoredTop sz="94660"/>
  </p:normalViewPr>
  <p:slideViewPr>
    <p:cSldViewPr snapToGrid="0">
      <p:cViewPr varScale="1">
        <p:scale>
          <a:sx n="72" d="100"/>
          <a:sy n="72" d="100"/>
        </p:scale>
        <p:origin x="534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D21363-4EE3-49AE-BA04-164DB83892F6}" type="datetimeFigureOut">
              <a:rPr lang="en-GB" smtClean="0"/>
              <a:t>02/07/2024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8B0E19-C2A7-4FE4-8BEE-17463F03FF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09777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0FD1E9-C923-4D12-AB06-242B1EB3C9B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82691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.png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8.emf"/><Relationship Id="rId4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Layouts/_rels/slideLayout4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4.png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Layouts/_rels/slideLayout4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4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4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8.emf"/><Relationship Id="rId4" Type="http://schemas.openxmlformats.org/officeDocument/2006/relationships/image" Target="../media/image3.png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emf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7395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aphical user interface&#10;&#10;Description automatically generated">
            <a:extLst>
              <a:ext uri="{FF2B5EF4-FFF2-40B4-BE49-F238E27FC236}">
                <a16:creationId xmlns:a16="http://schemas.microsoft.com/office/drawing/2014/main" id="{A6472079-1034-47E2-8A04-42ECFACCA2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stelsSmoot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3" y="1"/>
            <a:ext cx="12193709" cy="6858000"/>
          </a:xfrm>
          <a:prstGeom prst="rect">
            <a:avLst/>
          </a:prstGeom>
        </p:spPr>
      </p:pic>
      <p:sp>
        <p:nvSpPr>
          <p:cNvPr id="5" name="Rectangle: Diagonal Corners Rounded 4">
            <a:extLst>
              <a:ext uri="{FF2B5EF4-FFF2-40B4-BE49-F238E27FC236}">
                <a16:creationId xmlns:a16="http://schemas.microsoft.com/office/drawing/2014/main" id="{6D155AC7-76D6-4AFB-82EE-1ABA3168B0D1}"/>
              </a:ext>
            </a:extLst>
          </p:cNvPr>
          <p:cNvSpPr/>
          <p:nvPr userDrawn="1"/>
        </p:nvSpPr>
        <p:spPr>
          <a:xfrm>
            <a:off x="236397" y="228600"/>
            <a:ext cx="11719249" cy="6400800"/>
          </a:xfrm>
          <a:prstGeom prst="round2DiagRect">
            <a:avLst>
              <a:gd name="adj1" fmla="val 3810"/>
              <a:gd name="adj2" fmla="val 0"/>
            </a:avLst>
          </a:prstGeom>
          <a:solidFill>
            <a:schemeClr val="bg1"/>
          </a:solidFill>
          <a:ln w="2857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12EACBA-99FD-4704-979B-F9A2F6D2D44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310477" y="299106"/>
            <a:ext cx="589731" cy="52062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8C32674-8B0B-4A16-BA70-6C2CD890B22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308" b="93846" l="5066" r="98379">
                        <a14:foregroundMark x1="75279" y1="53538" x2="75279" y2="53538"/>
                        <a14:foregroundMark x1="79230" y1="27692" x2="79939" y2="67077"/>
                        <a14:foregroundMark x1="79939" y1="67077" x2="91692" y2="54154"/>
                        <a14:foregroundMark x1="91692" y1="54154" x2="83587" y2="29231"/>
                        <a14:foregroundMark x1="6180" y1="40923" x2="6180" y2="40923"/>
                        <a14:foregroundMark x1="5268" y1="32615" x2="5268" y2="32615"/>
                        <a14:foregroundMark x1="6586" y1="32615" x2="7295" y2="56308"/>
                        <a14:foregroundMark x1="13678" y1="30769" x2="14590" y2="57846"/>
                        <a14:foregroundMark x1="19250" y1="36308" x2="19250" y2="36308"/>
                        <a14:foregroundMark x1="33435" y1="39692" x2="33435" y2="39692"/>
                        <a14:foregroundMark x1="44174" y1="39692" x2="44174" y2="39692"/>
                        <a14:foregroundMark x1="48531" y1="68308" x2="48531" y2="68308"/>
                        <a14:foregroundMark x1="56332" y1="43692" x2="56332" y2="43692"/>
                        <a14:foregroundMark x1="73961" y1="56308" x2="73961" y2="56308"/>
                        <a14:foregroundMark x1="79230" y1="40308" x2="79230" y2="43692"/>
                        <a14:foregroundMark x1="79230" y1="43692" x2="79230" y2="43692"/>
                        <a14:foregroundMark x1="79230" y1="43692" x2="79230" y2="43692"/>
                        <a14:foregroundMark x1="96150" y1="53538" x2="96150" y2="53538"/>
                        <a14:foregroundMark x1="96150" y1="53538" x2="96150" y2="53538"/>
                        <a14:foregroundMark x1="74569" y1="86154" x2="74569" y2="86154"/>
                        <a14:foregroundMark x1="79433" y1="91077" x2="79433" y2="91077"/>
                        <a14:foregroundMark x1="84904" y1="93846" x2="84904" y2="93846"/>
                        <a14:foregroundMark x1="93414" y1="81231" x2="93414" y2="81231"/>
                        <a14:foregroundMark x1="96150" y1="72923" x2="96150" y2="72923"/>
                        <a14:foregroundMark x1="98176" y1="64000" x2="98176" y2="64000"/>
                        <a14:foregroundMark x1="97467" y1="52923" x2="97467" y2="52923"/>
                        <a14:foregroundMark x1="52381" y1="53538" x2="52381" y2="53538"/>
                        <a14:foregroundMark x1="83789" y1="8615" x2="83789" y2="8615"/>
                        <a14:foregroundMark x1="98480" y1="60923" x2="98480" y2="60923"/>
                        <a14:foregroundMark x1="93110" y1="87077" x2="93110" y2="87077"/>
                        <a14:foregroundMark x1="91489" y1="88923" x2="91489" y2="88923"/>
                        <a14:foregroundMark x1="83283" y1="93846" x2="83283" y2="93846"/>
                        <a14:foregroundMark x1="97670" y1="38154" x2="97670" y2="38154"/>
                        <a14:foregroundMark x1="14184" y1="42769" x2="14184" y2="4276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9525" y="6398089"/>
            <a:ext cx="632267" cy="208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633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aphical user interface&#10;&#10;Description automatically generated">
            <a:extLst>
              <a:ext uri="{FF2B5EF4-FFF2-40B4-BE49-F238E27FC236}">
                <a16:creationId xmlns:a16="http://schemas.microsoft.com/office/drawing/2014/main" id="{A6472079-1034-47E2-8A04-42ECFACCA2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stelsSmoot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3" y="1"/>
            <a:ext cx="12193709" cy="6858000"/>
          </a:xfrm>
          <a:prstGeom prst="rect">
            <a:avLst/>
          </a:prstGeom>
        </p:spPr>
      </p:pic>
      <p:sp>
        <p:nvSpPr>
          <p:cNvPr id="5" name="Rectangle: Diagonal Corners Rounded 4">
            <a:extLst>
              <a:ext uri="{FF2B5EF4-FFF2-40B4-BE49-F238E27FC236}">
                <a16:creationId xmlns:a16="http://schemas.microsoft.com/office/drawing/2014/main" id="{6D155AC7-76D6-4AFB-82EE-1ABA3168B0D1}"/>
              </a:ext>
            </a:extLst>
          </p:cNvPr>
          <p:cNvSpPr/>
          <p:nvPr userDrawn="1"/>
        </p:nvSpPr>
        <p:spPr>
          <a:xfrm>
            <a:off x="236397" y="228600"/>
            <a:ext cx="11719249" cy="6400800"/>
          </a:xfrm>
          <a:prstGeom prst="round2DiagRect">
            <a:avLst>
              <a:gd name="adj1" fmla="val 3810"/>
              <a:gd name="adj2" fmla="val 0"/>
            </a:avLst>
          </a:prstGeom>
          <a:solidFill>
            <a:schemeClr val="bg1"/>
          </a:solidFill>
          <a:ln w="2857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12EACBA-99FD-4704-979B-F9A2F6D2D44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310477" y="299106"/>
            <a:ext cx="589731" cy="520623"/>
          </a:xfrm>
          <a:prstGeom prst="rect">
            <a:avLst/>
          </a:prstGeom>
        </p:spPr>
      </p:pic>
      <p:pic>
        <p:nvPicPr>
          <p:cNvPr id="6" name="Picture 5" descr="A picture containing icon&#10;&#10;Description automatically generated">
            <a:extLst>
              <a:ext uri="{FF2B5EF4-FFF2-40B4-BE49-F238E27FC236}">
                <a16:creationId xmlns:a16="http://schemas.microsoft.com/office/drawing/2014/main" id="{8A9C3291-6F02-4968-972D-98E51A26216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9225" y="5289005"/>
            <a:ext cx="1256433" cy="125643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C754DA5-A8B1-47C6-91BC-8EE486452E5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308" b="93846" l="5066" r="98379">
                        <a14:foregroundMark x1="75279" y1="53538" x2="75279" y2="53538"/>
                        <a14:foregroundMark x1="79230" y1="27692" x2="79939" y2="67077"/>
                        <a14:foregroundMark x1="79939" y1="67077" x2="91692" y2="54154"/>
                        <a14:foregroundMark x1="91692" y1="54154" x2="83587" y2="29231"/>
                        <a14:foregroundMark x1="6180" y1="40923" x2="6180" y2="40923"/>
                        <a14:foregroundMark x1="5268" y1="32615" x2="5268" y2="32615"/>
                        <a14:foregroundMark x1="6586" y1="32615" x2="7295" y2="56308"/>
                        <a14:foregroundMark x1="13678" y1="30769" x2="14590" y2="57846"/>
                        <a14:foregroundMark x1="19250" y1="36308" x2="19250" y2="36308"/>
                        <a14:foregroundMark x1="33435" y1="39692" x2="33435" y2="39692"/>
                        <a14:foregroundMark x1="44174" y1="39692" x2="44174" y2="39692"/>
                        <a14:foregroundMark x1="48531" y1="68308" x2="48531" y2="68308"/>
                        <a14:foregroundMark x1="56332" y1="43692" x2="56332" y2="43692"/>
                        <a14:foregroundMark x1="73961" y1="56308" x2="73961" y2="56308"/>
                        <a14:foregroundMark x1="79230" y1="40308" x2="79230" y2="43692"/>
                        <a14:foregroundMark x1="79230" y1="43692" x2="79230" y2="43692"/>
                        <a14:foregroundMark x1="79230" y1="43692" x2="79230" y2="43692"/>
                        <a14:foregroundMark x1="96150" y1="53538" x2="96150" y2="53538"/>
                        <a14:foregroundMark x1="96150" y1="53538" x2="96150" y2="53538"/>
                        <a14:foregroundMark x1="74569" y1="86154" x2="74569" y2="86154"/>
                        <a14:foregroundMark x1="79433" y1="91077" x2="79433" y2="91077"/>
                        <a14:foregroundMark x1="84904" y1="93846" x2="84904" y2="93846"/>
                        <a14:foregroundMark x1="93414" y1="81231" x2="93414" y2="81231"/>
                        <a14:foregroundMark x1="96150" y1="72923" x2="96150" y2="72923"/>
                        <a14:foregroundMark x1="98176" y1="64000" x2="98176" y2="64000"/>
                        <a14:foregroundMark x1="97467" y1="52923" x2="97467" y2="52923"/>
                        <a14:foregroundMark x1="52381" y1="53538" x2="52381" y2="53538"/>
                        <a14:foregroundMark x1="83789" y1="8615" x2="83789" y2="8615"/>
                        <a14:foregroundMark x1="98480" y1="60923" x2="98480" y2="60923"/>
                        <a14:foregroundMark x1="93110" y1="87077" x2="93110" y2="87077"/>
                        <a14:foregroundMark x1="91489" y1="88923" x2="91489" y2="88923"/>
                        <a14:foregroundMark x1="83283" y1="93846" x2="83283" y2="93846"/>
                        <a14:foregroundMark x1="97670" y1="38154" x2="97670" y2="38154"/>
                        <a14:foregroundMark x1="14184" y1="42769" x2="14184" y2="4276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9525" y="6398089"/>
            <a:ext cx="632267" cy="208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458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aphical user interface&#10;&#10;Description automatically generated">
            <a:extLst>
              <a:ext uri="{FF2B5EF4-FFF2-40B4-BE49-F238E27FC236}">
                <a16:creationId xmlns:a16="http://schemas.microsoft.com/office/drawing/2014/main" id="{A6472079-1034-47E2-8A04-42ECFACCA2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stelsSmoot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3" y="1"/>
            <a:ext cx="12193709" cy="6858000"/>
          </a:xfrm>
          <a:prstGeom prst="rect">
            <a:avLst/>
          </a:prstGeom>
        </p:spPr>
      </p:pic>
      <p:sp>
        <p:nvSpPr>
          <p:cNvPr id="5" name="Rectangle: Diagonal Corners Rounded 4">
            <a:extLst>
              <a:ext uri="{FF2B5EF4-FFF2-40B4-BE49-F238E27FC236}">
                <a16:creationId xmlns:a16="http://schemas.microsoft.com/office/drawing/2014/main" id="{6D155AC7-76D6-4AFB-82EE-1ABA3168B0D1}"/>
              </a:ext>
            </a:extLst>
          </p:cNvPr>
          <p:cNvSpPr/>
          <p:nvPr userDrawn="1"/>
        </p:nvSpPr>
        <p:spPr>
          <a:xfrm>
            <a:off x="236397" y="228600"/>
            <a:ext cx="11719249" cy="6400800"/>
          </a:xfrm>
          <a:prstGeom prst="round2DiagRect">
            <a:avLst>
              <a:gd name="adj1" fmla="val 3810"/>
              <a:gd name="adj2" fmla="val 0"/>
            </a:avLst>
          </a:prstGeom>
          <a:solidFill>
            <a:schemeClr val="bg1"/>
          </a:solidFill>
          <a:ln w="2857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12EACBA-99FD-4704-979B-F9A2F6D2D44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310477" y="299106"/>
            <a:ext cx="589731" cy="520623"/>
          </a:xfrm>
          <a:prstGeom prst="rect">
            <a:avLst/>
          </a:prstGeom>
        </p:spPr>
      </p:pic>
      <p:pic>
        <p:nvPicPr>
          <p:cNvPr id="9" name="Picture 8" descr="A picture containing toy, vector graphics, doll&#10;&#10;Description automatically generated">
            <a:extLst>
              <a:ext uri="{FF2B5EF4-FFF2-40B4-BE49-F238E27FC236}">
                <a16:creationId xmlns:a16="http://schemas.microsoft.com/office/drawing/2014/main" id="{9177DC3B-5747-449F-8020-0C394E86E21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1718" y="4174917"/>
            <a:ext cx="2524991" cy="252499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D3D1195-218E-4222-A5DA-70726D4831D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308" b="93846" l="5066" r="98379">
                        <a14:foregroundMark x1="75279" y1="53538" x2="75279" y2="53538"/>
                        <a14:foregroundMark x1="79230" y1="27692" x2="79939" y2="67077"/>
                        <a14:foregroundMark x1="79939" y1="67077" x2="91692" y2="54154"/>
                        <a14:foregroundMark x1="91692" y1="54154" x2="83587" y2="29231"/>
                        <a14:foregroundMark x1="6180" y1="40923" x2="6180" y2="40923"/>
                        <a14:foregroundMark x1="5268" y1="32615" x2="5268" y2="32615"/>
                        <a14:foregroundMark x1="6586" y1="32615" x2="7295" y2="56308"/>
                        <a14:foregroundMark x1="13678" y1="30769" x2="14590" y2="57846"/>
                        <a14:foregroundMark x1="19250" y1="36308" x2="19250" y2="36308"/>
                        <a14:foregroundMark x1="33435" y1="39692" x2="33435" y2="39692"/>
                        <a14:foregroundMark x1="44174" y1="39692" x2="44174" y2="39692"/>
                        <a14:foregroundMark x1="48531" y1="68308" x2="48531" y2="68308"/>
                        <a14:foregroundMark x1="56332" y1="43692" x2="56332" y2="43692"/>
                        <a14:foregroundMark x1="73961" y1="56308" x2="73961" y2="56308"/>
                        <a14:foregroundMark x1="79230" y1="40308" x2="79230" y2="43692"/>
                        <a14:foregroundMark x1="79230" y1="43692" x2="79230" y2="43692"/>
                        <a14:foregroundMark x1="79230" y1="43692" x2="79230" y2="43692"/>
                        <a14:foregroundMark x1="96150" y1="53538" x2="96150" y2="53538"/>
                        <a14:foregroundMark x1="96150" y1="53538" x2="96150" y2="53538"/>
                        <a14:foregroundMark x1="74569" y1="86154" x2="74569" y2="86154"/>
                        <a14:foregroundMark x1="79433" y1="91077" x2="79433" y2="91077"/>
                        <a14:foregroundMark x1="84904" y1="93846" x2="84904" y2="93846"/>
                        <a14:foregroundMark x1="93414" y1="81231" x2="93414" y2="81231"/>
                        <a14:foregroundMark x1="96150" y1="72923" x2="96150" y2="72923"/>
                        <a14:foregroundMark x1="98176" y1="64000" x2="98176" y2="64000"/>
                        <a14:foregroundMark x1="97467" y1="52923" x2="97467" y2="52923"/>
                        <a14:foregroundMark x1="52381" y1="53538" x2="52381" y2="53538"/>
                        <a14:foregroundMark x1="83789" y1="8615" x2="83789" y2="8615"/>
                        <a14:foregroundMark x1="98480" y1="60923" x2="98480" y2="60923"/>
                        <a14:foregroundMark x1="93110" y1="87077" x2="93110" y2="87077"/>
                        <a14:foregroundMark x1="91489" y1="88923" x2="91489" y2="88923"/>
                        <a14:foregroundMark x1="83283" y1="93846" x2="83283" y2="93846"/>
                        <a14:foregroundMark x1="97670" y1="38154" x2="97670" y2="38154"/>
                        <a14:foregroundMark x1="14184" y1="42769" x2="14184" y2="4276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9525" y="6398089"/>
            <a:ext cx="632267" cy="208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391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7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8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aphical user interface&#10;&#10;Description automatically generated">
            <a:extLst>
              <a:ext uri="{FF2B5EF4-FFF2-40B4-BE49-F238E27FC236}">
                <a16:creationId xmlns:a16="http://schemas.microsoft.com/office/drawing/2014/main" id="{A6472079-1034-47E2-8A04-42ECFACCA2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stelsSmoot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3" y="1"/>
            <a:ext cx="12193709" cy="685800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2C18A811-DE77-4C32-9E2D-64F132EA7AF0}"/>
              </a:ext>
            </a:extLst>
          </p:cNvPr>
          <p:cNvGrpSpPr/>
          <p:nvPr userDrawn="1"/>
        </p:nvGrpSpPr>
        <p:grpSpPr>
          <a:xfrm>
            <a:off x="135257" y="15230"/>
            <a:ext cx="11894187" cy="6825343"/>
            <a:chOff x="217756" y="65357"/>
            <a:chExt cx="11993313" cy="6473286"/>
          </a:xfrm>
          <a:noFill/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9CB2999E-0BA1-4C89-A59F-8A54F4BE306E}"/>
                </a:ext>
              </a:extLst>
            </p:cNvPr>
            <p:cNvSpPr/>
            <p:nvPr/>
          </p:nvSpPr>
          <p:spPr>
            <a:xfrm>
              <a:off x="472134" y="220134"/>
              <a:ext cx="11738935" cy="6163734"/>
            </a:xfrm>
            <a:custGeom>
              <a:avLst/>
              <a:gdLst>
                <a:gd name="connsiteX0" fmla="*/ 0 w 11738935"/>
                <a:gd name="connsiteY0" fmla="*/ 1027310 h 6163734"/>
                <a:gd name="connsiteX1" fmla="*/ 1027310 w 11738935"/>
                <a:gd name="connsiteY1" fmla="*/ 0 h 6163734"/>
                <a:gd name="connsiteX2" fmla="*/ 10711625 w 11738935"/>
                <a:gd name="connsiteY2" fmla="*/ 0 h 6163734"/>
                <a:gd name="connsiteX3" fmla="*/ 11738935 w 11738935"/>
                <a:gd name="connsiteY3" fmla="*/ 1027310 h 6163734"/>
                <a:gd name="connsiteX4" fmla="*/ 11738935 w 11738935"/>
                <a:gd name="connsiteY4" fmla="*/ 5136424 h 6163734"/>
                <a:gd name="connsiteX5" fmla="*/ 10711625 w 11738935"/>
                <a:gd name="connsiteY5" fmla="*/ 6163734 h 6163734"/>
                <a:gd name="connsiteX6" fmla="*/ 1027310 w 11738935"/>
                <a:gd name="connsiteY6" fmla="*/ 6163734 h 6163734"/>
                <a:gd name="connsiteX7" fmla="*/ 0 w 11738935"/>
                <a:gd name="connsiteY7" fmla="*/ 5136424 h 6163734"/>
                <a:gd name="connsiteX8" fmla="*/ 0 w 11738935"/>
                <a:gd name="connsiteY8" fmla="*/ 1027310 h 6163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738935" h="6163734" fill="none" extrusionOk="0">
                  <a:moveTo>
                    <a:pt x="0" y="1027310"/>
                  </a:moveTo>
                  <a:cubicBezTo>
                    <a:pt x="74804" y="461661"/>
                    <a:pt x="395065" y="66048"/>
                    <a:pt x="1027310" y="0"/>
                  </a:cubicBezTo>
                  <a:cubicBezTo>
                    <a:pt x="4837526" y="-149292"/>
                    <a:pt x="6070245" y="-15801"/>
                    <a:pt x="10711625" y="0"/>
                  </a:cubicBezTo>
                  <a:cubicBezTo>
                    <a:pt x="11268774" y="43553"/>
                    <a:pt x="11820856" y="457479"/>
                    <a:pt x="11738935" y="1027310"/>
                  </a:cubicBezTo>
                  <a:cubicBezTo>
                    <a:pt x="11666246" y="1764727"/>
                    <a:pt x="11830899" y="3092001"/>
                    <a:pt x="11738935" y="5136424"/>
                  </a:cubicBezTo>
                  <a:cubicBezTo>
                    <a:pt x="11703695" y="5706754"/>
                    <a:pt x="11268353" y="6170046"/>
                    <a:pt x="10711625" y="6163734"/>
                  </a:cubicBezTo>
                  <a:cubicBezTo>
                    <a:pt x="6031130" y="6133955"/>
                    <a:pt x="4424824" y="6071973"/>
                    <a:pt x="1027310" y="6163734"/>
                  </a:cubicBezTo>
                  <a:cubicBezTo>
                    <a:pt x="469192" y="6148488"/>
                    <a:pt x="-45324" y="5718171"/>
                    <a:pt x="0" y="5136424"/>
                  </a:cubicBezTo>
                  <a:cubicBezTo>
                    <a:pt x="-30974" y="4677568"/>
                    <a:pt x="-62159" y="3054072"/>
                    <a:pt x="0" y="1027310"/>
                  </a:cubicBezTo>
                  <a:close/>
                </a:path>
                <a:path w="11738935" h="6163734" stroke="0" extrusionOk="0">
                  <a:moveTo>
                    <a:pt x="0" y="1027310"/>
                  </a:moveTo>
                  <a:cubicBezTo>
                    <a:pt x="-32305" y="467790"/>
                    <a:pt x="535297" y="-74531"/>
                    <a:pt x="1027310" y="0"/>
                  </a:cubicBezTo>
                  <a:cubicBezTo>
                    <a:pt x="5849419" y="28352"/>
                    <a:pt x="8079587" y="106290"/>
                    <a:pt x="10711625" y="0"/>
                  </a:cubicBezTo>
                  <a:cubicBezTo>
                    <a:pt x="11349642" y="-66416"/>
                    <a:pt x="11718134" y="418924"/>
                    <a:pt x="11738935" y="1027310"/>
                  </a:cubicBezTo>
                  <a:cubicBezTo>
                    <a:pt x="11619338" y="2267528"/>
                    <a:pt x="11577927" y="4307684"/>
                    <a:pt x="11738935" y="5136424"/>
                  </a:cubicBezTo>
                  <a:cubicBezTo>
                    <a:pt x="11789297" y="5648271"/>
                    <a:pt x="11224653" y="6130587"/>
                    <a:pt x="10711625" y="6163734"/>
                  </a:cubicBezTo>
                  <a:cubicBezTo>
                    <a:pt x="9604187" y="6046505"/>
                    <a:pt x="2381048" y="6131497"/>
                    <a:pt x="1027310" y="6163734"/>
                  </a:cubicBezTo>
                  <a:cubicBezTo>
                    <a:pt x="475657" y="6078151"/>
                    <a:pt x="-41870" y="5752482"/>
                    <a:pt x="0" y="5136424"/>
                  </a:cubicBezTo>
                  <a:cubicBezTo>
                    <a:pt x="-57225" y="4632224"/>
                    <a:pt x="130478" y="2856224"/>
                    <a:pt x="0" y="1027310"/>
                  </a:cubicBezTo>
                  <a:close/>
                </a:path>
              </a:pathLst>
            </a:custGeom>
            <a:solidFill>
              <a:schemeClr val="bg1"/>
            </a:solidFill>
            <a:ln w="57150">
              <a:solidFill>
                <a:srgbClr val="A3A901"/>
              </a:solidFill>
              <a:extLst>
                <a:ext uri="{C807C97D-BFC1-408E-A445-0C87EB9F89A2}">
                  <ask:lineSketchStyleProps xmlns:ask="http://schemas.microsoft.com/office/drawing/2018/sketchyshapes" sd="4184682687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  <a:latin typeface="等线" panose="020F0502020204030204"/>
              </a:endParaRPr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8B57871C-7653-40D9-881B-8AD5E6D85701}"/>
                </a:ext>
              </a:extLst>
            </p:cNvPr>
            <p:cNvSpPr/>
            <p:nvPr/>
          </p:nvSpPr>
          <p:spPr>
            <a:xfrm>
              <a:off x="372533" y="220134"/>
              <a:ext cx="11684000" cy="6163734"/>
            </a:xfrm>
            <a:custGeom>
              <a:avLst/>
              <a:gdLst>
                <a:gd name="connsiteX0" fmla="*/ 0 w 11684000"/>
                <a:gd name="connsiteY0" fmla="*/ 1027310 h 6163734"/>
                <a:gd name="connsiteX1" fmla="*/ 1027310 w 11684000"/>
                <a:gd name="connsiteY1" fmla="*/ 0 h 6163734"/>
                <a:gd name="connsiteX2" fmla="*/ 10656690 w 11684000"/>
                <a:gd name="connsiteY2" fmla="*/ 0 h 6163734"/>
                <a:gd name="connsiteX3" fmla="*/ 11684000 w 11684000"/>
                <a:gd name="connsiteY3" fmla="*/ 1027310 h 6163734"/>
                <a:gd name="connsiteX4" fmla="*/ 11684000 w 11684000"/>
                <a:gd name="connsiteY4" fmla="*/ 5136424 h 6163734"/>
                <a:gd name="connsiteX5" fmla="*/ 10656690 w 11684000"/>
                <a:gd name="connsiteY5" fmla="*/ 6163734 h 6163734"/>
                <a:gd name="connsiteX6" fmla="*/ 1027310 w 11684000"/>
                <a:gd name="connsiteY6" fmla="*/ 6163734 h 6163734"/>
                <a:gd name="connsiteX7" fmla="*/ 0 w 11684000"/>
                <a:gd name="connsiteY7" fmla="*/ 5136424 h 6163734"/>
                <a:gd name="connsiteX8" fmla="*/ 0 w 11684000"/>
                <a:gd name="connsiteY8" fmla="*/ 1027310 h 6163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684000" h="6163734" fill="none" extrusionOk="0">
                  <a:moveTo>
                    <a:pt x="0" y="1027310"/>
                  </a:moveTo>
                  <a:cubicBezTo>
                    <a:pt x="74804" y="461661"/>
                    <a:pt x="395065" y="66048"/>
                    <a:pt x="1027310" y="0"/>
                  </a:cubicBezTo>
                  <a:cubicBezTo>
                    <a:pt x="5305919" y="-149292"/>
                    <a:pt x="6595192" y="-15801"/>
                    <a:pt x="10656690" y="0"/>
                  </a:cubicBezTo>
                  <a:cubicBezTo>
                    <a:pt x="11213839" y="43553"/>
                    <a:pt x="11765921" y="457479"/>
                    <a:pt x="11684000" y="1027310"/>
                  </a:cubicBezTo>
                  <a:cubicBezTo>
                    <a:pt x="11611311" y="1764727"/>
                    <a:pt x="11775964" y="3092001"/>
                    <a:pt x="11684000" y="5136424"/>
                  </a:cubicBezTo>
                  <a:cubicBezTo>
                    <a:pt x="11648760" y="5706754"/>
                    <a:pt x="11213418" y="6170046"/>
                    <a:pt x="10656690" y="6163734"/>
                  </a:cubicBezTo>
                  <a:cubicBezTo>
                    <a:pt x="8527607" y="6133955"/>
                    <a:pt x="3810361" y="6071973"/>
                    <a:pt x="1027310" y="6163734"/>
                  </a:cubicBezTo>
                  <a:cubicBezTo>
                    <a:pt x="469192" y="6148488"/>
                    <a:pt x="-45324" y="5718171"/>
                    <a:pt x="0" y="5136424"/>
                  </a:cubicBezTo>
                  <a:cubicBezTo>
                    <a:pt x="-30974" y="4677568"/>
                    <a:pt x="-62159" y="3054072"/>
                    <a:pt x="0" y="1027310"/>
                  </a:cubicBezTo>
                  <a:close/>
                </a:path>
                <a:path w="11684000" h="6163734" stroke="0" extrusionOk="0">
                  <a:moveTo>
                    <a:pt x="0" y="1027310"/>
                  </a:moveTo>
                  <a:cubicBezTo>
                    <a:pt x="-32305" y="467790"/>
                    <a:pt x="535297" y="-74531"/>
                    <a:pt x="1027310" y="0"/>
                  </a:cubicBezTo>
                  <a:cubicBezTo>
                    <a:pt x="3062595" y="28352"/>
                    <a:pt x="6739809" y="106290"/>
                    <a:pt x="10656690" y="0"/>
                  </a:cubicBezTo>
                  <a:cubicBezTo>
                    <a:pt x="11294707" y="-66416"/>
                    <a:pt x="11663199" y="418924"/>
                    <a:pt x="11684000" y="1027310"/>
                  </a:cubicBezTo>
                  <a:cubicBezTo>
                    <a:pt x="11564403" y="2267528"/>
                    <a:pt x="11522992" y="4307684"/>
                    <a:pt x="11684000" y="5136424"/>
                  </a:cubicBezTo>
                  <a:cubicBezTo>
                    <a:pt x="11734362" y="5648271"/>
                    <a:pt x="11169718" y="6130587"/>
                    <a:pt x="10656690" y="6163734"/>
                  </a:cubicBezTo>
                  <a:cubicBezTo>
                    <a:pt x="6042143" y="6046505"/>
                    <a:pt x="4670391" y="6131497"/>
                    <a:pt x="1027310" y="6163734"/>
                  </a:cubicBezTo>
                  <a:cubicBezTo>
                    <a:pt x="475657" y="6078151"/>
                    <a:pt x="-41870" y="5752482"/>
                    <a:pt x="0" y="5136424"/>
                  </a:cubicBezTo>
                  <a:cubicBezTo>
                    <a:pt x="-57225" y="4632224"/>
                    <a:pt x="130478" y="2856224"/>
                    <a:pt x="0" y="1027310"/>
                  </a:cubicBezTo>
                  <a:close/>
                </a:path>
              </a:pathLst>
            </a:custGeom>
            <a:grpFill/>
            <a:ln w="57150">
              <a:solidFill>
                <a:srgbClr val="F2D670"/>
              </a:solidFill>
              <a:extLst>
                <a:ext uri="{C807C97D-BFC1-408E-A445-0C87EB9F89A2}">
                  <ask:lineSketchStyleProps xmlns:ask="http://schemas.microsoft.com/office/drawing/2018/sketchyshapes" sd="4184682687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  <a:latin typeface="等线" panose="020F0502020204030204"/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D411FB22-5166-4936-BC07-4E607039B275}"/>
                </a:ext>
              </a:extLst>
            </p:cNvPr>
            <p:cNvSpPr/>
            <p:nvPr/>
          </p:nvSpPr>
          <p:spPr>
            <a:xfrm>
              <a:off x="11284753" y="6074315"/>
              <a:ext cx="309553" cy="309553"/>
            </a:xfrm>
            <a:prstGeom prst="ellipse">
              <a:avLst/>
            </a:prstGeom>
            <a:solidFill>
              <a:srgbClr val="F89F0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  <a:latin typeface="等线" panose="020F0502020204030204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7E4A763F-F403-4B7C-80F8-8C9FFF0BCBD8}"/>
                </a:ext>
              </a:extLst>
            </p:cNvPr>
            <p:cNvSpPr/>
            <p:nvPr/>
          </p:nvSpPr>
          <p:spPr>
            <a:xfrm>
              <a:off x="11824248" y="807775"/>
              <a:ext cx="309553" cy="309553"/>
            </a:xfrm>
            <a:prstGeom prst="ellipse">
              <a:avLst/>
            </a:prstGeom>
            <a:solidFill>
              <a:srgbClr val="A3A901"/>
            </a:solidFill>
            <a:ln>
              <a:solidFill>
                <a:srgbClr val="A3A9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  <a:latin typeface="等线" panose="020F0502020204030204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A230B091-3795-4736-B507-FB3D584C99B5}"/>
                </a:ext>
              </a:extLst>
            </p:cNvPr>
            <p:cNvSpPr/>
            <p:nvPr/>
          </p:nvSpPr>
          <p:spPr>
            <a:xfrm>
              <a:off x="217756" y="966907"/>
              <a:ext cx="309553" cy="309553"/>
            </a:xfrm>
            <a:prstGeom prst="ellipse">
              <a:avLst/>
            </a:prstGeom>
            <a:solidFill>
              <a:srgbClr val="F2D6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  <a:latin typeface="等线" panose="020F0502020204030204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155B6E81-4FFA-414A-A5D4-38B9D77F9156}"/>
                </a:ext>
              </a:extLst>
            </p:cNvPr>
            <p:cNvSpPr/>
            <p:nvPr/>
          </p:nvSpPr>
          <p:spPr>
            <a:xfrm>
              <a:off x="802603" y="6074314"/>
              <a:ext cx="309553" cy="309553"/>
            </a:xfrm>
            <a:prstGeom prst="ellipse">
              <a:avLst/>
            </a:prstGeom>
            <a:solidFill>
              <a:srgbClr val="F2D6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  <a:latin typeface="等线" panose="020F0502020204030204"/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E2CA32BB-4998-4F83-9EBB-E2B72CA98F3D}"/>
                </a:ext>
              </a:extLst>
            </p:cNvPr>
            <p:cNvSpPr/>
            <p:nvPr/>
          </p:nvSpPr>
          <p:spPr>
            <a:xfrm>
              <a:off x="4184438" y="65357"/>
              <a:ext cx="309553" cy="309553"/>
            </a:xfrm>
            <a:prstGeom prst="ellipse">
              <a:avLst/>
            </a:prstGeom>
            <a:solidFill>
              <a:srgbClr val="A3A9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  <a:latin typeface="等线" panose="020F0502020204030204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B2F78BA3-2706-4830-800A-6821A19AC792}"/>
                </a:ext>
              </a:extLst>
            </p:cNvPr>
            <p:cNvSpPr/>
            <p:nvPr/>
          </p:nvSpPr>
          <p:spPr>
            <a:xfrm>
              <a:off x="7980920" y="6229090"/>
              <a:ext cx="309553" cy="309553"/>
            </a:xfrm>
            <a:prstGeom prst="ellipse">
              <a:avLst/>
            </a:prstGeom>
            <a:solidFill>
              <a:srgbClr val="A3A9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  <a:latin typeface="等线" panose="020F0502020204030204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638BB94-6CDF-4792-B0E7-56C600D94BD2}"/>
                </a:ext>
              </a:extLst>
            </p:cNvPr>
            <p:cNvSpPr/>
            <p:nvPr/>
          </p:nvSpPr>
          <p:spPr>
            <a:xfrm>
              <a:off x="267677" y="860323"/>
              <a:ext cx="204457" cy="204457"/>
            </a:xfrm>
            <a:prstGeom prst="ellipse">
              <a:avLst/>
            </a:prstGeom>
            <a:solidFill>
              <a:srgbClr val="A3A9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  <a:latin typeface="等线" panose="020F0502020204030204"/>
              </a:endParaRP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EE173351-2319-4C54-A582-6CAD67FEC18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644480" y="657319"/>
            <a:ext cx="932605" cy="82331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A8D1C36-56A8-43C3-B713-18F36105BA3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rot="20806844">
            <a:off x="693831" y="5450609"/>
            <a:ext cx="1111380" cy="1090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160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nodeType="with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7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8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6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145875-AE41-401D-A39B-C1D8B15E1A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F30451-4FD5-41FA-8ECB-4CCC00644F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5263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F1DB96-2883-4E1F-91E2-18C685EACFF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D010BE-4F38-4BD1-A269-2DAF0952A11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63715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39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7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AE5DE44-FEEA-4BB7-90AF-76983EDA4CE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55D22A-1C6D-4E1A-81B5-508BF94A902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2408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9A84F92-B512-4F4F-A8CB-90A0B91EBD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69582D-11A3-4286-ACF8-AD148A7C087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53525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7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9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94" y="1535117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9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94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1333BFA-09BD-4D94-9D3B-95A628A4B76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99FB00-BCC1-4C52-A814-38107A200D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30640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BE7B27-A5E9-48B1-9FB8-4A27D9752C8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352172-32E4-4103-9EDC-934F6097A8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3135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7C8D2E1-81FD-4254-B75A-A7FE8D9166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86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: Diagonal Corners Rounded 4">
            <a:extLst>
              <a:ext uri="{FF2B5EF4-FFF2-40B4-BE49-F238E27FC236}">
                <a16:creationId xmlns:a16="http://schemas.microsoft.com/office/drawing/2014/main" id="{F271E19D-841E-469E-958F-AD5A7E90F8BB}"/>
              </a:ext>
            </a:extLst>
          </p:cNvPr>
          <p:cNvSpPr/>
          <p:nvPr userDrawn="1"/>
        </p:nvSpPr>
        <p:spPr>
          <a:xfrm>
            <a:off x="236397" y="228600"/>
            <a:ext cx="11719249" cy="6400800"/>
          </a:xfrm>
          <a:prstGeom prst="round2DiagRect">
            <a:avLst>
              <a:gd name="adj1" fmla="val 5476"/>
              <a:gd name="adj2" fmla="val 0"/>
            </a:avLst>
          </a:prstGeom>
          <a:solidFill>
            <a:schemeClr val="bg1"/>
          </a:solidFill>
          <a:ln w="2857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7FCD921-8FD6-4674-B47D-E6291CBA789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295237" y="283866"/>
            <a:ext cx="589731" cy="52062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9BA255E-1E6C-4596-8CAD-67CE4A1C592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308" b="93846" l="5066" r="98379">
                        <a14:foregroundMark x1="75279" y1="53538" x2="75279" y2="53538"/>
                        <a14:foregroundMark x1="79230" y1="27692" x2="79939" y2="67077"/>
                        <a14:foregroundMark x1="79939" y1="67077" x2="91692" y2="54154"/>
                        <a14:foregroundMark x1="91692" y1="54154" x2="83587" y2="29231"/>
                        <a14:foregroundMark x1="6180" y1="40923" x2="6180" y2="40923"/>
                        <a14:foregroundMark x1="5268" y1="32615" x2="5268" y2="32615"/>
                        <a14:foregroundMark x1="6586" y1="32615" x2="7295" y2="56308"/>
                        <a14:foregroundMark x1="13678" y1="30769" x2="14590" y2="57846"/>
                        <a14:foregroundMark x1="19250" y1="36308" x2="19250" y2="36308"/>
                        <a14:foregroundMark x1="33435" y1="39692" x2="33435" y2="39692"/>
                        <a14:foregroundMark x1="44174" y1="39692" x2="44174" y2="39692"/>
                        <a14:foregroundMark x1="48531" y1="68308" x2="48531" y2="68308"/>
                        <a14:foregroundMark x1="56332" y1="43692" x2="56332" y2="43692"/>
                        <a14:foregroundMark x1="73961" y1="56308" x2="73961" y2="56308"/>
                        <a14:foregroundMark x1="79230" y1="40308" x2="79230" y2="43692"/>
                        <a14:foregroundMark x1="79230" y1="43692" x2="79230" y2="43692"/>
                        <a14:foregroundMark x1="79230" y1="43692" x2="79230" y2="43692"/>
                        <a14:foregroundMark x1="96150" y1="53538" x2="96150" y2="53538"/>
                        <a14:foregroundMark x1="96150" y1="53538" x2="96150" y2="53538"/>
                        <a14:foregroundMark x1="74569" y1="86154" x2="74569" y2="86154"/>
                        <a14:foregroundMark x1="79433" y1="91077" x2="79433" y2="91077"/>
                        <a14:foregroundMark x1="84904" y1="93846" x2="84904" y2="93846"/>
                        <a14:foregroundMark x1="93414" y1="81231" x2="93414" y2="81231"/>
                        <a14:foregroundMark x1="96150" y1="72923" x2="96150" y2="72923"/>
                        <a14:foregroundMark x1="98176" y1="64000" x2="98176" y2="64000"/>
                        <a14:foregroundMark x1="97467" y1="52923" x2="97467" y2="52923"/>
                        <a14:foregroundMark x1="52381" y1="53538" x2="52381" y2="53538"/>
                        <a14:foregroundMark x1="83789" y1="8615" x2="83789" y2="8615"/>
                        <a14:foregroundMark x1="98480" y1="60923" x2="98480" y2="60923"/>
                        <a14:foregroundMark x1="93110" y1="87077" x2="93110" y2="87077"/>
                        <a14:foregroundMark x1="91489" y1="88923" x2="91489" y2="88923"/>
                        <a14:foregroundMark x1="83283" y1="93846" x2="83283" y2="93846"/>
                        <a14:foregroundMark x1="97670" y1="38154" x2="97670" y2="38154"/>
                        <a14:foregroundMark x1="14184" y1="42769" x2="14184" y2="4276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523985" y="20434"/>
            <a:ext cx="632267" cy="208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494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843166-3CEB-4CCB-8F71-E86A8650C3C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1E6150-2D2D-485D-87E9-2A2D7DBDFBF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07218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80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89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4"/>
            <a:ext cx="4011084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57178" indent="0">
              <a:buNone/>
              <a:defRPr sz="1200"/>
            </a:lvl2pPr>
            <a:lvl3pPr marL="914354" indent="0">
              <a:buNone/>
              <a:defRPr sz="11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2" indent="0">
              <a:buNone/>
              <a:defRPr sz="900"/>
            </a:lvl7pPr>
            <a:lvl8pPr marL="3200240" indent="0">
              <a:buNone/>
              <a:defRPr sz="900"/>
            </a:lvl8pPr>
            <a:lvl9pPr marL="3657418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BC77DC2-5C47-465C-8605-20F24B3867C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2527D7-3824-49B7-9A20-4C0759EA952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03844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31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78" indent="0">
              <a:buNone/>
              <a:defRPr sz="2800"/>
            </a:lvl2pPr>
            <a:lvl3pPr marL="914354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2" indent="0">
              <a:buNone/>
              <a:defRPr sz="2000"/>
            </a:lvl7pPr>
            <a:lvl8pPr marL="3200240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70"/>
            <a:ext cx="7315200" cy="804863"/>
          </a:xfrm>
        </p:spPr>
        <p:txBody>
          <a:bodyPr/>
          <a:lstStyle>
            <a:lvl1pPr marL="0" indent="0">
              <a:buNone/>
              <a:defRPr sz="1500"/>
            </a:lvl1pPr>
            <a:lvl2pPr marL="457178" indent="0">
              <a:buNone/>
              <a:defRPr sz="1200"/>
            </a:lvl2pPr>
            <a:lvl3pPr marL="914354" indent="0">
              <a:buNone/>
              <a:defRPr sz="11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2" indent="0">
              <a:buNone/>
              <a:defRPr sz="900"/>
            </a:lvl7pPr>
            <a:lvl8pPr marL="3200240" indent="0">
              <a:buNone/>
              <a:defRPr sz="900"/>
            </a:lvl8pPr>
            <a:lvl9pPr marL="3657418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88ED338-7001-4073-8168-A40B5B867B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9DADDC-D1F1-4A6A-8482-F00924EA680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70084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BE2F18D-3286-4655-A350-00E8E632759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B2CFAD-3093-45D5-AC7B-8F3171D9A0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56378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85600" y="274676"/>
            <a:ext cx="36576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800" y="274676"/>
            <a:ext cx="107696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F7658DA-4386-4085-8D44-27474602BD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3D4F0A-83A5-4A7E-8CD5-8F7F6EC66F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43770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04692A-3184-463A-9DE3-83F02EF33C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BBEBE6-4123-4CA7-AEBC-C61978638A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362F05-1B5D-4E86-911D-8005D7C41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FBAB4D-351B-4B4B-942E-5B1001C319E5}" type="slidenum">
              <a:rPr lang="en-US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774222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04692A-3184-463A-9DE3-83F02EF33C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BBEBE6-4123-4CA7-AEBC-C61978638A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362F05-1B5D-4E86-911D-8005D7C41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FBAB4D-351B-4B4B-942E-5B1001C319E5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4211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7C8D2E1-81FD-4254-B75A-A7FE8D9166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86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: Diagonal Corners Rounded 4">
            <a:extLst>
              <a:ext uri="{FF2B5EF4-FFF2-40B4-BE49-F238E27FC236}">
                <a16:creationId xmlns:a16="http://schemas.microsoft.com/office/drawing/2014/main" id="{F271E19D-841E-469E-958F-AD5A7E90F8BB}"/>
              </a:ext>
            </a:extLst>
          </p:cNvPr>
          <p:cNvSpPr/>
          <p:nvPr userDrawn="1"/>
        </p:nvSpPr>
        <p:spPr>
          <a:xfrm>
            <a:off x="236375" y="228600"/>
            <a:ext cx="11719249" cy="6400800"/>
          </a:xfrm>
          <a:prstGeom prst="round2DiagRect">
            <a:avLst>
              <a:gd name="adj1" fmla="val 5476"/>
              <a:gd name="adj2" fmla="val 0"/>
            </a:avLst>
          </a:prstGeom>
          <a:solidFill>
            <a:schemeClr val="bg1"/>
          </a:solidFill>
          <a:ln w="2857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7FCD921-8FD6-4674-B47D-E6291CBA789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295235" y="283866"/>
            <a:ext cx="589731" cy="52062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9BA255E-1E6C-4596-8CAD-67CE4A1C592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308" b="93846" l="5066" r="98379">
                        <a14:foregroundMark x1="75279" y1="53538" x2="75279" y2="53538"/>
                        <a14:foregroundMark x1="79230" y1="27692" x2="79939" y2="67077"/>
                        <a14:foregroundMark x1="79939" y1="67077" x2="91692" y2="54154"/>
                        <a14:foregroundMark x1="91692" y1="54154" x2="83587" y2="29231"/>
                        <a14:foregroundMark x1="6180" y1="40923" x2="6180" y2="40923"/>
                        <a14:foregroundMark x1="5268" y1="32615" x2="5268" y2="32615"/>
                        <a14:foregroundMark x1="6586" y1="32615" x2="7295" y2="56308"/>
                        <a14:foregroundMark x1="13678" y1="30769" x2="14590" y2="57846"/>
                        <a14:foregroundMark x1="19250" y1="36308" x2="19250" y2="36308"/>
                        <a14:foregroundMark x1="33435" y1="39692" x2="33435" y2="39692"/>
                        <a14:foregroundMark x1="44174" y1="39692" x2="44174" y2="39692"/>
                        <a14:foregroundMark x1="48531" y1="68308" x2="48531" y2="68308"/>
                        <a14:foregroundMark x1="56332" y1="43692" x2="56332" y2="43692"/>
                        <a14:foregroundMark x1="73961" y1="56308" x2="73961" y2="56308"/>
                        <a14:foregroundMark x1="79230" y1="40308" x2="79230" y2="43692"/>
                        <a14:foregroundMark x1="79230" y1="43692" x2="79230" y2="43692"/>
                        <a14:foregroundMark x1="79230" y1="43692" x2="79230" y2="43692"/>
                        <a14:foregroundMark x1="96150" y1="53538" x2="96150" y2="53538"/>
                        <a14:foregroundMark x1="96150" y1="53538" x2="96150" y2="53538"/>
                        <a14:foregroundMark x1="74569" y1="86154" x2="74569" y2="86154"/>
                        <a14:foregroundMark x1="79433" y1="91077" x2="79433" y2="91077"/>
                        <a14:foregroundMark x1="84904" y1="93846" x2="84904" y2="93846"/>
                        <a14:foregroundMark x1="93414" y1="81231" x2="93414" y2="81231"/>
                        <a14:foregroundMark x1="96150" y1="72923" x2="96150" y2="72923"/>
                        <a14:foregroundMark x1="98176" y1="64000" x2="98176" y2="64000"/>
                        <a14:foregroundMark x1="97467" y1="52923" x2="97467" y2="52923"/>
                        <a14:foregroundMark x1="52381" y1="53538" x2="52381" y2="53538"/>
                        <a14:foregroundMark x1="83789" y1="8615" x2="83789" y2="8615"/>
                        <a14:foregroundMark x1="98480" y1="60923" x2="98480" y2="60923"/>
                        <a14:foregroundMark x1="93110" y1="87077" x2="93110" y2="87077"/>
                        <a14:foregroundMark x1="91489" y1="88923" x2="91489" y2="88923"/>
                        <a14:foregroundMark x1="83283" y1="93846" x2="83283" y2="93846"/>
                        <a14:foregroundMark x1="97670" y1="38154" x2="97670" y2="38154"/>
                        <a14:foregroundMark x1="14184" y1="42769" x2="14184" y2="4276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523983" y="20407"/>
            <a:ext cx="632267" cy="208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862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84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2048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aphical user interface&#10;&#10;Description automatically generated">
            <a:extLst>
              <a:ext uri="{FF2B5EF4-FFF2-40B4-BE49-F238E27FC236}">
                <a16:creationId xmlns:a16="http://schemas.microsoft.com/office/drawing/2014/main" id="{A6472079-1034-47E2-8A04-42ECFACCA2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stelsSmoot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3" y="1"/>
            <a:ext cx="12193709" cy="6858000"/>
          </a:xfrm>
          <a:prstGeom prst="rect">
            <a:avLst/>
          </a:prstGeom>
        </p:spPr>
      </p:pic>
      <p:sp>
        <p:nvSpPr>
          <p:cNvPr id="5" name="Rectangle: Diagonal Corners Rounded 4">
            <a:extLst>
              <a:ext uri="{FF2B5EF4-FFF2-40B4-BE49-F238E27FC236}">
                <a16:creationId xmlns:a16="http://schemas.microsoft.com/office/drawing/2014/main" id="{6D155AC7-76D6-4AFB-82EE-1ABA3168B0D1}"/>
              </a:ext>
            </a:extLst>
          </p:cNvPr>
          <p:cNvSpPr/>
          <p:nvPr userDrawn="1"/>
        </p:nvSpPr>
        <p:spPr>
          <a:xfrm>
            <a:off x="236397" y="228600"/>
            <a:ext cx="11719249" cy="6400800"/>
          </a:xfrm>
          <a:prstGeom prst="round2DiagRect">
            <a:avLst>
              <a:gd name="adj1" fmla="val 3810"/>
              <a:gd name="adj2" fmla="val 0"/>
            </a:avLst>
          </a:prstGeom>
          <a:solidFill>
            <a:schemeClr val="bg1"/>
          </a:solidFill>
          <a:ln w="2857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12EACBA-99FD-4704-979B-F9A2F6D2D44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310477" y="299106"/>
            <a:ext cx="589731" cy="52062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8C32674-8B0B-4A16-BA70-6C2CD890B22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308" b="93846" l="5066" r="98379">
                        <a14:foregroundMark x1="75279" y1="53538" x2="75279" y2="53538"/>
                        <a14:foregroundMark x1="79230" y1="27692" x2="79939" y2="67077"/>
                        <a14:foregroundMark x1="79939" y1="67077" x2="91692" y2="54154"/>
                        <a14:foregroundMark x1="91692" y1="54154" x2="83587" y2="29231"/>
                        <a14:foregroundMark x1="6180" y1="40923" x2="6180" y2="40923"/>
                        <a14:foregroundMark x1="5268" y1="32615" x2="5268" y2="32615"/>
                        <a14:foregroundMark x1="6586" y1="32615" x2="7295" y2="56308"/>
                        <a14:foregroundMark x1="13678" y1="30769" x2="14590" y2="57846"/>
                        <a14:foregroundMark x1="19250" y1="36308" x2="19250" y2="36308"/>
                        <a14:foregroundMark x1="33435" y1="39692" x2="33435" y2="39692"/>
                        <a14:foregroundMark x1="44174" y1="39692" x2="44174" y2="39692"/>
                        <a14:foregroundMark x1="48531" y1="68308" x2="48531" y2="68308"/>
                        <a14:foregroundMark x1="56332" y1="43692" x2="56332" y2="43692"/>
                        <a14:foregroundMark x1="73961" y1="56308" x2="73961" y2="56308"/>
                        <a14:foregroundMark x1="79230" y1="40308" x2="79230" y2="43692"/>
                        <a14:foregroundMark x1="79230" y1="43692" x2="79230" y2="43692"/>
                        <a14:foregroundMark x1="79230" y1="43692" x2="79230" y2="43692"/>
                        <a14:foregroundMark x1="96150" y1="53538" x2="96150" y2="53538"/>
                        <a14:foregroundMark x1="96150" y1="53538" x2="96150" y2="53538"/>
                        <a14:foregroundMark x1="74569" y1="86154" x2="74569" y2="86154"/>
                        <a14:foregroundMark x1="79433" y1="91077" x2="79433" y2="91077"/>
                        <a14:foregroundMark x1="84904" y1="93846" x2="84904" y2="93846"/>
                        <a14:foregroundMark x1="93414" y1="81231" x2="93414" y2="81231"/>
                        <a14:foregroundMark x1="96150" y1="72923" x2="96150" y2="72923"/>
                        <a14:foregroundMark x1="98176" y1="64000" x2="98176" y2="64000"/>
                        <a14:foregroundMark x1="97467" y1="52923" x2="97467" y2="52923"/>
                        <a14:foregroundMark x1="52381" y1="53538" x2="52381" y2="53538"/>
                        <a14:foregroundMark x1="83789" y1="8615" x2="83789" y2="8615"/>
                        <a14:foregroundMark x1="98480" y1="60923" x2="98480" y2="60923"/>
                        <a14:foregroundMark x1="93110" y1="87077" x2="93110" y2="87077"/>
                        <a14:foregroundMark x1="91489" y1="88923" x2="91489" y2="88923"/>
                        <a14:foregroundMark x1="83283" y1="93846" x2="83283" y2="93846"/>
                        <a14:foregroundMark x1="97670" y1="38154" x2="97670" y2="38154"/>
                        <a14:foregroundMark x1="14184" y1="42769" x2="14184" y2="4276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9525" y="6398089"/>
            <a:ext cx="632267" cy="208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673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636207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30748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877258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978340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268671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320726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463531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646154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220380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4127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aphical user interface&#10;&#10;Description automatically generated">
            <a:extLst>
              <a:ext uri="{FF2B5EF4-FFF2-40B4-BE49-F238E27FC236}">
                <a16:creationId xmlns:a16="http://schemas.microsoft.com/office/drawing/2014/main" id="{A6472079-1034-47E2-8A04-42ECFACCA2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stelsSmoot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3" y="1"/>
            <a:ext cx="12193709" cy="6858000"/>
          </a:xfrm>
          <a:prstGeom prst="rect">
            <a:avLst/>
          </a:prstGeom>
        </p:spPr>
      </p:pic>
      <p:sp>
        <p:nvSpPr>
          <p:cNvPr id="5" name="Rectangle: Diagonal Corners Rounded 4">
            <a:extLst>
              <a:ext uri="{FF2B5EF4-FFF2-40B4-BE49-F238E27FC236}">
                <a16:creationId xmlns:a16="http://schemas.microsoft.com/office/drawing/2014/main" id="{6D155AC7-76D6-4AFB-82EE-1ABA3168B0D1}"/>
              </a:ext>
            </a:extLst>
          </p:cNvPr>
          <p:cNvSpPr/>
          <p:nvPr userDrawn="1"/>
        </p:nvSpPr>
        <p:spPr>
          <a:xfrm>
            <a:off x="236397" y="228600"/>
            <a:ext cx="11719249" cy="6400800"/>
          </a:xfrm>
          <a:prstGeom prst="round2DiagRect">
            <a:avLst>
              <a:gd name="adj1" fmla="val 3810"/>
              <a:gd name="adj2" fmla="val 0"/>
            </a:avLst>
          </a:prstGeom>
          <a:solidFill>
            <a:schemeClr val="bg1"/>
          </a:solidFill>
          <a:ln w="2857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12EACBA-99FD-4704-979B-F9A2F6D2D44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310477" y="299106"/>
            <a:ext cx="589731" cy="520623"/>
          </a:xfrm>
          <a:prstGeom prst="rect">
            <a:avLst/>
          </a:prstGeom>
        </p:spPr>
      </p:pic>
      <p:pic>
        <p:nvPicPr>
          <p:cNvPr id="6" name="Picture 5" descr="A picture containing icon&#10;&#10;Description automatically generated">
            <a:extLst>
              <a:ext uri="{FF2B5EF4-FFF2-40B4-BE49-F238E27FC236}">
                <a16:creationId xmlns:a16="http://schemas.microsoft.com/office/drawing/2014/main" id="{8A9C3291-6F02-4968-972D-98E51A26216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9225" y="5289005"/>
            <a:ext cx="1256433" cy="125643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C754DA5-A8B1-47C6-91BC-8EE486452E5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308" b="93846" l="5066" r="98379">
                        <a14:foregroundMark x1="75279" y1="53538" x2="75279" y2="53538"/>
                        <a14:foregroundMark x1="79230" y1="27692" x2="79939" y2="67077"/>
                        <a14:foregroundMark x1="79939" y1="67077" x2="91692" y2="54154"/>
                        <a14:foregroundMark x1="91692" y1="54154" x2="83587" y2="29231"/>
                        <a14:foregroundMark x1="6180" y1="40923" x2="6180" y2="40923"/>
                        <a14:foregroundMark x1="5268" y1="32615" x2="5268" y2="32615"/>
                        <a14:foregroundMark x1="6586" y1="32615" x2="7295" y2="56308"/>
                        <a14:foregroundMark x1="13678" y1="30769" x2="14590" y2="57846"/>
                        <a14:foregroundMark x1="19250" y1="36308" x2="19250" y2="36308"/>
                        <a14:foregroundMark x1="33435" y1="39692" x2="33435" y2="39692"/>
                        <a14:foregroundMark x1="44174" y1="39692" x2="44174" y2="39692"/>
                        <a14:foregroundMark x1="48531" y1="68308" x2="48531" y2="68308"/>
                        <a14:foregroundMark x1="56332" y1="43692" x2="56332" y2="43692"/>
                        <a14:foregroundMark x1="73961" y1="56308" x2="73961" y2="56308"/>
                        <a14:foregroundMark x1="79230" y1="40308" x2="79230" y2="43692"/>
                        <a14:foregroundMark x1="79230" y1="43692" x2="79230" y2="43692"/>
                        <a14:foregroundMark x1="79230" y1="43692" x2="79230" y2="43692"/>
                        <a14:foregroundMark x1="96150" y1="53538" x2="96150" y2="53538"/>
                        <a14:foregroundMark x1="96150" y1="53538" x2="96150" y2="53538"/>
                        <a14:foregroundMark x1="74569" y1="86154" x2="74569" y2="86154"/>
                        <a14:foregroundMark x1="79433" y1="91077" x2="79433" y2="91077"/>
                        <a14:foregroundMark x1="84904" y1="93846" x2="84904" y2="93846"/>
                        <a14:foregroundMark x1="93414" y1="81231" x2="93414" y2="81231"/>
                        <a14:foregroundMark x1="96150" y1="72923" x2="96150" y2="72923"/>
                        <a14:foregroundMark x1="98176" y1="64000" x2="98176" y2="64000"/>
                        <a14:foregroundMark x1="97467" y1="52923" x2="97467" y2="52923"/>
                        <a14:foregroundMark x1="52381" y1="53538" x2="52381" y2="53538"/>
                        <a14:foregroundMark x1="83789" y1="8615" x2="83789" y2="8615"/>
                        <a14:foregroundMark x1="98480" y1="60923" x2="98480" y2="60923"/>
                        <a14:foregroundMark x1="93110" y1="87077" x2="93110" y2="87077"/>
                        <a14:foregroundMark x1="91489" y1="88923" x2="91489" y2="88923"/>
                        <a14:foregroundMark x1="83283" y1="93846" x2="83283" y2="93846"/>
                        <a14:foregroundMark x1="97670" y1="38154" x2="97670" y2="38154"/>
                        <a14:foregroundMark x1="14184" y1="42769" x2="14184" y2="4276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9525" y="6398089"/>
            <a:ext cx="632267" cy="208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57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椭圆 9"/>
          <p:cNvSpPr/>
          <p:nvPr userDrawn="1"/>
        </p:nvSpPr>
        <p:spPr>
          <a:xfrm>
            <a:off x="2860594" y="495301"/>
            <a:ext cx="517607" cy="517607"/>
          </a:xfrm>
          <a:prstGeom prst="ellipse">
            <a:avLst/>
          </a:prstGeom>
          <a:solidFill>
            <a:srgbClr val="FAD194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 sz="1800">
              <a:solidFill>
                <a:prstClr val="white"/>
              </a:solidFill>
            </a:endParaRPr>
          </a:p>
        </p:txBody>
      </p:sp>
      <p:sp>
        <p:nvSpPr>
          <p:cNvPr id="11" name="椭圆 10"/>
          <p:cNvSpPr/>
          <p:nvPr userDrawn="1"/>
        </p:nvSpPr>
        <p:spPr>
          <a:xfrm>
            <a:off x="3227470" y="223878"/>
            <a:ext cx="622300" cy="622300"/>
          </a:xfrm>
          <a:prstGeom prst="ellipse">
            <a:avLst/>
          </a:prstGeom>
          <a:solidFill>
            <a:srgbClr val="AFCFBD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 sz="1800">
              <a:solidFill>
                <a:prstClr val="white"/>
              </a:solidFill>
            </a:endParaRPr>
          </a:p>
        </p:txBody>
      </p:sp>
      <p:sp>
        <p:nvSpPr>
          <p:cNvPr id="12" name="椭圆 11"/>
          <p:cNvSpPr/>
          <p:nvPr userDrawn="1"/>
        </p:nvSpPr>
        <p:spPr>
          <a:xfrm>
            <a:off x="4929339" y="293646"/>
            <a:ext cx="403307" cy="403307"/>
          </a:xfrm>
          <a:prstGeom prst="ellipse">
            <a:avLst/>
          </a:prstGeom>
          <a:solidFill>
            <a:srgbClr val="FAD1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 sz="1800">
              <a:solidFill>
                <a:prstClr val="white"/>
              </a:solidFill>
            </a:endParaRPr>
          </a:p>
        </p:txBody>
      </p:sp>
      <p:sp>
        <p:nvSpPr>
          <p:cNvPr id="13" name="椭圆 12"/>
          <p:cNvSpPr/>
          <p:nvPr userDrawn="1"/>
        </p:nvSpPr>
        <p:spPr>
          <a:xfrm>
            <a:off x="7040319" y="495300"/>
            <a:ext cx="292101" cy="292101"/>
          </a:xfrm>
          <a:prstGeom prst="ellipse">
            <a:avLst/>
          </a:prstGeom>
          <a:solidFill>
            <a:srgbClr val="AFCF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 sz="1800">
              <a:solidFill>
                <a:prstClr val="white"/>
              </a:solidFill>
            </a:endParaRPr>
          </a:p>
        </p:txBody>
      </p:sp>
      <p:sp>
        <p:nvSpPr>
          <p:cNvPr id="14" name="椭圆 13"/>
          <p:cNvSpPr/>
          <p:nvPr userDrawn="1"/>
        </p:nvSpPr>
        <p:spPr>
          <a:xfrm>
            <a:off x="3650091" y="641352"/>
            <a:ext cx="315952" cy="315952"/>
          </a:xfrm>
          <a:prstGeom prst="ellipse">
            <a:avLst/>
          </a:prstGeom>
          <a:solidFill>
            <a:srgbClr val="D2B297">
              <a:alpha val="6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 sz="1800">
              <a:solidFill>
                <a:prstClr val="white"/>
              </a:solidFill>
            </a:endParaRPr>
          </a:p>
        </p:txBody>
      </p:sp>
      <p:sp>
        <p:nvSpPr>
          <p:cNvPr id="15" name="椭圆 14"/>
          <p:cNvSpPr/>
          <p:nvPr userDrawn="1"/>
        </p:nvSpPr>
        <p:spPr>
          <a:xfrm>
            <a:off x="6674927" y="477795"/>
            <a:ext cx="517607" cy="517607"/>
          </a:xfrm>
          <a:prstGeom prst="ellipse">
            <a:avLst/>
          </a:prstGeom>
          <a:solidFill>
            <a:srgbClr val="CCE1DE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 sz="1800">
              <a:solidFill>
                <a:prstClr val="white"/>
              </a:solidFill>
            </a:endParaRPr>
          </a:p>
        </p:txBody>
      </p:sp>
      <p:sp>
        <p:nvSpPr>
          <p:cNvPr id="16" name="椭圆 15"/>
          <p:cNvSpPr/>
          <p:nvPr userDrawn="1"/>
        </p:nvSpPr>
        <p:spPr>
          <a:xfrm>
            <a:off x="1084428" y="696953"/>
            <a:ext cx="298448" cy="298448"/>
          </a:xfrm>
          <a:prstGeom prst="ellipse">
            <a:avLst/>
          </a:prstGeom>
          <a:solidFill>
            <a:srgbClr val="D1C9E0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 sz="1800">
              <a:solidFill>
                <a:prstClr val="white"/>
              </a:solidFill>
            </a:endParaRPr>
          </a:p>
        </p:txBody>
      </p:sp>
      <p:sp>
        <p:nvSpPr>
          <p:cNvPr id="17" name="椭圆 16"/>
          <p:cNvSpPr/>
          <p:nvPr userDrawn="1"/>
        </p:nvSpPr>
        <p:spPr>
          <a:xfrm>
            <a:off x="10912394" y="439697"/>
            <a:ext cx="517607" cy="517607"/>
          </a:xfrm>
          <a:prstGeom prst="ellipse">
            <a:avLst/>
          </a:prstGeom>
          <a:solidFill>
            <a:srgbClr val="FAD1DC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 sz="1800">
              <a:solidFill>
                <a:prstClr val="white"/>
              </a:solidFill>
            </a:endParaRPr>
          </a:p>
        </p:txBody>
      </p:sp>
      <p:sp>
        <p:nvSpPr>
          <p:cNvPr id="18" name="椭圆 17"/>
          <p:cNvSpPr/>
          <p:nvPr userDrawn="1"/>
        </p:nvSpPr>
        <p:spPr>
          <a:xfrm>
            <a:off x="8629373" y="477795"/>
            <a:ext cx="219160" cy="219160"/>
          </a:xfrm>
          <a:prstGeom prst="ellipse">
            <a:avLst/>
          </a:prstGeom>
          <a:solidFill>
            <a:srgbClr val="FAD194">
              <a:alpha val="6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 sz="1800">
              <a:solidFill>
                <a:prstClr val="white"/>
              </a:solidFill>
            </a:endParaRPr>
          </a:p>
        </p:txBody>
      </p:sp>
      <p:sp>
        <p:nvSpPr>
          <p:cNvPr id="19" name="椭圆 18"/>
          <p:cNvSpPr/>
          <p:nvPr userDrawn="1"/>
        </p:nvSpPr>
        <p:spPr>
          <a:xfrm>
            <a:off x="8846135" y="413522"/>
            <a:ext cx="163556" cy="163556"/>
          </a:xfrm>
          <a:prstGeom prst="ellipse">
            <a:avLst/>
          </a:prstGeom>
          <a:solidFill>
            <a:srgbClr val="FCC6B7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 sz="1800">
              <a:solidFill>
                <a:prstClr val="white"/>
              </a:solidFill>
            </a:endParaRPr>
          </a:p>
        </p:txBody>
      </p:sp>
      <p:sp>
        <p:nvSpPr>
          <p:cNvPr id="20" name="椭圆 19"/>
          <p:cNvSpPr/>
          <p:nvPr userDrawn="1"/>
        </p:nvSpPr>
        <p:spPr>
          <a:xfrm>
            <a:off x="8832573" y="680995"/>
            <a:ext cx="219160" cy="219160"/>
          </a:xfrm>
          <a:prstGeom prst="ellipse">
            <a:avLst/>
          </a:prstGeom>
          <a:solidFill>
            <a:srgbClr val="D1C9E0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 sz="1800">
              <a:solidFill>
                <a:prstClr val="white"/>
              </a:solidFill>
            </a:endParaRPr>
          </a:p>
        </p:txBody>
      </p:sp>
      <p:sp>
        <p:nvSpPr>
          <p:cNvPr id="21" name="椭圆 20"/>
          <p:cNvSpPr/>
          <p:nvPr userDrawn="1"/>
        </p:nvSpPr>
        <p:spPr>
          <a:xfrm>
            <a:off x="5561149" y="1216975"/>
            <a:ext cx="534852" cy="534852"/>
          </a:xfrm>
          <a:prstGeom prst="ellipse">
            <a:avLst/>
          </a:prstGeom>
          <a:solidFill>
            <a:srgbClr val="FCC6B7">
              <a:alpha val="5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 sz="1800">
              <a:solidFill>
                <a:prstClr val="white"/>
              </a:solidFill>
            </a:endParaRPr>
          </a:p>
        </p:txBody>
      </p:sp>
      <p:pic>
        <p:nvPicPr>
          <p:cNvPr id="22" name="图片 2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51" b="10439"/>
          <a:stretch>
            <a:fillRect/>
          </a:stretch>
        </p:blipFill>
        <p:spPr>
          <a:xfrm>
            <a:off x="0" y="3314701"/>
            <a:ext cx="12192000" cy="354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05026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0278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7C8D2E1-81FD-4254-B75A-A7FE8D9166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86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: Diagonal Corners Rounded 4">
            <a:extLst>
              <a:ext uri="{FF2B5EF4-FFF2-40B4-BE49-F238E27FC236}">
                <a16:creationId xmlns:a16="http://schemas.microsoft.com/office/drawing/2014/main" id="{F271E19D-841E-469E-958F-AD5A7E90F8BB}"/>
              </a:ext>
            </a:extLst>
          </p:cNvPr>
          <p:cNvSpPr/>
          <p:nvPr userDrawn="1"/>
        </p:nvSpPr>
        <p:spPr>
          <a:xfrm>
            <a:off x="236375" y="228600"/>
            <a:ext cx="11719249" cy="6400800"/>
          </a:xfrm>
          <a:prstGeom prst="round2DiagRect">
            <a:avLst>
              <a:gd name="adj1" fmla="val 5476"/>
              <a:gd name="adj2" fmla="val 0"/>
            </a:avLst>
          </a:prstGeom>
          <a:solidFill>
            <a:schemeClr val="bg1"/>
          </a:solidFill>
          <a:ln w="2857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1800">
              <a:solidFill>
                <a:srgbClr val="FFFFFF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7FCD921-8FD6-4674-B47D-E6291CBA789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295235" y="283866"/>
            <a:ext cx="589731" cy="52062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9BA255E-1E6C-4596-8CAD-67CE4A1C592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308" b="93846" l="5066" r="98379">
                        <a14:foregroundMark x1="75279" y1="53538" x2="75279" y2="53538"/>
                        <a14:foregroundMark x1="79230" y1="27692" x2="79939" y2="67077"/>
                        <a14:foregroundMark x1="79939" y1="67077" x2="91692" y2="54154"/>
                        <a14:foregroundMark x1="91692" y1="54154" x2="83587" y2="29231"/>
                        <a14:foregroundMark x1="6180" y1="40923" x2="6180" y2="40923"/>
                        <a14:foregroundMark x1="5268" y1="32615" x2="5268" y2="32615"/>
                        <a14:foregroundMark x1="6586" y1="32615" x2="7295" y2="56308"/>
                        <a14:foregroundMark x1="13678" y1="30769" x2="14590" y2="57846"/>
                        <a14:foregroundMark x1="19250" y1="36308" x2="19250" y2="36308"/>
                        <a14:foregroundMark x1="33435" y1="39692" x2="33435" y2="39692"/>
                        <a14:foregroundMark x1="44174" y1="39692" x2="44174" y2="39692"/>
                        <a14:foregroundMark x1="48531" y1="68308" x2="48531" y2="68308"/>
                        <a14:foregroundMark x1="56332" y1="43692" x2="56332" y2="43692"/>
                        <a14:foregroundMark x1="73961" y1="56308" x2="73961" y2="56308"/>
                        <a14:foregroundMark x1="79230" y1="40308" x2="79230" y2="43692"/>
                        <a14:foregroundMark x1="79230" y1="43692" x2="79230" y2="43692"/>
                        <a14:foregroundMark x1="79230" y1="43692" x2="79230" y2="43692"/>
                        <a14:foregroundMark x1="96150" y1="53538" x2="96150" y2="53538"/>
                        <a14:foregroundMark x1="96150" y1="53538" x2="96150" y2="53538"/>
                        <a14:foregroundMark x1="74569" y1="86154" x2="74569" y2="86154"/>
                        <a14:foregroundMark x1="79433" y1="91077" x2="79433" y2="91077"/>
                        <a14:foregroundMark x1="84904" y1="93846" x2="84904" y2="93846"/>
                        <a14:foregroundMark x1="93414" y1="81231" x2="93414" y2="81231"/>
                        <a14:foregroundMark x1="96150" y1="72923" x2="96150" y2="72923"/>
                        <a14:foregroundMark x1="98176" y1="64000" x2="98176" y2="64000"/>
                        <a14:foregroundMark x1="97467" y1="52923" x2="97467" y2="52923"/>
                        <a14:foregroundMark x1="52381" y1="53538" x2="52381" y2="53538"/>
                        <a14:foregroundMark x1="83789" y1="8615" x2="83789" y2="8615"/>
                        <a14:foregroundMark x1="98480" y1="60923" x2="98480" y2="60923"/>
                        <a14:foregroundMark x1="93110" y1="87077" x2="93110" y2="87077"/>
                        <a14:foregroundMark x1="91489" y1="88923" x2="91489" y2="88923"/>
                        <a14:foregroundMark x1="83283" y1="93846" x2="83283" y2="93846"/>
                        <a14:foregroundMark x1="97670" y1="38154" x2="97670" y2="38154"/>
                        <a14:foregroundMark x1="14184" y1="42769" x2="14184" y2="4276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523983" y="20407"/>
            <a:ext cx="632267" cy="208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571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aphical user interface&#10;&#10;Description automatically generated">
            <a:extLst>
              <a:ext uri="{FF2B5EF4-FFF2-40B4-BE49-F238E27FC236}">
                <a16:creationId xmlns:a16="http://schemas.microsoft.com/office/drawing/2014/main" id="{A6472079-1034-47E2-8A04-42ECFACCA2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stelsSmoot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4" y="1"/>
            <a:ext cx="12193709" cy="6858000"/>
          </a:xfrm>
          <a:prstGeom prst="rect">
            <a:avLst/>
          </a:prstGeom>
        </p:spPr>
      </p:pic>
      <p:sp>
        <p:nvSpPr>
          <p:cNvPr id="5" name="Rectangle: Diagonal Corners Rounded 4">
            <a:extLst>
              <a:ext uri="{FF2B5EF4-FFF2-40B4-BE49-F238E27FC236}">
                <a16:creationId xmlns:a16="http://schemas.microsoft.com/office/drawing/2014/main" id="{6D155AC7-76D6-4AFB-82EE-1ABA3168B0D1}"/>
              </a:ext>
            </a:extLst>
          </p:cNvPr>
          <p:cNvSpPr/>
          <p:nvPr userDrawn="1"/>
        </p:nvSpPr>
        <p:spPr>
          <a:xfrm>
            <a:off x="236375" y="228600"/>
            <a:ext cx="11719249" cy="6400800"/>
          </a:xfrm>
          <a:prstGeom prst="round2DiagRect">
            <a:avLst>
              <a:gd name="adj1" fmla="val 3810"/>
              <a:gd name="adj2" fmla="val 0"/>
            </a:avLst>
          </a:prstGeom>
          <a:solidFill>
            <a:schemeClr val="bg1"/>
          </a:solidFill>
          <a:ln w="2857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1800">
              <a:solidFill>
                <a:srgbClr val="FFFFFF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12EACBA-99FD-4704-979B-F9A2F6D2D44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310475" y="299106"/>
            <a:ext cx="589731" cy="52062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8C32674-8B0B-4A16-BA70-6C2CD890B22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308" b="93846" l="5066" r="98379">
                        <a14:foregroundMark x1="75279" y1="53538" x2="75279" y2="53538"/>
                        <a14:foregroundMark x1="79230" y1="27692" x2="79939" y2="67077"/>
                        <a14:foregroundMark x1="79939" y1="67077" x2="91692" y2="54154"/>
                        <a14:foregroundMark x1="91692" y1="54154" x2="83587" y2="29231"/>
                        <a14:foregroundMark x1="6180" y1="40923" x2="6180" y2="40923"/>
                        <a14:foregroundMark x1="5268" y1="32615" x2="5268" y2="32615"/>
                        <a14:foregroundMark x1="6586" y1="32615" x2="7295" y2="56308"/>
                        <a14:foregroundMark x1="13678" y1="30769" x2="14590" y2="57846"/>
                        <a14:foregroundMark x1="19250" y1="36308" x2="19250" y2="36308"/>
                        <a14:foregroundMark x1="33435" y1="39692" x2="33435" y2="39692"/>
                        <a14:foregroundMark x1="44174" y1="39692" x2="44174" y2="39692"/>
                        <a14:foregroundMark x1="48531" y1="68308" x2="48531" y2="68308"/>
                        <a14:foregroundMark x1="56332" y1="43692" x2="56332" y2="43692"/>
                        <a14:foregroundMark x1="73961" y1="56308" x2="73961" y2="56308"/>
                        <a14:foregroundMark x1="79230" y1="40308" x2="79230" y2="43692"/>
                        <a14:foregroundMark x1="79230" y1="43692" x2="79230" y2="43692"/>
                        <a14:foregroundMark x1="79230" y1="43692" x2="79230" y2="43692"/>
                        <a14:foregroundMark x1="96150" y1="53538" x2="96150" y2="53538"/>
                        <a14:foregroundMark x1="96150" y1="53538" x2="96150" y2="53538"/>
                        <a14:foregroundMark x1="74569" y1="86154" x2="74569" y2="86154"/>
                        <a14:foregroundMark x1="79433" y1="91077" x2="79433" y2="91077"/>
                        <a14:foregroundMark x1="84904" y1="93846" x2="84904" y2="93846"/>
                        <a14:foregroundMark x1="93414" y1="81231" x2="93414" y2="81231"/>
                        <a14:foregroundMark x1="96150" y1="72923" x2="96150" y2="72923"/>
                        <a14:foregroundMark x1="98176" y1="64000" x2="98176" y2="64000"/>
                        <a14:foregroundMark x1="97467" y1="52923" x2="97467" y2="52923"/>
                        <a14:foregroundMark x1="52381" y1="53538" x2="52381" y2="53538"/>
                        <a14:foregroundMark x1="83789" y1="8615" x2="83789" y2="8615"/>
                        <a14:foregroundMark x1="98480" y1="60923" x2="98480" y2="60923"/>
                        <a14:foregroundMark x1="93110" y1="87077" x2="93110" y2="87077"/>
                        <a14:foregroundMark x1="91489" y1="88923" x2="91489" y2="88923"/>
                        <a14:foregroundMark x1="83283" y1="93846" x2="83283" y2="93846"/>
                        <a14:foregroundMark x1="97670" y1="38154" x2="97670" y2="38154"/>
                        <a14:foregroundMark x1="14184" y1="42769" x2="14184" y2="4276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9525" y="6398057"/>
            <a:ext cx="632267" cy="208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052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aphical user interface&#10;&#10;Description automatically generated">
            <a:extLst>
              <a:ext uri="{FF2B5EF4-FFF2-40B4-BE49-F238E27FC236}">
                <a16:creationId xmlns:a16="http://schemas.microsoft.com/office/drawing/2014/main" id="{A6472079-1034-47E2-8A04-42ECFACCA2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stelsSmoot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4" y="1"/>
            <a:ext cx="12193709" cy="6858000"/>
          </a:xfrm>
          <a:prstGeom prst="rect">
            <a:avLst/>
          </a:prstGeom>
        </p:spPr>
      </p:pic>
      <p:sp>
        <p:nvSpPr>
          <p:cNvPr id="5" name="Rectangle: Diagonal Corners Rounded 4">
            <a:extLst>
              <a:ext uri="{FF2B5EF4-FFF2-40B4-BE49-F238E27FC236}">
                <a16:creationId xmlns:a16="http://schemas.microsoft.com/office/drawing/2014/main" id="{6D155AC7-76D6-4AFB-82EE-1ABA3168B0D1}"/>
              </a:ext>
            </a:extLst>
          </p:cNvPr>
          <p:cNvSpPr/>
          <p:nvPr userDrawn="1"/>
        </p:nvSpPr>
        <p:spPr>
          <a:xfrm>
            <a:off x="236375" y="228600"/>
            <a:ext cx="11719249" cy="6400800"/>
          </a:xfrm>
          <a:prstGeom prst="round2DiagRect">
            <a:avLst>
              <a:gd name="adj1" fmla="val 3810"/>
              <a:gd name="adj2" fmla="val 0"/>
            </a:avLst>
          </a:prstGeom>
          <a:solidFill>
            <a:schemeClr val="bg1"/>
          </a:solidFill>
          <a:ln w="2857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1800">
              <a:solidFill>
                <a:srgbClr val="FFFFFF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12EACBA-99FD-4704-979B-F9A2F6D2D44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310475" y="299106"/>
            <a:ext cx="589731" cy="520622"/>
          </a:xfrm>
          <a:prstGeom prst="rect">
            <a:avLst/>
          </a:prstGeom>
        </p:spPr>
      </p:pic>
      <p:pic>
        <p:nvPicPr>
          <p:cNvPr id="6" name="Picture 5" descr="A picture containing icon&#10;&#10;Description automatically generated">
            <a:extLst>
              <a:ext uri="{FF2B5EF4-FFF2-40B4-BE49-F238E27FC236}">
                <a16:creationId xmlns:a16="http://schemas.microsoft.com/office/drawing/2014/main" id="{8A9C3291-6F02-4968-972D-98E51A26216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9203" y="5288973"/>
            <a:ext cx="1256433" cy="125643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C754DA5-A8B1-47C6-91BC-8EE486452E5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308" b="93846" l="5066" r="98379">
                        <a14:foregroundMark x1="75279" y1="53538" x2="75279" y2="53538"/>
                        <a14:foregroundMark x1="79230" y1="27692" x2="79939" y2="67077"/>
                        <a14:foregroundMark x1="79939" y1="67077" x2="91692" y2="54154"/>
                        <a14:foregroundMark x1="91692" y1="54154" x2="83587" y2="29231"/>
                        <a14:foregroundMark x1="6180" y1="40923" x2="6180" y2="40923"/>
                        <a14:foregroundMark x1="5268" y1="32615" x2="5268" y2="32615"/>
                        <a14:foregroundMark x1="6586" y1="32615" x2="7295" y2="56308"/>
                        <a14:foregroundMark x1="13678" y1="30769" x2="14590" y2="57846"/>
                        <a14:foregroundMark x1="19250" y1="36308" x2="19250" y2="36308"/>
                        <a14:foregroundMark x1="33435" y1="39692" x2="33435" y2="39692"/>
                        <a14:foregroundMark x1="44174" y1="39692" x2="44174" y2="39692"/>
                        <a14:foregroundMark x1="48531" y1="68308" x2="48531" y2="68308"/>
                        <a14:foregroundMark x1="56332" y1="43692" x2="56332" y2="43692"/>
                        <a14:foregroundMark x1="73961" y1="56308" x2="73961" y2="56308"/>
                        <a14:foregroundMark x1="79230" y1="40308" x2="79230" y2="43692"/>
                        <a14:foregroundMark x1="79230" y1="43692" x2="79230" y2="43692"/>
                        <a14:foregroundMark x1="79230" y1="43692" x2="79230" y2="43692"/>
                        <a14:foregroundMark x1="96150" y1="53538" x2="96150" y2="53538"/>
                        <a14:foregroundMark x1="96150" y1="53538" x2="96150" y2="53538"/>
                        <a14:foregroundMark x1="74569" y1="86154" x2="74569" y2="86154"/>
                        <a14:foregroundMark x1="79433" y1="91077" x2="79433" y2="91077"/>
                        <a14:foregroundMark x1="84904" y1="93846" x2="84904" y2="93846"/>
                        <a14:foregroundMark x1="93414" y1="81231" x2="93414" y2="81231"/>
                        <a14:foregroundMark x1="96150" y1="72923" x2="96150" y2="72923"/>
                        <a14:foregroundMark x1="98176" y1="64000" x2="98176" y2="64000"/>
                        <a14:foregroundMark x1="97467" y1="52923" x2="97467" y2="52923"/>
                        <a14:foregroundMark x1="52381" y1="53538" x2="52381" y2="53538"/>
                        <a14:foregroundMark x1="83789" y1="8615" x2="83789" y2="8615"/>
                        <a14:foregroundMark x1="98480" y1="60923" x2="98480" y2="60923"/>
                        <a14:foregroundMark x1="93110" y1="87077" x2="93110" y2="87077"/>
                        <a14:foregroundMark x1="91489" y1="88923" x2="91489" y2="88923"/>
                        <a14:foregroundMark x1="83283" y1="93846" x2="83283" y2="93846"/>
                        <a14:foregroundMark x1="97670" y1="38154" x2="97670" y2="38154"/>
                        <a14:foregroundMark x1="14184" y1="42769" x2="14184" y2="4276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9525" y="6398057"/>
            <a:ext cx="632267" cy="208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314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aphical user interface&#10;&#10;Description automatically generated">
            <a:extLst>
              <a:ext uri="{FF2B5EF4-FFF2-40B4-BE49-F238E27FC236}">
                <a16:creationId xmlns:a16="http://schemas.microsoft.com/office/drawing/2014/main" id="{A6472079-1034-47E2-8A04-42ECFACCA2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stelsSmoot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4" y="1"/>
            <a:ext cx="12193709" cy="6858000"/>
          </a:xfrm>
          <a:prstGeom prst="rect">
            <a:avLst/>
          </a:prstGeom>
        </p:spPr>
      </p:pic>
      <p:sp>
        <p:nvSpPr>
          <p:cNvPr id="5" name="Rectangle: Diagonal Corners Rounded 4">
            <a:extLst>
              <a:ext uri="{FF2B5EF4-FFF2-40B4-BE49-F238E27FC236}">
                <a16:creationId xmlns:a16="http://schemas.microsoft.com/office/drawing/2014/main" id="{6D155AC7-76D6-4AFB-82EE-1ABA3168B0D1}"/>
              </a:ext>
            </a:extLst>
          </p:cNvPr>
          <p:cNvSpPr/>
          <p:nvPr userDrawn="1"/>
        </p:nvSpPr>
        <p:spPr>
          <a:xfrm>
            <a:off x="236375" y="228600"/>
            <a:ext cx="11719249" cy="6400800"/>
          </a:xfrm>
          <a:prstGeom prst="round2DiagRect">
            <a:avLst>
              <a:gd name="adj1" fmla="val 3810"/>
              <a:gd name="adj2" fmla="val 0"/>
            </a:avLst>
          </a:prstGeom>
          <a:solidFill>
            <a:schemeClr val="bg1"/>
          </a:solidFill>
          <a:ln w="2857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1800">
              <a:solidFill>
                <a:srgbClr val="FFFFFF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12EACBA-99FD-4704-979B-F9A2F6D2D44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310475" y="299106"/>
            <a:ext cx="589731" cy="520622"/>
          </a:xfrm>
          <a:prstGeom prst="rect">
            <a:avLst/>
          </a:prstGeom>
        </p:spPr>
      </p:pic>
      <p:pic>
        <p:nvPicPr>
          <p:cNvPr id="9" name="Picture 8" descr="A picture containing toy, vector graphics, doll&#10;&#10;Description automatically generated">
            <a:extLst>
              <a:ext uri="{FF2B5EF4-FFF2-40B4-BE49-F238E27FC236}">
                <a16:creationId xmlns:a16="http://schemas.microsoft.com/office/drawing/2014/main" id="{9177DC3B-5747-449F-8020-0C394E86E21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1697" y="4174916"/>
            <a:ext cx="2524990" cy="252499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D3D1195-218E-4222-A5DA-70726D4831D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308" b="93846" l="5066" r="98379">
                        <a14:foregroundMark x1="75279" y1="53538" x2="75279" y2="53538"/>
                        <a14:foregroundMark x1="79230" y1="27692" x2="79939" y2="67077"/>
                        <a14:foregroundMark x1="79939" y1="67077" x2="91692" y2="54154"/>
                        <a14:foregroundMark x1="91692" y1="54154" x2="83587" y2="29231"/>
                        <a14:foregroundMark x1="6180" y1="40923" x2="6180" y2="40923"/>
                        <a14:foregroundMark x1="5268" y1="32615" x2="5268" y2="32615"/>
                        <a14:foregroundMark x1="6586" y1="32615" x2="7295" y2="56308"/>
                        <a14:foregroundMark x1="13678" y1="30769" x2="14590" y2="57846"/>
                        <a14:foregroundMark x1="19250" y1="36308" x2="19250" y2="36308"/>
                        <a14:foregroundMark x1="33435" y1="39692" x2="33435" y2="39692"/>
                        <a14:foregroundMark x1="44174" y1="39692" x2="44174" y2="39692"/>
                        <a14:foregroundMark x1="48531" y1="68308" x2="48531" y2="68308"/>
                        <a14:foregroundMark x1="56332" y1="43692" x2="56332" y2="43692"/>
                        <a14:foregroundMark x1="73961" y1="56308" x2="73961" y2="56308"/>
                        <a14:foregroundMark x1="79230" y1="40308" x2="79230" y2="43692"/>
                        <a14:foregroundMark x1="79230" y1="43692" x2="79230" y2="43692"/>
                        <a14:foregroundMark x1="79230" y1="43692" x2="79230" y2="43692"/>
                        <a14:foregroundMark x1="96150" y1="53538" x2="96150" y2="53538"/>
                        <a14:foregroundMark x1="96150" y1="53538" x2="96150" y2="53538"/>
                        <a14:foregroundMark x1="74569" y1="86154" x2="74569" y2="86154"/>
                        <a14:foregroundMark x1="79433" y1="91077" x2="79433" y2="91077"/>
                        <a14:foregroundMark x1="84904" y1="93846" x2="84904" y2="93846"/>
                        <a14:foregroundMark x1="93414" y1="81231" x2="93414" y2="81231"/>
                        <a14:foregroundMark x1="96150" y1="72923" x2="96150" y2="72923"/>
                        <a14:foregroundMark x1="98176" y1="64000" x2="98176" y2="64000"/>
                        <a14:foregroundMark x1="97467" y1="52923" x2="97467" y2="52923"/>
                        <a14:foregroundMark x1="52381" y1="53538" x2="52381" y2="53538"/>
                        <a14:foregroundMark x1="83789" y1="8615" x2="83789" y2="8615"/>
                        <a14:foregroundMark x1="98480" y1="60923" x2="98480" y2="60923"/>
                        <a14:foregroundMark x1="93110" y1="87077" x2="93110" y2="87077"/>
                        <a14:foregroundMark x1="91489" y1="88923" x2="91489" y2="88923"/>
                        <a14:foregroundMark x1="83283" y1="93846" x2="83283" y2="93846"/>
                        <a14:foregroundMark x1="97670" y1="38154" x2="97670" y2="38154"/>
                        <a14:foregroundMark x1="14184" y1="42769" x2="14184" y2="4276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9525" y="6398057"/>
            <a:ext cx="632267" cy="208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191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7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8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aphical user interface&#10;&#10;Description automatically generated">
            <a:extLst>
              <a:ext uri="{FF2B5EF4-FFF2-40B4-BE49-F238E27FC236}">
                <a16:creationId xmlns:a16="http://schemas.microsoft.com/office/drawing/2014/main" id="{A6472079-1034-47E2-8A04-42ECFACCA2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stelsSmoot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4" y="1"/>
            <a:ext cx="12193709" cy="685800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2C18A811-DE77-4C32-9E2D-64F132EA7AF0}"/>
              </a:ext>
            </a:extLst>
          </p:cNvPr>
          <p:cNvGrpSpPr/>
          <p:nvPr userDrawn="1"/>
        </p:nvGrpSpPr>
        <p:grpSpPr>
          <a:xfrm>
            <a:off x="135255" y="15198"/>
            <a:ext cx="11894186" cy="6825343"/>
            <a:chOff x="217756" y="65357"/>
            <a:chExt cx="11993313" cy="6473286"/>
          </a:xfrm>
          <a:noFill/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9CB2999E-0BA1-4C89-A59F-8A54F4BE306E}"/>
                </a:ext>
              </a:extLst>
            </p:cNvPr>
            <p:cNvSpPr/>
            <p:nvPr/>
          </p:nvSpPr>
          <p:spPr>
            <a:xfrm>
              <a:off x="472134" y="220134"/>
              <a:ext cx="11738935" cy="6163734"/>
            </a:xfrm>
            <a:custGeom>
              <a:avLst/>
              <a:gdLst>
                <a:gd name="connsiteX0" fmla="*/ 0 w 11738935"/>
                <a:gd name="connsiteY0" fmla="*/ 1027310 h 6163734"/>
                <a:gd name="connsiteX1" fmla="*/ 1027310 w 11738935"/>
                <a:gd name="connsiteY1" fmla="*/ 0 h 6163734"/>
                <a:gd name="connsiteX2" fmla="*/ 10711625 w 11738935"/>
                <a:gd name="connsiteY2" fmla="*/ 0 h 6163734"/>
                <a:gd name="connsiteX3" fmla="*/ 11738935 w 11738935"/>
                <a:gd name="connsiteY3" fmla="*/ 1027310 h 6163734"/>
                <a:gd name="connsiteX4" fmla="*/ 11738935 w 11738935"/>
                <a:gd name="connsiteY4" fmla="*/ 5136424 h 6163734"/>
                <a:gd name="connsiteX5" fmla="*/ 10711625 w 11738935"/>
                <a:gd name="connsiteY5" fmla="*/ 6163734 h 6163734"/>
                <a:gd name="connsiteX6" fmla="*/ 1027310 w 11738935"/>
                <a:gd name="connsiteY6" fmla="*/ 6163734 h 6163734"/>
                <a:gd name="connsiteX7" fmla="*/ 0 w 11738935"/>
                <a:gd name="connsiteY7" fmla="*/ 5136424 h 6163734"/>
                <a:gd name="connsiteX8" fmla="*/ 0 w 11738935"/>
                <a:gd name="connsiteY8" fmla="*/ 1027310 h 6163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738935" h="6163734" fill="none" extrusionOk="0">
                  <a:moveTo>
                    <a:pt x="0" y="1027310"/>
                  </a:moveTo>
                  <a:cubicBezTo>
                    <a:pt x="74804" y="461661"/>
                    <a:pt x="395065" y="66048"/>
                    <a:pt x="1027310" y="0"/>
                  </a:cubicBezTo>
                  <a:cubicBezTo>
                    <a:pt x="4837526" y="-149292"/>
                    <a:pt x="6070245" y="-15801"/>
                    <a:pt x="10711625" y="0"/>
                  </a:cubicBezTo>
                  <a:cubicBezTo>
                    <a:pt x="11268774" y="43553"/>
                    <a:pt x="11820856" y="457479"/>
                    <a:pt x="11738935" y="1027310"/>
                  </a:cubicBezTo>
                  <a:cubicBezTo>
                    <a:pt x="11666246" y="1764727"/>
                    <a:pt x="11830899" y="3092001"/>
                    <a:pt x="11738935" y="5136424"/>
                  </a:cubicBezTo>
                  <a:cubicBezTo>
                    <a:pt x="11703695" y="5706754"/>
                    <a:pt x="11268353" y="6170046"/>
                    <a:pt x="10711625" y="6163734"/>
                  </a:cubicBezTo>
                  <a:cubicBezTo>
                    <a:pt x="6031130" y="6133955"/>
                    <a:pt x="4424824" y="6071973"/>
                    <a:pt x="1027310" y="6163734"/>
                  </a:cubicBezTo>
                  <a:cubicBezTo>
                    <a:pt x="469192" y="6148488"/>
                    <a:pt x="-45324" y="5718171"/>
                    <a:pt x="0" y="5136424"/>
                  </a:cubicBezTo>
                  <a:cubicBezTo>
                    <a:pt x="-30974" y="4677568"/>
                    <a:pt x="-62159" y="3054072"/>
                    <a:pt x="0" y="1027310"/>
                  </a:cubicBezTo>
                  <a:close/>
                </a:path>
                <a:path w="11738935" h="6163734" stroke="0" extrusionOk="0">
                  <a:moveTo>
                    <a:pt x="0" y="1027310"/>
                  </a:moveTo>
                  <a:cubicBezTo>
                    <a:pt x="-32305" y="467790"/>
                    <a:pt x="535297" y="-74531"/>
                    <a:pt x="1027310" y="0"/>
                  </a:cubicBezTo>
                  <a:cubicBezTo>
                    <a:pt x="5849419" y="28352"/>
                    <a:pt x="8079587" y="106290"/>
                    <a:pt x="10711625" y="0"/>
                  </a:cubicBezTo>
                  <a:cubicBezTo>
                    <a:pt x="11349642" y="-66416"/>
                    <a:pt x="11718134" y="418924"/>
                    <a:pt x="11738935" y="1027310"/>
                  </a:cubicBezTo>
                  <a:cubicBezTo>
                    <a:pt x="11619338" y="2267528"/>
                    <a:pt x="11577927" y="4307684"/>
                    <a:pt x="11738935" y="5136424"/>
                  </a:cubicBezTo>
                  <a:cubicBezTo>
                    <a:pt x="11789297" y="5648271"/>
                    <a:pt x="11224653" y="6130587"/>
                    <a:pt x="10711625" y="6163734"/>
                  </a:cubicBezTo>
                  <a:cubicBezTo>
                    <a:pt x="9604187" y="6046505"/>
                    <a:pt x="2381048" y="6131497"/>
                    <a:pt x="1027310" y="6163734"/>
                  </a:cubicBezTo>
                  <a:cubicBezTo>
                    <a:pt x="475657" y="6078151"/>
                    <a:pt x="-41870" y="5752482"/>
                    <a:pt x="0" y="5136424"/>
                  </a:cubicBezTo>
                  <a:cubicBezTo>
                    <a:pt x="-57225" y="4632224"/>
                    <a:pt x="130478" y="2856224"/>
                    <a:pt x="0" y="1027310"/>
                  </a:cubicBezTo>
                  <a:close/>
                </a:path>
              </a:pathLst>
            </a:custGeom>
            <a:solidFill>
              <a:schemeClr val="bg1"/>
            </a:solidFill>
            <a:ln w="57150">
              <a:solidFill>
                <a:srgbClr val="A3A901"/>
              </a:solidFill>
              <a:extLst>
                <a:ext uri="{C807C97D-BFC1-408E-A445-0C87EB9F89A2}">
                  <ask:lineSketchStyleProps xmlns:ask="http://schemas.microsoft.com/office/drawing/2018/sketchyshapes" sd="4184682687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>
                <a:defRPr/>
              </a:pPr>
              <a:endParaRPr lang="en-US" sz="1800">
                <a:solidFill>
                  <a:prstClr val="white"/>
                </a:solidFill>
                <a:latin typeface="等线" panose="020F0502020204030204"/>
              </a:endParaRPr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8B57871C-7653-40D9-881B-8AD5E6D85701}"/>
                </a:ext>
              </a:extLst>
            </p:cNvPr>
            <p:cNvSpPr/>
            <p:nvPr/>
          </p:nvSpPr>
          <p:spPr>
            <a:xfrm>
              <a:off x="372533" y="220134"/>
              <a:ext cx="11684000" cy="6163734"/>
            </a:xfrm>
            <a:custGeom>
              <a:avLst/>
              <a:gdLst>
                <a:gd name="connsiteX0" fmla="*/ 0 w 11684000"/>
                <a:gd name="connsiteY0" fmla="*/ 1027310 h 6163734"/>
                <a:gd name="connsiteX1" fmla="*/ 1027310 w 11684000"/>
                <a:gd name="connsiteY1" fmla="*/ 0 h 6163734"/>
                <a:gd name="connsiteX2" fmla="*/ 10656690 w 11684000"/>
                <a:gd name="connsiteY2" fmla="*/ 0 h 6163734"/>
                <a:gd name="connsiteX3" fmla="*/ 11684000 w 11684000"/>
                <a:gd name="connsiteY3" fmla="*/ 1027310 h 6163734"/>
                <a:gd name="connsiteX4" fmla="*/ 11684000 w 11684000"/>
                <a:gd name="connsiteY4" fmla="*/ 5136424 h 6163734"/>
                <a:gd name="connsiteX5" fmla="*/ 10656690 w 11684000"/>
                <a:gd name="connsiteY5" fmla="*/ 6163734 h 6163734"/>
                <a:gd name="connsiteX6" fmla="*/ 1027310 w 11684000"/>
                <a:gd name="connsiteY6" fmla="*/ 6163734 h 6163734"/>
                <a:gd name="connsiteX7" fmla="*/ 0 w 11684000"/>
                <a:gd name="connsiteY7" fmla="*/ 5136424 h 6163734"/>
                <a:gd name="connsiteX8" fmla="*/ 0 w 11684000"/>
                <a:gd name="connsiteY8" fmla="*/ 1027310 h 6163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684000" h="6163734" fill="none" extrusionOk="0">
                  <a:moveTo>
                    <a:pt x="0" y="1027310"/>
                  </a:moveTo>
                  <a:cubicBezTo>
                    <a:pt x="74804" y="461661"/>
                    <a:pt x="395065" y="66048"/>
                    <a:pt x="1027310" y="0"/>
                  </a:cubicBezTo>
                  <a:cubicBezTo>
                    <a:pt x="5305919" y="-149292"/>
                    <a:pt x="6595192" y="-15801"/>
                    <a:pt x="10656690" y="0"/>
                  </a:cubicBezTo>
                  <a:cubicBezTo>
                    <a:pt x="11213839" y="43553"/>
                    <a:pt x="11765921" y="457479"/>
                    <a:pt x="11684000" y="1027310"/>
                  </a:cubicBezTo>
                  <a:cubicBezTo>
                    <a:pt x="11611311" y="1764727"/>
                    <a:pt x="11775964" y="3092001"/>
                    <a:pt x="11684000" y="5136424"/>
                  </a:cubicBezTo>
                  <a:cubicBezTo>
                    <a:pt x="11648760" y="5706754"/>
                    <a:pt x="11213418" y="6170046"/>
                    <a:pt x="10656690" y="6163734"/>
                  </a:cubicBezTo>
                  <a:cubicBezTo>
                    <a:pt x="8527607" y="6133955"/>
                    <a:pt x="3810361" y="6071973"/>
                    <a:pt x="1027310" y="6163734"/>
                  </a:cubicBezTo>
                  <a:cubicBezTo>
                    <a:pt x="469192" y="6148488"/>
                    <a:pt x="-45324" y="5718171"/>
                    <a:pt x="0" y="5136424"/>
                  </a:cubicBezTo>
                  <a:cubicBezTo>
                    <a:pt x="-30974" y="4677568"/>
                    <a:pt x="-62159" y="3054072"/>
                    <a:pt x="0" y="1027310"/>
                  </a:cubicBezTo>
                  <a:close/>
                </a:path>
                <a:path w="11684000" h="6163734" stroke="0" extrusionOk="0">
                  <a:moveTo>
                    <a:pt x="0" y="1027310"/>
                  </a:moveTo>
                  <a:cubicBezTo>
                    <a:pt x="-32305" y="467790"/>
                    <a:pt x="535297" y="-74531"/>
                    <a:pt x="1027310" y="0"/>
                  </a:cubicBezTo>
                  <a:cubicBezTo>
                    <a:pt x="3062595" y="28352"/>
                    <a:pt x="6739809" y="106290"/>
                    <a:pt x="10656690" y="0"/>
                  </a:cubicBezTo>
                  <a:cubicBezTo>
                    <a:pt x="11294707" y="-66416"/>
                    <a:pt x="11663199" y="418924"/>
                    <a:pt x="11684000" y="1027310"/>
                  </a:cubicBezTo>
                  <a:cubicBezTo>
                    <a:pt x="11564403" y="2267528"/>
                    <a:pt x="11522992" y="4307684"/>
                    <a:pt x="11684000" y="5136424"/>
                  </a:cubicBezTo>
                  <a:cubicBezTo>
                    <a:pt x="11734362" y="5648271"/>
                    <a:pt x="11169718" y="6130587"/>
                    <a:pt x="10656690" y="6163734"/>
                  </a:cubicBezTo>
                  <a:cubicBezTo>
                    <a:pt x="6042143" y="6046505"/>
                    <a:pt x="4670391" y="6131497"/>
                    <a:pt x="1027310" y="6163734"/>
                  </a:cubicBezTo>
                  <a:cubicBezTo>
                    <a:pt x="475657" y="6078151"/>
                    <a:pt x="-41870" y="5752482"/>
                    <a:pt x="0" y="5136424"/>
                  </a:cubicBezTo>
                  <a:cubicBezTo>
                    <a:pt x="-57225" y="4632224"/>
                    <a:pt x="130478" y="2856224"/>
                    <a:pt x="0" y="1027310"/>
                  </a:cubicBezTo>
                  <a:close/>
                </a:path>
              </a:pathLst>
            </a:custGeom>
            <a:grpFill/>
            <a:ln w="57150">
              <a:solidFill>
                <a:srgbClr val="F2D670"/>
              </a:solidFill>
              <a:extLst>
                <a:ext uri="{C807C97D-BFC1-408E-A445-0C87EB9F89A2}">
                  <ask:lineSketchStyleProps xmlns:ask="http://schemas.microsoft.com/office/drawing/2018/sketchyshapes" sd="4184682687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>
                <a:defRPr/>
              </a:pPr>
              <a:endParaRPr lang="en-US" sz="1800">
                <a:solidFill>
                  <a:prstClr val="white"/>
                </a:solidFill>
                <a:latin typeface="等线" panose="020F0502020204030204"/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D411FB22-5166-4936-BC07-4E607039B275}"/>
                </a:ext>
              </a:extLst>
            </p:cNvPr>
            <p:cNvSpPr/>
            <p:nvPr/>
          </p:nvSpPr>
          <p:spPr>
            <a:xfrm>
              <a:off x="11284753" y="6074315"/>
              <a:ext cx="309553" cy="309553"/>
            </a:xfrm>
            <a:prstGeom prst="ellipse">
              <a:avLst/>
            </a:prstGeom>
            <a:solidFill>
              <a:srgbClr val="F89F0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>
                <a:defRPr/>
              </a:pPr>
              <a:endParaRPr lang="en-US" sz="1800">
                <a:solidFill>
                  <a:prstClr val="white"/>
                </a:solidFill>
                <a:latin typeface="等线" panose="020F0502020204030204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7E4A763F-F403-4B7C-80F8-8C9FFF0BCBD8}"/>
                </a:ext>
              </a:extLst>
            </p:cNvPr>
            <p:cNvSpPr/>
            <p:nvPr/>
          </p:nvSpPr>
          <p:spPr>
            <a:xfrm>
              <a:off x="11824248" y="807775"/>
              <a:ext cx="309553" cy="309553"/>
            </a:xfrm>
            <a:prstGeom prst="ellipse">
              <a:avLst/>
            </a:prstGeom>
            <a:solidFill>
              <a:srgbClr val="A3A901"/>
            </a:solidFill>
            <a:ln>
              <a:solidFill>
                <a:srgbClr val="A3A9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>
                <a:defRPr/>
              </a:pPr>
              <a:endParaRPr lang="en-US" sz="1800">
                <a:solidFill>
                  <a:prstClr val="white"/>
                </a:solidFill>
                <a:latin typeface="等线" panose="020F0502020204030204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A230B091-3795-4736-B507-FB3D584C99B5}"/>
                </a:ext>
              </a:extLst>
            </p:cNvPr>
            <p:cNvSpPr/>
            <p:nvPr/>
          </p:nvSpPr>
          <p:spPr>
            <a:xfrm>
              <a:off x="217756" y="966907"/>
              <a:ext cx="309553" cy="309553"/>
            </a:xfrm>
            <a:prstGeom prst="ellipse">
              <a:avLst/>
            </a:prstGeom>
            <a:solidFill>
              <a:srgbClr val="F2D6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>
                <a:defRPr/>
              </a:pPr>
              <a:endParaRPr lang="en-US" sz="1800">
                <a:solidFill>
                  <a:prstClr val="white"/>
                </a:solidFill>
                <a:latin typeface="等线" panose="020F0502020204030204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155B6E81-4FFA-414A-A5D4-38B9D77F9156}"/>
                </a:ext>
              </a:extLst>
            </p:cNvPr>
            <p:cNvSpPr/>
            <p:nvPr/>
          </p:nvSpPr>
          <p:spPr>
            <a:xfrm>
              <a:off x="802603" y="6074314"/>
              <a:ext cx="309553" cy="309553"/>
            </a:xfrm>
            <a:prstGeom prst="ellipse">
              <a:avLst/>
            </a:prstGeom>
            <a:solidFill>
              <a:srgbClr val="F2D6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>
                <a:defRPr/>
              </a:pPr>
              <a:endParaRPr lang="en-US" sz="1800">
                <a:solidFill>
                  <a:prstClr val="white"/>
                </a:solidFill>
                <a:latin typeface="等线" panose="020F0502020204030204"/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E2CA32BB-4998-4F83-9EBB-E2B72CA98F3D}"/>
                </a:ext>
              </a:extLst>
            </p:cNvPr>
            <p:cNvSpPr/>
            <p:nvPr/>
          </p:nvSpPr>
          <p:spPr>
            <a:xfrm>
              <a:off x="4184438" y="65357"/>
              <a:ext cx="309553" cy="309553"/>
            </a:xfrm>
            <a:prstGeom prst="ellipse">
              <a:avLst/>
            </a:prstGeom>
            <a:solidFill>
              <a:srgbClr val="A3A9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>
                <a:defRPr/>
              </a:pPr>
              <a:endParaRPr lang="en-US" sz="1800">
                <a:solidFill>
                  <a:prstClr val="white"/>
                </a:solidFill>
                <a:latin typeface="等线" panose="020F0502020204030204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B2F78BA3-2706-4830-800A-6821A19AC792}"/>
                </a:ext>
              </a:extLst>
            </p:cNvPr>
            <p:cNvSpPr/>
            <p:nvPr/>
          </p:nvSpPr>
          <p:spPr>
            <a:xfrm>
              <a:off x="7980920" y="6229090"/>
              <a:ext cx="309553" cy="309553"/>
            </a:xfrm>
            <a:prstGeom prst="ellipse">
              <a:avLst/>
            </a:prstGeom>
            <a:solidFill>
              <a:srgbClr val="A3A9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>
                <a:defRPr/>
              </a:pPr>
              <a:endParaRPr lang="en-US" sz="1800">
                <a:solidFill>
                  <a:prstClr val="white"/>
                </a:solidFill>
                <a:latin typeface="等线" panose="020F0502020204030204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638BB94-6CDF-4792-B0E7-56C600D94BD2}"/>
                </a:ext>
              </a:extLst>
            </p:cNvPr>
            <p:cNvSpPr/>
            <p:nvPr/>
          </p:nvSpPr>
          <p:spPr>
            <a:xfrm>
              <a:off x="267677" y="860323"/>
              <a:ext cx="204457" cy="204457"/>
            </a:xfrm>
            <a:prstGeom prst="ellipse">
              <a:avLst/>
            </a:prstGeom>
            <a:solidFill>
              <a:srgbClr val="A3A9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>
                <a:defRPr/>
              </a:pPr>
              <a:endParaRPr lang="en-US" sz="1800">
                <a:solidFill>
                  <a:prstClr val="white"/>
                </a:solidFill>
                <a:latin typeface="等线" panose="020F0502020204030204"/>
              </a:endParaRP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EE173351-2319-4C54-A582-6CAD67FEC18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644478" y="657318"/>
            <a:ext cx="932605" cy="82331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A8D1C36-56A8-43C3-B713-18F36105BA3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rot="20806844">
            <a:off x="693828" y="5450610"/>
            <a:ext cx="1111380" cy="1090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803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nodeType="with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7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8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tháng 1">
            <a:extLst>
              <a:ext uri="{FF2B5EF4-FFF2-40B4-BE49-F238E27FC236}">
                <a16:creationId xmlns:a16="http://schemas.microsoft.com/office/drawing/2014/main" id="{4131C36B-821E-4547-910E-D86ADA2A903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lIns="91438" tIns="45719" rIns="91438" bIns="45719"/>
          <a:lstStyle/>
          <a:p>
            <a:fld id="{92E2CEFA-6521-410A-AC51-E8ABE4E9CDB0}" type="datetimeFigureOut">
              <a:rPr lang="vi-VN" smtClean="0">
                <a:solidFill>
                  <a:prstClr val="black"/>
                </a:solidFill>
              </a:rPr>
              <a:pPr/>
              <a:t>02/07/2024</a:t>
            </a:fld>
            <a:endParaRPr lang="vi-VN">
              <a:solidFill>
                <a:prstClr val="black"/>
              </a:solidFill>
            </a:endParaRPr>
          </a:p>
        </p:txBody>
      </p:sp>
      <p:sp>
        <p:nvSpPr>
          <p:cNvPr id="3" name="Chỗ dành sẵn cho Chân trang 2">
            <a:extLst>
              <a:ext uri="{FF2B5EF4-FFF2-40B4-BE49-F238E27FC236}">
                <a16:creationId xmlns:a16="http://schemas.microsoft.com/office/drawing/2014/main" id="{573EC404-B338-4AB4-933B-6AA1ABBC7D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lIns="91438" tIns="45719" rIns="91438" bIns="45719"/>
          <a:lstStyle/>
          <a:p>
            <a:endParaRPr lang="vi-VN">
              <a:solidFill>
                <a:prstClr val="black"/>
              </a:solidFill>
            </a:endParaRPr>
          </a:p>
        </p:txBody>
      </p:sp>
      <p:sp>
        <p:nvSpPr>
          <p:cNvPr id="4" name="Chỗ dành sẵn cho Số hiệu Bản chiếu 3">
            <a:extLst>
              <a:ext uri="{FF2B5EF4-FFF2-40B4-BE49-F238E27FC236}">
                <a16:creationId xmlns:a16="http://schemas.microsoft.com/office/drawing/2014/main" id="{B45B7F9C-2C72-4B2F-94A8-7640308F2B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lIns="91438" tIns="45719" rIns="91438" bIns="45719"/>
          <a:lstStyle/>
          <a:p>
            <a:fld id="{8D3F6ACA-6BA7-459F-AD44-D4E124DDBDE3}" type="slidenum">
              <a:rPr lang="vi-VN" smtClean="0">
                <a:solidFill>
                  <a:prstClr val="black"/>
                </a:solidFill>
              </a:rPr>
              <a:pPr/>
              <a:t>‹#›</a:t>
            </a:fld>
            <a:endParaRPr lang="vi-VN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69958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aphical user interface&#10;&#10;Description automatically generated">
            <a:extLst>
              <a:ext uri="{FF2B5EF4-FFF2-40B4-BE49-F238E27FC236}">
                <a16:creationId xmlns:a16="http://schemas.microsoft.com/office/drawing/2014/main" id="{A6472079-1034-47E2-8A04-42ECFACCA2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stelsSmoot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3" y="1"/>
            <a:ext cx="12193709" cy="6858000"/>
          </a:xfrm>
          <a:prstGeom prst="rect">
            <a:avLst/>
          </a:prstGeom>
        </p:spPr>
      </p:pic>
      <p:sp>
        <p:nvSpPr>
          <p:cNvPr id="5" name="Rectangle: Diagonal Corners Rounded 4">
            <a:extLst>
              <a:ext uri="{FF2B5EF4-FFF2-40B4-BE49-F238E27FC236}">
                <a16:creationId xmlns:a16="http://schemas.microsoft.com/office/drawing/2014/main" id="{6D155AC7-76D6-4AFB-82EE-1ABA3168B0D1}"/>
              </a:ext>
            </a:extLst>
          </p:cNvPr>
          <p:cNvSpPr/>
          <p:nvPr userDrawn="1"/>
        </p:nvSpPr>
        <p:spPr>
          <a:xfrm>
            <a:off x="236397" y="228600"/>
            <a:ext cx="11719249" cy="6400800"/>
          </a:xfrm>
          <a:prstGeom prst="round2DiagRect">
            <a:avLst>
              <a:gd name="adj1" fmla="val 3810"/>
              <a:gd name="adj2" fmla="val 0"/>
            </a:avLst>
          </a:prstGeom>
          <a:solidFill>
            <a:schemeClr val="bg1"/>
          </a:solidFill>
          <a:ln w="2857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12EACBA-99FD-4704-979B-F9A2F6D2D44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310477" y="299106"/>
            <a:ext cx="589731" cy="520623"/>
          </a:xfrm>
          <a:prstGeom prst="rect">
            <a:avLst/>
          </a:prstGeom>
        </p:spPr>
      </p:pic>
      <p:pic>
        <p:nvPicPr>
          <p:cNvPr id="9" name="Picture 8" descr="A picture containing toy, vector graphics, doll&#10;&#10;Description automatically generated">
            <a:extLst>
              <a:ext uri="{FF2B5EF4-FFF2-40B4-BE49-F238E27FC236}">
                <a16:creationId xmlns:a16="http://schemas.microsoft.com/office/drawing/2014/main" id="{9177DC3B-5747-449F-8020-0C394E86E21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1718" y="4174917"/>
            <a:ext cx="2524991" cy="252499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D3D1195-218E-4222-A5DA-70726D4831D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308" b="93846" l="5066" r="98379">
                        <a14:foregroundMark x1="75279" y1="53538" x2="75279" y2="53538"/>
                        <a14:foregroundMark x1="79230" y1="27692" x2="79939" y2="67077"/>
                        <a14:foregroundMark x1="79939" y1="67077" x2="91692" y2="54154"/>
                        <a14:foregroundMark x1="91692" y1="54154" x2="83587" y2="29231"/>
                        <a14:foregroundMark x1="6180" y1="40923" x2="6180" y2="40923"/>
                        <a14:foregroundMark x1="5268" y1="32615" x2="5268" y2="32615"/>
                        <a14:foregroundMark x1="6586" y1="32615" x2="7295" y2="56308"/>
                        <a14:foregroundMark x1="13678" y1="30769" x2="14590" y2="57846"/>
                        <a14:foregroundMark x1="19250" y1="36308" x2="19250" y2="36308"/>
                        <a14:foregroundMark x1="33435" y1="39692" x2="33435" y2="39692"/>
                        <a14:foregroundMark x1="44174" y1="39692" x2="44174" y2="39692"/>
                        <a14:foregroundMark x1="48531" y1="68308" x2="48531" y2="68308"/>
                        <a14:foregroundMark x1="56332" y1="43692" x2="56332" y2="43692"/>
                        <a14:foregroundMark x1="73961" y1="56308" x2="73961" y2="56308"/>
                        <a14:foregroundMark x1="79230" y1="40308" x2="79230" y2="43692"/>
                        <a14:foregroundMark x1="79230" y1="43692" x2="79230" y2="43692"/>
                        <a14:foregroundMark x1="79230" y1="43692" x2="79230" y2="43692"/>
                        <a14:foregroundMark x1="96150" y1="53538" x2="96150" y2="53538"/>
                        <a14:foregroundMark x1="96150" y1="53538" x2="96150" y2="53538"/>
                        <a14:foregroundMark x1="74569" y1="86154" x2="74569" y2="86154"/>
                        <a14:foregroundMark x1="79433" y1="91077" x2="79433" y2="91077"/>
                        <a14:foregroundMark x1="84904" y1="93846" x2="84904" y2="93846"/>
                        <a14:foregroundMark x1="93414" y1="81231" x2="93414" y2="81231"/>
                        <a14:foregroundMark x1="96150" y1="72923" x2="96150" y2="72923"/>
                        <a14:foregroundMark x1="98176" y1="64000" x2="98176" y2="64000"/>
                        <a14:foregroundMark x1="97467" y1="52923" x2="97467" y2="52923"/>
                        <a14:foregroundMark x1="52381" y1="53538" x2="52381" y2="53538"/>
                        <a14:foregroundMark x1="83789" y1="8615" x2="83789" y2="8615"/>
                        <a14:foregroundMark x1="98480" y1="60923" x2="98480" y2="60923"/>
                        <a14:foregroundMark x1="93110" y1="87077" x2="93110" y2="87077"/>
                        <a14:foregroundMark x1="91489" y1="88923" x2="91489" y2="88923"/>
                        <a14:foregroundMark x1="83283" y1="93846" x2="83283" y2="93846"/>
                        <a14:foregroundMark x1="97670" y1="38154" x2="97670" y2="38154"/>
                        <a14:foregroundMark x1="14184" y1="42769" x2="14184" y2="4276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9525" y="6398089"/>
            <a:ext cx="632267" cy="208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787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7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8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aphical user interface&#10;&#10;Description automatically generated">
            <a:extLst>
              <a:ext uri="{FF2B5EF4-FFF2-40B4-BE49-F238E27FC236}">
                <a16:creationId xmlns:a16="http://schemas.microsoft.com/office/drawing/2014/main" id="{A6472079-1034-47E2-8A04-42ECFACCA2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stelsSmoot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3" y="1"/>
            <a:ext cx="12193709" cy="685800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2C18A811-DE77-4C32-9E2D-64F132EA7AF0}"/>
              </a:ext>
            </a:extLst>
          </p:cNvPr>
          <p:cNvGrpSpPr/>
          <p:nvPr userDrawn="1"/>
        </p:nvGrpSpPr>
        <p:grpSpPr>
          <a:xfrm>
            <a:off x="135257" y="15230"/>
            <a:ext cx="11894187" cy="6825343"/>
            <a:chOff x="217756" y="65357"/>
            <a:chExt cx="11993313" cy="6473286"/>
          </a:xfrm>
          <a:noFill/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9CB2999E-0BA1-4C89-A59F-8A54F4BE306E}"/>
                </a:ext>
              </a:extLst>
            </p:cNvPr>
            <p:cNvSpPr/>
            <p:nvPr/>
          </p:nvSpPr>
          <p:spPr>
            <a:xfrm>
              <a:off x="472134" y="220134"/>
              <a:ext cx="11738935" cy="6163734"/>
            </a:xfrm>
            <a:custGeom>
              <a:avLst/>
              <a:gdLst>
                <a:gd name="connsiteX0" fmla="*/ 0 w 11738935"/>
                <a:gd name="connsiteY0" fmla="*/ 1027310 h 6163734"/>
                <a:gd name="connsiteX1" fmla="*/ 1027310 w 11738935"/>
                <a:gd name="connsiteY1" fmla="*/ 0 h 6163734"/>
                <a:gd name="connsiteX2" fmla="*/ 10711625 w 11738935"/>
                <a:gd name="connsiteY2" fmla="*/ 0 h 6163734"/>
                <a:gd name="connsiteX3" fmla="*/ 11738935 w 11738935"/>
                <a:gd name="connsiteY3" fmla="*/ 1027310 h 6163734"/>
                <a:gd name="connsiteX4" fmla="*/ 11738935 w 11738935"/>
                <a:gd name="connsiteY4" fmla="*/ 5136424 h 6163734"/>
                <a:gd name="connsiteX5" fmla="*/ 10711625 w 11738935"/>
                <a:gd name="connsiteY5" fmla="*/ 6163734 h 6163734"/>
                <a:gd name="connsiteX6" fmla="*/ 1027310 w 11738935"/>
                <a:gd name="connsiteY6" fmla="*/ 6163734 h 6163734"/>
                <a:gd name="connsiteX7" fmla="*/ 0 w 11738935"/>
                <a:gd name="connsiteY7" fmla="*/ 5136424 h 6163734"/>
                <a:gd name="connsiteX8" fmla="*/ 0 w 11738935"/>
                <a:gd name="connsiteY8" fmla="*/ 1027310 h 6163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738935" h="6163734" fill="none" extrusionOk="0">
                  <a:moveTo>
                    <a:pt x="0" y="1027310"/>
                  </a:moveTo>
                  <a:cubicBezTo>
                    <a:pt x="74804" y="461661"/>
                    <a:pt x="395065" y="66048"/>
                    <a:pt x="1027310" y="0"/>
                  </a:cubicBezTo>
                  <a:cubicBezTo>
                    <a:pt x="4837526" y="-149292"/>
                    <a:pt x="6070245" y="-15801"/>
                    <a:pt x="10711625" y="0"/>
                  </a:cubicBezTo>
                  <a:cubicBezTo>
                    <a:pt x="11268774" y="43553"/>
                    <a:pt x="11820856" y="457479"/>
                    <a:pt x="11738935" y="1027310"/>
                  </a:cubicBezTo>
                  <a:cubicBezTo>
                    <a:pt x="11666246" y="1764727"/>
                    <a:pt x="11830899" y="3092001"/>
                    <a:pt x="11738935" y="5136424"/>
                  </a:cubicBezTo>
                  <a:cubicBezTo>
                    <a:pt x="11703695" y="5706754"/>
                    <a:pt x="11268353" y="6170046"/>
                    <a:pt x="10711625" y="6163734"/>
                  </a:cubicBezTo>
                  <a:cubicBezTo>
                    <a:pt x="6031130" y="6133955"/>
                    <a:pt x="4424824" y="6071973"/>
                    <a:pt x="1027310" y="6163734"/>
                  </a:cubicBezTo>
                  <a:cubicBezTo>
                    <a:pt x="469192" y="6148488"/>
                    <a:pt x="-45324" y="5718171"/>
                    <a:pt x="0" y="5136424"/>
                  </a:cubicBezTo>
                  <a:cubicBezTo>
                    <a:pt x="-30974" y="4677568"/>
                    <a:pt x="-62159" y="3054072"/>
                    <a:pt x="0" y="1027310"/>
                  </a:cubicBezTo>
                  <a:close/>
                </a:path>
                <a:path w="11738935" h="6163734" stroke="0" extrusionOk="0">
                  <a:moveTo>
                    <a:pt x="0" y="1027310"/>
                  </a:moveTo>
                  <a:cubicBezTo>
                    <a:pt x="-32305" y="467790"/>
                    <a:pt x="535297" y="-74531"/>
                    <a:pt x="1027310" y="0"/>
                  </a:cubicBezTo>
                  <a:cubicBezTo>
                    <a:pt x="5849419" y="28352"/>
                    <a:pt x="8079587" y="106290"/>
                    <a:pt x="10711625" y="0"/>
                  </a:cubicBezTo>
                  <a:cubicBezTo>
                    <a:pt x="11349642" y="-66416"/>
                    <a:pt x="11718134" y="418924"/>
                    <a:pt x="11738935" y="1027310"/>
                  </a:cubicBezTo>
                  <a:cubicBezTo>
                    <a:pt x="11619338" y="2267528"/>
                    <a:pt x="11577927" y="4307684"/>
                    <a:pt x="11738935" y="5136424"/>
                  </a:cubicBezTo>
                  <a:cubicBezTo>
                    <a:pt x="11789297" y="5648271"/>
                    <a:pt x="11224653" y="6130587"/>
                    <a:pt x="10711625" y="6163734"/>
                  </a:cubicBezTo>
                  <a:cubicBezTo>
                    <a:pt x="9604187" y="6046505"/>
                    <a:pt x="2381048" y="6131497"/>
                    <a:pt x="1027310" y="6163734"/>
                  </a:cubicBezTo>
                  <a:cubicBezTo>
                    <a:pt x="475657" y="6078151"/>
                    <a:pt x="-41870" y="5752482"/>
                    <a:pt x="0" y="5136424"/>
                  </a:cubicBezTo>
                  <a:cubicBezTo>
                    <a:pt x="-57225" y="4632224"/>
                    <a:pt x="130478" y="2856224"/>
                    <a:pt x="0" y="1027310"/>
                  </a:cubicBezTo>
                  <a:close/>
                </a:path>
              </a:pathLst>
            </a:custGeom>
            <a:solidFill>
              <a:schemeClr val="bg1"/>
            </a:solidFill>
            <a:ln w="57150">
              <a:solidFill>
                <a:srgbClr val="A3A901"/>
              </a:solidFill>
              <a:extLst>
                <a:ext uri="{C807C97D-BFC1-408E-A445-0C87EB9F89A2}">
                  <ask:lineSketchStyleProps xmlns:ask="http://schemas.microsoft.com/office/drawing/2018/sketchyshapes" sd="4184682687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8B57871C-7653-40D9-881B-8AD5E6D85701}"/>
                </a:ext>
              </a:extLst>
            </p:cNvPr>
            <p:cNvSpPr/>
            <p:nvPr/>
          </p:nvSpPr>
          <p:spPr>
            <a:xfrm>
              <a:off x="372533" y="220134"/>
              <a:ext cx="11684000" cy="6163734"/>
            </a:xfrm>
            <a:custGeom>
              <a:avLst/>
              <a:gdLst>
                <a:gd name="connsiteX0" fmla="*/ 0 w 11684000"/>
                <a:gd name="connsiteY0" fmla="*/ 1027310 h 6163734"/>
                <a:gd name="connsiteX1" fmla="*/ 1027310 w 11684000"/>
                <a:gd name="connsiteY1" fmla="*/ 0 h 6163734"/>
                <a:gd name="connsiteX2" fmla="*/ 10656690 w 11684000"/>
                <a:gd name="connsiteY2" fmla="*/ 0 h 6163734"/>
                <a:gd name="connsiteX3" fmla="*/ 11684000 w 11684000"/>
                <a:gd name="connsiteY3" fmla="*/ 1027310 h 6163734"/>
                <a:gd name="connsiteX4" fmla="*/ 11684000 w 11684000"/>
                <a:gd name="connsiteY4" fmla="*/ 5136424 h 6163734"/>
                <a:gd name="connsiteX5" fmla="*/ 10656690 w 11684000"/>
                <a:gd name="connsiteY5" fmla="*/ 6163734 h 6163734"/>
                <a:gd name="connsiteX6" fmla="*/ 1027310 w 11684000"/>
                <a:gd name="connsiteY6" fmla="*/ 6163734 h 6163734"/>
                <a:gd name="connsiteX7" fmla="*/ 0 w 11684000"/>
                <a:gd name="connsiteY7" fmla="*/ 5136424 h 6163734"/>
                <a:gd name="connsiteX8" fmla="*/ 0 w 11684000"/>
                <a:gd name="connsiteY8" fmla="*/ 1027310 h 6163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684000" h="6163734" fill="none" extrusionOk="0">
                  <a:moveTo>
                    <a:pt x="0" y="1027310"/>
                  </a:moveTo>
                  <a:cubicBezTo>
                    <a:pt x="74804" y="461661"/>
                    <a:pt x="395065" y="66048"/>
                    <a:pt x="1027310" y="0"/>
                  </a:cubicBezTo>
                  <a:cubicBezTo>
                    <a:pt x="5305919" y="-149292"/>
                    <a:pt x="6595192" y="-15801"/>
                    <a:pt x="10656690" y="0"/>
                  </a:cubicBezTo>
                  <a:cubicBezTo>
                    <a:pt x="11213839" y="43553"/>
                    <a:pt x="11765921" y="457479"/>
                    <a:pt x="11684000" y="1027310"/>
                  </a:cubicBezTo>
                  <a:cubicBezTo>
                    <a:pt x="11611311" y="1764727"/>
                    <a:pt x="11775964" y="3092001"/>
                    <a:pt x="11684000" y="5136424"/>
                  </a:cubicBezTo>
                  <a:cubicBezTo>
                    <a:pt x="11648760" y="5706754"/>
                    <a:pt x="11213418" y="6170046"/>
                    <a:pt x="10656690" y="6163734"/>
                  </a:cubicBezTo>
                  <a:cubicBezTo>
                    <a:pt x="8527607" y="6133955"/>
                    <a:pt x="3810361" y="6071973"/>
                    <a:pt x="1027310" y="6163734"/>
                  </a:cubicBezTo>
                  <a:cubicBezTo>
                    <a:pt x="469192" y="6148488"/>
                    <a:pt x="-45324" y="5718171"/>
                    <a:pt x="0" y="5136424"/>
                  </a:cubicBezTo>
                  <a:cubicBezTo>
                    <a:pt x="-30974" y="4677568"/>
                    <a:pt x="-62159" y="3054072"/>
                    <a:pt x="0" y="1027310"/>
                  </a:cubicBezTo>
                  <a:close/>
                </a:path>
                <a:path w="11684000" h="6163734" stroke="0" extrusionOk="0">
                  <a:moveTo>
                    <a:pt x="0" y="1027310"/>
                  </a:moveTo>
                  <a:cubicBezTo>
                    <a:pt x="-32305" y="467790"/>
                    <a:pt x="535297" y="-74531"/>
                    <a:pt x="1027310" y="0"/>
                  </a:cubicBezTo>
                  <a:cubicBezTo>
                    <a:pt x="3062595" y="28352"/>
                    <a:pt x="6739809" y="106290"/>
                    <a:pt x="10656690" y="0"/>
                  </a:cubicBezTo>
                  <a:cubicBezTo>
                    <a:pt x="11294707" y="-66416"/>
                    <a:pt x="11663199" y="418924"/>
                    <a:pt x="11684000" y="1027310"/>
                  </a:cubicBezTo>
                  <a:cubicBezTo>
                    <a:pt x="11564403" y="2267528"/>
                    <a:pt x="11522992" y="4307684"/>
                    <a:pt x="11684000" y="5136424"/>
                  </a:cubicBezTo>
                  <a:cubicBezTo>
                    <a:pt x="11734362" y="5648271"/>
                    <a:pt x="11169718" y="6130587"/>
                    <a:pt x="10656690" y="6163734"/>
                  </a:cubicBezTo>
                  <a:cubicBezTo>
                    <a:pt x="6042143" y="6046505"/>
                    <a:pt x="4670391" y="6131497"/>
                    <a:pt x="1027310" y="6163734"/>
                  </a:cubicBezTo>
                  <a:cubicBezTo>
                    <a:pt x="475657" y="6078151"/>
                    <a:pt x="-41870" y="5752482"/>
                    <a:pt x="0" y="5136424"/>
                  </a:cubicBezTo>
                  <a:cubicBezTo>
                    <a:pt x="-57225" y="4632224"/>
                    <a:pt x="130478" y="2856224"/>
                    <a:pt x="0" y="1027310"/>
                  </a:cubicBezTo>
                  <a:close/>
                </a:path>
              </a:pathLst>
            </a:custGeom>
            <a:grpFill/>
            <a:ln w="57150">
              <a:solidFill>
                <a:srgbClr val="F2D670"/>
              </a:solidFill>
              <a:extLst>
                <a:ext uri="{C807C97D-BFC1-408E-A445-0C87EB9F89A2}">
                  <ask:lineSketchStyleProps xmlns:ask="http://schemas.microsoft.com/office/drawing/2018/sketchyshapes" sd="4184682687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D411FB22-5166-4936-BC07-4E607039B275}"/>
                </a:ext>
              </a:extLst>
            </p:cNvPr>
            <p:cNvSpPr/>
            <p:nvPr/>
          </p:nvSpPr>
          <p:spPr>
            <a:xfrm>
              <a:off x="11284753" y="6074315"/>
              <a:ext cx="309553" cy="309553"/>
            </a:xfrm>
            <a:prstGeom prst="ellipse">
              <a:avLst/>
            </a:prstGeom>
            <a:solidFill>
              <a:srgbClr val="F89F0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7E4A763F-F403-4B7C-80F8-8C9FFF0BCBD8}"/>
                </a:ext>
              </a:extLst>
            </p:cNvPr>
            <p:cNvSpPr/>
            <p:nvPr/>
          </p:nvSpPr>
          <p:spPr>
            <a:xfrm>
              <a:off x="11824248" y="807775"/>
              <a:ext cx="309553" cy="309553"/>
            </a:xfrm>
            <a:prstGeom prst="ellipse">
              <a:avLst/>
            </a:prstGeom>
            <a:solidFill>
              <a:srgbClr val="A3A901"/>
            </a:solidFill>
            <a:ln>
              <a:solidFill>
                <a:srgbClr val="A3A9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A230B091-3795-4736-B507-FB3D584C99B5}"/>
                </a:ext>
              </a:extLst>
            </p:cNvPr>
            <p:cNvSpPr/>
            <p:nvPr/>
          </p:nvSpPr>
          <p:spPr>
            <a:xfrm>
              <a:off x="217756" y="966907"/>
              <a:ext cx="309553" cy="309553"/>
            </a:xfrm>
            <a:prstGeom prst="ellipse">
              <a:avLst/>
            </a:prstGeom>
            <a:solidFill>
              <a:srgbClr val="F2D6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155B6E81-4FFA-414A-A5D4-38B9D77F9156}"/>
                </a:ext>
              </a:extLst>
            </p:cNvPr>
            <p:cNvSpPr/>
            <p:nvPr/>
          </p:nvSpPr>
          <p:spPr>
            <a:xfrm>
              <a:off x="802603" y="6074314"/>
              <a:ext cx="309553" cy="309553"/>
            </a:xfrm>
            <a:prstGeom prst="ellipse">
              <a:avLst/>
            </a:prstGeom>
            <a:solidFill>
              <a:srgbClr val="F2D6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E2CA32BB-4998-4F83-9EBB-E2B72CA98F3D}"/>
                </a:ext>
              </a:extLst>
            </p:cNvPr>
            <p:cNvSpPr/>
            <p:nvPr/>
          </p:nvSpPr>
          <p:spPr>
            <a:xfrm>
              <a:off x="4184438" y="65357"/>
              <a:ext cx="309553" cy="309553"/>
            </a:xfrm>
            <a:prstGeom prst="ellipse">
              <a:avLst/>
            </a:prstGeom>
            <a:solidFill>
              <a:srgbClr val="A3A9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B2F78BA3-2706-4830-800A-6821A19AC792}"/>
                </a:ext>
              </a:extLst>
            </p:cNvPr>
            <p:cNvSpPr/>
            <p:nvPr/>
          </p:nvSpPr>
          <p:spPr>
            <a:xfrm>
              <a:off x="7980920" y="6229090"/>
              <a:ext cx="309553" cy="309553"/>
            </a:xfrm>
            <a:prstGeom prst="ellipse">
              <a:avLst/>
            </a:prstGeom>
            <a:solidFill>
              <a:srgbClr val="A3A9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638BB94-6CDF-4792-B0E7-56C600D94BD2}"/>
                </a:ext>
              </a:extLst>
            </p:cNvPr>
            <p:cNvSpPr/>
            <p:nvPr/>
          </p:nvSpPr>
          <p:spPr>
            <a:xfrm>
              <a:off x="267677" y="860323"/>
              <a:ext cx="204457" cy="204457"/>
            </a:xfrm>
            <a:prstGeom prst="ellipse">
              <a:avLst/>
            </a:prstGeom>
            <a:solidFill>
              <a:srgbClr val="A3A9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EE173351-2319-4C54-A582-6CAD67FEC18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644480" y="657319"/>
            <a:ext cx="932605" cy="82331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A8D1C36-56A8-43C3-B713-18F36105BA3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rot="20806844">
            <a:off x="693831" y="5450609"/>
            <a:ext cx="1111380" cy="1090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741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nodeType="with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7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8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tháng 1">
            <a:extLst>
              <a:ext uri="{FF2B5EF4-FFF2-40B4-BE49-F238E27FC236}">
                <a16:creationId xmlns:a16="http://schemas.microsoft.com/office/drawing/2014/main" id="{4131C36B-821E-4547-910E-D86ADA2A903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83"/>
            <a:ext cx="2743200" cy="365125"/>
          </a:xfrm>
          <a:prstGeom prst="rect">
            <a:avLst/>
          </a:prstGeom>
        </p:spPr>
        <p:txBody>
          <a:bodyPr lIns="91436" tIns="45718" rIns="91436" bIns="45718"/>
          <a:lstStyle/>
          <a:p>
            <a:pPr defTabSz="914354"/>
            <a:fld id="{92E2CEFA-6521-410A-AC51-E8ABE4E9CDB0}" type="datetimeFigureOut">
              <a:rPr lang="vi-VN" smtClean="0">
                <a:solidFill>
                  <a:prstClr val="black"/>
                </a:solidFill>
              </a:rPr>
              <a:pPr defTabSz="914354"/>
              <a:t>02/07/2024</a:t>
            </a:fld>
            <a:endParaRPr lang="vi-VN">
              <a:solidFill>
                <a:prstClr val="black"/>
              </a:solidFill>
            </a:endParaRPr>
          </a:p>
        </p:txBody>
      </p:sp>
      <p:sp>
        <p:nvSpPr>
          <p:cNvPr id="3" name="Chỗ dành sẵn cho Chân trang 2">
            <a:extLst>
              <a:ext uri="{FF2B5EF4-FFF2-40B4-BE49-F238E27FC236}">
                <a16:creationId xmlns:a16="http://schemas.microsoft.com/office/drawing/2014/main" id="{573EC404-B338-4AB4-933B-6AA1ABBC7D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83"/>
            <a:ext cx="4114800" cy="365125"/>
          </a:xfrm>
          <a:prstGeom prst="rect">
            <a:avLst/>
          </a:prstGeom>
        </p:spPr>
        <p:txBody>
          <a:bodyPr lIns="91436" tIns="45718" rIns="91436" bIns="45718"/>
          <a:lstStyle/>
          <a:p>
            <a:pPr defTabSz="914354"/>
            <a:endParaRPr lang="vi-VN">
              <a:solidFill>
                <a:prstClr val="black"/>
              </a:solidFill>
            </a:endParaRPr>
          </a:p>
        </p:txBody>
      </p:sp>
      <p:sp>
        <p:nvSpPr>
          <p:cNvPr id="4" name="Chỗ dành sẵn cho Số hiệu Bản chiếu 3">
            <a:extLst>
              <a:ext uri="{FF2B5EF4-FFF2-40B4-BE49-F238E27FC236}">
                <a16:creationId xmlns:a16="http://schemas.microsoft.com/office/drawing/2014/main" id="{B45B7F9C-2C72-4B2F-94A8-7640308F2B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83"/>
            <a:ext cx="2743200" cy="365125"/>
          </a:xfrm>
          <a:prstGeom prst="rect">
            <a:avLst/>
          </a:prstGeom>
        </p:spPr>
        <p:txBody>
          <a:bodyPr lIns="91436" tIns="45718" rIns="91436" bIns="45718"/>
          <a:lstStyle/>
          <a:p>
            <a:pPr defTabSz="914354"/>
            <a:fld id="{8D3F6ACA-6BA7-459F-AD44-D4E124DDBDE3}" type="slidenum">
              <a:rPr lang="vi-VN" smtClean="0">
                <a:solidFill>
                  <a:prstClr val="black"/>
                </a:solidFill>
              </a:rPr>
              <a:pPr defTabSz="914354"/>
              <a:t>‹#›</a:t>
            </a:fld>
            <a:endParaRPr lang="vi-VN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25813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0073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7C8D2E1-81FD-4254-B75A-A7FE8D9166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86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: Diagonal Corners Rounded 4">
            <a:extLst>
              <a:ext uri="{FF2B5EF4-FFF2-40B4-BE49-F238E27FC236}">
                <a16:creationId xmlns:a16="http://schemas.microsoft.com/office/drawing/2014/main" id="{F271E19D-841E-469E-958F-AD5A7E90F8BB}"/>
              </a:ext>
            </a:extLst>
          </p:cNvPr>
          <p:cNvSpPr/>
          <p:nvPr userDrawn="1"/>
        </p:nvSpPr>
        <p:spPr>
          <a:xfrm>
            <a:off x="236397" y="228600"/>
            <a:ext cx="11719249" cy="6400800"/>
          </a:xfrm>
          <a:prstGeom prst="round2DiagRect">
            <a:avLst>
              <a:gd name="adj1" fmla="val 5476"/>
              <a:gd name="adj2" fmla="val 0"/>
            </a:avLst>
          </a:prstGeom>
          <a:solidFill>
            <a:schemeClr val="bg1"/>
          </a:solidFill>
          <a:ln w="2857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7FCD921-8FD6-4674-B47D-E6291CBA789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295237" y="283866"/>
            <a:ext cx="589731" cy="52062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9BA255E-1E6C-4596-8CAD-67CE4A1C592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308" b="93846" l="5066" r="98379">
                        <a14:foregroundMark x1="75279" y1="53538" x2="75279" y2="53538"/>
                        <a14:foregroundMark x1="79230" y1="27692" x2="79939" y2="67077"/>
                        <a14:foregroundMark x1="79939" y1="67077" x2="91692" y2="54154"/>
                        <a14:foregroundMark x1="91692" y1="54154" x2="83587" y2="29231"/>
                        <a14:foregroundMark x1="6180" y1="40923" x2="6180" y2="40923"/>
                        <a14:foregroundMark x1="5268" y1="32615" x2="5268" y2="32615"/>
                        <a14:foregroundMark x1="6586" y1="32615" x2="7295" y2="56308"/>
                        <a14:foregroundMark x1="13678" y1="30769" x2="14590" y2="57846"/>
                        <a14:foregroundMark x1="19250" y1="36308" x2="19250" y2="36308"/>
                        <a14:foregroundMark x1="33435" y1="39692" x2="33435" y2="39692"/>
                        <a14:foregroundMark x1="44174" y1="39692" x2="44174" y2="39692"/>
                        <a14:foregroundMark x1="48531" y1="68308" x2="48531" y2="68308"/>
                        <a14:foregroundMark x1="56332" y1="43692" x2="56332" y2="43692"/>
                        <a14:foregroundMark x1="73961" y1="56308" x2="73961" y2="56308"/>
                        <a14:foregroundMark x1="79230" y1="40308" x2="79230" y2="43692"/>
                        <a14:foregroundMark x1="79230" y1="43692" x2="79230" y2="43692"/>
                        <a14:foregroundMark x1="79230" y1="43692" x2="79230" y2="43692"/>
                        <a14:foregroundMark x1="96150" y1="53538" x2="96150" y2="53538"/>
                        <a14:foregroundMark x1="96150" y1="53538" x2="96150" y2="53538"/>
                        <a14:foregroundMark x1="74569" y1="86154" x2="74569" y2="86154"/>
                        <a14:foregroundMark x1="79433" y1="91077" x2="79433" y2="91077"/>
                        <a14:foregroundMark x1="84904" y1="93846" x2="84904" y2="93846"/>
                        <a14:foregroundMark x1="93414" y1="81231" x2="93414" y2="81231"/>
                        <a14:foregroundMark x1="96150" y1="72923" x2="96150" y2="72923"/>
                        <a14:foregroundMark x1="98176" y1="64000" x2="98176" y2="64000"/>
                        <a14:foregroundMark x1="97467" y1="52923" x2="97467" y2="52923"/>
                        <a14:foregroundMark x1="52381" y1="53538" x2="52381" y2="53538"/>
                        <a14:foregroundMark x1="83789" y1="8615" x2="83789" y2="8615"/>
                        <a14:foregroundMark x1="98480" y1="60923" x2="98480" y2="60923"/>
                        <a14:foregroundMark x1="93110" y1="87077" x2="93110" y2="87077"/>
                        <a14:foregroundMark x1="91489" y1="88923" x2="91489" y2="88923"/>
                        <a14:foregroundMark x1="83283" y1="93846" x2="83283" y2="93846"/>
                        <a14:foregroundMark x1="97670" y1="38154" x2="97670" y2="38154"/>
                        <a14:foregroundMark x1="14184" y1="42769" x2="14184" y2="4276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523985" y="20434"/>
            <a:ext cx="632267" cy="208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427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10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5" Type="http://schemas.openxmlformats.org/officeDocument/2006/relationships/image" Target="../media/image9.jpeg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heme" Target="../theme/theme5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5.xml"/><Relationship Id="rId4" Type="http://schemas.openxmlformats.org/officeDocument/2006/relationships/slideLayout" Target="../slideLayouts/slideLayout4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1398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758" r:id="rId2"/>
    <p:sldLayoutId id="2147483759" r:id="rId3"/>
    <p:sldLayoutId id="2147483754" r:id="rId4"/>
    <p:sldLayoutId id="2147483757" r:id="rId5"/>
    <p:sldLayoutId id="2147483756" r:id="rId6"/>
    <p:sldLayoutId id="2147483760" r:id="rId7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6573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88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54" fontAlgn="base">
              <a:spcBef>
                <a:spcPct val="0"/>
              </a:spcBef>
              <a:spcAft>
                <a:spcPct val="0"/>
              </a:spcAft>
              <a:defRPr/>
            </a:pPr>
            <a:fld id="{D19184C0-1ABB-43CD-A147-D223CCF78412}" type="datetimeFigureOut">
              <a:rPr lang="en-US" smtClean="0">
                <a:solidFill>
                  <a:srgbClr val="000000"/>
                </a:solidFill>
              </a:rPr>
              <a:pPr defTabSz="914354" fontAlgn="base">
                <a:spcBef>
                  <a:spcPct val="0"/>
                </a:spcBef>
                <a:spcAft>
                  <a:spcPct val="0"/>
                </a:spcAft>
                <a:defRPr/>
              </a:pPr>
              <a:t>7/2/2024</a:t>
            </a:fld>
            <a:endParaRPr lang="vi-VN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88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54" fontAlgn="base">
              <a:spcBef>
                <a:spcPct val="0"/>
              </a:spcBef>
              <a:spcAft>
                <a:spcPct val="0"/>
              </a:spcAft>
              <a:defRPr/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88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54" fontAlgn="base">
              <a:spcBef>
                <a:spcPct val="0"/>
              </a:spcBef>
              <a:spcAft>
                <a:spcPct val="0"/>
              </a:spcAft>
              <a:defRPr/>
            </a:pPr>
            <a:fld id="{62FD6BDA-961B-456A-8EB0-583C7D204BC5}" type="slidenum">
              <a:rPr lang="vi-VN" smtClean="0">
                <a:solidFill>
                  <a:srgbClr val="000000"/>
                </a:solidFill>
              </a:rPr>
              <a:pPr defTabSz="914354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vi-V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9163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  <p:sldLayoutId id="2147483796" r:id="rId14"/>
  </p:sldLayoutIdLst>
  <p:txStyles>
    <p:titleStyle>
      <a:lvl1pPr algn="ctr" defTabSz="914354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82" indent="-342882" algn="l" defTabSz="91435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13" indent="-285737" algn="l" defTabSz="914354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121917" tIns="60958" rIns="121917" bIns="60958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121917" tIns="60958" rIns="121917" bIns="60958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933D16-1A11-400B-A8CC-34FD56FEFD5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2024/7/2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66AAB8-B394-4FEB-BF69-4B9302AFD4B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2218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1" r:id="rId9"/>
    <p:sldLayoutId id="2147483792" r:id="rId10"/>
    <p:sldLayoutId id="2147483793" r:id="rId11"/>
    <p:sldLayoutId id="2147483794" r:id="rId12"/>
    <p:sldLayoutId id="2147483795" r:id="rId13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0148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8" r:id="rId1"/>
    <p:sldLayoutId id="2147483799" r:id="rId2"/>
    <p:sldLayoutId id="2147483800" r:id="rId3"/>
    <p:sldLayoutId id="2147483801" r:id="rId4"/>
    <p:sldLayoutId id="2147483802" r:id="rId5"/>
    <p:sldLayoutId id="2147483803" r:id="rId6"/>
    <p:sldLayoutId id="2147483804" r:id="rId7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bin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gif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9.png"/><Relationship Id="rId7" Type="http://schemas.openxmlformats.org/officeDocument/2006/relationships/image" Target="../media/image42.png"/><Relationship Id="rId12" Type="http://schemas.openxmlformats.org/officeDocument/2006/relationships/image" Target="../media/image47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5" Type="http://schemas.openxmlformats.org/officeDocument/2006/relationships/image" Target="../media/image40.png"/><Relationship Id="rId10" Type="http://schemas.openxmlformats.org/officeDocument/2006/relationships/image" Target="../media/image45.png"/><Relationship Id="rId4" Type="http://schemas.microsoft.com/office/2007/relationships/hdphoto" Target="../media/hdphoto4.wdp"/><Relationship Id="rId9" Type="http://schemas.openxmlformats.org/officeDocument/2006/relationships/image" Target="../media/image4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23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53.gif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audio" Target="../media/audio4.bin"/><Relationship Id="rId5" Type="http://schemas.openxmlformats.org/officeDocument/2006/relationships/audio" Target="../media/audio3.bin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2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5.jpg"/><Relationship Id="rId7" Type="http://schemas.openxmlformats.org/officeDocument/2006/relationships/image" Target="../media/image29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g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5">
            <a:extLst>
              <a:ext uri="{FF2B5EF4-FFF2-40B4-BE49-F238E27FC236}">
                <a16:creationId xmlns:a16="http://schemas.microsoft.com/office/drawing/2014/main" id="{67ABD392-80ED-40A7-BCA0-02D623CF2C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5" y="5604381"/>
            <a:ext cx="12095019" cy="666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4" tIns="45718" rIns="91434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914332" eaLnBrk="1" hangingPunct="1">
              <a:spcBef>
                <a:spcPct val="50000"/>
              </a:spcBef>
              <a:defRPr/>
            </a:pPr>
            <a:r>
              <a:rPr lang="en-US" altLang="en-US" sz="3700" b="1" dirty="0" err="1">
                <a:solidFill>
                  <a:srgbClr val="FF0000"/>
                </a:solidFill>
                <a:latin typeface="SVN-Pateglamt Script" pitchFamily="2" charset="0"/>
                <a:cs typeface="Times New Roman" panose="02020603050405020304" pitchFamily="18" charset="0"/>
              </a:rPr>
              <a:t>GV:LêThị</a:t>
            </a:r>
            <a:r>
              <a:rPr lang="en-US" altLang="en-US" sz="3700" b="1" dirty="0">
                <a:solidFill>
                  <a:srgbClr val="FF0000"/>
                </a:solidFill>
                <a:latin typeface="SVN-Pateglamt Script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SVN-Pateglamt Script" pitchFamily="2" charset="0"/>
                <a:cs typeface="Times New Roman" panose="02020603050405020304" pitchFamily="18" charset="0"/>
              </a:rPr>
              <a:t>Nghĩa</a:t>
            </a:r>
            <a:endParaRPr lang="en-US" altLang="en-US" sz="3700" b="1" dirty="0">
              <a:solidFill>
                <a:srgbClr val="FF0000"/>
              </a:solidFill>
              <a:latin typeface="SVN-Pateglamt Script" pitchFamily="2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55755" y="2575605"/>
            <a:ext cx="10871200" cy="3251200"/>
          </a:xfrm>
          <a:prstGeom prst="rect">
            <a:avLst/>
          </a:prstGeom>
          <a:noFill/>
        </p:spPr>
        <p:txBody>
          <a:bodyPr spcFirstLastPara="1" wrap="none" lIns="121912" tIns="60956" rIns="121912" bIns="60956">
            <a:prstTxWarp prst="textArchUp">
              <a:avLst>
                <a:gd name="adj" fmla="val 10595916"/>
              </a:avLst>
            </a:prstTxWarp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defTabSz="914332">
              <a:lnSpc>
                <a:spcPct val="120000"/>
              </a:lnSpc>
              <a:defRPr/>
            </a:pPr>
            <a:r>
              <a:rPr lang="en-US" sz="6700" b="1" cap="all" dirty="0" err="1">
                <a:ln w="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Chào</a:t>
            </a:r>
            <a:r>
              <a:rPr lang="en-US" sz="6700" b="1" cap="all" dirty="0">
                <a:ln w="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 </a:t>
            </a:r>
            <a:r>
              <a:rPr lang="en-US" sz="6700" b="1" cap="all" dirty="0" err="1">
                <a:ln w="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mừng</a:t>
            </a:r>
            <a:r>
              <a:rPr lang="en-US" sz="6700" b="1" cap="all" dirty="0">
                <a:ln w="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 CÁC THẦY, CÔ GIÁO</a:t>
            </a:r>
          </a:p>
          <a:p>
            <a:pPr algn="ctr" defTabSz="914332">
              <a:lnSpc>
                <a:spcPct val="120000"/>
              </a:lnSpc>
              <a:defRPr/>
            </a:pPr>
            <a:r>
              <a:rPr lang="en-US" sz="6700" b="1" cap="all" dirty="0">
                <a:ln w="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VỀ DỰ GIỜ LỚP 7A2</a:t>
            </a:r>
          </a:p>
        </p:txBody>
      </p:sp>
      <p:sp>
        <p:nvSpPr>
          <p:cNvPr id="2" name="Rectangle 1"/>
          <p:cNvSpPr/>
          <p:nvPr/>
        </p:nvSpPr>
        <p:spPr>
          <a:xfrm>
            <a:off x="2385361" y="3585655"/>
            <a:ext cx="7369955" cy="1231100"/>
          </a:xfrm>
          <a:prstGeom prst="rect">
            <a:avLst/>
          </a:prstGeom>
          <a:noFill/>
        </p:spPr>
        <p:txBody>
          <a:bodyPr wrap="none" lIns="121912" tIns="60956" rIns="121912" bIns="60956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defTabSz="914332"/>
            <a:r>
              <a:rPr lang="en-US" sz="7200" b="1" cap="all">
                <a:ln/>
                <a:solidFill>
                  <a:srgbClr val="4472C4"/>
                </a:solidFill>
                <a:effectLst>
                  <a:outerShdw blurRad="19685" dist="12700" dir="5400000" algn="tl" rotWithShape="0">
                    <a:srgbClr val="4472C4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</a:rPr>
              <a:t>MÔN: TIN HỌC</a:t>
            </a:r>
          </a:p>
        </p:txBody>
      </p:sp>
      <p:pic>
        <p:nvPicPr>
          <p:cNvPr id="12" name="图片 9">
            <a:extLst>
              <a:ext uri="{FF2B5EF4-FFF2-40B4-BE49-F238E27FC236}">
                <a16:creationId xmlns:a16="http://schemas.microsoft.com/office/drawing/2014/main" id="{BEBCD21F-6CBB-4108-9208-DE24762C91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290759" y="3731605"/>
            <a:ext cx="2604555" cy="3236177"/>
          </a:xfrm>
          <a:prstGeom prst="rect">
            <a:avLst/>
          </a:prstGeom>
        </p:spPr>
      </p:pic>
      <p:pic>
        <p:nvPicPr>
          <p:cNvPr id="13" name="图片 6">
            <a:extLst>
              <a:ext uri="{FF2B5EF4-FFF2-40B4-BE49-F238E27FC236}">
                <a16:creationId xmlns:a16="http://schemas.microsoft.com/office/drawing/2014/main" id="{58EADE47-76EC-4FF1-8D4C-D2A3F91AB2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225659" y="4510808"/>
            <a:ext cx="3169484" cy="2434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03512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21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6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500"/>
                            </p:stCondLst>
                            <p:childTnLst>
                              <p:par>
                                <p:cTn id="18" presetID="21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9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1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2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allAtOnce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1599BE2-683E-49A5-9220-4EF5E07B5F6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062"/>
          <a:stretch/>
        </p:blipFill>
        <p:spPr>
          <a:xfrm>
            <a:off x="483781" y="763793"/>
            <a:ext cx="11224437" cy="4059690"/>
          </a:xfrm>
          <a:prstGeom prst="rect">
            <a:avLst/>
          </a:prstGeom>
        </p:spPr>
      </p:pic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905E99EC-CD0D-4BF6-B6E0-DBF3611C76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4105" y="360693"/>
            <a:ext cx="3210368" cy="243294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358537" y="3971109"/>
            <a:ext cx="7759337" cy="52251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18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2571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752" y="228600"/>
            <a:ext cx="11688598" cy="6357927"/>
          </a:xfrm>
          <a:prstGeom prst="rect">
            <a:avLst/>
          </a:prstGeom>
        </p:spPr>
      </p:pic>
      <p:pic>
        <p:nvPicPr>
          <p:cNvPr id="7" name="Picture 12" descr="Digit 60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1750" y="270885"/>
            <a:ext cx="1609725" cy="884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xplosion 2 2"/>
          <p:cNvSpPr/>
          <p:nvPr/>
        </p:nvSpPr>
        <p:spPr>
          <a:xfrm>
            <a:off x="3733800" y="1550187"/>
            <a:ext cx="9734550" cy="4891077"/>
          </a:xfrm>
          <a:prstGeom prst="irregularSeal2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0000FF"/>
                </a:solidFill>
              </a:rPr>
              <a:t>Chúc mừng các em nếu tất cả các câu trả lời đều là </a:t>
            </a:r>
            <a:r>
              <a:rPr lang="en-US" sz="3200" b="1">
                <a:solidFill>
                  <a:srgbClr val="FF0000"/>
                </a:solidFill>
              </a:rPr>
              <a:t>KHÔNG</a:t>
            </a:r>
          </a:p>
        </p:txBody>
      </p:sp>
    </p:spTree>
    <p:extLst>
      <p:ext uri="{BB962C8B-B14F-4D97-AF65-F5344CB8AC3E}">
        <p14:creationId xmlns:p14="http://schemas.microsoft.com/office/powerpoint/2010/main" val="1564286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withEffect">
                                  <p:stCondLst>
                                    <p:cond delay="630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RING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2859973-4654-4405-899A-0C6501DF9D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141" y="783565"/>
            <a:ext cx="11449723" cy="3800739"/>
          </a:xfrm>
          <a:prstGeom prst="rect">
            <a:avLst/>
          </a:prstGeom>
        </p:spPr>
      </p:pic>
      <p:pic>
        <p:nvPicPr>
          <p:cNvPr id="5" name="Picture 4" descr="A picture containing toy&#10;&#10;Description automatically generated">
            <a:extLst>
              <a:ext uri="{FF2B5EF4-FFF2-40B4-BE49-F238E27FC236}">
                <a16:creationId xmlns:a16="http://schemas.microsoft.com/office/drawing/2014/main" id="{62E2B5A7-0E31-43D3-B913-255FB56417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26837" y1="34538" x2="28115" y2="58635"/>
                        <a14:foregroundMark x1="21725" y1="77108" x2="21725" y2="77108"/>
                        <a14:foregroundMark x1="29712" y1="71285" x2="29712" y2="71285"/>
                        <a14:foregroundMark x1="35463" y1="83534" x2="35463" y2="83534"/>
                        <a14:foregroundMark x1="75719" y1="21888" x2="75719" y2="21888"/>
                        <a14:foregroundMark x1="89936" y1="19679" x2="89936" y2="19679"/>
                        <a14:foregroundMark x1="87220" y1="27711" x2="87220" y2="27711"/>
                        <a14:foregroundMark x1="80351" y1="58835" x2="80351" y2="58835"/>
                        <a14:foregroundMark x1="65655" y1="87751" x2="65655" y2="87751"/>
                        <a14:foregroundMark x1="67093" y1="76305" x2="67093" y2="76305"/>
                        <a14:foregroundMark x1="67732" y1="75100" x2="67732" y2="75100"/>
                        <a14:foregroundMark x1="53834" y1="85944" x2="53834" y2="85944"/>
                        <a14:foregroundMark x1="53834" y1="84137" x2="53834" y2="84137"/>
                        <a14:foregroundMark x1="61981" y1="83333" x2="61981" y2="8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6697" y="3127023"/>
            <a:ext cx="4928415" cy="392068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1FA5B9A-C622-4103-870F-FB52B2A83D92}"/>
              </a:ext>
            </a:extLst>
          </p:cNvPr>
          <p:cNvSpPr/>
          <p:nvPr/>
        </p:nvSpPr>
        <p:spPr>
          <a:xfrm>
            <a:off x="1748048" y="142996"/>
            <a:ext cx="9551325" cy="646331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just" defTabSz="342891">
              <a:lnSpc>
                <a:spcPct val="150000"/>
              </a:lnSpc>
            </a:pPr>
            <a:r>
              <a:rPr lang="vi-VN" sz="2400" b="1">
                <a:latin typeface="UTM Avo" panose="02040603050506020204" pitchFamily="18" charset="0"/>
                <a:cs typeface="Times New Roman" panose="02020603050405020304" pitchFamily="18" charset="0"/>
              </a:rPr>
              <a:t>MỘT SỐ </a:t>
            </a:r>
            <a:r>
              <a:rPr lang="en-US" sz="2400" b="1">
                <a:latin typeface="UTM Avo" panose="02040603050506020204" pitchFamily="18" charset="0"/>
                <a:cs typeface="Times New Roman" panose="02020603050405020304" pitchFamily="18" charset="0"/>
              </a:rPr>
              <a:t>LỜI KHUYÊN ĐỂ KHÔNG BỊ </a:t>
            </a:r>
            <a:r>
              <a:rPr lang="vi-VN" sz="2400" b="1">
                <a:latin typeface="UTM Avo" panose="02040603050506020204" pitchFamily="18" charset="0"/>
                <a:cs typeface="Times New Roman" panose="02020603050405020304" pitchFamily="18" charset="0"/>
              </a:rPr>
              <a:t>NGHIỆN INTERNET</a:t>
            </a:r>
            <a:r>
              <a:rPr lang="en-US" sz="2400" b="1">
                <a:latin typeface="UTM Avo" panose="02040603050506020204" pitchFamily="18" charset="0"/>
                <a:cs typeface="Times New Roman" panose="02020603050405020304" pitchFamily="18" charset="0"/>
              </a:rPr>
              <a:t>:</a:t>
            </a:r>
            <a:endParaRPr lang="vi-VN" sz="2400" b="1"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2DC54E8-C95E-447A-8925-F15D281CD6B7}"/>
              </a:ext>
            </a:extLst>
          </p:cNvPr>
          <p:cNvCxnSpPr/>
          <p:nvPr/>
        </p:nvCxnSpPr>
        <p:spPr>
          <a:xfrm>
            <a:off x="1748049" y="734983"/>
            <a:ext cx="8741427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6459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1" y="99415"/>
            <a:ext cx="11753851" cy="6762967"/>
          </a:xfrm>
          <a:prstGeom prst="rect">
            <a:avLst/>
          </a:prstGeom>
        </p:spPr>
      </p:pic>
      <p:pic>
        <p:nvPicPr>
          <p:cNvPr id="4" name="5PHUT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739662" y="4914900"/>
            <a:ext cx="2847023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331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6951" y="1970942"/>
            <a:ext cx="3004456" cy="4036660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2963609" y="32"/>
            <a:ext cx="3094217" cy="3094217"/>
            <a:chOff x="2965269" y="423831"/>
            <a:chExt cx="3094217" cy="3094217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65269" y="423831"/>
              <a:ext cx="3094217" cy="30942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4018490" y="1555442"/>
              <a:ext cx="1219715" cy="861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/>
                <a:t>Chia sẻ</a:t>
              </a:r>
            </a:p>
          </p:txBody>
        </p:sp>
      </p:grpSp>
      <p:grpSp>
        <p:nvGrpSpPr>
          <p:cNvPr id="8" name="Group 7"/>
          <p:cNvGrpSpPr/>
          <p:nvPr/>
        </p:nvGrpSpPr>
        <p:grpSpPr>
          <a:xfrm rot="4622649">
            <a:off x="6366985" y="160765"/>
            <a:ext cx="3094217" cy="3094217"/>
            <a:chOff x="3000038" y="272701"/>
            <a:chExt cx="3094217" cy="3094217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00038" y="272701"/>
              <a:ext cx="3094217" cy="30942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0" name="TextBox 9"/>
            <p:cNvSpPr txBox="1"/>
            <p:nvPr/>
          </p:nvSpPr>
          <p:spPr>
            <a:xfrm rot="16724750">
              <a:off x="4018497" y="1740111"/>
              <a:ext cx="121971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/>
                <a:t>Rời xa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 rot="19051872">
            <a:off x="2360681" y="2443638"/>
            <a:ext cx="3094217" cy="3094217"/>
            <a:chOff x="2965269" y="423831"/>
            <a:chExt cx="3094217" cy="3094217"/>
          </a:xfrm>
        </p:grpSpPr>
        <p:pic>
          <p:nvPicPr>
            <p:cNvPr id="12" name="Picture 2"/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65269" y="423831"/>
              <a:ext cx="3094217" cy="30942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3" name="TextBox 12"/>
            <p:cNvSpPr txBox="1"/>
            <p:nvPr/>
          </p:nvSpPr>
          <p:spPr>
            <a:xfrm rot="2368856">
              <a:off x="4018489" y="1540053"/>
              <a:ext cx="1219715" cy="861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>
                  <a:solidFill>
                    <a:srgbClr val="0000FF"/>
                  </a:solidFill>
                </a:rPr>
                <a:t>Giới hạn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 rot="5914427">
            <a:off x="6863066" y="2309202"/>
            <a:ext cx="3094217" cy="3094217"/>
            <a:chOff x="3000038" y="272701"/>
            <a:chExt cx="3094217" cy="3094217"/>
          </a:xfrm>
        </p:grpSpPr>
        <p:pic>
          <p:nvPicPr>
            <p:cNvPr id="15" name="Picture 2"/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00038" y="272701"/>
              <a:ext cx="3094217" cy="30942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6" name="TextBox 15"/>
            <p:cNvSpPr txBox="1"/>
            <p:nvPr/>
          </p:nvSpPr>
          <p:spPr>
            <a:xfrm rot="15948378">
              <a:off x="4202663" y="1526549"/>
              <a:ext cx="1219715" cy="861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>
                  <a:solidFill>
                    <a:srgbClr val="0000FF"/>
                  </a:solidFill>
                </a:rPr>
                <a:t>Theo đuổi</a:t>
              </a:r>
            </a:p>
          </p:txBody>
        </p:sp>
      </p:grp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1981" y="5472588"/>
            <a:ext cx="2354057" cy="10700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809" y="3990739"/>
            <a:ext cx="1830123" cy="956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2593" y="439813"/>
            <a:ext cx="1800995" cy="1500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441" y="745779"/>
            <a:ext cx="2534195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3114" y="3936023"/>
            <a:ext cx="2298887" cy="137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Các bạn nhỏ đang chơi môn thể thao gì? Em có thích môn thể thao này không?  Vì sao | Tech12h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8834" y="5378198"/>
            <a:ext cx="2207447" cy="1164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71FA5B9A-C622-4103-870F-FB52B2A83D92}"/>
              </a:ext>
            </a:extLst>
          </p:cNvPr>
          <p:cNvSpPr/>
          <p:nvPr/>
        </p:nvSpPr>
        <p:spPr>
          <a:xfrm>
            <a:off x="1703516" y="5960421"/>
            <a:ext cx="9551325" cy="646331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just" defTabSz="342891">
              <a:lnSpc>
                <a:spcPct val="150000"/>
              </a:lnSpc>
            </a:pPr>
            <a:r>
              <a:rPr lang="vi-VN" sz="2400" b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MỘT SỐ </a:t>
            </a:r>
            <a:r>
              <a:rPr lang="en-US" sz="2400" b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LỜI KHUYÊN ĐỂ KHÔNG BỊ </a:t>
            </a:r>
            <a:r>
              <a:rPr lang="vi-VN" sz="2400" b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NGHIỆN INTERNET</a:t>
            </a:r>
          </a:p>
        </p:txBody>
      </p:sp>
    </p:spTree>
    <p:extLst>
      <p:ext uri="{BB962C8B-B14F-4D97-AF65-F5344CB8AC3E}">
        <p14:creationId xmlns:p14="http://schemas.microsoft.com/office/powerpoint/2010/main" val="959316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1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8" descr="Cov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1735" y="3551269"/>
            <a:ext cx="10112916" cy="280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7" descr="Cov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1753" y="3484571"/>
            <a:ext cx="9810311" cy="815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Cov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1732" y="2098707"/>
            <a:ext cx="10504397" cy="206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5" descr="Cove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1751" y="465139"/>
            <a:ext cx="7645527" cy="3694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Cove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" y="2601913"/>
            <a:ext cx="4037548" cy="2544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120" y="347602"/>
            <a:ext cx="965733" cy="92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802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669085" y="2175956"/>
            <a:ext cx="10802520" cy="1149027"/>
          </a:xfrm>
          <a:prstGeom prst="rect">
            <a:avLst/>
          </a:prstGeom>
          <a:noFill/>
        </p:spPr>
        <p:txBody>
          <a:bodyPr wrap="none" lIns="121912" tIns="60956" rIns="121912" bIns="60956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defTabSz="914332"/>
            <a:r>
              <a:rPr lang="en-US" sz="6700" b="1" cap="all">
                <a:ln/>
                <a:solidFill>
                  <a:srgbClr val="4472C4"/>
                </a:solidFill>
                <a:effectLst>
                  <a:outerShdw blurRad="19685" dist="12700" dir="5400000" algn="tl" rotWithShape="0">
                    <a:srgbClr val="4472C4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</a:rPr>
              <a:t>LUYỆN TẬP+VẬN DỤNG</a:t>
            </a:r>
          </a:p>
        </p:txBody>
      </p:sp>
    </p:spTree>
    <p:extLst>
      <p:ext uri="{BB962C8B-B14F-4D97-AF65-F5344CB8AC3E}">
        <p14:creationId xmlns:p14="http://schemas.microsoft.com/office/powerpoint/2010/main" val="2844742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92861" y="1549900"/>
            <a:ext cx="9888272" cy="1354211"/>
          </a:xfrm>
          <a:prstGeom prst="rect">
            <a:avLst/>
          </a:prstGeom>
          <a:noFill/>
        </p:spPr>
        <p:txBody>
          <a:bodyPr wrap="none" lIns="121912" tIns="60956" rIns="121912" bIns="60956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defTabSz="914332"/>
            <a:r>
              <a:rPr lang="en-US" sz="8000" b="1" cap="all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19685" dist="12700" dir="5400000" algn="tl" rotWithShape="0">
                    <a:srgbClr val="4472C4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</a:rPr>
              <a:t>AI NHANH NHẤT?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39627" y="331034"/>
            <a:ext cx="2211247" cy="707887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en-US" sz="4000" b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Trò chơi: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20236" y="3226634"/>
            <a:ext cx="10595515" cy="2677654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marL="457189" indent="-457189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8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 đội chơi thảo luận trong 2 phút. Sau đó các thành viên của mỗi đội lên viết đáp án (Mỗi thành viên chỉ viết 1câu trả lời) trong thời gian 3 phút.</a:t>
            </a:r>
          </a:p>
          <a:p>
            <a:pPr marL="457189" indent="-457189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8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Đội nào trả lời đúng nhiều nhất và nhanh nhất sẽ </a:t>
            </a:r>
            <a:r>
              <a:rPr lang="en-US" sz="2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CHIẾN THẮNG</a:t>
            </a:r>
          </a:p>
        </p:txBody>
      </p:sp>
    </p:spTree>
    <p:extLst>
      <p:ext uri="{BB962C8B-B14F-4D97-AF65-F5344CB8AC3E}">
        <p14:creationId xmlns:p14="http://schemas.microsoft.com/office/powerpoint/2010/main" val="861710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850" y="519650"/>
            <a:ext cx="11868151" cy="4909036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>
              <a:spcAft>
                <a:spcPts val="300"/>
              </a:spcAft>
            </a:pPr>
            <a:r>
              <a:rPr lang="en-US" sz="2400" b="1">
                <a:latin typeface="UTM Avo"/>
              </a:rPr>
              <a:t>Câu 1:</a:t>
            </a:r>
            <a:r>
              <a:rPr lang="en-US" sz="2400">
                <a:latin typeface="UTM Avo"/>
              </a:rPr>
              <a:t> Khi giao tiếp qua mạng, những điều nào sau đây </a:t>
            </a:r>
            <a:r>
              <a:rPr lang="en-US" sz="2400" b="1" i="1">
                <a:latin typeface="UTM Avo"/>
              </a:rPr>
              <a:t>nên tránh</a:t>
            </a:r>
            <a:r>
              <a:rPr lang="en-US" sz="2400">
                <a:latin typeface="UTM Avo"/>
              </a:rPr>
              <a:t>?</a:t>
            </a:r>
          </a:p>
          <a:p>
            <a:pPr>
              <a:spcAft>
                <a:spcPts val="300"/>
              </a:spcAft>
            </a:pPr>
            <a:r>
              <a:rPr lang="en-US" sz="2400" b="1">
                <a:latin typeface="UTM Avo"/>
              </a:rPr>
              <a:t>A.</a:t>
            </a:r>
            <a:r>
              <a:rPr lang="en-US" sz="2400">
                <a:latin typeface="UTM Avo"/>
              </a:rPr>
              <a:t> Tôn trọng người đang giao tiếp với mình		</a:t>
            </a:r>
          </a:p>
          <a:p>
            <a:pPr>
              <a:spcAft>
                <a:spcPts val="300"/>
              </a:spcAft>
            </a:pPr>
            <a:r>
              <a:rPr lang="en-US" sz="2400" b="1">
                <a:latin typeface="UTM Avo"/>
              </a:rPr>
              <a:t>B.</a:t>
            </a:r>
            <a:r>
              <a:rPr lang="en-US" sz="2400">
                <a:latin typeface="UTM Avo"/>
              </a:rPr>
              <a:t> Nói bất cứ điều gì xuất hiện trong đầu</a:t>
            </a:r>
          </a:p>
          <a:p>
            <a:pPr>
              <a:spcAft>
                <a:spcPts val="300"/>
              </a:spcAft>
            </a:pPr>
            <a:r>
              <a:rPr lang="en-US" sz="2400" b="1">
                <a:latin typeface="UTM Avo"/>
              </a:rPr>
              <a:t>C.</a:t>
            </a:r>
            <a:r>
              <a:rPr lang="en-US" sz="2400">
                <a:latin typeface="UTM Avo"/>
              </a:rPr>
              <a:t> Kết bạn với những người mình không quen biết</a:t>
            </a:r>
          </a:p>
          <a:p>
            <a:pPr>
              <a:spcAft>
                <a:spcPts val="300"/>
              </a:spcAft>
            </a:pPr>
            <a:r>
              <a:rPr lang="en-US" sz="2400" b="1">
                <a:latin typeface="UTM Avo"/>
              </a:rPr>
              <a:t>D.</a:t>
            </a:r>
            <a:r>
              <a:rPr lang="en-US" sz="2400">
                <a:latin typeface="UTM Avo"/>
              </a:rPr>
              <a:t> Bảo vệ thông tin cá nhân</a:t>
            </a:r>
          </a:p>
          <a:p>
            <a:pPr>
              <a:spcAft>
                <a:spcPts val="300"/>
              </a:spcAft>
            </a:pPr>
            <a:r>
              <a:rPr lang="en-US" sz="2400" b="1">
                <a:latin typeface="UTM Avo"/>
              </a:rPr>
              <a:t>E.</a:t>
            </a:r>
            <a:r>
              <a:rPr lang="en-US" sz="2400">
                <a:latin typeface="UTM Avo"/>
              </a:rPr>
              <a:t> Truy cập bất cứ liên kết nào nhận được</a:t>
            </a:r>
          </a:p>
          <a:p>
            <a:pPr>
              <a:spcAft>
                <a:spcPts val="300"/>
              </a:spcAft>
            </a:pPr>
            <a:r>
              <a:rPr lang="en-US" sz="2400" b="1">
                <a:latin typeface="UTM Avo"/>
              </a:rPr>
              <a:t>Câu 2:</a:t>
            </a:r>
            <a:r>
              <a:rPr lang="en-US" sz="2400">
                <a:latin typeface="UTM Avo"/>
              </a:rPr>
              <a:t> Theo em 2 hoạt động trên mạng nào sau đây </a:t>
            </a:r>
            <a:r>
              <a:rPr lang="en-US" sz="2400" b="1" i="1">
                <a:latin typeface="UTM Avo"/>
              </a:rPr>
              <a:t>dễ gây nghiện Internet</a:t>
            </a:r>
            <a:r>
              <a:rPr lang="en-US" sz="2400">
                <a:latin typeface="UTM Avo"/>
              </a:rPr>
              <a:t> nhất?</a:t>
            </a:r>
          </a:p>
          <a:p>
            <a:pPr>
              <a:spcAft>
                <a:spcPts val="300"/>
              </a:spcAft>
            </a:pPr>
            <a:r>
              <a:rPr lang="en-US" sz="2400" b="1">
                <a:latin typeface="UTM Avo"/>
              </a:rPr>
              <a:t>A.</a:t>
            </a:r>
            <a:r>
              <a:rPr lang="en-US" sz="2400">
                <a:latin typeface="UTM Avo"/>
              </a:rPr>
              <a:t> Chơi trò chơi trực tuyến			</a:t>
            </a:r>
            <a:r>
              <a:rPr lang="en-US" sz="2400" b="1">
                <a:latin typeface="UTM Avo"/>
              </a:rPr>
              <a:t>D.</a:t>
            </a:r>
            <a:r>
              <a:rPr lang="en-US" sz="2400">
                <a:latin typeface="UTM Avo"/>
              </a:rPr>
              <a:t> Học tập trực tuyến</a:t>
            </a:r>
          </a:p>
          <a:p>
            <a:pPr>
              <a:spcAft>
                <a:spcPts val="300"/>
              </a:spcAft>
            </a:pPr>
            <a:r>
              <a:rPr lang="en-US" sz="2400" b="1">
                <a:latin typeface="UTM Avo"/>
              </a:rPr>
              <a:t>B.</a:t>
            </a:r>
            <a:r>
              <a:rPr lang="en-US" sz="2400">
                <a:latin typeface="UTM Avo"/>
              </a:rPr>
              <a:t> Đọc tin tức				</a:t>
            </a:r>
            <a:r>
              <a:rPr lang="en-US" sz="2400" b="1">
                <a:latin typeface="UTM Avo"/>
              </a:rPr>
              <a:t>E.</a:t>
            </a:r>
            <a:r>
              <a:rPr lang="en-US" sz="2400">
                <a:latin typeface="UTM Avo"/>
              </a:rPr>
              <a:t> Trao đổi thông tin qua thư điện tử</a:t>
            </a:r>
          </a:p>
          <a:p>
            <a:pPr>
              <a:spcAft>
                <a:spcPts val="300"/>
              </a:spcAft>
            </a:pPr>
            <a:r>
              <a:rPr lang="en-US" sz="2400" b="1">
                <a:latin typeface="UTM Avo"/>
              </a:rPr>
              <a:t>C.</a:t>
            </a:r>
            <a:r>
              <a:rPr lang="en-US" sz="2400">
                <a:latin typeface="UTM Avo"/>
              </a:rPr>
              <a:t> Sử dụng mạng xã hội</a:t>
            </a:r>
          </a:p>
          <a:p>
            <a:pPr>
              <a:spcAft>
                <a:spcPts val="300"/>
              </a:spcAft>
            </a:pPr>
            <a:r>
              <a:rPr lang="en-US" sz="2400" b="1">
                <a:latin typeface="UTM Avo"/>
              </a:rPr>
              <a:t>Câu 3:</a:t>
            </a:r>
            <a:r>
              <a:rPr lang="en-US" sz="2400">
                <a:latin typeface="UTM Avo"/>
              </a:rPr>
              <a:t> Nếu một trong những người bạn của em có biểu hiện nghiện trò chơi trực tuyến, em sẽ làm gì để giúp bạn?</a:t>
            </a:r>
          </a:p>
        </p:txBody>
      </p:sp>
      <p:sp>
        <p:nvSpPr>
          <p:cNvPr id="6" name="Rectangle 5"/>
          <p:cNvSpPr/>
          <p:nvPr/>
        </p:nvSpPr>
        <p:spPr>
          <a:xfrm>
            <a:off x="3238998" y="-49196"/>
            <a:ext cx="6037855" cy="861766"/>
          </a:xfrm>
          <a:prstGeom prst="rect">
            <a:avLst/>
          </a:prstGeom>
          <a:noFill/>
        </p:spPr>
        <p:txBody>
          <a:bodyPr wrap="none" lIns="121912" tIns="60956" rIns="121912" bIns="60956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defTabSz="914332"/>
            <a:r>
              <a:rPr lang="en-US" sz="4800" b="1" cap="all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19685" dist="12700" dir="5400000" algn="tl" rotWithShape="0">
                    <a:srgbClr val="4472C4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</a:rPr>
              <a:t>AI NHANH NHẤT?</a:t>
            </a:r>
          </a:p>
        </p:txBody>
      </p:sp>
      <p:sp>
        <p:nvSpPr>
          <p:cNvPr id="7" name="Oval 6"/>
          <p:cNvSpPr/>
          <p:nvPr/>
        </p:nvSpPr>
        <p:spPr>
          <a:xfrm>
            <a:off x="220273" y="1227321"/>
            <a:ext cx="544217" cy="50449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277422" y="1703572"/>
            <a:ext cx="544217" cy="50449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277422" y="2541772"/>
            <a:ext cx="544217" cy="50449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290594" y="3386425"/>
            <a:ext cx="544217" cy="504497"/>
          </a:xfrm>
          <a:prstGeom prst="ellipse">
            <a:avLst/>
          </a:prstGeom>
          <a:noFill/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233445" y="4186525"/>
            <a:ext cx="544217" cy="504497"/>
          </a:xfrm>
          <a:prstGeom prst="ellipse">
            <a:avLst/>
          </a:prstGeom>
          <a:noFill/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492381" y="5325741"/>
            <a:ext cx="11413871" cy="1200329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r>
              <a:rPr lang="en-US" sz="240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</a:t>
            </a:r>
            <a:r>
              <a:rPr lang="vi-VN" sz="240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 sẽ khuyên bạn nên hạn chế thời gian lên mạng</a:t>
            </a:r>
            <a:r>
              <a:rPr lang="en-US" sz="240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</a:t>
            </a:r>
            <a:r>
              <a:rPr lang="vi-VN" sz="240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rủ bạn tham gia</a:t>
            </a:r>
            <a:r>
              <a:rPr lang="vi-VN" sz="240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các hoạt động ngoại khóa</a:t>
            </a:r>
            <a:r>
              <a:rPr lang="en-US" sz="240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lập nhóm học tập,…</a:t>
            </a:r>
            <a:r>
              <a:rPr lang="vi-VN" sz="240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 Nếu không được, em có thể nhờ đến thầy cô</a:t>
            </a:r>
            <a:r>
              <a:rPr lang="en-US" sz="240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người lớn</a:t>
            </a:r>
            <a:r>
              <a:rPr lang="vi-VN" sz="240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đưa ra lời khuyên cho bạn.</a:t>
            </a:r>
            <a:endParaRPr lang="en-US" sz="240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5" name="Picture 8" descr="Digit 120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4600" y="247420"/>
            <a:ext cx="2057400" cy="113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3PHUT MOI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344025" y="5020585"/>
            <a:ext cx="2847975" cy="1600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754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xit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RING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28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66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51532" y="1285123"/>
            <a:ext cx="11649968" cy="2589162"/>
          </a:xfrm>
          <a:prstGeom prst="rect">
            <a:avLst/>
          </a:prstGeom>
          <a:noFill/>
        </p:spPr>
        <p:txBody>
          <a:bodyPr wrap="none" lIns="121912" tIns="60956" rIns="121912" bIns="60956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defTabSz="914332">
              <a:lnSpc>
                <a:spcPct val="150000"/>
              </a:lnSpc>
              <a:spcAft>
                <a:spcPts val="600"/>
              </a:spcAft>
            </a:pPr>
            <a:r>
              <a:rPr lang="en-US" sz="5400" b="1" cap="all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19685" dist="12700" dir="5400000" algn="tl" rotWithShape="0">
                    <a:srgbClr val="4472C4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</a:rPr>
              <a:t>HÃY RỜI XA THẾ GIỚI ẢO,</a:t>
            </a:r>
          </a:p>
          <a:p>
            <a:pPr algn="ctr" defTabSz="914332">
              <a:lnSpc>
                <a:spcPct val="150000"/>
              </a:lnSpc>
              <a:spcAft>
                <a:spcPts val="600"/>
              </a:spcAft>
            </a:pPr>
            <a:r>
              <a:rPr lang="en-US" sz="5400" b="1" cap="all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19685" dist="12700" dir="5400000" algn="tl" rotWithShape="0">
                    <a:srgbClr val="4472C4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</a:rPr>
              <a:t>TẠO GIÁ TRỊ TRONG ĐỜI THỰC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899" y="4546880"/>
            <a:ext cx="3852863" cy="231112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65930"/>
            <a:ext cx="4152899" cy="231112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4813" y="4546880"/>
            <a:ext cx="4209709" cy="2311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9253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1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enh nghien internet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776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2" name="Picture 2" descr="Picture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77" y="0"/>
            <a:ext cx="12046595" cy="6858000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163" name="Text Box 3"/>
          <p:cNvSpPr txBox="1">
            <a:spLocks noChangeArrowheads="1"/>
          </p:cNvSpPr>
          <p:nvPr/>
        </p:nvSpPr>
        <p:spPr bwMode="auto">
          <a:xfrm>
            <a:off x="2362347" y="1447800"/>
            <a:ext cx="7543509" cy="415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52" tIns="60926" rIns="121852" bIns="6092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defTabSz="914133" eaLnBrk="1" fontAlgn="base" hangingPunct="1">
              <a:spcBef>
                <a:spcPct val="50000"/>
              </a:spcBef>
              <a:spcAft>
                <a:spcPct val="0"/>
              </a:spcAft>
            </a:pPr>
            <a:endParaRPr lang="vi-VN" b="1">
              <a:solidFill>
                <a:srgbClr val="FFFF00"/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64" name="Picture 9" descr="original_pencil_w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0527" y="1133510"/>
            <a:ext cx="1066759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65" name="Picture 10" descr="original_pencil_w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417" y="1085851"/>
            <a:ext cx="1015961" cy="67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66" name="Rectangle 1"/>
          <p:cNvSpPr>
            <a:spLocks noChangeArrowheads="1"/>
          </p:cNvSpPr>
          <p:nvPr/>
        </p:nvSpPr>
        <p:spPr bwMode="auto">
          <a:xfrm>
            <a:off x="2371469" y="1085852"/>
            <a:ext cx="7391115" cy="884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852" tIns="60926" rIns="121852" bIns="60926">
            <a:spAutoFit/>
          </a:bodyPr>
          <a:lstStyle/>
          <a:p>
            <a:pPr algn="ctr" defTabSz="914133" fontAlgn="base">
              <a:lnSpc>
                <a:spcPct val="115000"/>
              </a:lnSpc>
              <a:spcBef>
                <a:spcPct val="0"/>
              </a:spcBef>
              <a:spcAft>
                <a:spcPct val="0"/>
              </a:spcAft>
            </a:pPr>
            <a:r>
              <a:rPr lang="nl-NL" sz="4300" b="1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Hướng dẫn về nhà</a:t>
            </a:r>
            <a:endParaRPr lang="en-US" sz="4300" dirty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652065" y="2265225"/>
            <a:ext cx="8829915" cy="2036391"/>
          </a:xfrm>
          <a:prstGeom prst="rect">
            <a:avLst/>
          </a:prstGeom>
        </p:spPr>
        <p:txBody>
          <a:bodyPr wrap="square" lIns="121852" tIns="60926" rIns="121852" bIns="60926">
            <a:spAutoFit/>
          </a:bodyPr>
          <a:lstStyle/>
          <a:p>
            <a:pPr marL="571486" indent="-571486" algn="just" defTabSz="1218520">
              <a:spcBef>
                <a:spcPts val="800"/>
              </a:spcBef>
              <a:spcAft>
                <a:spcPts val="800"/>
              </a:spcAft>
              <a:buFontTx/>
              <a:buChar char="-"/>
            </a:pPr>
            <a:r>
              <a:rPr lang="nb-NO" sz="37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Hoàn thành các bài tập SGK.</a:t>
            </a:r>
          </a:p>
          <a:p>
            <a:pPr marL="571486" indent="-571486" algn="just" defTabSz="1218520">
              <a:spcBef>
                <a:spcPts val="800"/>
              </a:spcBef>
              <a:spcAft>
                <a:spcPts val="800"/>
              </a:spcAft>
              <a:buFontTx/>
              <a:buChar char="-"/>
            </a:pPr>
            <a:r>
              <a:rPr lang="en-US" sz="37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Ôn tập lại toàn bộ kiến thức đã học, tiết sau làm bài kiểm tra giữa học kì I.</a:t>
            </a:r>
          </a:p>
        </p:txBody>
      </p:sp>
    </p:spTree>
    <p:extLst>
      <p:ext uri="{BB962C8B-B14F-4D97-AF65-F5344CB8AC3E}">
        <p14:creationId xmlns:p14="http://schemas.microsoft.com/office/powerpoint/2010/main" val="39890180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-43769"/>
            <a:ext cx="12325980" cy="690176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-97069" y="2788448"/>
            <a:ext cx="12517669" cy="1785098"/>
          </a:xfrm>
          <a:prstGeom prst="rect">
            <a:avLst/>
          </a:prstGeom>
          <a:noFill/>
        </p:spPr>
        <p:txBody>
          <a:bodyPr wrap="square" lIns="121914" tIns="60957" rIns="121914" bIns="60957">
            <a:spAutoFit/>
          </a:bodyPr>
          <a:lstStyle/>
          <a:p>
            <a:pPr algn="ctr"/>
            <a:r>
              <a:rPr lang="en-US" sz="5400" b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 ƠN CÁC THẦY CÔ GIÁO, </a:t>
            </a:r>
          </a:p>
          <a:p>
            <a:pPr algn="ctr"/>
            <a:r>
              <a:rPr lang="en-US" sz="5400" b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EM HỌC SINH!</a:t>
            </a:r>
            <a:endParaRPr lang="en-US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9682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1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1">
            <a:extLst>
              <a:ext uri="{FF2B5EF4-FFF2-40B4-BE49-F238E27FC236}">
                <a16:creationId xmlns:a16="http://schemas.microsoft.com/office/drawing/2014/main" id="{2C6CC85F-80B1-4649-B207-B5609F0D9149}"/>
              </a:ext>
            </a:extLst>
          </p:cNvPr>
          <p:cNvGrpSpPr/>
          <p:nvPr/>
        </p:nvGrpSpPr>
        <p:grpSpPr>
          <a:xfrm>
            <a:off x="2980629" y="1150454"/>
            <a:ext cx="5976143" cy="4679927"/>
            <a:chOff x="2424113" y="688975"/>
            <a:chExt cx="6713537" cy="5619751"/>
          </a:xfrm>
        </p:grpSpPr>
        <p:sp>
          <p:nvSpPr>
            <p:cNvPr id="24" name="AutoShape 3">
              <a:extLst>
                <a:ext uri="{FF2B5EF4-FFF2-40B4-BE49-F238E27FC236}">
                  <a16:creationId xmlns:a16="http://schemas.microsoft.com/office/drawing/2014/main" id="{96F37804-D255-4A9B-A31C-D534DA152B5D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424113" y="692150"/>
              <a:ext cx="6710362" cy="5613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0510F233-43DE-4063-A25A-4E4D90C970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7288" y="1592263"/>
              <a:ext cx="800100" cy="1198563"/>
            </a:xfrm>
            <a:custGeom>
              <a:avLst/>
              <a:gdLst>
                <a:gd name="T0" fmla="*/ 302 w 302"/>
                <a:gd name="T1" fmla="*/ 432 h 452"/>
                <a:gd name="T2" fmla="*/ 289 w 302"/>
                <a:gd name="T3" fmla="*/ 452 h 452"/>
                <a:gd name="T4" fmla="*/ 13 w 302"/>
                <a:gd name="T5" fmla="*/ 452 h 452"/>
                <a:gd name="T6" fmla="*/ 0 w 302"/>
                <a:gd name="T7" fmla="*/ 432 h 452"/>
                <a:gd name="T8" fmla="*/ 0 w 302"/>
                <a:gd name="T9" fmla="*/ 20 h 452"/>
                <a:gd name="T10" fmla="*/ 13 w 302"/>
                <a:gd name="T11" fmla="*/ 0 h 452"/>
                <a:gd name="T12" fmla="*/ 289 w 302"/>
                <a:gd name="T13" fmla="*/ 0 h 452"/>
                <a:gd name="T14" fmla="*/ 302 w 302"/>
                <a:gd name="T15" fmla="*/ 20 h 452"/>
                <a:gd name="T16" fmla="*/ 302 w 302"/>
                <a:gd name="T17" fmla="*/ 432 h 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2" h="452">
                  <a:moveTo>
                    <a:pt x="302" y="432"/>
                  </a:moveTo>
                  <a:cubicBezTo>
                    <a:pt x="302" y="443"/>
                    <a:pt x="296" y="452"/>
                    <a:pt x="289" y="452"/>
                  </a:cubicBezTo>
                  <a:cubicBezTo>
                    <a:pt x="13" y="452"/>
                    <a:pt x="13" y="452"/>
                    <a:pt x="13" y="452"/>
                  </a:cubicBezTo>
                  <a:cubicBezTo>
                    <a:pt x="6" y="452"/>
                    <a:pt x="0" y="443"/>
                    <a:pt x="0" y="43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9"/>
                    <a:pt x="6" y="0"/>
                    <a:pt x="13" y="0"/>
                  </a:cubicBezTo>
                  <a:cubicBezTo>
                    <a:pt x="289" y="0"/>
                    <a:pt x="289" y="0"/>
                    <a:pt x="289" y="0"/>
                  </a:cubicBezTo>
                  <a:cubicBezTo>
                    <a:pt x="296" y="0"/>
                    <a:pt x="302" y="9"/>
                    <a:pt x="302" y="20"/>
                  </a:cubicBezTo>
                  <a:lnTo>
                    <a:pt x="302" y="432"/>
                  </a:lnTo>
                  <a:close/>
                </a:path>
              </a:pathLst>
            </a:custGeom>
            <a:solidFill>
              <a:srgbClr val="6DA79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26" name="Freeform 6">
              <a:extLst>
                <a:ext uri="{FF2B5EF4-FFF2-40B4-BE49-F238E27FC236}">
                  <a16:creationId xmlns:a16="http://schemas.microsoft.com/office/drawing/2014/main" id="{D5B3B4D8-2899-4E06-A301-F5AE91FEAC7E}"/>
                </a:ext>
              </a:extLst>
            </p:cNvPr>
            <p:cNvSpPr>
              <a:spLocks/>
            </p:cNvSpPr>
            <p:nvPr/>
          </p:nvSpPr>
          <p:spPr bwMode="auto">
            <a:xfrm>
              <a:off x="3355975" y="703263"/>
              <a:ext cx="800100" cy="1198563"/>
            </a:xfrm>
            <a:custGeom>
              <a:avLst/>
              <a:gdLst>
                <a:gd name="T0" fmla="*/ 302 w 302"/>
                <a:gd name="T1" fmla="*/ 432 h 452"/>
                <a:gd name="T2" fmla="*/ 288 w 302"/>
                <a:gd name="T3" fmla="*/ 452 h 452"/>
                <a:gd name="T4" fmla="*/ 13 w 302"/>
                <a:gd name="T5" fmla="*/ 452 h 452"/>
                <a:gd name="T6" fmla="*/ 0 w 302"/>
                <a:gd name="T7" fmla="*/ 432 h 452"/>
                <a:gd name="T8" fmla="*/ 0 w 302"/>
                <a:gd name="T9" fmla="*/ 20 h 452"/>
                <a:gd name="T10" fmla="*/ 13 w 302"/>
                <a:gd name="T11" fmla="*/ 0 h 452"/>
                <a:gd name="T12" fmla="*/ 288 w 302"/>
                <a:gd name="T13" fmla="*/ 0 h 452"/>
                <a:gd name="T14" fmla="*/ 302 w 302"/>
                <a:gd name="T15" fmla="*/ 20 h 452"/>
                <a:gd name="T16" fmla="*/ 302 w 302"/>
                <a:gd name="T17" fmla="*/ 432 h 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2" h="452">
                  <a:moveTo>
                    <a:pt x="302" y="432"/>
                  </a:moveTo>
                  <a:cubicBezTo>
                    <a:pt x="302" y="443"/>
                    <a:pt x="296" y="452"/>
                    <a:pt x="288" y="452"/>
                  </a:cubicBezTo>
                  <a:cubicBezTo>
                    <a:pt x="13" y="452"/>
                    <a:pt x="13" y="452"/>
                    <a:pt x="13" y="452"/>
                  </a:cubicBezTo>
                  <a:cubicBezTo>
                    <a:pt x="6" y="452"/>
                    <a:pt x="0" y="443"/>
                    <a:pt x="0" y="43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9"/>
                    <a:pt x="6" y="0"/>
                    <a:pt x="13" y="0"/>
                  </a:cubicBezTo>
                  <a:cubicBezTo>
                    <a:pt x="288" y="0"/>
                    <a:pt x="288" y="0"/>
                    <a:pt x="288" y="0"/>
                  </a:cubicBezTo>
                  <a:cubicBezTo>
                    <a:pt x="296" y="0"/>
                    <a:pt x="302" y="9"/>
                    <a:pt x="302" y="20"/>
                  </a:cubicBezTo>
                  <a:lnTo>
                    <a:pt x="302" y="432"/>
                  </a:lnTo>
                  <a:close/>
                </a:path>
              </a:pathLst>
            </a:custGeom>
            <a:solidFill>
              <a:srgbClr val="F68D9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27" name="Freeform 7">
              <a:extLst>
                <a:ext uri="{FF2B5EF4-FFF2-40B4-BE49-F238E27FC236}">
                  <a16:creationId xmlns:a16="http://schemas.microsoft.com/office/drawing/2014/main" id="{E5DC7212-55A6-41AB-BC0E-A36C5609930B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4500" y="1127125"/>
              <a:ext cx="801687" cy="1200150"/>
            </a:xfrm>
            <a:custGeom>
              <a:avLst/>
              <a:gdLst>
                <a:gd name="T0" fmla="*/ 302 w 302"/>
                <a:gd name="T1" fmla="*/ 432 h 452"/>
                <a:gd name="T2" fmla="*/ 289 w 302"/>
                <a:gd name="T3" fmla="*/ 452 h 452"/>
                <a:gd name="T4" fmla="*/ 14 w 302"/>
                <a:gd name="T5" fmla="*/ 452 h 452"/>
                <a:gd name="T6" fmla="*/ 0 w 302"/>
                <a:gd name="T7" fmla="*/ 432 h 452"/>
                <a:gd name="T8" fmla="*/ 0 w 302"/>
                <a:gd name="T9" fmla="*/ 20 h 452"/>
                <a:gd name="T10" fmla="*/ 14 w 302"/>
                <a:gd name="T11" fmla="*/ 0 h 452"/>
                <a:gd name="T12" fmla="*/ 289 w 302"/>
                <a:gd name="T13" fmla="*/ 0 h 452"/>
                <a:gd name="T14" fmla="*/ 302 w 302"/>
                <a:gd name="T15" fmla="*/ 20 h 452"/>
                <a:gd name="T16" fmla="*/ 302 w 302"/>
                <a:gd name="T17" fmla="*/ 432 h 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2" h="452">
                  <a:moveTo>
                    <a:pt x="302" y="432"/>
                  </a:moveTo>
                  <a:cubicBezTo>
                    <a:pt x="302" y="443"/>
                    <a:pt x="296" y="452"/>
                    <a:pt x="289" y="452"/>
                  </a:cubicBezTo>
                  <a:cubicBezTo>
                    <a:pt x="14" y="452"/>
                    <a:pt x="14" y="452"/>
                    <a:pt x="14" y="452"/>
                  </a:cubicBezTo>
                  <a:cubicBezTo>
                    <a:pt x="6" y="452"/>
                    <a:pt x="0" y="443"/>
                    <a:pt x="0" y="43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9"/>
                    <a:pt x="6" y="0"/>
                    <a:pt x="14" y="0"/>
                  </a:cubicBezTo>
                  <a:cubicBezTo>
                    <a:pt x="289" y="0"/>
                    <a:pt x="289" y="0"/>
                    <a:pt x="289" y="0"/>
                  </a:cubicBezTo>
                  <a:cubicBezTo>
                    <a:pt x="296" y="0"/>
                    <a:pt x="302" y="9"/>
                    <a:pt x="302" y="20"/>
                  </a:cubicBezTo>
                  <a:lnTo>
                    <a:pt x="302" y="432"/>
                  </a:lnTo>
                  <a:close/>
                </a:path>
              </a:pathLst>
            </a:custGeom>
            <a:solidFill>
              <a:srgbClr val="F8D45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28" name="Freeform 8">
              <a:extLst>
                <a:ext uri="{FF2B5EF4-FFF2-40B4-BE49-F238E27FC236}">
                  <a16:creationId xmlns:a16="http://schemas.microsoft.com/office/drawing/2014/main" id="{C6D25AEF-636D-4758-BC36-3DE084FA5FFC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4500" y="2419350"/>
              <a:ext cx="801687" cy="800100"/>
            </a:xfrm>
            <a:custGeom>
              <a:avLst/>
              <a:gdLst>
                <a:gd name="T0" fmla="*/ 302 w 302"/>
                <a:gd name="T1" fmla="*/ 288 h 301"/>
                <a:gd name="T2" fmla="*/ 289 w 302"/>
                <a:gd name="T3" fmla="*/ 301 h 301"/>
                <a:gd name="T4" fmla="*/ 14 w 302"/>
                <a:gd name="T5" fmla="*/ 301 h 301"/>
                <a:gd name="T6" fmla="*/ 0 w 302"/>
                <a:gd name="T7" fmla="*/ 288 h 301"/>
                <a:gd name="T8" fmla="*/ 0 w 302"/>
                <a:gd name="T9" fmla="*/ 13 h 301"/>
                <a:gd name="T10" fmla="*/ 14 w 302"/>
                <a:gd name="T11" fmla="*/ 0 h 301"/>
                <a:gd name="T12" fmla="*/ 289 w 302"/>
                <a:gd name="T13" fmla="*/ 0 h 301"/>
                <a:gd name="T14" fmla="*/ 302 w 302"/>
                <a:gd name="T15" fmla="*/ 13 h 301"/>
                <a:gd name="T16" fmla="*/ 302 w 302"/>
                <a:gd name="T17" fmla="*/ 288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2" h="301">
                  <a:moveTo>
                    <a:pt x="302" y="288"/>
                  </a:moveTo>
                  <a:cubicBezTo>
                    <a:pt x="302" y="295"/>
                    <a:pt x="296" y="301"/>
                    <a:pt x="289" y="301"/>
                  </a:cubicBezTo>
                  <a:cubicBezTo>
                    <a:pt x="14" y="301"/>
                    <a:pt x="14" y="301"/>
                    <a:pt x="14" y="301"/>
                  </a:cubicBezTo>
                  <a:cubicBezTo>
                    <a:pt x="6" y="301"/>
                    <a:pt x="0" y="295"/>
                    <a:pt x="0" y="288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89" y="0"/>
                    <a:pt x="289" y="0"/>
                    <a:pt x="289" y="0"/>
                  </a:cubicBezTo>
                  <a:cubicBezTo>
                    <a:pt x="296" y="0"/>
                    <a:pt x="302" y="6"/>
                    <a:pt x="302" y="13"/>
                  </a:cubicBezTo>
                  <a:lnTo>
                    <a:pt x="302" y="288"/>
                  </a:lnTo>
                  <a:close/>
                </a:path>
              </a:pathLst>
            </a:custGeom>
            <a:solidFill>
              <a:srgbClr val="D469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29" name="Freeform 9">
              <a:extLst>
                <a:ext uri="{FF2B5EF4-FFF2-40B4-BE49-F238E27FC236}">
                  <a16:creationId xmlns:a16="http://schemas.microsoft.com/office/drawing/2014/main" id="{25B2E583-AE1D-42C1-952E-E6AF49F059D8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7288" y="2847975"/>
              <a:ext cx="800100" cy="798513"/>
            </a:xfrm>
            <a:custGeom>
              <a:avLst/>
              <a:gdLst>
                <a:gd name="T0" fmla="*/ 302 w 302"/>
                <a:gd name="T1" fmla="*/ 287 h 301"/>
                <a:gd name="T2" fmla="*/ 289 w 302"/>
                <a:gd name="T3" fmla="*/ 301 h 301"/>
                <a:gd name="T4" fmla="*/ 13 w 302"/>
                <a:gd name="T5" fmla="*/ 301 h 301"/>
                <a:gd name="T6" fmla="*/ 0 w 302"/>
                <a:gd name="T7" fmla="*/ 287 h 301"/>
                <a:gd name="T8" fmla="*/ 0 w 302"/>
                <a:gd name="T9" fmla="*/ 13 h 301"/>
                <a:gd name="T10" fmla="*/ 13 w 302"/>
                <a:gd name="T11" fmla="*/ 0 h 301"/>
                <a:gd name="T12" fmla="*/ 289 w 302"/>
                <a:gd name="T13" fmla="*/ 0 h 301"/>
                <a:gd name="T14" fmla="*/ 302 w 302"/>
                <a:gd name="T15" fmla="*/ 13 h 301"/>
                <a:gd name="T16" fmla="*/ 302 w 302"/>
                <a:gd name="T17" fmla="*/ 287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2" h="301">
                  <a:moveTo>
                    <a:pt x="302" y="287"/>
                  </a:moveTo>
                  <a:cubicBezTo>
                    <a:pt x="302" y="295"/>
                    <a:pt x="296" y="301"/>
                    <a:pt x="289" y="301"/>
                  </a:cubicBezTo>
                  <a:cubicBezTo>
                    <a:pt x="13" y="301"/>
                    <a:pt x="13" y="301"/>
                    <a:pt x="13" y="301"/>
                  </a:cubicBezTo>
                  <a:cubicBezTo>
                    <a:pt x="6" y="301"/>
                    <a:pt x="0" y="295"/>
                    <a:pt x="0" y="287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6"/>
                    <a:pt x="6" y="0"/>
                    <a:pt x="13" y="0"/>
                  </a:cubicBezTo>
                  <a:cubicBezTo>
                    <a:pt x="289" y="0"/>
                    <a:pt x="289" y="0"/>
                    <a:pt x="289" y="0"/>
                  </a:cubicBezTo>
                  <a:cubicBezTo>
                    <a:pt x="296" y="0"/>
                    <a:pt x="302" y="6"/>
                    <a:pt x="302" y="13"/>
                  </a:cubicBezTo>
                  <a:lnTo>
                    <a:pt x="302" y="287"/>
                  </a:lnTo>
                  <a:close/>
                </a:path>
              </a:pathLst>
            </a:custGeom>
            <a:solidFill>
              <a:srgbClr val="F8D45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30" name="Freeform 10">
              <a:extLst>
                <a:ext uri="{FF2B5EF4-FFF2-40B4-BE49-F238E27FC236}">
                  <a16:creationId xmlns:a16="http://schemas.microsoft.com/office/drawing/2014/main" id="{33A802D5-A787-4B92-BCB5-8E1C86E731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4325" y="1165225"/>
              <a:ext cx="381000" cy="379413"/>
            </a:xfrm>
            <a:custGeom>
              <a:avLst/>
              <a:gdLst>
                <a:gd name="T0" fmla="*/ 144 w 144"/>
                <a:gd name="T1" fmla="*/ 137 h 143"/>
                <a:gd name="T2" fmla="*/ 138 w 144"/>
                <a:gd name="T3" fmla="*/ 143 h 143"/>
                <a:gd name="T4" fmla="*/ 6 w 144"/>
                <a:gd name="T5" fmla="*/ 143 h 143"/>
                <a:gd name="T6" fmla="*/ 0 w 144"/>
                <a:gd name="T7" fmla="*/ 137 h 143"/>
                <a:gd name="T8" fmla="*/ 0 w 144"/>
                <a:gd name="T9" fmla="*/ 7 h 143"/>
                <a:gd name="T10" fmla="*/ 6 w 144"/>
                <a:gd name="T11" fmla="*/ 0 h 143"/>
                <a:gd name="T12" fmla="*/ 138 w 144"/>
                <a:gd name="T13" fmla="*/ 0 h 143"/>
                <a:gd name="T14" fmla="*/ 144 w 144"/>
                <a:gd name="T15" fmla="*/ 7 h 143"/>
                <a:gd name="T16" fmla="*/ 144 w 144"/>
                <a:gd name="T17" fmla="*/ 137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143">
                  <a:moveTo>
                    <a:pt x="144" y="137"/>
                  </a:moveTo>
                  <a:cubicBezTo>
                    <a:pt x="144" y="140"/>
                    <a:pt x="141" y="143"/>
                    <a:pt x="138" y="143"/>
                  </a:cubicBezTo>
                  <a:cubicBezTo>
                    <a:pt x="6" y="143"/>
                    <a:pt x="6" y="143"/>
                    <a:pt x="6" y="143"/>
                  </a:cubicBezTo>
                  <a:cubicBezTo>
                    <a:pt x="3" y="143"/>
                    <a:pt x="0" y="140"/>
                    <a:pt x="0" y="13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41" y="0"/>
                    <a:pt x="144" y="3"/>
                    <a:pt x="144" y="7"/>
                  </a:cubicBezTo>
                  <a:lnTo>
                    <a:pt x="144" y="137"/>
                  </a:lnTo>
                  <a:close/>
                </a:path>
              </a:pathLst>
            </a:custGeom>
            <a:solidFill>
              <a:srgbClr val="D469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31" name="Freeform 11">
              <a:extLst>
                <a:ext uri="{FF2B5EF4-FFF2-40B4-BE49-F238E27FC236}">
                  <a16:creationId xmlns:a16="http://schemas.microsoft.com/office/drawing/2014/main" id="{6AEE02AB-4BDC-4469-BEEB-58E5D2F3BE85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4500" y="703263"/>
              <a:ext cx="382587" cy="376238"/>
            </a:xfrm>
            <a:custGeom>
              <a:avLst/>
              <a:gdLst>
                <a:gd name="T0" fmla="*/ 144 w 144"/>
                <a:gd name="T1" fmla="*/ 136 h 142"/>
                <a:gd name="T2" fmla="*/ 138 w 144"/>
                <a:gd name="T3" fmla="*/ 142 h 142"/>
                <a:gd name="T4" fmla="*/ 7 w 144"/>
                <a:gd name="T5" fmla="*/ 142 h 142"/>
                <a:gd name="T6" fmla="*/ 0 w 144"/>
                <a:gd name="T7" fmla="*/ 136 h 142"/>
                <a:gd name="T8" fmla="*/ 0 w 144"/>
                <a:gd name="T9" fmla="*/ 6 h 142"/>
                <a:gd name="T10" fmla="*/ 7 w 144"/>
                <a:gd name="T11" fmla="*/ 0 h 142"/>
                <a:gd name="T12" fmla="*/ 138 w 144"/>
                <a:gd name="T13" fmla="*/ 0 h 142"/>
                <a:gd name="T14" fmla="*/ 144 w 144"/>
                <a:gd name="T15" fmla="*/ 6 h 142"/>
                <a:gd name="T16" fmla="*/ 144 w 144"/>
                <a:gd name="T17" fmla="*/ 136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142">
                  <a:moveTo>
                    <a:pt x="144" y="136"/>
                  </a:moveTo>
                  <a:cubicBezTo>
                    <a:pt x="144" y="139"/>
                    <a:pt x="141" y="142"/>
                    <a:pt x="138" y="142"/>
                  </a:cubicBezTo>
                  <a:cubicBezTo>
                    <a:pt x="7" y="142"/>
                    <a:pt x="7" y="142"/>
                    <a:pt x="7" y="142"/>
                  </a:cubicBezTo>
                  <a:cubicBezTo>
                    <a:pt x="3" y="142"/>
                    <a:pt x="0" y="139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2"/>
                    <a:pt x="3" y="0"/>
                    <a:pt x="7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41" y="0"/>
                    <a:pt x="144" y="2"/>
                    <a:pt x="144" y="6"/>
                  </a:cubicBezTo>
                  <a:lnTo>
                    <a:pt x="144" y="136"/>
                  </a:lnTo>
                  <a:close/>
                </a:path>
              </a:pathLst>
            </a:custGeom>
            <a:solidFill>
              <a:srgbClr val="D469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32" name="Freeform 12">
              <a:extLst>
                <a:ext uri="{FF2B5EF4-FFF2-40B4-BE49-F238E27FC236}">
                  <a16:creationId xmlns:a16="http://schemas.microsoft.com/office/drawing/2014/main" id="{6AF9EF2C-B8BB-4594-AA12-A7C2B3ADB4A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48488" y="688975"/>
              <a:ext cx="382587" cy="379413"/>
            </a:xfrm>
            <a:custGeom>
              <a:avLst/>
              <a:gdLst>
                <a:gd name="T0" fmla="*/ 144 w 144"/>
                <a:gd name="T1" fmla="*/ 137 h 143"/>
                <a:gd name="T2" fmla="*/ 138 w 144"/>
                <a:gd name="T3" fmla="*/ 143 h 143"/>
                <a:gd name="T4" fmla="*/ 7 w 144"/>
                <a:gd name="T5" fmla="*/ 143 h 143"/>
                <a:gd name="T6" fmla="*/ 0 w 144"/>
                <a:gd name="T7" fmla="*/ 137 h 143"/>
                <a:gd name="T8" fmla="*/ 0 w 144"/>
                <a:gd name="T9" fmla="*/ 7 h 143"/>
                <a:gd name="T10" fmla="*/ 7 w 144"/>
                <a:gd name="T11" fmla="*/ 0 h 143"/>
                <a:gd name="T12" fmla="*/ 138 w 144"/>
                <a:gd name="T13" fmla="*/ 0 h 143"/>
                <a:gd name="T14" fmla="*/ 144 w 144"/>
                <a:gd name="T15" fmla="*/ 7 h 143"/>
                <a:gd name="T16" fmla="*/ 144 w 144"/>
                <a:gd name="T17" fmla="*/ 137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143">
                  <a:moveTo>
                    <a:pt x="144" y="137"/>
                  </a:moveTo>
                  <a:cubicBezTo>
                    <a:pt x="144" y="140"/>
                    <a:pt x="141" y="143"/>
                    <a:pt x="138" y="143"/>
                  </a:cubicBezTo>
                  <a:cubicBezTo>
                    <a:pt x="7" y="143"/>
                    <a:pt x="7" y="143"/>
                    <a:pt x="7" y="143"/>
                  </a:cubicBezTo>
                  <a:cubicBezTo>
                    <a:pt x="3" y="143"/>
                    <a:pt x="0" y="140"/>
                    <a:pt x="0" y="13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41" y="0"/>
                    <a:pt x="144" y="3"/>
                    <a:pt x="144" y="7"/>
                  </a:cubicBezTo>
                  <a:lnTo>
                    <a:pt x="144" y="137"/>
                  </a:lnTo>
                  <a:close/>
                </a:path>
              </a:pathLst>
            </a:custGeom>
            <a:solidFill>
              <a:srgbClr val="F8D45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33" name="Freeform 13">
              <a:extLst>
                <a:ext uri="{FF2B5EF4-FFF2-40B4-BE49-F238E27FC236}">
                  <a16:creationId xmlns:a16="http://schemas.microsoft.com/office/drawing/2014/main" id="{A22CE38D-535D-4CAF-8AF4-13C41A68BB6D}"/>
                </a:ext>
              </a:extLst>
            </p:cNvPr>
            <p:cNvSpPr>
              <a:spLocks/>
            </p:cNvSpPr>
            <p:nvPr/>
          </p:nvSpPr>
          <p:spPr bwMode="auto">
            <a:xfrm>
              <a:off x="8320088" y="1157288"/>
              <a:ext cx="382587" cy="376238"/>
            </a:xfrm>
            <a:custGeom>
              <a:avLst/>
              <a:gdLst>
                <a:gd name="T0" fmla="*/ 144 w 144"/>
                <a:gd name="T1" fmla="*/ 136 h 142"/>
                <a:gd name="T2" fmla="*/ 138 w 144"/>
                <a:gd name="T3" fmla="*/ 142 h 142"/>
                <a:gd name="T4" fmla="*/ 7 w 144"/>
                <a:gd name="T5" fmla="*/ 142 h 142"/>
                <a:gd name="T6" fmla="*/ 0 w 144"/>
                <a:gd name="T7" fmla="*/ 136 h 142"/>
                <a:gd name="T8" fmla="*/ 0 w 144"/>
                <a:gd name="T9" fmla="*/ 6 h 142"/>
                <a:gd name="T10" fmla="*/ 7 w 144"/>
                <a:gd name="T11" fmla="*/ 0 h 142"/>
                <a:gd name="T12" fmla="*/ 138 w 144"/>
                <a:gd name="T13" fmla="*/ 0 h 142"/>
                <a:gd name="T14" fmla="*/ 144 w 144"/>
                <a:gd name="T15" fmla="*/ 6 h 142"/>
                <a:gd name="T16" fmla="*/ 144 w 144"/>
                <a:gd name="T17" fmla="*/ 136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142">
                  <a:moveTo>
                    <a:pt x="144" y="136"/>
                  </a:moveTo>
                  <a:cubicBezTo>
                    <a:pt x="144" y="140"/>
                    <a:pt x="141" y="142"/>
                    <a:pt x="138" y="142"/>
                  </a:cubicBezTo>
                  <a:cubicBezTo>
                    <a:pt x="7" y="142"/>
                    <a:pt x="7" y="142"/>
                    <a:pt x="7" y="142"/>
                  </a:cubicBezTo>
                  <a:cubicBezTo>
                    <a:pt x="3" y="142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41" y="0"/>
                    <a:pt x="144" y="3"/>
                    <a:pt x="144" y="6"/>
                  </a:cubicBezTo>
                  <a:lnTo>
                    <a:pt x="144" y="136"/>
                  </a:lnTo>
                  <a:close/>
                </a:path>
              </a:pathLst>
            </a:custGeom>
            <a:solidFill>
              <a:srgbClr val="D469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34" name="Freeform 14">
              <a:extLst>
                <a:ext uri="{FF2B5EF4-FFF2-40B4-BE49-F238E27FC236}">
                  <a16:creationId xmlns:a16="http://schemas.microsoft.com/office/drawing/2014/main" id="{39B64302-DA1B-4996-A180-A08EC12E8CF6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5425" y="1976438"/>
              <a:ext cx="381000" cy="377825"/>
            </a:xfrm>
            <a:custGeom>
              <a:avLst/>
              <a:gdLst>
                <a:gd name="T0" fmla="*/ 144 w 144"/>
                <a:gd name="T1" fmla="*/ 136 h 142"/>
                <a:gd name="T2" fmla="*/ 138 w 144"/>
                <a:gd name="T3" fmla="*/ 142 h 142"/>
                <a:gd name="T4" fmla="*/ 7 w 144"/>
                <a:gd name="T5" fmla="*/ 142 h 142"/>
                <a:gd name="T6" fmla="*/ 0 w 144"/>
                <a:gd name="T7" fmla="*/ 136 h 142"/>
                <a:gd name="T8" fmla="*/ 0 w 144"/>
                <a:gd name="T9" fmla="*/ 6 h 142"/>
                <a:gd name="T10" fmla="*/ 7 w 144"/>
                <a:gd name="T11" fmla="*/ 0 h 142"/>
                <a:gd name="T12" fmla="*/ 138 w 144"/>
                <a:gd name="T13" fmla="*/ 0 h 142"/>
                <a:gd name="T14" fmla="*/ 144 w 144"/>
                <a:gd name="T15" fmla="*/ 6 h 142"/>
                <a:gd name="T16" fmla="*/ 144 w 144"/>
                <a:gd name="T17" fmla="*/ 136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142">
                  <a:moveTo>
                    <a:pt x="144" y="136"/>
                  </a:moveTo>
                  <a:cubicBezTo>
                    <a:pt x="144" y="139"/>
                    <a:pt x="141" y="142"/>
                    <a:pt x="138" y="142"/>
                  </a:cubicBezTo>
                  <a:cubicBezTo>
                    <a:pt x="7" y="142"/>
                    <a:pt x="7" y="142"/>
                    <a:pt x="7" y="142"/>
                  </a:cubicBezTo>
                  <a:cubicBezTo>
                    <a:pt x="3" y="142"/>
                    <a:pt x="0" y="139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2"/>
                    <a:pt x="3" y="0"/>
                    <a:pt x="7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41" y="0"/>
                    <a:pt x="144" y="2"/>
                    <a:pt x="144" y="6"/>
                  </a:cubicBezTo>
                  <a:lnTo>
                    <a:pt x="144" y="136"/>
                  </a:lnTo>
                  <a:close/>
                </a:path>
              </a:pathLst>
            </a:custGeom>
            <a:solidFill>
              <a:srgbClr val="D469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35" name="Freeform 15">
              <a:extLst>
                <a:ext uri="{FF2B5EF4-FFF2-40B4-BE49-F238E27FC236}">
                  <a16:creationId xmlns:a16="http://schemas.microsoft.com/office/drawing/2014/main" id="{A30D1B24-4AA2-4F12-8789-6062A4B00180}"/>
                </a:ext>
              </a:extLst>
            </p:cNvPr>
            <p:cNvSpPr>
              <a:spLocks/>
            </p:cNvSpPr>
            <p:nvPr/>
          </p:nvSpPr>
          <p:spPr bwMode="auto">
            <a:xfrm>
              <a:off x="8320088" y="3717925"/>
              <a:ext cx="382587" cy="376238"/>
            </a:xfrm>
            <a:custGeom>
              <a:avLst/>
              <a:gdLst>
                <a:gd name="T0" fmla="*/ 144 w 144"/>
                <a:gd name="T1" fmla="*/ 136 h 142"/>
                <a:gd name="T2" fmla="*/ 138 w 144"/>
                <a:gd name="T3" fmla="*/ 142 h 142"/>
                <a:gd name="T4" fmla="*/ 7 w 144"/>
                <a:gd name="T5" fmla="*/ 142 h 142"/>
                <a:gd name="T6" fmla="*/ 0 w 144"/>
                <a:gd name="T7" fmla="*/ 136 h 142"/>
                <a:gd name="T8" fmla="*/ 0 w 144"/>
                <a:gd name="T9" fmla="*/ 6 h 142"/>
                <a:gd name="T10" fmla="*/ 7 w 144"/>
                <a:gd name="T11" fmla="*/ 0 h 142"/>
                <a:gd name="T12" fmla="*/ 138 w 144"/>
                <a:gd name="T13" fmla="*/ 0 h 142"/>
                <a:gd name="T14" fmla="*/ 144 w 144"/>
                <a:gd name="T15" fmla="*/ 6 h 142"/>
                <a:gd name="T16" fmla="*/ 144 w 144"/>
                <a:gd name="T17" fmla="*/ 136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142">
                  <a:moveTo>
                    <a:pt x="144" y="136"/>
                  </a:moveTo>
                  <a:cubicBezTo>
                    <a:pt x="144" y="140"/>
                    <a:pt x="141" y="142"/>
                    <a:pt x="138" y="142"/>
                  </a:cubicBezTo>
                  <a:cubicBezTo>
                    <a:pt x="7" y="142"/>
                    <a:pt x="7" y="142"/>
                    <a:pt x="7" y="142"/>
                  </a:cubicBezTo>
                  <a:cubicBezTo>
                    <a:pt x="3" y="142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41" y="0"/>
                    <a:pt x="144" y="3"/>
                    <a:pt x="144" y="6"/>
                  </a:cubicBezTo>
                  <a:lnTo>
                    <a:pt x="144" y="136"/>
                  </a:lnTo>
                  <a:close/>
                </a:path>
              </a:pathLst>
            </a:custGeom>
            <a:solidFill>
              <a:srgbClr val="F8D45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36" name="Freeform 16">
              <a:extLst>
                <a:ext uri="{FF2B5EF4-FFF2-40B4-BE49-F238E27FC236}">
                  <a16:creationId xmlns:a16="http://schemas.microsoft.com/office/drawing/2014/main" id="{D621600D-6724-4750-A869-B7C63B67DA46}"/>
                </a:ext>
              </a:extLst>
            </p:cNvPr>
            <p:cNvSpPr>
              <a:spLocks/>
            </p:cNvSpPr>
            <p:nvPr/>
          </p:nvSpPr>
          <p:spPr bwMode="auto">
            <a:xfrm>
              <a:off x="8320088" y="2425700"/>
              <a:ext cx="817562" cy="790575"/>
            </a:xfrm>
            <a:custGeom>
              <a:avLst/>
              <a:gdLst>
                <a:gd name="T0" fmla="*/ 308 w 308"/>
                <a:gd name="T1" fmla="*/ 285 h 298"/>
                <a:gd name="T2" fmla="*/ 295 w 308"/>
                <a:gd name="T3" fmla="*/ 298 h 298"/>
                <a:gd name="T4" fmla="*/ 14 w 308"/>
                <a:gd name="T5" fmla="*/ 298 h 298"/>
                <a:gd name="T6" fmla="*/ 0 w 308"/>
                <a:gd name="T7" fmla="*/ 285 h 298"/>
                <a:gd name="T8" fmla="*/ 0 w 308"/>
                <a:gd name="T9" fmla="*/ 13 h 298"/>
                <a:gd name="T10" fmla="*/ 14 w 308"/>
                <a:gd name="T11" fmla="*/ 0 h 298"/>
                <a:gd name="T12" fmla="*/ 295 w 308"/>
                <a:gd name="T13" fmla="*/ 0 h 298"/>
                <a:gd name="T14" fmla="*/ 308 w 308"/>
                <a:gd name="T15" fmla="*/ 13 h 298"/>
                <a:gd name="T16" fmla="*/ 308 w 308"/>
                <a:gd name="T17" fmla="*/ 285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8" h="298">
                  <a:moveTo>
                    <a:pt x="308" y="285"/>
                  </a:moveTo>
                  <a:cubicBezTo>
                    <a:pt x="308" y="292"/>
                    <a:pt x="302" y="298"/>
                    <a:pt x="295" y="298"/>
                  </a:cubicBezTo>
                  <a:cubicBezTo>
                    <a:pt x="14" y="298"/>
                    <a:pt x="14" y="298"/>
                    <a:pt x="14" y="298"/>
                  </a:cubicBezTo>
                  <a:cubicBezTo>
                    <a:pt x="7" y="298"/>
                    <a:pt x="0" y="292"/>
                    <a:pt x="0" y="285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6"/>
                    <a:pt x="7" y="0"/>
                    <a:pt x="14" y="0"/>
                  </a:cubicBezTo>
                  <a:cubicBezTo>
                    <a:pt x="295" y="0"/>
                    <a:pt x="295" y="0"/>
                    <a:pt x="295" y="0"/>
                  </a:cubicBezTo>
                  <a:cubicBezTo>
                    <a:pt x="302" y="0"/>
                    <a:pt x="308" y="6"/>
                    <a:pt x="308" y="13"/>
                  </a:cubicBezTo>
                  <a:lnTo>
                    <a:pt x="308" y="285"/>
                  </a:lnTo>
                  <a:close/>
                </a:path>
              </a:pathLst>
            </a:custGeom>
            <a:solidFill>
              <a:srgbClr val="6DA79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37" name="Freeform 17">
              <a:extLst>
                <a:ext uri="{FF2B5EF4-FFF2-40B4-BE49-F238E27FC236}">
                  <a16:creationId xmlns:a16="http://schemas.microsoft.com/office/drawing/2014/main" id="{ECE8626B-FB43-409C-A027-541E3CD43BDB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8388" y="2411413"/>
              <a:ext cx="815975" cy="792163"/>
            </a:xfrm>
            <a:custGeom>
              <a:avLst/>
              <a:gdLst>
                <a:gd name="T0" fmla="*/ 308 w 308"/>
                <a:gd name="T1" fmla="*/ 285 h 298"/>
                <a:gd name="T2" fmla="*/ 294 w 308"/>
                <a:gd name="T3" fmla="*/ 298 h 298"/>
                <a:gd name="T4" fmla="*/ 14 w 308"/>
                <a:gd name="T5" fmla="*/ 298 h 298"/>
                <a:gd name="T6" fmla="*/ 0 w 308"/>
                <a:gd name="T7" fmla="*/ 285 h 298"/>
                <a:gd name="T8" fmla="*/ 0 w 308"/>
                <a:gd name="T9" fmla="*/ 13 h 298"/>
                <a:gd name="T10" fmla="*/ 14 w 308"/>
                <a:gd name="T11" fmla="*/ 0 h 298"/>
                <a:gd name="T12" fmla="*/ 294 w 308"/>
                <a:gd name="T13" fmla="*/ 0 h 298"/>
                <a:gd name="T14" fmla="*/ 308 w 308"/>
                <a:gd name="T15" fmla="*/ 13 h 298"/>
                <a:gd name="T16" fmla="*/ 308 w 308"/>
                <a:gd name="T17" fmla="*/ 285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8" h="298">
                  <a:moveTo>
                    <a:pt x="308" y="285"/>
                  </a:moveTo>
                  <a:cubicBezTo>
                    <a:pt x="308" y="292"/>
                    <a:pt x="302" y="298"/>
                    <a:pt x="294" y="298"/>
                  </a:cubicBezTo>
                  <a:cubicBezTo>
                    <a:pt x="14" y="298"/>
                    <a:pt x="14" y="298"/>
                    <a:pt x="14" y="298"/>
                  </a:cubicBezTo>
                  <a:cubicBezTo>
                    <a:pt x="6" y="298"/>
                    <a:pt x="0" y="292"/>
                    <a:pt x="0" y="285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302" y="0"/>
                    <a:pt x="308" y="6"/>
                    <a:pt x="308" y="13"/>
                  </a:cubicBezTo>
                  <a:lnTo>
                    <a:pt x="308" y="285"/>
                  </a:lnTo>
                  <a:close/>
                </a:path>
              </a:pathLst>
            </a:custGeom>
            <a:solidFill>
              <a:srgbClr val="F8D45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38" name="Freeform 18">
              <a:extLst>
                <a:ext uri="{FF2B5EF4-FFF2-40B4-BE49-F238E27FC236}">
                  <a16:creationId xmlns:a16="http://schemas.microsoft.com/office/drawing/2014/main" id="{B4D258B4-846A-4E33-BC05-D6C0F8980487}"/>
                </a:ext>
              </a:extLst>
            </p:cNvPr>
            <p:cNvSpPr>
              <a:spLocks/>
            </p:cNvSpPr>
            <p:nvPr/>
          </p:nvSpPr>
          <p:spPr bwMode="auto">
            <a:xfrm>
              <a:off x="6534150" y="1562100"/>
              <a:ext cx="817562" cy="792163"/>
            </a:xfrm>
            <a:custGeom>
              <a:avLst/>
              <a:gdLst>
                <a:gd name="T0" fmla="*/ 308 w 308"/>
                <a:gd name="T1" fmla="*/ 285 h 298"/>
                <a:gd name="T2" fmla="*/ 294 w 308"/>
                <a:gd name="T3" fmla="*/ 298 h 298"/>
                <a:gd name="T4" fmla="*/ 13 w 308"/>
                <a:gd name="T5" fmla="*/ 298 h 298"/>
                <a:gd name="T6" fmla="*/ 0 w 308"/>
                <a:gd name="T7" fmla="*/ 285 h 298"/>
                <a:gd name="T8" fmla="*/ 0 w 308"/>
                <a:gd name="T9" fmla="*/ 13 h 298"/>
                <a:gd name="T10" fmla="*/ 13 w 308"/>
                <a:gd name="T11" fmla="*/ 0 h 298"/>
                <a:gd name="T12" fmla="*/ 294 w 308"/>
                <a:gd name="T13" fmla="*/ 0 h 298"/>
                <a:gd name="T14" fmla="*/ 308 w 308"/>
                <a:gd name="T15" fmla="*/ 13 h 298"/>
                <a:gd name="T16" fmla="*/ 308 w 308"/>
                <a:gd name="T17" fmla="*/ 285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8" h="298">
                  <a:moveTo>
                    <a:pt x="308" y="285"/>
                  </a:moveTo>
                  <a:cubicBezTo>
                    <a:pt x="308" y="292"/>
                    <a:pt x="302" y="298"/>
                    <a:pt x="294" y="298"/>
                  </a:cubicBezTo>
                  <a:cubicBezTo>
                    <a:pt x="13" y="298"/>
                    <a:pt x="13" y="298"/>
                    <a:pt x="13" y="298"/>
                  </a:cubicBezTo>
                  <a:cubicBezTo>
                    <a:pt x="6" y="298"/>
                    <a:pt x="0" y="292"/>
                    <a:pt x="0" y="285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6"/>
                    <a:pt x="6" y="0"/>
                    <a:pt x="13" y="0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302" y="0"/>
                    <a:pt x="308" y="6"/>
                    <a:pt x="308" y="13"/>
                  </a:cubicBezTo>
                  <a:lnTo>
                    <a:pt x="308" y="285"/>
                  </a:lnTo>
                  <a:close/>
                </a:path>
              </a:pathLst>
            </a:custGeom>
            <a:solidFill>
              <a:srgbClr val="F68D9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F68D91"/>
                </a:solidFill>
                <a:latin typeface="iCiel Cadena"/>
              </a:endParaRPr>
            </a:p>
          </p:txBody>
        </p:sp>
        <p:sp>
          <p:nvSpPr>
            <p:cNvPr id="39" name="Freeform 19">
              <a:extLst>
                <a:ext uri="{FF2B5EF4-FFF2-40B4-BE49-F238E27FC236}">
                  <a16:creationId xmlns:a16="http://schemas.microsoft.com/office/drawing/2014/main" id="{C8195DB7-3FEF-40C7-B7F8-C0BD1ADFD77D}"/>
                </a:ext>
              </a:extLst>
            </p:cNvPr>
            <p:cNvSpPr>
              <a:spLocks/>
            </p:cNvSpPr>
            <p:nvPr/>
          </p:nvSpPr>
          <p:spPr bwMode="auto">
            <a:xfrm>
              <a:off x="8320088" y="1584325"/>
              <a:ext cx="817562" cy="790575"/>
            </a:xfrm>
            <a:custGeom>
              <a:avLst/>
              <a:gdLst>
                <a:gd name="T0" fmla="*/ 308 w 308"/>
                <a:gd name="T1" fmla="*/ 285 h 298"/>
                <a:gd name="T2" fmla="*/ 295 w 308"/>
                <a:gd name="T3" fmla="*/ 298 h 298"/>
                <a:gd name="T4" fmla="*/ 14 w 308"/>
                <a:gd name="T5" fmla="*/ 298 h 298"/>
                <a:gd name="T6" fmla="*/ 0 w 308"/>
                <a:gd name="T7" fmla="*/ 285 h 298"/>
                <a:gd name="T8" fmla="*/ 0 w 308"/>
                <a:gd name="T9" fmla="*/ 14 h 298"/>
                <a:gd name="T10" fmla="*/ 14 w 308"/>
                <a:gd name="T11" fmla="*/ 0 h 298"/>
                <a:gd name="T12" fmla="*/ 295 w 308"/>
                <a:gd name="T13" fmla="*/ 0 h 298"/>
                <a:gd name="T14" fmla="*/ 308 w 308"/>
                <a:gd name="T15" fmla="*/ 14 h 298"/>
                <a:gd name="T16" fmla="*/ 308 w 308"/>
                <a:gd name="T17" fmla="*/ 285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8" h="298">
                  <a:moveTo>
                    <a:pt x="308" y="285"/>
                  </a:moveTo>
                  <a:cubicBezTo>
                    <a:pt x="308" y="292"/>
                    <a:pt x="302" y="298"/>
                    <a:pt x="295" y="298"/>
                  </a:cubicBezTo>
                  <a:cubicBezTo>
                    <a:pt x="14" y="298"/>
                    <a:pt x="14" y="298"/>
                    <a:pt x="14" y="298"/>
                  </a:cubicBezTo>
                  <a:cubicBezTo>
                    <a:pt x="7" y="298"/>
                    <a:pt x="0" y="292"/>
                    <a:pt x="0" y="285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6"/>
                    <a:pt x="7" y="0"/>
                    <a:pt x="14" y="0"/>
                  </a:cubicBezTo>
                  <a:cubicBezTo>
                    <a:pt x="295" y="0"/>
                    <a:pt x="295" y="0"/>
                    <a:pt x="295" y="0"/>
                  </a:cubicBezTo>
                  <a:cubicBezTo>
                    <a:pt x="302" y="0"/>
                    <a:pt x="308" y="6"/>
                    <a:pt x="308" y="14"/>
                  </a:cubicBezTo>
                  <a:lnTo>
                    <a:pt x="308" y="285"/>
                  </a:lnTo>
                  <a:close/>
                </a:path>
              </a:pathLst>
            </a:custGeom>
            <a:solidFill>
              <a:srgbClr val="F8D45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40" name="Freeform 20">
              <a:extLst>
                <a:ext uri="{FF2B5EF4-FFF2-40B4-BE49-F238E27FC236}">
                  <a16:creationId xmlns:a16="http://schemas.microsoft.com/office/drawing/2014/main" id="{446FF0C3-3437-4D5D-BA15-872119D4E111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3150" y="4614863"/>
              <a:ext cx="382587" cy="379413"/>
            </a:xfrm>
            <a:custGeom>
              <a:avLst/>
              <a:gdLst>
                <a:gd name="T0" fmla="*/ 144 w 144"/>
                <a:gd name="T1" fmla="*/ 136 h 143"/>
                <a:gd name="T2" fmla="*/ 137 w 144"/>
                <a:gd name="T3" fmla="*/ 143 h 143"/>
                <a:gd name="T4" fmla="*/ 6 w 144"/>
                <a:gd name="T5" fmla="*/ 143 h 143"/>
                <a:gd name="T6" fmla="*/ 0 w 144"/>
                <a:gd name="T7" fmla="*/ 136 h 143"/>
                <a:gd name="T8" fmla="*/ 0 w 144"/>
                <a:gd name="T9" fmla="*/ 6 h 143"/>
                <a:gd name="T10" fmla="*/ 6 w 144"/>
                <a:gd name="T11" fmla="*/ 0 h 143"/>
                <a:gd name="T12" fmla="*/ 137 w 144"/>
                <a:gd name="T13" fmla="*/ 0 h 143"/>
                <a:gd name="T14" fmla="*/ 144 w 144"/>
                <a:gd name="T15" fmla="*/ 6 h 143"/>
                <a:gd name="T16" fmla="*/ 144 w 144"/>
                <a:gd name="T17" fmla="*/ 136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143">
                  <a:moveTo>
                    <a:pt x="144" y="136"/>
                  </a:moveTo>
                  <a:cubicBezTo>
                    <a:pt x="144" y="140"/>
                    <a:pt x="141" y="143"/>
                    <a:pt x="137" y="143"/>
                  </a:cubicBezTo>
                  <a:cubicBezTo>
                    <a:pt x="6" y="143"/>
                    <a:pt x="6" y="143"/>
                    <a:pt x="6" y="143"/>
                  </a:cubicBezTo>
                  <a:cubicBezTo>
                    <a:pt x="3" y="143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1" y="0"/>
                    <a:pt x="144" y="3"/>
                    <a:pt x="144" y="6"/>
                  </a:cubicBezTo>
                  <a:lnTo>
                    <a:pt x="144" y="136"/>
                  </a:lnTo>
                  <a:close/>
                </a:path>
              </a:pathLst>
            </a:custGeom>
            <a:solidFill>
              <a:srgbClr val="F68D9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F68D91"/>
                </a:solidFill>
                <a:latin typeface="iCiel Cadena"/>
              </a:endParaRPr>
            </a:p>
          </p:txBody>
        </p:sp>
        <p:sp>
          <p:nvSpPr>
            <p:cNvPr id="41" name="Freeform 21">
              <a:extLst>
                <a:ext uri="{FF2B5EF4-FFF2-40B4-BE49-F238E27FC236}">
                  <a16:creationId xmlns:a16="http://schemas.microsoft.com/office/drawing/2014/main" id="{88FAF475-E03B-445A-83A7-A0168B7A2929}"/>
                </a:ext>
              </a:extLst>
            </p:cNvPr>
            <p:cNvSpPr>
              <a:spLocks/>
            </p:cNvSpPr>
            <p:nvPr/>
          </p:nvSpPr>
          <p:spPr bwMode="auto">
            <a:xfrm>
              <a:off x="6486525" y="5483225"/>
              <a:ext cx="382587" cy="379413"/>
            </a:xfrm>
            <a:custGeom>
              <a:avLst/>
              <a:gdLst>
                <a:gd name="T0" fmla="*/ 144 w 144"/>
                <a:gd name="T1" fmla="*/ 137 h 143"/>
                <a:gd name="T2" fmla="*/ 137 w 144"/>
                <a:gd name="T3" fmla="*/ 143 h 143"/>
                <a:gd name="T4" fmla="*/ 6 w 144"/>
                <a:gd name="T5" fmla="*/ 143 h 143"/>
                <a:gd name="T6" fmla="*/ 0 w 144"/>
                <a:gd name="T7" fmla="*/ 137 h 143"/>
                <a:gd name="T8" fmla="*/ 0 w 144"/>
                <a:gd name="T9" fmla="*/ 6 h 143"/>
                <a:gd name="T10" fmla="*/ 6 w 144"/>
                <a:gd name="T11" fmla="*/ 0 h 143"/>
                <a:gd name="T12" fmla="*/ 137 w 144"/>
                <a:gd name="T13" fmla="*/ 0 h 143"/>
                <a:gd name="T14" fmla="*/ 144 w 144"/>
                <a:gd name="T15" fmla="*/ 6 h 143"/>
                <a:gd name="T16" fmla="*/ 144 w 144"/>
                <a:gd name="T17" fmla="*/ 137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143">
                  <a:moveTo>
                    <a:pt x="144" y="137"/>
                  </a:moveTo>
                  <a:cubicBezTo>
                    <a:pt x="144" y="140"/>
                    <a:pt x="141" y="143"/>
                    <a:pt x="137" y="143"/>
                  </a:cubicBezTo>
                  <a:cubicBezTo>
                    <a:pt x="6" y="143"/>
                    <a:pt x="6" y="143"/>
                    <a:pt x="6" y="143"/>
                  </a:cubicBezTo>
                  <a:cubicBezTo>
                    <a:pt x="3" y="143"/>
                    <a:pt x="0" y="140"/>
                    <a:pt x="0" y="137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1" y="0"/>
                    <a:pt x="144" y="3"/>
                    <a:pt x="144" y="6"/>
                  </a:cubicBezTo>
                  <a:lnTo>
                    <a:pt x="144" y="137"/>
                  </a:lnTo>
                  <a:close/>
                </a:path>
              </a:pathLst>
            </a:custGeom>
            <a:solidFill>
              <a:srgbClr val="D469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42" name="Freeform 22">
              <a:extLst>
                <a:ext uri="{FF2B5EF4-FFF2-40B4-BE49-F238E27FC236}">
                  <a16:creationId xmlns:a16="http://schemas.microsoft.com/office/drawing/2014/main" id="{1865E573-CDAB-4975-958D-52B077E338BC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4663" y="5929313"/>
              <a:ext cx="722312" cy="379413"/>
            </a:xfrm>
            <a:custGeom>
              <a:avLst/>
              <a:gdLst>
                <a:gd name="T0" fmla="*/ 272 w 272"/>
                <a:gd name="T1" fmla="*/ 137 h 143"/>
                <a:gd name="T2" fmla="*/ 260 w 272"/>
                <a:gd name="T3" fmla="*/ 143 h 143"/>
                <a:gd name="T4" fmla="*/ 12 w 272"/>
                <a:gd name="T5" fmla="*/ 143 h 143"/>
                <a:gd name="T6" fmla="*/ 0 w 272"/>
                <a:gd name="T7" fmla="*/ 137 h 143"/>
                <a:gd name="T8" fmla="*/ 0 w 272"/>
                <a:gd name="T9" fmla="*/ 7 h 143"/>
                <a:gd name="T10" fmla="*/ 12 w 272"/>
                <a:gd name="T11" fmla="*/ 0 h 143"/>
                <a:gd name="T12" fmla="*/ 260 w 272"/>
                <a:gd name="T13" fmla="*/ 0 h 143"/>
                <a:gd name="T14" fmla="*/ 272 w 272"/>
                <a:gd name="T15" fmla="*/ 7 h 143"/>
                <a:gd name="T16" fmla="*/ 272 w 272"/>
                <a:gd name="T17" fmla="*/ 137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2" h="143">
                  <a:moveTo>
                    <a:pt x="272" y="137"/>
                  </a:moveTo>
                  <a:cubicBezTo>
                    <a:pt x="272" y="140"/>
                    <a:pt x="266" y="143"/>
                    <a:pt x="260" y="143"/>
                  </a:cubicBezTo>
                  <a:cubicBezTo>
                    <a:pt x="12" y="143"/>
                    <a:pt x="12" y="143"/>
                    <a:pt x="12" y="143"/>
                  </a:cubicBezTo>
                  <a:cubicBezTo>
                    <a:pt x="5" y="143"/>
                    <a:pt x="0" y="140"/>
                    <a:pt x="0" y="13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5" y="0"/>
                    <a:pt x="12" y="0"/>
                  </a:cubicBezTo>
                  <a:cubicBezTo>
                    <a:pt x="260" y="0"/>
                    <a:pt x="260" y="0"/>
                    <a:pt x="260" y="0"/>
                  </a:cubicBezTo>
                  <a:cubicBezTo>
                    <a:pt x="266" y="0"/>
                    <a:pt x="272" y="3"/>
                    <a:pt x="272" y="7"/>
                  </a:cubicBezTo>
                  <a:lnTo>
                    <a:pt x="272" y="137"/>
                  </a:lnTo>
                  <a:close/>
                </a:path>
              </a:pathLst>
            </a:custGeom>
            <a:solidFill>
              <a:srgbClr val="F8D45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43" name="Freeform 23">
              <a:extLst>
                <a:ext uri="{FF2B5EF4-FFF2-40B4-BE49-F238E27FC236}">
                  <a16:creationId xmlns:a16="http://schemas.microsoft.com/office/drawing/2014/main" id="{4A985ED5-8112-404F-BB55-1F9E159066CE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0338" y="5026025"/>
              <a:ext cx="817562" cy="377825"/>
            </a:xfrm>
            <a:custGeom>
              <a:avLst/>
              <a:gdLst>
                <a:gd name="T0" fmla="*/ 308 w 308"/>
                <a:gd name="T1" fmla="*/ 136 h 142"/>
                <a:gd name="T2" fmla="*/ 295 w 308"/>
                <a:gd name="T3" fmla="*/ 142 h 142"/>
                <a:gd name="T4" fmla="*/ 14 w 308"/>
                <a:gd name="T5" fmla="*/ 142 h 142"/>
                <a:gd name="T6" fmla="*/ 0 w 308"/>
                <a:gd name="T7" fmla="*/ 136 h 142"/>
                <a:gd name="T8" fmla="*/ 0 w 308"/>
                <a:gd name="T9" fmla="*/ 6 h 142"/>
                <a:gd name="T10" fmla="*/ 14 w 308"/>
                <a:gd name="T11" fmla="*/ 0 h 142"/>
                <a:gd name="T12" fmla="*/ 295 w 308"/>
                <a:gd name="T13" fmla="*/ 0 h 142"/>
                <a:gd name="T14" fmla="*/ 308 w 308"/>
                <a:gd name="T15" fmla="*/ 6 h 142"/>
                <a:gd name="T16" fmla="*/ 308 w 308"/>
                <a:gd name="T17" fmla="*/ 136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8" h="142">
                  <a:moveTo>
                    <a:pt x="308" y="136"/>
                  </a:moveTo>
                  <a:cubicBezTo>
                    <a:pt x="308" y="140"/>
                    <a:pt x="302" y="142"/>
                    <a:pt x="295" y="142"/>
                  </a:cubicBezTo>
                  <a:cubicBezTo>
                    <a:pt x="14" y="142"/>
                    <a:pt x="14" y="142"/>
                    <a:pt x="14" y="142"/>
                  </a:cubicBezTo>
                  <a:cubicBezTo>
                    <a:pt x="6" y="142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6" y="0"/>
                    <a:pt x="14" y="0"/>
                  </a:cubicBezTo>
                  <a:cubicBezTo>
                    <a:pt x="295" y="0"/>
                    <a:pt x="295" y="0"/>
                    <a:pt x="295" y="0"/>
                  </a:cubicBezTo>
                  <a:cubicBezTo>
                    <a:pt x="302" y="0"/>
                    <a:pt x="308" y="3"/>
                    <a:pt x="308" y="6"/>
                  </a:cubicBezTo>
                  <a:lnTo>
                    <a:pt x="308" y="136"/>
                  </a:lnTo>
                  <a:close/>
                </a:path>
              </a:pathLst>
            </a:custGeom>
            <a:solidFill>
              <a:srgbClr val="F68D9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44" name="Freeform 24">
              <a:extLst>
                <a:ext uri="{FF2B5EF4-FFF2-40B4-BE49-F238E27FC236}">
                  <a16:creationId xmlns:a16="http://schemas.microsoft.com/office/drawing/2014/main" id="{B9B4BA42-CEFC-477D-AAD1-92B56619B100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0338" y="1122363"/>
              <a:ext cx="817562" cy="379413"/>
            </a:xfrm>
            <a:custGeom>
              <a:avLst/>
              <a:gdLst>
                <a:gd name="T0" fmla="*/ 308 w 308"/>
                <a:gd name="T1" fmla="*/ 136 h 143"/>
                <a:gd name="T2" fmla="*/ 295 w 308"/>
                <a:gd name="T3" fmla="*/ 143 h 143"/>
                <a:gd name="T4" fmla="*/ 14 w 308"/>
                <a:gd name="T5" fmla="*/ 143 h 143"/>
                <a:gd name="T6" fmla="*/ 0 w 308"/>
                <a:gd name="T7" fmla="*/ 136 h 143"/>
                <a:gd name="T8" fmla="*/ 0 w 308"/>
                <a:gd name="T9" fmla="*/ 6 h 143"/>
                <a:gd name="T10" fmla="*/ 14 w 308"/>
                <a:gd name="T11" fmla="*/ 0 h 143"/>
                <a:gd name="T12" fmla="*/ 295 w 308"/>
                <a:gd name="T13" fmla="*/ 0 h 143"/>
                <a:gd name="T14" fmla="*/ 308 w 308"/>
                <a:gd name="T15" fmla="*/ 6 h 143"/>
                <a:gd name="T16" fmla="*/ 308 w 308"/>
                <a:gd name="T17" fmla="*/ 136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8" h="143">
                  <a:moveTo>
                    <a:pt x="308" y="136"/>
                  </a:moveTo>
                  <a:cubicBezTo>
                    <a:pt x="308" y="140"/>
                    <a:pt x="302" y="143"/>
                    <a:pt x="295" y="143"/>
                  </a:cubicBezTo>
                  <a:cubicBezTo>
                    <a:pt x="14" y="143"/>
                    <a:pt x="14" y="143"/>
                    <a:pt x="14" y="143"/>
                  </a:cubicBezTo>
                  <a:cubicBezTo>
                    <a:pt x="6" y="143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6" y="0"/>
                    <a:pt x="14" y="0"/>
                  </a:cubicBezTo>
                  <a:cubicBezTo>
                    <a:pt x="295" y="0"/>
                    <a:pt x="295" y="0"/>
                    <a:pt x="295" y="0"/>
                  </a:cubicBezTo>
                  <a:cubicBezTo>
                    <a:pt x="302" y="0"/>
                    <a:pt x="308" y="3"/>
                    <a:pt x="308" y="6"/>
                  </a:cubicBezTo>
                  <a:lnTo>
                    <a:pt x="308" y="136"/>
                  </a:lnTo>
                  <a:close/>
                </a:path>
              </a:pathLst>
            </a:custGeom>
            <a:solidFill>
              <a:srgbClr val="F68D9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45" name="Freeform 25">
              <a:extLst>
                <a:ext uri="{FF2B5EF4-FFF2-40B4-BE49-F238E27FC236}">
                  <a16:creationId xmlns:a16="http://schemas.microsoft.com/office/drawing/2014/main" id="{2CE17DD6-3BBA-4441-B1E5-054F5B8A9ABB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8388" y="4181475"/>
              <a:ext cx="815975" cy="377825"/>
            </a:xfrm>
            <a:custGeom>
              <a:avLst/>
              <a:gdLst>
                <a:gd name="T0" fmla="*/ 308 w 308"/>
                <a:gd name="T1" fmla="*/ 136 h 142"/>
                <a:gd name="T2" fmla="*/ 294 w 308"/>
                <a:gd name="T3" fmla="*/ 142 h 142"/>
                <a:gd name="T4" fmla="*/ 14 w 308"/>
                <a:gd name="T5" fmla="*/ 142 h 142"/>
                <a:gd name="T6" fmla="*/ 0 w 308"/>
                <a:gd name="T7" fmla="*/ 136 h 142"/>
                <a:gd name="T8" fmla="*/ 0 w 308"/>
                <a:gd name="T9" fmla="*/ 6 h 142"/>
                <a:gd name="T10" fmla="*/ 14 w 308"/>
                <a:gd name="T11" fmla="*/ 0 h 142"/>
                <a:gd name="T12" fmla="*/ 294 w 308"/>
                <a:gd name="T13" fmla="*/ 0 h 142"/>
                <a:gd name="T14" fmla="*/ 308 w 308"/>
                <a:gd name="T15" fmla="*/ 6 h 142"/>
                <a:gd name="T16" fmla="*/ 308 w 308"/>
                <a:gd name="T17" fmla="*/ 136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8" h="142">
                  <a:moveTo>
                    <a:pt x="308" y="136"/>
                  </a:moveTo>
                  <a:cubicBezTo>
                    <a:pt x="308" y="140"/>
                    <a:pt x="302" y="142"/>
                    <a:pt x="294" y="142"/>
                  </a:cubicBezTo>
                  <a:cubicBezTo>
                    <a:pt x="14" y="142"/>
                    <a:pt x="14" y="142"/>
                    <a:pt x="14" y="142"/>
                  </a:cubicBezTo>
                  <a:cubicBezTo>
                    <a:pt x="6" y="142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6" y="0"/>
                    <a:pt x="14" y="0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302" y="0"/>
                    <a:pt x="308" y="3"/>
                    <a:pt x="308" y="6"/>
                  </a:cubicBezTo>
                  <a:lnTo>
                    <a:pt x="308" y="136"/>
                  </a:lnTo>
                  <a:close/>
                </a:path>
              </a:pathLst>
            </a:custGeom>
            <a:solidFill>
              <a:srgbClr val="D469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46" name="Freeform 26">
              <a:extLst>
                <a:ext uri="{FF2B5EF4-FFF2-40B4-BE49-F238E27FC236}">
                  <a16:creationId xmlns:a16="http://schemas.microsoft.com/office/drawing/2014/main" id="{E9B3D340-EC01-4036-B03B-4703C1ED7BA3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8388" y="3733800"/>
              <a:ext cx="815975" cy="379413"/>
            </a:xfrm>
            <a:custGeom>
              <a:avLst/>
              <a:gdLst>
                <a:gd name="T0" fmla="*/ 308 w 308"/>
                <a:gd name="T1" fmla="*/ 136 h 143"/>
                <a:gd name="T2" fmla="*/ 294 w 308"/>
                <a:gd name="T3" fmla="*/ 143 h 143"/>
                <a:gd name="T4" fmla="*/ 14 w 308"/>
                <a:gd name="T5" fmla="*/ 143 h 143"/>
                <a:gd name="T6" fmla="*/ 0 w 308"/>
                <a:gd name="T7" fmla="*/ 136 h 143"/>
                <a:gd name="T8" fmla="*/ 0 w 308"/>
                <a:gd name="T9" fmla="*/ 6 h 143"/>
                <a:gd name="T10" fmla="*/ 14 w 308"/>
                <a:gd name="T11" fmla="*/ 0 h 143"/>
                <a:gd name="T12" fmla="*/ 294 w 308"/>
                <a:gd name="T13" fmla="*/ 0 h 143"/>
                <a:gd name="T14" fmla="*/ 308 w 308"/>
                <a:gd name="T15" fmla="*/ 6 h 143"/>
                <a:gd name="T16" fmla="*/ 308 w 308"/>
                <a:gd name="T17" fmla="*/ 136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8" h="143">
                  <a:moveTo>
                    <a:pt x="308" y="136"/>
                  </a:moveTo>
                  <a:cubicBezTo>
                    <a:pt x="308" y="140"/>
                    <a:pt x="302" y="143"/>
                    <a:pt x="294" y="143"/>
                  </a:cubicBezTo>
                  <a:cubicBezTo>
                    <a:pt x="14" y="143"/>
                    <a:pt x="14" y="143"/>
                    <a:pt x="14" y="143"/>
                  </a:cubicBezTo>
                  <a:cubicBezTo>
                    <a:pt x="6" y="143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6" y="0"/>
                    <a:pt x="14" y="0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302" y="0"/>
                    <a:pt x="308" y="3"/>
                    <a:pt x="308" y="6"/>
                  </a:cubicBezTo>
                  <a:lnTo>
                    <a:pt x="308" y="136"/>
                  </a:lnTo>
                  <a:close/>
                </a:path>
              </a:pathLst>
            </a:custGeom>
            <a:solidFill>
              <a:srgbClr val="F68D9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47" name="Freeform 27">
              <a:extLst>
                <a:ext uri="{FF2B5EF4-FFF2-40B4-BE49-F238E27FC236}">
                  <a16:creationId xmlns:a16="http://schemas.microsoft.com/office/drawing/2014/main" id="{F2B8D980-9442-4FCB-BD10-185D1A79EAFD}"/>
                </a:ext>
              </a:extLst>
            </p:cNvPr>
            <p:cNvSpPr>
              <a:spLocks/>
            </p:cNvSpPr>
            <p:nvPr/>
          </p:nvSpPr>
          <p:spPr bwMode="auto">
            <a:xfrm>
              <a:off x="8320088" y="3268663"/>
              <a:ext cx="817562" cy="377825"/>
            </a:xfrm>
            <a:custGeom>
              <a:avLst/>
              <a:gdLst>
                <a:gd name="T0" fmla="*/ 308 w 308"/>
                <a:gd name="T1" fmla="*/ 136 h 142"/>
                <a:gd name="T2" fmla="*/ 295 w 308"/>
                <a:gd name="T3" fmla="*/ 142 h 142"/>
                <a:gd name="T4" fmla="*/ 14 w 308"/>
                <a:gd name="T5" fmla="*/ 142 h 142"/>
                <a:gd name="T6" fmla="*/ 0 w 308"/>
                <a:gd name="T7" fmla="*/ 136 h 142"/>
                <a:gd name="T8" fmla="*/ 0 w 308"/>
                <a:gd name="T9" fmla="*/ 6 h 142"/>
                <a:gd name="T10" fmla="*/ 14 w 308"/>
                <a:gd name="T11" fmla="*/ 0 h 142"/>
                <a:gd name="T12" fmla="*/ 295 w 308"/>
                <a:gd name="T13" fmla="*/ 0 h 142"/>
                <a:gd name="T14" fmla="*/ 308 w 308"/>
                <a:gd name="T15" fmla="*/ 6 h 142"/>
                <a:gd name="T16" fmla="*/ 308 w 308"/>
                <a:gd name="T17" fmla="*/ 136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8" h="142">
                  <a:moveTo>
                    <a:pt x="308" y="136"/>
                  </a:moveTo>
                  <a:cubicBezTo>
                    <a:pt x="308" y="140"/>
                    <a:pt x="302" y="142"/>
                    <a:pt x="295" y="142"/>
                  </a:cubicBezTo>
                  <a:cubicBezTo>
                    <a:pt x="14" y="142"/>
                    <a:pt x="14" y="142"/>
                    <a:pt x="14" y="142"/>
                  </a:cubicBezTo>
                  <a:cubicBezTo>
                    <a:pt x="7" y="142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7" y="0"/>
                    <a:pt x="14" y="0"/>
                  </a:cubicBezTo>
                  <a:cubicBezTo>
                    <a:pt x="295" y="0"/>
                    <a:pt x="295" y="0"/>
                    <a:pt x="295" y="0"/>
                  </a:cubicBezTo>
                  <a:cubicBezTo>
                    <a:pt x="302" y="0"/>
                    <a:pt x="308" y="3"/>
                    <a:pt x="308" y="6"/>
                  </a:cubicBezTo>
                  <a:lnTo>
                    <a:pt x="308" y="136"/>
                  </a:lnTo>
                  <a:close/>
                </a:path>
              </a:pathLst>
            </a:custGeom>
            <a:solidFill>
              <a:srgbClr val="F8D45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48" name="Freeform 28">
              <a:extLst>
                <a:ext uri="{FF2B5EF4-FFF2-40B4-BE49-F238E27FC236}">
                  <a16:creationId xmlns:a16="http://schemas.microsoft.com/office/drawing/2014/main" id="{85911E16-34EC-4BE8-A277-08F4B1A67DE2}"/>
                </a:ext>
              </a:extLst>
            </p:cNvPr>
            <p:cNvSpPr>
              <a:spLocks/>
            </p:cNvSpPr>
            <p:nvPr/>
          </p:nvSpPr>
          <p:spPr bwMode="auto">
            <a:xfrm>
              <a:off x="6534150" y="3733800"/>
              <a:ext cx="817562" cy="379413"/>
            </a:xfrm>
            <a:custGeom>
              <a:avLst/>
              <a:gdLst>
                <a:gd name="T0" fmla="*/ 308 w 308"/>
                <a:gd name="T1" fmla="*/ 136 h 143"/>
                <a:gd name="T2" fmla="*/ 294 w 308"/>
                <a:gd name="T3" fmla="*/ 143 h 143"/>
                <a:gd name="T4" fmla="*/ 13 w 308"/>
                <a:gd name="T5" fmla="*/ 143 h 143"/>
                <a:gd name="T6" fmla="*/ 0 w 308"/>
                <a:gd name="T7" fmla="*/ 136 h 143"/>
                <a:gd name="T8" fmla="*/ 0 w 308"/>
                <a:gd name="T9" fmla="*/ 6 h 143"/>
                <a:gd name="T10" fmla="*/ 13 w 308"/>
                <a:gd name="T11" fmla="*/ 0 h 143"/>
                <a:gd name="T12" fmla="*/ 294 w 308"/>
                <a:gd name="T13" fmla="*/ 0 h 143"/>
                <a:gd name="T14" fmla="*/ 308 w 308"/>
                <a:gd name="T15" fmla="*/ 6 h 143"/>
                <a:gd name="T16" fmla="*/ 308 w 308"/>
                <a:gd name="T17" fmla="*/ 136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8" h="143">
                  <a:moveTo>
                    <a:pt x="308" y="136"/>
                  </a:moveTo>
                  <a:cubicBezTo>
                    <a:pt x="308" y="140"/>
                    <a:pt x="302" y="143"/>
                    <a:pt x="294" y="143"/>
                  </a:cubicBezTo>
                  <a:cubicBezTo>
                    <a:pt x="13" y="143"/>
                    <a:pt x="13" y="143"/>
                    <a:pt x="13" y="143"/>
                  </a:cubicBezTo>
                  <a:cubicBezTo>
                    <a:pt x="6" y="143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6" y="0"/>
                    <a:pt x="13" y="0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302" y="0"/>
                    <a:pt x="308" y="3"/>
                    <a:pt x="308" y="6"/>
                  </a:cubicBezTo>
                  <a:lnTo>
                    <a:pt x="308" y="136"/>
                  </a:lnTo>
                  <a:close/>
                </a:path>
              </a:pathLst>
            </a:custGeom>
            <a:solidFill>
              <a:srgbClr val="F8D45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49" name="Freeform 29">
              <a:extLst>
                <a:ext uri="{FF2B5EF4-FFF2-40B4-BE49-F238E27FC236}">
                  <a16:creationId xmlns:a16="http://schemas.microsoft.com/office/drawing/2014/main" id="{4F1A3DF0-A097-4B67-968F-B60672337A66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9375" y="5483225"/>
              <a:ext cx="379412" cy="379413"/>
            </a:xfrm>
            <a:custGeom>
              <a:avLst/>
              <a:gdLst>
                <a:gd name="T0" fmla="*/ 143 w 143"/>
                <a:gd name="T1" fmla="*/ 137 h 143"/>
                <a:gd name="T2" fmla="*/ 137 w 143"/>
                <a:gd name="T3" fmla="*/ 143 h 143"/>
                <a:gd name="T4" fmla="*/ 6 w 143"/>
                <a:gd name="T5" fmla="*/ 143 h 143"/>
                <a:gd name="T6" fmla="*/ 0 w 143"/>
                <a:gd name="T7" fmla="*/ 137 h 143"/>
                <a:gd name="T8" fmla="*/ 0 w 143"/>
                <a:gd name="T9" fmla="*/ 6 h 143"/>
                <a:gd name="T10" fmla="*/ 6 w 143"/>
                <a:gd name="T11" fmla="*/ 0 h 143"/>
                <a:gd name="T12" fmla="*/ 137 w 143"/>
                <a:gd name="T13" fmla="*/ 0 h 143"/>
                <a:gd name="T14" fmla="*/ 143 w 143"/>
                <a:gd name="T15" fmla="*/ 6 h 143"/>
                <a:gd name="T16" fmla="*/ 143 w 143"/>
                <a:gd name="T17" fmla="*/ 137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3" h="143">
                  <a:moveTo>
                    <a:pt x="143" y="137"/>
                  </a:moveTo>
                  <a:cubicBezTo>
                    <a:pt x="143" y="140"/>
                    <a:pt x="141" y="143"/>
                    <a:pt x="137" y="143"/>
                  </a:cubicBezTo>
                  <a:cubicBezTo>
                    <a:pt x="6" y="143"/>
                    <a:pt x="6" y="143"/>
                    <a:pt x="6" y="143"/>
                  </a:cubicBezTo>
                  <a:cubicBezTo>
                    <a:pt x="2" y="143"/>
                    <a:pt x="0" y="140"/>
                    <a:pt x="0" y="137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1" y="0"/>
                    <a:pt x="143" y="3"/>
                    <a:pt x="143" y="6"/>
                  </a:cubicBezTo>
                  <a:lnTo>
                    <a:pt x="143" y="137"/>
                  </a:lnTo>
                  <a:close/>
                </a:path>
              </a:pathLst>
            </a:custGeom>
            <a:solidFill>
              <a:srgbClr val="F68D9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F68D91"/>
                </a:solidFill>
                <a:latin typeface="iCiel Cadena"/>
              </a:endParaRPr>
            </a:p>
          </p:txBody>
        </p:sp>
        <p:sp>
          <p:nvSpPr>
            <p:cNvPr id="50" name="Freeform 30">
              <a:extLst>
                <a:ext uri="{FF2B5EF4-FFF2-40B4-BE49-F238E27FC236}">
                  <a16:creationId xmlns:a16="http://schemas.microsoft.com/office/drawing/2014/main" id="{B462CC04-E75E-484C-80CB-C323F951C73A}"/>
                </a:ext>
              </a:extLst>
            </p:cNvPr>
            <p:cNvSpPr>
              <a:spLocks/>
            </p:cNvSpPr>
            <p:nvPr/>
          </p:nvSpPr>
          <p:spPr bwMode="auto">
            <a:xfrm>
              <a:off x="3838575" y="4614863"/>
              <a:ext cx="382587" cy="379413"/>
            </a:xfrm>
            <a:custGeom>
              <a:avLst/>
              <a:gdLst>
                <a:gd name="T0" fmla="*/ 144 w 144"/>
                <a:gd name="T1" fmla="*/ 136 h 143"/>
                <a:gd name="T2" fmla="*/ 137 w 144"/>
                <a:gd name="T3" fmla="*/ 143 h 143"/>
                <a:gd name="T4" fmla="*/ 6 w 144"/>
                <a:gd name="T5" fmla="*/ 143 h 143"/>
                <a:gd name="T6" fmla="*/ 0 w 144"/>
                <a:gd name="T7" fmla="*/ 136 h 143"/>
                <a:gd name="T8" fmla="*/ 0 w 144"/>
                <a:gd name="T9" fmla="*/ 6 h 143"/>
                <a:gd name="T10" fmla="*/ 6 w 144"/>
                <a:gd name="T11" fmla="*/ 0 h 143"/>
                <a:gd name="T12" fmla="*/ 137 w 144"/>
                <a:gd name="T13" fmla="*/ 0 h 143"/>
                <a:gd name="T14" fmla="*/ 144 w 144"/>
                <a:gd name="T15" fmla="*/ 6 h 143"/>
                <a:gd name="T16" fmla="*/ 144 w 144"/>
                <a:gd name="T17" fmla="*/ 136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143">
                  <a:moveTo>
                    <a:pt x="144" y="136"/>
                  </a:moveTo>
                  <a:cubicBezTo>
                    <a:pt x="144" y="140"/>
                    <a:pt x="141" y="143"/>
                    <a:pt x="137" y="143"/>
                  </a:cubicBezTo>
                  <a:cubicBezTo>
                    <a:pt x="6" y="143"/>
                    <a:pt x="6" y="143"/>
                    <a:pt x="6" y="143"/>
                  </a:cubicBezTo>
                  <a:cubicBezTo>
                    <a:pt x="3" y="143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1" y="0"/>
                    <a:pt x="144" y="3"/>
                    <a:pt x="144" y="6"/>
                  </a:cubicBezTo>
                  <a:lnTo>
                    <a:pt x="144" y="136"/>
                  </a:lnTo>
                  <a:close/>
                </a:path>
              </a:pathLst>
            </a:custGeom>
            <a:solidFill>
              <a:srgbClr val="F8D45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51" name="Freeform 31">
              <a:extLst>
                <a:ext uri="{FF2B5EF4-FFF2-40B4-BE49-F238E27FC236}">
                  <a16:creationId xmlns:a16="http://schemas.microsoft.com/office/drawing/2014/main" id="{8ED94519-1B51-4A42-B79F-0508C1ACE880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4663" y="4614863"/>
              <a:ext cx="379412" cy="788988"/>
            </a:xfrm>
            <a:custGeom>
              <a:avLst/>
              <a:gdLst>
                <a:gd name="T0" fmla="*/ 143 w 143"/>
                <a:gd name="T1" fmla="*/ 284 h 297"/>
                <a:gd name="T2" fmla="*/ 137 w 143"/>
                <a:gd name="T3" fmla="*/ 297 h 297"/>
                <a:gd name="T4" fmla="*/ 6 w 143"/>
                <a:gd name="T5" fmla="*/ 297 h 297"/>
                <a:gd name="T6" fmla="*/ 0 w 143"/>
                <a:gd name="T7" fmla="*/ 284 h 297"/>
                <a:gd name="T8" fmla="*/ 0 w 143"/>
                <a:gd name="T9" fmla="*/ 13 h 297"/>
                <a:gd name="T10" fmla="*/ 6 w 143"/>
                <a:gd name="T11" fmla="*/ 0 h 297"/>
                <a:gd name="T12" fmla="*/ 137 w 143"/>
                <a:gd name="T13" fmla="*/ 0 h 297"/>
                <a:gd name="T14" fmla="*/ 143 w 143"/>
                <a:gd name="T15" fmla="*/ 13 h 297"/>
                <a:gd name="T16" fmla="*/ 143 w 143"/>
                <a:gd name="T17" fmla="*/ 284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3" h="297">
                  <a:moveTo>
                    <a:pt x="143" y="284"/>
                  </a:moveTo>
                  <a:cubicBezTo>
                    <a:pt x="143" y="292"/>
                    <a:pt x="141" y="297"/>
                    <a:pt x="137" y="297"/>
                  </a:cubicBezTo>
                  <a:cubicBezTo>
                    <a:pt x="6" y="297"/>
                    <a:pt x="6" y="297"/>
                    <a:pt x="6" y="297"/>
                  </a:cubicBezTo>
                  <a:cubicBezTo>
                    <a:pt x="2" y="297"/>
                    <a:pt x="0" y="292"/>
                    <a:pt x="0" y="284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6"/>
                    <a:pt x="2" y="0"/>
                    <a:pt x="6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1" y="0"/>
                    <a:pt x="143" y="6"/>
                    <a:pt x="143" y="13"/>
                  </a:cubicBezTo>
                  <a:lnTo>
                    <a:pt x="143" y="284"/>
                  </a:lnTo>
                  <a:close/>
                </a:path>
              </a:pathLst>
            </a:custGeom>
            <a:solidFill>
              <a:srgbClr val="6DA79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52" name="Freeform 32">
              <a:extLst>
                <a:ext uri="{FF2B5EF4-FFF2-40B4-BE49-F238E27FC236}">
                  <a16:creationId xmlns:a16="http://schemas.microsoft.com/office/drawing/2014/main" id="{D7A6CF31-BF6F-4671-9FAA-721289DFA42E}"/>
                </a:ext>
              </a:extLst>
            </p:cNvPr>
            <p:cNvSpPr>
              <a:spLocks/>
            </p:cNvSpPr>
            <p:nvPr/>
          </p:nvSpPr>
          <p:spPr bwMode="auto">
            <a:xfrm>
              <a:off x="6942138" y="4184650"/>
              <a:ext cx="382587" cy="788988"/>
            </a:xfrm>
            <a:custGeom>
              <a:avLst/>
              <a:gdLst>
                <a:gd name="T0" fmla="*/ 144 w 144"/>
                <a:gd name="T1" fmla="*/ 284 h 297"/>
                <a:gd name="T2" fmla="*/ 137 w 144"/>
                <a:gd name="T3" fmla="*/ 297 h 297"/>
                <a:gd name="T4" fmla="*/ 6 w 144"/>
                <a:gd name="T5" fmla="*/ 297 h 297"/>
                <a:gd name="T6" fmla="*/ 0 w 144"/>
                <a:gd name="T7" fmla="*/ 284 h 297"/>
                <a:gd name="T8" fmla="*/ 0 w 144"/>
                <a:gd name="T9" fmla="*/ 13 h 297"/>
                <a:gd name="T10" fmla="*/ 6 w 144"/>
                <a:gd name="T11" fmla="*/ 0 h 297"/>
                <a:gd name="T12" fmla="*/ 137 w 144"/>
                <a:gd name="T13" fmla="*/ 0 h 297"/>
                <a:gd name="T14" fmla="*/ 144 w 144"/>
                <a:gd name="T15" fmla="*/ 13 h 297"/>
                <a:gd name="T16" fmla="*/ 144 w 144"/>
                <a:gd name="T17" fmla="*/ 284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297">
                  <a:moveTo>
                    <a:pt x="144" y="284"/>
                  </a:moveTo>
                  <a:cubicBezTo>
                    <a:pt x="144" y="291"/>
                    <a:pt x="141" y="297"/>
                    <a:pt x="137" y="297"/>
                  </a:cubicBezTo>
                  <a:cubicBezTo>
                    <a:pt x="6" y="297"/>
                    <a:pt x="6" y="297"/>
                    <a:pt x="6" y="297"/>
                  </a:cubicBezTo>
                  <a:cubicBezTo>
                    <a:pt x="3" y="297"/>
                    <a:pt x="0" y="291"/>
                    <a:pt x="0" y="284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6"/>
                    <a:pt x="3" y="0"/>
                    <a:pt x="6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1" y="0"/>
                    <a:pt x="144" y="6"/>
                    <a:pt x="144" y="13"/>
                  </a:cubicBezTo>
                  <a:lnTo>
                    <a:pt x="144" y="284"/>
                  </a:lnTo>
                  <a:close/>
                </a:path>
              </a:pathLst>
            </a:custGeom>
            <a:solidFill>
              <a:srgbClr val="6DA79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53" name="Freeform 33">
              <a:extLst>
                <a:ext uri="{FF2B5EF4-FFF2-40B4-BE49-F238E27FC236}">
                  <a16:creationId xmlns:a16="http://schemas.microsoft.com/office/drawing/2014/main" id="{4DA6197D-968E-4547-B4DD-9D32DA530C8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4325" y="3697288"/>
              <a:ext cx="381000" cy="379413"/>
            </a:xfrm>
            <a:custGeom>
              <a:avLst/>
              <a:gdLst>
                <a:gd name="T0" fmla="*/ 144 w 144"/>
                <a:gd name="T1" fmla="*/ 137 h 143"/>
                <a:gd name="T2" fmla="*/ 138 w 144"/>
                <a:gd name="T3" fmla="*/ 143 h 143"/>
                <a:gd name="T4" fmla="*/ 7 w 144"/>
                <a:gd name="T5" fmla="*/ 143 h 143"/>
                <a:gd name="T6" fmla="*/ 0 w 144"/>
                <a:gd name="T7" fmla="*/ 137 h 143"/>
                <a:gd name="T8" fmla="*/ 0 w 144"/>
                <a:gd name="T9" fmla="*/ 7 h 143"/>
                <a:gd name="T10" fmla="*/ 7 w 144"/>
                <a:gd name="T11" fmla="*/ 0 h 143"/>
                <a:gd name="T12" fmla="*/ 138 w 144"/>
                <a:gd name="T13" fmla="*/ 0 h 143"/>
                <a:gd name="T14" fmla="*/ 144 w 144"/>
                <a:gd name="T15" fmla="*/ 7 h 143"/>
                <a:gd name="T16" fmla="*/ 144 w 144"/>
                <a:gd name="T17" fmla="*/ 137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143">
                  <a:moveTo>
                    <a:pt x="144" y="137"/>
                  </a:moveTo>
                  <a:cubicBezTo>
                    <a:pt x="144" y="140"/>
                    <a:pt x="141" y="143"/>
                    <a:pt x="138" y="143"/>
                  </a:cubicBezTo>
                  <a:cubicBezTo>
                    <a:pt x="7" y="143"/>
                    <a:pt x="7" y="143"/>
                    <a:pt x="7" y="143"/>
                  </a:cubicBezTo>
                  <a:cubicBezTo>
                    <a:pt x="3" y="143"/>
                    <a:pt x="0" y="140"/>
                    <a:pt x="0" y="13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41" y="0"/>
                    <a:pt x="144" y="3"/>
                    <a:pt x="144" y="7"/>
                  </a:cubicBezTo>
                  <a:lnTo>
                    <a:pt x="144" y="137"/>
                  </a:lnTo>
                  <a:close/>
                </a:path>
              </a:pathLst>
            </a:custGeom>
            <a:solidFill>
              <a:srgbClr val="D469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54" name="Freeform 34">
              <a:extLst>
                <a:ext uri="{FF2B5EF4-FFF2-40B4-BE49-F238E27FC236}">
                  <a16:creationId xmlns:a16="http://schemas.microsoft.com/office/drawing/2014/main" id="{D3C9F0CA-4BAA-47B4-BA79-3D34FDDB3093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9375" y="4181475"/>
              <a:ext cx="379412" cy="377825"/>
            </a:xfrm>
            <a:custGeom>
              <a:avLst/>
              <a:gdLst>
                <a:gd name="T0" fmla="*/ 143 w 143"/>
                <a:gd name="T1" fmla="*/ 136 h 142"/>
                <a:gd name="T2" fmla="*/ 137 w 143"/>
                <a:gd name="T3" fmla="*/ 142 h 142"/>
                <a:gd name="T4" fmla="*/ 6 w 143"/>
                <a:gd name="T5" fmla="*/ 142 h 142"/>
                <a:gd name="T6" fmla="*/ 0 w 143"/>
                <a:gd name="T7" fmla="*/ 136 h 142"/>
                <a:gd name="T8" fmla="*/ 0 w 143"/>
                <a:gd name="T9" fmla="*/ 6 h 142"/>
                <a:gd name="T10" fmla="*/ 6 w 143"/>
                <a:gd name="T11" fmla="*/ 0 h 142"/>
                <a:gd name="T12" fmla="*/ 137 w 143"/>
                <a:gd name="T13" fmla="*/ 0 h 142"/>
                <a:gd name="T14" fmla="*/ 143 w 143"/>
                <a:gd name="T15" fmla="*/ 6 h 142"/>
                <a:gd name="T16" fmla="*/ 143 w 143"/>
                <a:gd name="T17" fmla="*/ 136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3" h="142">
                  <a:moveTo>
                    <a:pt x="143" y="136"/>
                  </a:moveTo>
                  <a:cubicBezTo>
                    <a:pt x="143" y="140"/>
                    <a:pt x="141" y="142"/>
                    <a:pt x="137" y="142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2" y="142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1" y="0"/>
                    <a:pt x="143" y="3"/>
                    <a:pt x="143" y="6"/>
                  </a:cubicBezTo>
                  <a:lnTo>
                    <a:pt x="143" y="136"/>
                  </a:lnTo>
                  <a:close/>
                </a:path>
              </a:pathLst>
            </a:custGeom>
            <a:solidFill>
              <a:srgbClr val="F68D9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F68D91"/>
                </a:solidFill>
                <a:latin typeface="iCiel Cadena"/>
              </a:endParaRPr>
            </a:p>
          </p:txBody>
        </p:sp>
        <p:sp>
          <p:nvSpPr>
            <p:cNvPr id="55" name="Freeform 35">
              <a:extLst>
                <a:ext uri="{FF2B5EF4-FFF2-40B4-BE49-F238E27FC236}">
                  <a16:creationId xmlns:a16="http://schemas.microsoft.com/office/drawing/2014/main" id="{C0926FC1-276C-4B39-9A3A-523A86234176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6325" y="1976438"/>
              <a:ext cx="381000" cy="377825"/>
            </a:xfrm>
            <a:custGeom>
              <a:avLst/>
              <a:gdLst>
                <a:gd name="T0" fmla="*/ 144 w 144"/>
                <a:gd name="T1" fmla="*/ 136 h 142"/>
                <a:gd name="T2" fmla="*/ 138 w 144"/>
                <a:gd name="T3" fmla="*/ 142 h 142"/>
                <a:gd name="T4" fmla="*/ 6 w 144"/>
                <a:gd name="T5" fmla="*/ 142 h 142"/>
                <a:gd name="T6" fmla="*/ 0 w 144"/>
                <a:gd name="T7" fmla="*/ 136 h 142"/>
                <a:gd name="T8" fmla="*/ 0 w 144"/>
                <a:gd name="T9" fmla="*/ 6 h 142"/>
                <a:gd name="T10" fmla="*/ 6 w 144"/>
                <a:gd name="T11" fmla="*/ 0 h 142"/>
                <a:gd name="T12" fmla="*/ 138 w 144"/>
                <a:gd name="T13" fmla="*/ 0 h 142"/>
                <a:gd name="T14" fmla="*/ 144 w 144"/>
                <a:gd name="T15" fmla="*/ 6 h 142"/>
                <a:gd name="T16" fmla="*/ 144 w 144"/>
                <a:gd name="T17" fmla="*/ 136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142">
                  <a:moveTo>
                    <a:pt x="144" y="136"/>
                  </a:moveTo>
                  <a:cubicBezTo>
                    <a:pt x="144" y="139"/>
                    <a:pt x="141" y="142"/>
                    <a:pt x="138" y="142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3" y="142"/>
                    <a:pt x="0" y="139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41" y="0"/>
                    <a:pt x="144" y="2"/>
                    <a:pt x="144" y="6"/>
                  </a:cubicBezTo>
                  <a:lnTo>
                    <a:pt x="144" y="136"/>
                  </a:lnTo>
                  <a:close/>
                </a:path>
              </a:pathLst>
            </a:custGeom>
            <a:solidFill>
              <a:srgbClr val="D469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56" name="Freeform 36">
              <a:extLst>
                <a:ext uri="{FF2B5EF4-FFF2-40B4-BE49-F238E27FC236}">
                  <a16:creationId xmlns:a16="http://schemas.microsoft.com/office/drawing/2014/main" id="{26C9039D-D265-4917-95DD-DBE0AED5E301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5425" y="3268663"/>
              <a:ext cx="381000" cy="377825"/>
            </a:xfrm>
            <a:custGeom>
              <a:avLst/>
              <a:gdLst>
                <a:gd name="T0" fmla="*/ 144 w 144"/>
                <a:gd name="T1" fmla="*/ 136 h 142"/>
                <a:gd name="T2" fmla="*/ 138 w 144"/>
                <a:gd name="T3" fmla="*/ 142 h 142"/>
                <a:gd name="T4" fmla="*/ 7 w 144"/>
                <a:gd name="T5" fmla="*/ 142 h 142"/>
                <a:gd name="T6" fmla="*/ 0 w 144"/>
                <a:gd name="T7" fmla="*/ 136 h 142"/>
                <a:gd name="T8" fmla="*/ 0 w 144"/>
                <a:gd name="T9" fmla="*/ 6 h 142"/>
                <a:gd name="T10" fmla="*/ 7 w 144"/>
                <a:gd name="T11" fmla="*/ 0 h 142"/>
                <a:gd name="T12" fmla="*/ 138 w 144"/>
                <a:gd name="T13" fmla="*/ 0 h 142"/>
                <a:gd name="T14" fmla="*/ 144 w 144"/>
                <a:gd name="T15" fmla="*/ 6 h 142"/>
                <a:gd name="T16" fmla="*/ 144 w 144"/>
                <a:gd name="T17" fmla="*/ 136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142">
                  <a:moveTo>
                    <a:pt x="144" y="136"/>
                  </a:moveTo>
                  <a:cubicBezTo>
                    <a:pt x="144" y="140"/>
                    <a:pt x="141" y="142"/>
                    <a:pt x="138" y="142"/>
                  </a:cubicBezTo>
                  <a:cubicBezTo>
                    <a:pt x="7" y="142"/>
                    <a:pt x="7" y="142"/>
                    <a:pt x="7" y="142"/>
                  </a:cubicBezTo>
                  <a:cubicBezTo>
                    <a:pt x="3" y="142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41" y="0"/>
                    <a:pt x="144" y="3"/>
                    <a:pt x="144" y="6"/>
                  </a:cubicBezTo>
                  <a:lnTo>
                    <a:pt x="144" y="136"/>
                  </a:lnTo>
                  <a:close/>
                </a:path>
              </a:pathLst>
            </a:custGeom>
            <a:solidFill>
              <a:srgbClr val="D469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57" name="Freeform 37">
              <a:extLst>
                <a:ext uri="{FF2B5EF4-FFF2-40B4-BE49-F238E27FC236}">
                  <a16:creationId xmlns:a16="http://schemas.microsoft.com/office/drawing/2014/main" id="{F51D5F3D-71A7-4CB3-8A2A-62FBC16ECD30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6325" y="3268663"/>
              <a:ext cx="381000" cy="377825"/>
            </a:xfrm>
            <a:custGeom>
              <a:avLst/>
              <a:gdLst>
                <a:gd name="T0" fmla="*/ 144 w 144"/>
                <a:gd name="T1" fmla="*/ 136 h 142"/>
                <a:gd name="T2" fmla="*/ 138 w 144"/>
                <a:gd name="T3" fmla="*/ 142 h 142"/>
                <a:gd name="T4" fmla="*/ 6 w 144"/>
                <a:gd name="T5" fmla="*/ 142 h 142"/>
                <a:gd name="T6" fmla="*/ 0 w 144"/>
                <a:gd name="T7" fmla="*/ 136 h 142"/>
                <a:gd name="T8" fmla="*/ 0 w 144"/>
                <a:gd name="T9" fmla="*/ 6 h 142"/>
                <a:gd name="T10" fmla="*/ 6 w 144"/>
                <a:gd name="T11" fmla="*/ 0 h 142"/>
                <a:gd name="T12" fmla="*/ 138 w 144"/>
                <a:gd name="T13" fmla="*/ 0 h 142"/>
                <a:gd name="T14" fmla="*/ 144 w 144"/>
                <a:gd name="T15" fmla="*/ 6 h 142"/>
                <a:gd name="T16" fmla="*/ 144 w 144"/>
                <a:gd name="T17" fmla="*/ 136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142">
                  <a:moveTo>
                    <a:pt x="144" y="136"/>
                  </a:moveTo>
                  <a:cubicBezTo>
                    <a:pt x="144" y="140"/>
                    <a:pt x="141" y="142"/>
                    <a:pt x="138" y="142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3" y="142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41" y="0"/>
                    <a:pt x="144" y="3"/>
                    <a:pt x="144" y="6"/>
                  </a:cubicBezTo>
                  <a:lnTo>
                    <a:pt x="144" y="136"/>
                  </a:lnTo>
                  <a:close/>
                </a:path>
              </a:pathLst>
            </a:custGeom>
            <a:solidFill>
              <a:srgbClr val="D469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58" name="Freeform 38">
              <a:extLst>
                <a:ext uri="{FF2B5EF4-FFF2-40B4-BE49-F238E27FC236}">
                  <a16:creationId xmlns:a16="http://schemas.microsoft.com/office/drawing/2014/main" id="{463A32C7-479A-4B51-BAB3-AA5F8904332D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7738" y="3268663"/>
              <a:ext cx="379412" cy="377825"/>
            </a:xfrm>
            <a:custGeom>
              <a:avLst/>
              <a:gdLst>
                <a:gd name="T0" fmla="*/ 143 w 143"/>
                <a:gd name="T1" fmla="*/ 136 h 142"/>
                <a:gd name="T2" fmla="*/ 137 w 143"/>
                <a:gd name="T3" fmla="*/ 142 h 142"/>
                <a:gd name="T4" fmla="*/ 6 w 143"/>
                <a:gd name="T5" fmla="*/ 142 h 142"/>
                <a:gd name="T6" fmla="*/ 0 w 143"/>
                <a:gd name="T7" fmla="*/ 136 h 142"/>
                <a:gd name="T8" fmla="*/ 0 w 143"/>
                <a:gd name="T9" fmla="*/ 6 h 142"/>
                <a:gd name="T10" fmla="*/ 6 w 143"/>
                <a:gd name="T11" fmla="*/ 0 h 142"/>
                <a:gd name="T12" fmla="*/ 137 w 143"/>
                <a:gd name="T13" fmla="*/ 0 h 142"/>
                <a:gd name="T14" fmla="*/ 143 w 143"/>
                <a:gd name="T15" fmla="*/ 6 h 142"/>
                <a:gd name="T16" fmla="*/ 143 w 143"/>
                <a:gd name="T17" fmla="*/ 136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3" h="142">
                  <a:moveTo>
                    <a:pt x="143" y="136"/>
                  </a:moveTo>
                  <a:cubicBezTo>
                    <a:pt x="143" y="140"/>
                    <a:pt x="141" y="142"/>
                    <a:pt x="137" y="142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2" y="142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1" y="0"/>
                    <a:pt x="143" y="3"/>
                    <a:pt x="143" y="6"/>
                  </a:cubicBezTo>
                  <a:lnTo>
                    <a:pt x="143" y="136"/>
                  </a:lnTo>
                  <a:close/>
                </a:path>
              </a:pathLst>
            </a:custGeom>
            <a:solidFill>
              <a:srgbClr val="D469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59" name="Freeform 39">
              <a:extLst>
                <a:ext uri="{FF2B5EF4-FFF2-40B4-BE49-F238E27FC236}">
                  <a16:creationId xmlns:a16="http://schemas.microsoft.com/office/drawing/2014/main" id="{258DD1E4-D60D-4DEF-A219-EB7C38A9720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35675" y="3733800"/>
              <a:ext cx="382587" cy="379413"/>
            </a:xfrm>
            <a:custGeom>
              <a:avLst/>
              <a:gdLst>
                <a:gd name="T0" fmla="*/ 144 w 144"/>
                <a:gd name="T1" fmla="*/ 136 h 143"/>
                <a:gd name="T2" fmla="*/ 137 w 144"/>
                <a:gd name="T3" fmla="*/ 143 h 143"/>
                <a:gd name="T4" fmla="*/ 6 w 144"/>
                <a:gd name="T5" fmla="*/ 143 h 143"/>
                <a:gd name="T6" fmla="*/ 0 w 144"/>
                <a:gd name="T7" fmla="*/ 136 h 143"/>
                <a:gd name="T8" fmla="*/ 0 w 144"/>
                <a:gd name="T9" fmla="*/ 6 h 143"/>
                <a:gd name="T10" fmla="*/ 6 w 144"/>
                <a:gd name="T11" fmla="*/ 0 h 143"/>
                <a:gd name="T12" fmla="*/ 137 w 144"/>
                <a:gd name="T13" fmla="*/ 0 h 143"/>
                <a:gd name="T14" fmla="*/ 144 w 144"/>
                <a:gd name="T15" fmla="*/ 6 h 143"/>
                <a:gd name="T16" fmla="*/ 144 w 144"/>
                <a:gd name="T17" fmla="*/ 136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143">
                  <a:moveTo>
                    <a:pt x="144" y="136"/>
                  </a:moveTo>
                  <a:cubicBezTo>
                    <a:pt x="144" y="140"/>
                    <a:pt x="141" y="143"/>
                    <a:pt x="137" y="143"/>
                  </a:cubicBezTo>
                  <a:cubicBezTo>
                    <a:pt x="6" y="143"/>
                    <a:pt x="6" y="143"/>
                    <a:pt x="6" y="143"/>
                  </a:cubicBezTo>
                  <a:cubicBezTo>
                    <a:pt x="3" y="143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1" y="0"/>
                    <a:pt x="144" y="3"/>
                    <a:pt x="144" y="6"/>
                  </a:cubicBezTo>
                  <a:lnTo>
                    <a:pt x="144" y="136"/>
                  </a:lnTo>
                  <a:close/>
                </a:path>
              </a:pathLst>
            </a:custGeom>
            <a:solidFill>
              <a:srgbClr val="D469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60" name="Freeform 40">
              <a:extLst>
                <a:ext uri="{FF2B5EF4-FFF2-40B4-BE49-F238E27FC236}">
                  <a16:creationId xmlns:a16="http://schemas.microsoft.com/office/drawing/2014/main" id="{870D3001-83D2-4DC2-8FDD-208F7BE655E6}"/>
                </a:ext>
              </a:extLst>
            </p:cNvPr>
            <p:cNvSpPr>
              <a:spLocks/>
            </p:cNvSpPr>
            <p:nvPr/>
          </p:nvSpPr>
          <p:spPr bwMode="auto">
            <a:xfrm>
              <a:off x="5170488" y="1562100"/>
              <a:ext cx="1230312" cy="1643063"/>
            </a:xfrm>
            <a:custGeom>
              <a:avLst/>
              <a:gdLst>
                <a:gd name="T0" fmla="*/ 464 w 464"/>
                <a:gd name="T1" fmla="*/ 592 h 619"/>
                <a:gd name="T2" fmla="*/ 443 w 464"/>
                <a:gd name="T3" fmla="*/ 619 h 619"/>
                <a:gd name="T4" fmla="*/ 21 w 464"/>
                <a:gd name="T5" fmla="*/ 619 h 619"/>
                <a:gd name="T6" fmla="*/ 0 w 464"/>
                <a:gd name="T7" fmla="*/ 592 h 619"/>
                <a:gd name="T8" fmla="*/ 0 w 464"/>
                <a:gd name="T9" fmla="*/ 28 h 619"/>
                <a:gd name="T10" fmla="*/ 21 w 464"/>
                <a:gd name="T11" fmla="*/ 0 h 619"/>
                <a:gd name="T12" fmla="*/ 443 w 464"/>
                <a:gd name="T13" fmla="*/ 0 h 619"/>
                <a:gd name="T14" fmla="*/ 464 w 464"/>
                <a:gd name="T15" fmla="*/ 28 h 619"/>
                <a:gd name="T16" fmla="*/ 464 w 464"/>
                <a:gd name="T17" fmla="*/ 592 h 6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64" h="619">
                  <a:moveTo>
                    <a:pt x="464" y="592"/>
                  </a:moveTo>
                  <a:cubicBezTo>
                    <a:pt x="464" y="607"/>
                    <a:pt x="454" y="619"/>
                    <a:pt x="443" y="619"/>
                  </a:cubicBezTo>
                  <a:cubicBezTo>
                    <a:pt x="21" y="619"/>
                    <a:pt x="21" y="619"/>
                    <a:pt x="21" y="619"/>
                  </a:cubicBezTo>
                  <a:cubicBezTo>
                    <a:pt x="9" y="619"/>
                    <a:pt x="0" y="607"/>
                    <a:pt x="0" y="592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12"/>
                    <a:pt x="9" y="0"/>
                    <a:pt x="21" y="0"/>
                  </a:cubicBezTo>
                  <a:cubicBezTo>
                    <a:pt x="443" y="0"/>
                    <a:pt x="443" y="0"/>
                    <a:pt x="443" y="0"/>
                  </a:cubicBezTo>
                  <a:cubicBezTo>
                    <a:pt x="454" y="0"/>
                    <a:pt x="464" y="12"/>
                    <a:pt x="464" y="28"/>
                  </a:cubicBezTo>
                  <a:lnTo>
                    <a:pt x="464" y="592"/>
                  </a:lnTo>
                  <a:close/>
                </a:path>
              </a:pathLst>
            </a:custGeom>
            <a:solidFill>
              <a:srgbClr val="6DA79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61" name="Freeform 41">
              <a:extLst>
                <a:ext uri="{FF2B5EF4-FFF2-40B4-BE49-F238E27FC236}">
                  <a16:creationId xmlns:a16="http://schemas.microsoft.com/office/drawing/2014/main" id="{F49E952E-8D94-4BFD-B940-69187D07D709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3763" y="4625975"/>
              <a:ext cx="835025" cy="777875"/>
            </a:xfrm>
            <a:custGeom>
              <a:avLst/>
              <a:gdLst>
                <a:gd name="T0" fmla="*/ 315 w 315"/>
                <a:gd name="T1" fmla="*/ 280 h 293"/>
                <a:gd name="T2" fmla="*/ 301 w 315"/>
                <a:gd name="T3" fmla="*/ 293 h 293"/>
                <a:gd name="T4" fmla="*/ 14 w 315"/>
                <a:gd name="T5" fmla="*/ 293 h 293"/>
                <a:gd name="T6" fmla="*/ 0 w 315"/>
                <a:gd name="T7" fmla="*/ 280 h 293"/>
                <a:gd name="T8" fmla="*/ 0 w 315"/>
                <a:gd name="T9" fmla="*/ 13 h 293"/>
                <a:gd name="T10" fmla="*/ 14 w 315"/>
                <a:gd name="T11" fmla="*/ 0 h 293"/>
                <a:gd name="T12" fmla="*/ 301 w 315"/>
                <a:gd name="T13" fmla="*/ 0 h 293"/>
                <a:gd name="T14" fmla="*/ 315 w 315"/>
                <a:gd name="T15" fmla="*/ 13 h 293"/>
                <a:gd name="T16" fmla="*/ 315 w 315"/>
                <a:gd name="T17" fmla="*/ 280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5" h="293">
                  <a:moveTo>
                    <a:pt x="315" y="280"/>
                  </a:moveTo>
                  <a:cubicBezTo>
                    <a:pt x="315" y="288"/>
                    <a:pt x="309" y="293"/>
                    <a:pt x="301" y="293"/>
                  </a:cubicBezTo>
                  <a:cubicBezTo>
                    <a:pt x="14" y="293"/>
                    <a:pt x="14" y="293"/>
                    <a:pt x="14" y="293"/>
                  </a:cubicBezTo>
                  <a:cubicBezTo>
                    <a:pt x="6" y="293"/>
                    <a:pt x="0" y="288"/>
                    <a:pt x="0" y="280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309" y="0"/>
                    <a:pt x="315" y="6"/>
                    <a:pt x="315" y="13"/>
                  </a:cubicBezTo>
                  <a:lnTo>
                    <a:pt x="315" y="280"/>
                  </a:lnTo>
                  <a:close/>
                </a:path>
              </a:pathLst>
            </a:custGeom>
            <a:solidFill>
              <a:srgbClr val="F8D45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62" name="Freeform 42">
              <a:extLst>
                <a:ext uri="{FF2B5EF4-FFF2-40B4-BE49-F238E27FC236}">
                  <a16:creationId xmlns:a16="http://schemas.microsoft.com/office/drawing/2014/main" id="{1E5CC48C-A6AF-4347-B4A4-ABAE741FE41F}"/>
                </a:ext>
              </a:extLst>
            </p:cNvPr>
            <p:cNvSpPr>
              <a:spLocks/>
            </p:cNvSpPr>
            <p:nvPr/>
          </p:nvSpPr>
          <p:spPr bwMode="auto">
            <a:xfrm>
              <a:off x="5605463" y="5068888"/>
              <a:ext cx="817562" cy="779463"/>
            </a:xfrm>
            <a:custGeom>
              <a:avLst/>
              <a:gdLst>
                <a:gd name="T0" fmla="*/ 308 w 308"/>
                <a:gd name="T1" fmla="*/ 281 h 294"/>
                <a:gd name="T2" fmla="*/ 294 w 308"/>
                <a:gd name="T3" fmla="*/ 294 h 294"/>
                <a:gd name="T4" fmla="*/ 14 w 308"/>
                <a:gd name="T5" fmla="*/ 294 h 294"/>
                <a:gd name="T6" fmla="*/ 0 w 308"/>
                <a:gd name="T7" fmla="*/ 281 h 294"/>
                <a:gd name="T8" fmla="*/ 0 w 308"/>
                <a:gd name="T9" fmla="*/ 13 h 294"/>
                <a:gd name="T10" fmla="*/ 14 w 308"/>
                <a:gd name="T11" fmla="*/ 0 h 294"/>
                <a:gd name="T12" fmla="*/ 294 w 308"/>
                <a:gd name="T13" fmla="*/ 0 h 294"/>
                <a:gd name="T14" fmla="*/ 308 w 308"/>
                <a:gd name="T15" fmla="*/ 13 h 294"/>
                <a:gd name="T16" fmla="*/ 308 w 308"/>
                <a:gd name="T17" fmla="*/ 281 h 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8" h="294">
                  <a:moveTo>
                    <a:pt x="308" y="281"/>
                  </a:moveTo>
                  <a:cubicBezTo>
                    <a:pt x="308" y="288"/>
                    <a:pt x="302" y="294"/>
                    <a:pt x="294" y="294"/>
                  </a:cubicBezTo>
                  <a:cubicBezTo>
                    <a:pt x="14" y="294"/>
                    <a:pt x="14" y="294"/>
                    <a:pt x="14" y="294"/>
                  </a:cubicBezTo>
                  <a:cubicBezTo>
                    <a:pt x="6" y="294"/>
                    <a:pt x="0" y="288"/>
                    <a:pt x="0" y="281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302" y="0"/>
                    <a:pt x="308" y="6"/>
                    <a:pt x="308" y="13"/>
                  </a:cubicBezTo>
                  <a:lnTo>
                    <a:pt x="308" y="281"/>
                  </a:lnTo>
                  <a:close/>
                </a:path>
              </a:pathLst>
            </a:custGeom>
            <a:solidFill>
              <a:srgbClr val="6DA79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63" name="Freeform 43">
              <a:extLst>
                <a:ext uri="{FF2B5EF4-FFF2-40B4-BE49-F238E27FC236}">
                  <a16:creationId xmlns:a16="http://schemas.microsoft.com/office/drawing/2014/main" id="{9FE3AAA6-983C-40A9-8F1C-B812655D6946}"/>
                </a:ext>
              </a:extLst>
            </p:cNvPr>
            <p:cNvSpPr>
              <a:spLocks/>
            </p:cNvSpPr>
            <p:nvPr/>
          </p:nvSpPr>
          <p:spPr bwMode="auto">
            <a:xfrm>
              <a:off x="5167313" y="3316288"/>
              <a:ext cx="809625" cy="777875"/>
            </a:xfrm>
            <a:custGeom>
              <a:avLst/>
              <a:gdLst>
                <a:gd name="T0" fmla="*/ 305 w 305"/>
                <a:gd name="T1" fmla="*/ 280 h 293"/>
                <a:gd name="T2" fmla="*/ 291 w 305"/>
                <a:gd name="T3" fmla="*/ 293 h 293"/>
                <a:gd name="T4" fmla="*/ 13 w 305"/>
                <a:gd name="T5" fmla="*/ 293 h 293"/>
                <a:gd name="T6" fmla="*/ 0 w 305"/>
                <a:gd name="T7" fmla="*/ 280 h 293"/>
                <a:gd name="T8" fmla="*/ 0 w 305"/>
                <a:gd name="T9" fmla="*/ 13 h 293"/>
                <a:gd name="T10" fmla="*/ 13 w 305"/>
                <a:gd name="T11" fmla="*/ 0 h 293"/>
                <a:gd name="T12" fmla="*/ 291 w 305"/>
                <a:gd name="T13" fmla="*/ 0 h 293"/>
                <a:gd name="T14" fmla="*/ 305 w 305"/>
                <a:gd name="T15" fmla="*/ 13 h 293"/>
                <a:gd name="T16" fmla="*/ 305 w 305"/>
                <a:gd name="T17" fmla="*/ 280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5" h="293">
                  <a:moveTo>
                    <a:pt x="305" y="280"/>
                  </a:moveTo>
                  <a:cubicBezTo>
                    <a:pt x="305" y="288"/>
                    <a:pt x="299" y="293"/>
                    <a:pt x="291" y="293"/>
                  </a:cubicBezTo>
                  <a:cubicBezTo>
                    <a:pt x="13" y="293"/>
                    <a:pt x="13" y="293"/>
                    <a:pt x="13" y="293"/>
                  </a:cubicBezTo>
                  <a:cubicBezTo>
                    <a:pt x="6" y="293"/>
                    <a:pt x="0" y="288"/>
                    <a:pt x="0" y="280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6"/>
                    <a:pt x="6" y="0"/>
                    <a:pt x="13" y="0"/>
                  </a:cubicBezTo>
                  <a:cubicBezTo>
                    <a:pt x="291" y="0"/>
                    <a:pt x="291" y="0"/>
                    <a:pt x="291" y="0"/>
                  </a:cubicBezTo>
                  <a:cubicBezTo>
                    <a:pt x="299" y="0"/>
                    <a:pt x="305" y="6"/>
                    <a:pt x="305" y="13"/>
                  </a:cubicBezTo>
                  <a:lnTo>
                    <a:pt x="305" y="280"/>
                  </a:lnTo>
                  <a:close/>
                </a:path>
              </a:pathLst>
            </a:custGeom>
            <a:solidFill>
              <a:srgbClr val="F8D45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64" name="Freeform 44">
              <a:extLst>
                <a:ext uri="{FF2B5EF4-FFF2-40B4-BE49-F238E27FC236}">
                  <a16:creationId xmlns:a16="http://schemas.microsoft.com/office/drawing/2014/main" id="{CCC666AD-2635-48AC-BB69-17CED0467E79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6325" y="703263"/>
              <a:ext cx="800100" cy="1198563"/>
            </a:xfrm>
            <a:custGeom>
              <a:avLst/>
              <a:gdLst>
                <a:gd name="T0" fmla="*/ 302 w 302"/>
                <a:gd name="T1" fmla="*/ 432 h 452"/>
                <a:gd name="T2" fmla="*/ 289 w 302"/>
                <a:gd name="T3" fmla="*/ 452 h 452"/>
                <a:gd name="T4" fmla="*/ 13 w 302"/>
                <a:gd name="T5" fmla="*/ 452 h 452"/>
                <a:gd name="T6" fmla="*/ 0 w 302"/>
                <a:gd name="T7" fmla="*/ 432 h 452"/>
                <a:gd name="T8" fmla="*/ 0 w 302"/>
                <a:gd name="T9" fmla="*/ 20 h 452"/>
                <a:gd name="T10" fmla="*/ 13 w 302"/>
                <a:gd name="T11" fmla="*/ 0 h 452"/>
                <a:gd name="T12" fmla="*/ 289 w 302"/>
                <a:gd name="T13" fmla="*/ 0 h 452"/>
                <a:gd name="T14" fmla="*/ 302 w 302"/>
                <a:gd name="T15" fmla="*/ 20 h 452"/>
                <a:gd name="T16" fmla="*/ 302 w 302"/>
                <a:gd name="T17" fmla="*/ 432 h 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2" h="452">
                  <a:moveTo>
                    <a:pt x="302" y="432"/>
                  </a:moveTo>
                  <a:cubicBezTo>
                    <a:pt x="302" y="443"/>
                    <a:pt x="296" y="452"/>
                    <a:pt x="289" y="452"/>
                  </a:cubicBezTo>
                  <a:cubicBezTo>
                    <a:pt x="13" y="452"/>
                    <a:pt x="13" y="452"/>
                    <a:pt x="13" y="452"/>
                  </a:cubicBezTo>
                  <a:cubicBezTo>
                    <a:pt x="6" y="452"/>
                    <a:pt x="0" y="443"/>
                    <a:pt x="0" y="43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9"/>
                    <a:pt x="6" y="0"/>
                    <a:pt x="13" y="0"/>
                  </a:cubicBezTo>
                  <a:cubicBezTo>
                    <a:pt x="289" y="0"/>
                    <a:pt x="289" y="0"/>
                    <a:pt x="289" y="0"/>
                  </a:cubicBezTo>
                  <a:cubicBezTo>
                    <a:pt x="296" y="0"/>
                    <a:pt x="302" y="9"/>
                    <a:pt x="302" y="20"/>
                  </a:cubicBezTo>
                  <a:lnTo>
                    <a:pt x="302" y="432"/>
                  </a:lnTo>
                  <a:close/>
                </a:path>
              </a:pathLst>
            </a:custGeom>
            <a:solidFill>
              <a:srgbClr val="6DA79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65" name="Freeform 45">
              <a:extLst>
                <a:ext uri="{FF2B5EF4-FFF2-40B4-BE49-F238E27FC236}">
                  <a16:creationId xmlns:a16="http://schemas.microsoft.com/office/drawing/2014/main" id="{AEE195D8-6357-4095-AA8D-2A2694C12801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6850" y="2419350"/>
              <a:ext cx="801687" cy="1200150"/>
            </a:xfrm>
            <a:custGeom>
              <a:avLst/>
              <a:gdLst>
                <a:gd name="T0" fmla="*/ 302 w 302"/>
                <a:gd name="T1" fmla="*/ 432 h 452"/>
                <a:gd name="T2" fmla="*/ 289 w 302"/>
                <a:gd name="T3" fmla="*/ 452 h 452"/>
                <a:gd name="T4" fmla="*/ 14 w 302"/>
                <a:gd name="T5" fmla="*/ 452 h 452"/>
                <a:gd name="T6" fmla="*/ 0 w 302"/>
                <a:gd name="T7" fmla="*/ 432 h 452"/>
                <a:gd name="T8" fmla="*/ 0 w 302"/>
                <a:gd name="T9" fmla="*/ 20 h 452"/>
                <a:gd name="T10" fmla="*/ 14 w 302"/>
                <a:gd name="T11" fmla="*/ 0 h 452"/>
                <a:gd name="T12" fmla="*/ 289 w 302"/>
                <a:gd name="T13" fmla="*/ 0 h 452"/>
                <a:gd name="T14" fmla="*/ 302 w 302"/>
                <a:gd name="T15" fmla="*/ 20 h 452"/>
                <a:gd name="T16" fmla="*/ 302 w 302"/>
                <a:gd name="T17" fmla="*/ 432 h 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2" h="452">
                  <a:moveTo>
                    <a:pt x="302" y="432"/>
                  </a:moveTo>
                  <a:cubicBezTo>
                    <a:pt x="302" y="443"/>
                    <a:pt x="296" y="452"/>
                    <a:pt x="289" y="452"/>
                  </a:cubicBezTo>
                  <a:cubicBezTo>
                    <a:pt x="14" y="452"/>
                    <a:pt x="14" y="452"/>
                    <a:pt x="14" y="452"/>
                  </a:cubicBezTo>
                  <a:cubicBezTo>
                    <a:pt x="6" y="452"/>
                    <a:pt x="0" y="443"/>
                    <a:pt x="0" y="43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9"/>
                    <a:pt x="6" y="0"/>
                    <a:pt x="14" y="0"/>
                  </a:cubicBezTo>
                  <a:cubicBezTo>
                    <a:pt x="289" y="0"/>
                    <a:pt x="289" y="0"/>
                    <a:pt x="289" y="0"/>
                  </a:cubicBezTo>
                  <a:cubicBezTo>
                    <a:pt x="296" y="0"/>
                    <a:pt x="302" y="9"/>
                    <a:pt x="302" y="20"/>
                  </a:cubicBezTo>
                  <a:lnTo>
                    <a:pt x="302" y="432"/>
                  </a:lnTo>
                  <a:close/>
                </a:path>
              </a:pathLst>
            </a:custGeom>
            <a:solidFill>
              <a:srgbClr val="6DA79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66" name="Freeform 46">
              <a:extLst>
                <a:ext uri="{FF2B5EF4-FFF2-40B4-BE49-F238E27FC236}">
                  <a16:creationId xmlns:a16="http://schemas.microsoft.com/office/drawing/2014/main" id="{18BB957F-1EE8-4FF0-85A8-5227C4852FC1}"/>
                </a:ext>
              </a:extLst>
            </p:cNvPr>
            <p:cNvSpPr>
              <a:spLocks/>
            </p:cNvSpPr>
            <p:nvPr/>
          </p:nvSpPr>
          <p:spPr bwMode="auto">
            <a:xfrm>
              <a:off x="5605463" y="4206875"/>
              <a:ext cx="1223962" cy="766763"/>
            </a:xfrm>
            <a:custGeom>
              <a:avLst/>
              <a:gdLst>
                <a:gd name="T0" fmla="*/ 461 w 461"/>
                <a:gd name="T1" fmla="*/ 276 h 289"/>
                <a:gd name="T2" fmla="*/ 441 w 461"/>
                <a:gd name="T3" fmla="*/ 289 h 289"/>
                <a:gd name="T4" fmla="*/ 20 w 461"/>
                <a:gd name="T5" fmla="*/ 289 h 289"/>
                <a:gd name="T6" fmla="*/ 0 w 461"/>
                <a:gd name="T7" fmla="*/ 276 h 289"/>
                <a:gd name="T8" fmla="*/ 0 w 461"/>
                <a:gd name="T9" fmla="*/ 13 h 289"/>
                <a:gd name="T10" fmla="*/ 20 w 461"/>
                <a:gd name="T11" fmla="*/ 0 h 289"/>
                <a:gd name="T12" fmla="*/ 441 w 461"/>
                <a:gd name="T13" fmla="*/ 0 h 289"/>
                <a:gd name="T14" fmla="*/ 461 w 461"/>
                <a:gd name="T15" fmla="*/ 13 h 289"/>
                <a:gd name="T16" fmla="*/ 461 w 461"/>
                <a:gd name="T17" fmla="*/ 276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61" h="289">
                  <a:moveTo>
                    <a:pt x="461" y="276"/>
                  </a:moveTo>
                  <a:cubicBezTo>
                    <a:pt x="461" y="283"/>
                    <a:pt x="452" y="289"/>
                    <a:pt x="441" y="289"/>
                  </a:cubicBezTo>
                  <a:cubicBezTo>
                    <a:pt x="20" y="289"/>
                    <a:pt x="20" y="289"/>
                    <a:pt x="20" y="289"/>
                  </a:cubicBezTo>
                  <a:cubicBezTo>
                    <a:pt x="9" y="289"/>
                    <a:pt x="0" y="283"/>
                    <a:pt x="0" y="276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6"/>
                    <a:pt x="9" y="0"/>
                    <a:pt x="20" y="0"/>
                  </a:cubicBezTo>
                  <a:cubicBezTo>
                    <a:pt x="441" y="0"/>
                    <a:pt x="441" y="0"/>
                    <a:pt x="441" y="0"/>
                  </a:cubicBezTo>
                  <a:cubicBezTo>
                    <a:pt x="452" y="0"/>
                    <a:pt x="461" y="6"/>
                    <a:pt x="461" y="13"/>
                  </a:cubicBezTo>
                  <a:lnTo>
                    <a:pt x="461" y="276"/>
                  </a:lnTo>
                  <a:close/>
                </a:path>
              </a:pathLst>
            </a:custGeom>
            <a:solidFill>
              <a:srgbClr val="6DA79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67" name="Freeform 47">
              <a:extLst>
                <a:ext uri="{FF2B5EF4-FFF2-40B4-BE49-F238E27FC236}">
                  <a16:creationId xmlns:a16="http://schemas.microsoft.com/office/drawing/2014/main" id="{CADECC54-B54F-467C-B5B0-1CE0E77A6E97}"/>
                </a:ext>
              </a:extLst>
            </p:cNvPr>
            <p:cNvSpPr>
              <a:spLocks/>
            </p:cNvSpPr>
            <p:nvPr/>
          </p:nvSpPr>
          <p:spPr bwMode="auto">
            <a:xfrm>
              <a:off x="3352800" y="3322638"/>
              <a:ext cx="1716087" cy="1201738"/>
            </a:xfrm>
            <a:custGeom>
              <a:avLst/>
              <a:gdLst>
                <a:gd name="T0" fmla="*/ 647 w 647"/>
                <a:gd name="T1" fmla="*/ 433 h 453"/>
                <a:gd name="T2" fmla="*/ 618 w 647"/>
                <a:gd name="T3" fmla="*/ 453 h 453"/>
                <a:gd name="T4" fmla="*/ 29 w 647"/>
                <a:gd name="T5" fmla="*/ 453 h 453"/>
                <a:gd name="T6" fmla="*/ 0 w 647"/>
                <a:gd name="T7" fmla="*/ 433 h 453"/>
                <a:gd name="T8" fmla="*/ 0 w 647"/>
                <a:gd name="T9" fmla="*/ 20 h 453"/>
                <a:gd name="T10" fmla="*/ 29 w 647"/>
                <a:gd name="T11" fmla="*/ 0 h 453"/>
                <a:gd name="T12" fmla="*/ 618 w 647"/>
                <a:gd name="T13" fmla="*/ 0 h 453"/>
                <a:gd name="T14" fmla="*/ 647 w 647"/>
                <a:gd name="T15" fmla="*/ 20 h 453"/>
                <a:gd name="T16" fmla="*/ 647 w 647"/>
                <a:gd name="T17" fmla="*/ 433 h 4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47" h="453">
                  <a:moveTo>
                    <a:pt x="647" y="433"/>
                  </a:moveTo>
                  <a:cubicBezTo>
                    <a:pt x="647" y="444"/>
                    <a:pt x="634" y="453"/>
                    <a:pt x="618" y="453"/>
                  </a:cubicBezTo>
                  <a:cubicBezTo>
                    <a:pt x="29" y="453"/>
                    <a:pt x="29" y="453"/>
                    <a:pt x="29" y="453"/>
                  </a:cubicBezTo>
                  <a:cubicBezTo>
                    <a:pt x="13" y="453"/>
                    <a:pt x="0" y="444"/>
                    <a:pt x="0" y="433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9"/>
                    <a:pt x="13" y="0"/>
                    <a:pt x="29" y="0"/>
                  </a:cubicBezTo>
                  <a:cubicBezTo>
                    <a:pt x="618" y="0"/>
                    <a:pt x="618" y="0"/>
                    <a:pt x="618" y="0"/>
                  </a:cubicBezTo>
                  <a:cubicBezTo>
                    <a:pt x="634" y="0"/>
                    <a:pt x="647" y="9"/>
                    <a:pt x="647" y="20"/>
                  </a:cubicBezTo>
                  <a:lnTo>
                    <a:pt x="647" y="433"/>
                  </a:lnTo>
                  <a:close/>
                </a:path>
              </a:pathLst>
            </a:custGeom>
            <a:solidFill>
              <a:srgbClr val="F68D9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68" name="Freeform 48">
              <a:extLst>
                <a:ext uri="{FF2B5EF4-FFF2-40B4-BE49-F238E27FC236}">
                  <a16:creationId xmlns:a16="http://schemas.microsoft.com/office/drawing/2014/main" id="{180124DB-F2AE-47AC-981D-66F4BB1CB4F0}"/>
                </a:ext>
              </a:extLst>
            </p:cNvPr>
            <p:cNvSpPr>
              <a:spLocks/>
            </p:cNvSpPr>
            <p:nvPr/>
          </p:nvSpPr>
          <p:spPr bwMode="auto">
            <a:xfrm>
              <a:off x="3355975" y="2014538"/>
              <a:ext cx="800100" cy="1209675"/>
            </a:xfrm>
            <a:custGeom>
              <a:avLst/>
              <a:gdLst>
                <a:gd name="T0" fmla="*/ 302 w 302"/>
                <a:gd name="T1" fmla="*/ 436 h 456"/>
                <a:gd name="T2" fmla="*/ 288 w 302"/>
                <a:gd name="T3" fmla="*/ 456 h 456"/>
                <a:gd name="T4" fmla="*/ 13 w 302"/>
                <a:gd name="T5" fmla="*/ 456 h 456"/>
                <a:gd name="T6" fmla="*/ 0 w 302"/>
                <a:gd name="T7" fmla="*/ 436 h 456"/>
                <a:gd name="T8" fmla="*/ 0 w 302"/>
                <a:gd name="T9" fmla="*/ 20 h 456"/>
                <a:gd name="T10" fmla="*/ 13 w 302"/>
                <a:gd name="T11" fmla="*/ 0 h 456"/>
                <a:gd name="T12" fmla="*/ 288 w 302"/>
                <a:gd name="T13" fmla="*/ 0 h 456"/>
                <a:gd name="T14" fmla="*/ 302 w 302"/>
                <a:gd name="T15" fmla="*/ 20 h 456"/>
                <a:gd name="T16" fmla="*/ 302 w 302"/>
                <a:gd name="T17" fmla="*/ 436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2" h="456">
                  <a:moveTo>
                    <a:pt x="302" y="436"/>
                  </a:moveTo>
                  <a:cubicBezTo>
                    <a:pt x="302" y="447"/>
                    <a:pt x="296" y="456"/>
                    <a:pt x="288" y="456"/>
                  </a:cubicBezTo>
                  <a:cubicBezTo>
                    <a:pt x="13" y="456"/>
                    <a:pt x="13" y="456"/>
                    <a:pt x="13" y="456"/>
                  </a:cubicBezTo>
                  <a:cubicBezTo>
                    <a:pt x="6" y="456"/>
                    <a:pt x="0" y="447"/>
                    <a:pt x="0" y="436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9"/>
                    <a:pt x="6" y="0"/>
                    <a:pt x="13" y="0"/>
                  </a:cubicBezTo>
                  <a:cubicBezTo>
                    <a:pt x="288" y="0"/>
                    <a:pt x="288" y="0"/>
                    <a:pt x="288" y="0"/>
                  </a:cubicBezTo>
                  <a:cubicBezTo>
                    <a:pt x="296" y="0"/>
                    <a:pt x="302" y="9"/>
                    <a:pt x="302" y="20"/>
                  </a:cubicBezTo>
                  <a:lnTo>
                    <a:pt x="302" y="436"/>
                  </a:lnTo>
                  <a:close/>
                </a:path>
              </a:pathLst>
            </a:custGeom>
            <a:solidFill>
              <a:srgbClr val="6DA79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69" name="Rectangle 49">
              <a:extLst>
                <a:ext uri="{FF2B5EF4-FFF2-40B4-BE49-F238E27FC236}">
                  <a16:creationId xmlns:a16="http://schemas.microsoft.com/office/drawing/2014/main" id="{15F1DBC8-B663-4CB9-9B42-271E4CB935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64697" y="1984678"/>
              <a:ext cx="768941" cy="3695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zh-CN" sz="2000" dirty="0">
                  <a:solidFill>
                    <a:srgbClr val="FFFFFF"/>
                  </a:solidFill>
                  <a:latin typeface="iCiel Cadena"/>
                  <a:ea typeface="微软雅黑" panose="020B0503020204020204" pitchFamily="34" charset="-122"/>
                </a:rPr>
                <a:t>LOVE</a:t>
              </a:r>
              <a:endParaRPr lang="zh-CN" altLang="zh-CN" sz="1600" dirty="0">
                <a:latin typeface="iCiel Cadena"/>
              </a:endParaRPr>
            </a:p>
          </p:txBody>
        </p:sp>
        <p:sp>
          <p:nvSpPr>
            <p:cNvPr id="70" name="Rectangle 50">
              <a:extLst>
                <a:ext uri="{FF2B5EF4-FFF2-40B4-BE49-F238E27FC236}">
                  <a16:creationId xmlns:a16="http://schemas.microsoft.com/office/drawing/2014/main" id="{41E5E95D-8AE9-420E-ABD9-6F7DD481F1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08300" y="1149350"/>
              <a:ext cx="183681" cy="4250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zh-CN" sz="2300" dirty="0">
                  <a:solidFill>
                    <a:srgbClr val="FFFFFF"/>
                  </a:solidFill>
                  <a:latin typeface="iCiel Cadena"/>
                  <a:ea typeface="微软雅黑" panose="020B0503020204020204" pitchFamily="34" charset="-122"/>
                </a:rPr>
                <a:t>L</a:t>
              </a:r>
              <a:endParaRPr lang="zh-CN" altLang="zh-CN" dirty="0">
                <a:latin typeface="iCiel Cadena"/>
              </a:endParaRPr>
            </a:p>
          </p:txBody>
        </p:sp>
        <p:sp>
          <p:nvSpPr>
            <p:cNvPr id="71" name="Rectangle 51">
              <a:extLst>
                <a:ext uri="{FF2B5EF4-FFF2-40B4-BE49-F238E27FC236}">
                  <a16:creationId xmlns:a16="http://schemas.microsoft.com/office/drawing/2014/main" id="{66B708E3-0311-4D3D-AC73-EE47BD38CE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08300" y="3684587"/>
              <a:ext cx="192686" cy="4435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zh-CN" sz="2400" dirty="0">
                  <a:solidFill>
                    <a:srgbClr val="FFFFFF"/>
                  </a:solidFill>
                  <a:latin typeface="iCiel Cadena"/>
                  <a:ea typeface="微软雅黑" panose="020B0503020204020204" pitchFamily="34" charset="-122"/>
                </a:rPr>
                <a:t>L</a:t>
              </a:r>
              <a:endParaRPr lang="zh-CN" altLang="zh-CN" dirty="0">
                <a:latin typeface="iCiel Cadena"/>
              </a:endParaRPr>
            </a:p>
          </p:txBody>
        </p:sp>
        <p:sp>
          <p:nvSpPr>
            <p:cNvPr id="72" name="Rectangle 52">
              <a:extLst>
                <a:ext uri="{FF2B5EF4-FFF2-40B4-BE49-F238E27FC236}">
                  <a16:creationId xmlns:a16="http://schemas.microsoft.com/office/drawing/2014/main" id="{FBDF44F0-B975-4DBF-80DF-F60717F3BD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66125" y="1149350"/>
              <a:ext cx="260350" cy="425022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zh-CN" sz="2300" dirty="0">
                  <a:solidFill>
                    <a:schemeClr val="bg1"/>
                  </a:solidFill>
                  <a:latin typeface="iCiel Cadena"/>
                  <a:ea typeface="微软雅黑" panose="020B0503020204020204" pitchFamily="34" charset="-122"/>
                </a:rPr>
                <a:t>L</a:t>
              </a:r>
              <a:endParaRPr lang="zh-CN" altLang="zh-CN" dirty="0">
                <a:solidFill>
                  <a:schemeClr val="bg1"/>
                </a:solidFill>
                <a:latin typeface="iCiel Cadena"/>
              </a:endParaRPr>
            </a:p>
          </p:txBody>
        </p:sp>
        <p:sp>
          <p:nvSpPr>
            <p:cNvPr id="73" name="Rectangle 53">
              <a:extLst>
                <a:ext uri="{FF2B5EF4-FFF2-40B4-BE49-F238E27FC236}">
                  <a16:creationId xmlns:a16="http://schemas.microsoft.com/office/drawing/2014/main" id="{1FB81681-A380-4158-9AF9-F7EFD2BDCA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26212" y="5449888"/>
              <a:ext cx="192686" cy="4435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zh-CN" sz="2400" dirty="0">
                  <a:solidFill>
                    <a:srgbClr val="FFFFFF"/>
                  </a:solidFill>
                  <a:latin typeface="iCiel Cadena"/>
                  <a:ea typeface="微软雅黑" panose="020B0503020204020204" pitchFamily="34" charset="-122"/>
                </a:rPr>
                <a:t>L</a:t>
              </a:r>
              <a:endParaRPr lang="zh-CN" altLang="zh-CN" dirty="0">
                <a:latin typeface="iCiel Cadena"/>
              </a:endParaRPr>
            </a:p>
          </p:txBody>
        </p:sp>
        <p:sp>
          <p:nvSpPr>
            <p:cNvPr id="74" name="Rectangle 54">
              <a:extLst>
                <a:ext uri="{FF2B5EF4-FFF2-40B4-BE49-F238E27FC236}">
                  <a16:creationId xmlns:a16="http://schemas.microsoft.com/office/drawing/2014/main" id="{2FA22E07-C71A-482B-9422-81D404CC81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36353" y="3302375"/>
              <a:ext cx="835569" cy="351105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kumimoji="0" lang="en-US" altLang="zh-CN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iCiel Cadena"/>
                  <a:ea typeface="微软雅黑" panose="020B0503020204020204" pitchFamily="34" charset="-122"/>
                </a:rPr>
                <a:t>PIRCE</a:t>
              </a:r>
              <a:endParaRPr lang="zh-CN" altLang="zh-CN" sz="1500" dirty="0">
                <a:solidFill>
                  <a:schemeClr val="bg1"/>
                </a:solidFill>
                <a:latin typeface="iCiel Cadena"/>
              </a:endParaRPr>
            </a:p>
          </p:txBody>
        </p:sp>
        <p:sp>
          <p:nvSpPr>
            <p:cNvPr id="75" name="Rectangle 55">
              <a:extLst>
                <a:ext uri="{FF2B5EF4-FFF2-40B4-BE49-F238E27FC236}">
                  <a16:creationId xmlns:a16="http://schemas.microsoft.com/office/drawing/2014/main" id="{F4994BDB-0663-453D-8693-5509DC8D4A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73774" y="3275013"/>
              <a:ext cx="268319" cy="4435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zh-CN" sz="2400" dirty="0">
                  <a:solidFill>
                    <a:srgbClr val="FFFFFF"/>
                  </a:solidFill>
                  <a:latin typeface="iCiel Cadena"/>
                  <a:ea typeface="微软雅黑" panose="020B0503020204020204" pitchFamily="34" charset="-122"/>
                </a:rPr>
                <a:t>G</a:t>
              </a:r>
              <a:endParaRPr lang="zh-CN" altLang="zh-CN" dirty="0">
                <a:latin typeface="iCiel Cadena"/>
              </a:endParaRPr>
            </a:p>
          </p:txBody>
        </p:sp>
        <p:sp>
          <p:nvSpPr>
            <p:cNvPr id="76" name="Rectangle 56">
              <a:extLst>
                <a:ext uri="{FF2B5EF4-FFF2-40B4-BE49-F238E27FC236}">
                  <a16:creationId xmlns:a16="http://schemas.microsoft.com/office/drawing/2014/main" id="{9A64F0FB-6F84-4FFF-9CB8-EAFD443A43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73774" y="3709988"/>
              <a:ext cx="230502" cy="4435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zh-CN" sz="2400" dirty="0">
                  <a:solidFill>
                    <a:srgbClr val="FFFFFF"/>
                  </a:solidFill>
                  <a:latin typeface="iCiel Cadena"/>
                  <a:ea typeface="微软雅黑" panose="020B0503020204020204" pitchFamily="34" charset="-122"/>
                </a:rPr>
                <a:t>S</a:t>
              </a:r>
              <a:endParaRPr lang="zh-CN" altLang="zh-CN" dirty="0">
                <a:latin typeface="iCiel Cadena"/>
              </a:endParaRPr>
            </a:p>
          </p:txBody>
        </p:sp>
        <p:sp>
          <p:nvSpPr>
            <p:cNvPr id="77" name="Rectangle 57">
              <a:extLst>
                <a:ext uri="{FF2B5EF4-FFF2-40B4-BE49-F238E27FC236}">
                  <a16:creationId xmlns:a16="http://schemas.microsoft.com/office/drawing/2014/main" id="{E4C505D5-C5ED-434D-8653-EE649CADCB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35463" y="4602163"/>
              <a:ext cx="210694" cy="4435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zh-CN" sz="2400" dirty="0">
                  <a:solidFill>
                    <a:srgbClr val="FFFFFF"/>
                  </a:solidFill>
                  <a:latin typeface="iCiel Cadena"/>
                  <a:ea typeface="微软雅黑" panose="020B0503020204020204" pitchFamily="34" charset="-122"/>
                </a:rPr>
                <a:t>T</a:t>
              </a:r>
              <a:endParaRPr lang="zh-CN" altLang="zh-CN" dirty="0">
                <a:latin typeface="iCiel Cadena"/>
              </a:endParaRPr>
            </a:p>
          </p:txBody>
        </p:sp>
        <p:sp>
          <p:nvSpPr>
            <p:cNvPr id="78" name="Rectangle 58">
              <a:extLst>
                <a:ext uri="{FF2B5EF4-FFF2-40B4-BE49-F238E27FC236}">
                  <a16:creationId xmlns:a16="http://schemas.microsoft.com/office/drawing/2014/main" id="{DEFF40AE-ED0F-4466-ABCE-E566165508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35463" y="4948238"/>
              <a:ext cx="250311" cy="4435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zh-CN" sz="2400" dirty="0">
                  <a:solidFill>
                    <a:srgbClr val="FFFFFF"/>
                  </a:solidFill>
                  <a:latin typeface="iCiel Cadena"/>
                  <a:ea typeface="微软雅黑" panose="020B0503020204020204" pitchFamily="34" charset="-122"/>
                </a:rPr>
                <a:t>H</a:t>
              </a:r>
              <a:endParaRPr lang="zh-CN" altLang="zh-CN" dirty="0">
                <a:latin typeface="iCiel Cadena"/>
              </a:endParaRPr>
            </a:p>
          </p:txBody>
        </p:sp>
      </p:grpSp>
      <p:sp>
        <p:nvSpPr>
          <p:cNvPr id="79" name="Rectangle 78"/>
          <p:cNvSpPr/>
          <p:nvPr/>
        </p:nvSpPr>
        <p:spPr>
          <a:xfrm>
            <a:off x="1529297" y="2563242"/>
            <a:ext cx="9500653" cy="830995"/>
          </a:xfrm>
          <a:prstGeom prst="rect">
            <a:avLst/>
          </a:prstGeom>
          <a:solidFill>
            <a:schemeClr val="bg1"/>
          </a:solidFill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en-US" sz="4800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KÍNH CHÚC SỨC KHỎE</a:t>
            </a:r>
            <a:endParaRPr lang="en-US" sz="48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3" name="图片 14">
            <a:extLst>
              <a:ext uri="{FF2B5EF4-FFF2-40B4-BE49-F238E27FC236}">
                <a16:creationId xmlns:a16="http://schemas.microsoft.com/office/drawing/2014/main" id="{24C4C1C4-43C3-40EE-887E-6B37C3452A6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7273" y="4748311"/>
            <a:ext cx="4084635" cy="2041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942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522" y="302839"/>
            <a:ext cx="9225679" cy="6155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6769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baivan.net/sites/default/files/styles/giua_bai/public/d/m/Y/11_-_b5_0.png?itok=seNWm2p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775" y="502083"/>
            <a:ext cx="7788275" cy="5579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9946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B70600B9-3D3C-4F35-B55B-D4EE87ED381F}"/>
              </a:ext>
            </a:extLst>
          </p:cNvPr>
          <p:cNvGrpSpPr/>
          <p:nvPr/>
        </p:nvGrpSpPr>
        <p:grpSpPr>
          <a:xfrm>
            <a:off x="1772920" y="2098532"/>
            <a:ext cx="10190480" cy="1990675"/>
            <a:chOff x="1778000" y="1519412"/>
            <a:chExt cx="10190480" cy="1990674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0E84F1B7-72F7-4D57-B2AF-C01B5AEE5DBC}"/>
                </a:ext>
              </a:extLst>
            </p:cNvPr>
            <p:cNvGrpSpPr/>
            <p:nvPr/>
          </p:nvGrpSpPr>
          <p:grpSpPr>
            <a:xfrm>
              <a:off x="1778000" y="1519412"/>
              <a:ext cx="10190480" cy="1990674"/>
              <a:chOff x="1442720" y="3140126"/>
              <a:chExt cx="10190480" cy="1990674"/>
            </a:xfrm>
          </p:grpSpPr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43C6DB78-B927-4A90-AB8E-23FF44CE8959}"/>
                  </a:ext>
                </a:extLst>
              </p:cNvPr>
              <p:cNvSpPr/>
              <p:nvPr/>
            </p:nvSpPr>
            <p:spPr>
              <a:xfrm>
                <a:off x="1686560" y="3309963"/>
                <a:ext cx="9946640" cy="1651000"/>
              </a:xfrm>
              <a:custGeom>
                <a:avLst/>
                <a:gdLst>
                  <a:gd name="connsiteX0" fmla="*/ 237496 w 9347200"/>
                  <a:gd name="connsiteY0" fmla="*/ 0 h 1651000"/>
                  <a:gd name="connsiteX1" fmla="*/ 1330960 w 9347200"/>
                  <a:gd name="connsiteY1" fmla="*/ 0 h 1651000"/>
                  <a:gd name="connsiteX2" fmla="*/ 7778744 w 9347200"/>
                  <a:gd name="connsiteY2" fmla="*/ 0 h 1651000"/>
                  <a:gd name="connsiteX3" fmla="*/ 9347200 w 9347200"/>
                  <a:gd name="connsiteY3" fmla="*/ 0 h 1651000"/>
                  <a:gd name="connsiteX4" fmla="*/ 9347200 w 9347200"/>
                  <a:gd name="connsiteY4" fmla="*/ 1651000 h 1651000"/>
                  <a:gd name="connsiteX5" fmla="*/ 7778744 w 9347200"/>
                  <a:gd name="connsiteY5" fmla="*/ 1651000 h 1651000"/>
                  <a:gd name="connsiteX6" fmla="*/ 1330960 w 9347200"/>
                  <a:gd name="connsiteY6" fmla="*/ 1651000 h 1651000"/>
                  <a:gd name="connsiteX7" fmla="*/ 237496 w 9347200"/>
                  <a:gd name="connsiteY7" fmla="*/ 1651000 h 1651000"/>
                  <a:gd name="connsiteX8" fmla="*/ 0 w 9347200"/>
                  <a:gd name="connsiteY8" fmla="*/ 1413504 h 1651000"/>
                  <a:gd name="connsiteX9" fmla="*/ 0 w 9347200"/>
                  <a:gd name="connsiteY9" fmla="*/ 237496 h 1651000"/>
                  <a:gd name="connsiteX10" fmla="*/ 237496 w 9347200"/>
                  <a:gd name="connsiteY10" fmla="*/ 0 h 165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347200" h="1651000">
                    <a:moveTo>
                      <a:pt x="237496" y="0"/>
                    </a:moveTo>
                    <a:lnTo>
                      <a:pt x="1330960" y="0"/>
                    </a:lnTo>
                    <a:lnTo>
                      <a:pt x="7778744" y="0"/>
                    </a:lnTo>
                    <a:lnTo>
                      <a:pt x="9347200" y="0"/>
                    </a:lnTo>
                    <a:lnTo>
                      <a:pt x="9347200" y="1651000"/>
                    </a:lnTo>
                    <a:lnTo>
                      <a:pt x="7778744" y="1651000"/>
                    </a:lnTo>
                    <a:lnTo>
                      <a:pt x="1330960" y="1651000"/>
                    </a:lnTo>
                    <a:lnTo>
                      <a:pt x="237496" y="1651000"/>
                    </a:lnTo>
                    <a:cubicBezTo>
                      <a:pt x="106331" y="1651000"/>
                      <a:pt x="0" y="1544669"/>
                      <a:pt x="0" y="1413504"/>
                    </a:cubicBezTo>
                    <a:lnTo>
                      <a:pt x="0" y="237496"/>
                    </a:lnTo>
                    <a:cubicBezTo>
                      <a:pt x="0" y="106331"/>
                      <a:pt x="106331" y="0"/>
                      <a:pt x="237496" y="0"/>
                    </a:cubicBezTo>
                    <a:close/>
                  </a:path>
                </a:pathLst>
              </a:custGeom>
              <a:solidFill>
                <a:srgbClr val="1BB0A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7" name="Speech Bubble: Rectangle with Corners Rounded 6">
                <a:extLst>
                  <a:ext uri="{FF2B5EF4-FFF2-40B4-BE49-F238E27FC236}">
                    <a16:creationId xmlns:a16="http://schemas.microsoft.com/office/drawing/2014/main" id="{902E86B7-7CA2-4FC5-8F44-27C987D77088}"/>
                  </a:ext>
                </a:extLst>
              </p:cNvPr>
              <p:cNvSpPr/>
              <p:nvPr/>
            </p:nvSpPr>
            <p:spPr>
              <a:xfrm>
                <a:off x="1442720" y="3140126"/>
                <a:ext cx="2042160" cy="1990674"/>
              </a:xfrm>
              <a:prstGeom prst="wedgeRoundRectCallout">
                <a:avLst>
                  <a:gd name="adj1" fmla="val 20461"/>
                  <a:gd name="adj2" fmla="val 65052"/>
                  <a:gd name="adj3" fmla="val 16667"/>
                </a:avLst>
              </a:prstGeom>
              <a:noFill/>
              <a:ln w="57150">
                <a:solidFill>
                  <a:srgbClr val="ED337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5E2E939-6AA2-4CD2-A5D0-D37A46E6ECB1}"/>
                </a:ext>
              </a:extLst>
            </p:cNvPr>
            <p:cNvGrpSpPr/>
            <p:nvPr/>
          </p:nvGrpSpPr>
          <p:grpSpPr>
            <a:xfrm>
              <a:off x="2011111" y="1883807"/>
              <a:ext cx="1789299" cy="1518364"/>
              <a:chOff x="493076" y="3319036"/>
              <a:chExt cx="1349658" cy="1518364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367EC42D-815B-4892-AB46-0F1E09B1F77C}"/>
                  </a:ext>
                </a:extLst>
              </p:cNvPr>
              <p:cNvSpPr/>
              <p:nvPr/>
            </p:nvSpPr>
            <p:spPr>
              <a:xfrm>
                <a:off x="493076" y="3319036"/>
                <a:ext cx="1349658" cy="15183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defTabSz="342891"/>
                <a:r>
                  <a:rPr lang="en-US" sz="3600" b="1">
                    <a:ln w="19050">
                      <a:solidFill>
                        <a:schemeClr val="bg1"/>
                      </a:solidFill>
                    </a:ln>
                    <a:latin typeface="UTM Kabel KT" panose="02040603050506020204" pitchFamily="18" charset="0"/>
                    <a:cs typeface="Times New Roman" panose="02020603050405020304" pitchFamily="18" charset="0"/>
                  </a:rPr>
                  <a:t>BÀI </a:t>
                </a:r>
              </a:p>
              <a:p>
                <a:pPr algn="ctr" defTabSz="342891"/>
                <a:r>
                  <a:rPr lang="en-US" sz="5500" b="1">
                    <a:ln w="19050">
                      <a:solidFill>
                        <a:schemeClr val="bg1"/>
                      </a:solidFill>
                    </a:ln>
                    <a:latin typeface="UTM Kabel KT" panose="02040603050506020204" pitchFamily="18" charset="0"/>
                    <a:cs typeface="Times New Roman" panose="02020603050405020304" pitchFamily="18" charset="0"/>
                  </a:rPr>
                  <a:t>5</a:t>
                </a:r>
                <a:r>
                  <a:rPr lang="en-US" sz="4000" b="1">
                    <a:ln w="19050">
                      <a:solidFill>
                        <a:schemeClr val="bg1"/>
                      </a:solidFill>
                    </a:ln>
                    <a:latin typeface="UTM Kabel KT" panose="020406030505060202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BB97732D-B6B9-4505-AF9F-CD4014C203E5}"/>
                  </a:ext>
                </a:extLst>
              </p:cNvPr>
              <p:cNvSpPr/>
              <p:nvPr/>
            </p:nvSpPr>
            <p:spPr>
              <a:xfrm>
                <a:off x="700050" y="3583207"/>
                <a:ext cx="935710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defTabSz="342891"/>
                <a:endParaRPr lang="vi-VN" sz="4000" b="1">
                  <a:ln w="19050">
                    <a:solidFill>
                      <a:schemeClr val="bg1"/>
                    </a:solidFill>
                  </a:ln>
                  <a:latin typeface="SVN-SAF" panose="020406030505060202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pic>
        <p:nvPicPr>
          <p:cNvPr id="21" name="Picture 20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1652DDDD-4BE5-4248-9D09-2AB7DD2A0FC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1713" y="4526278"/>
            <a:ext cx="2059471" cy="205329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E299A3E-1BDA-41BF-BFF4-0A10C0CA4B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1182" y="2456551"/>
            <a:ext cx="7721759" cy="1462819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BB97732D-B6B9-4505-AF9F-CD4014C203E5}"/>
              </a:ext>
            </a:extLst>
          </p:cNvPr>
          <p:cNvSpPr/>
          <p:nvPr/>
        </p:nvSpPr>
        <p:spPr>
          <a:xfrm>
            <a:off x="5595991" y="1452204"/>
            <a:ext cx="1843705" cy="646331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 defTabSz="342891"/>
            <a:r>
              <a:rPr lang="en-US" sz="3600" b="1">
                <a:ln w="19050">
                  <a:solidFill>
                    <a:schemeClr val="bg1"/>
                  </a:solidFill>
                </a:ln>
                <a:solidFill>
                  <a:srgbClr val="0000FF"/>
                </a:solidFill>
                <a:latin typeface="SVN-SAF" panose="02040603050506020204" pitchFamily="18" charset="0"/>
                <a:cs typeface="Times New Roman" panose="02020603050405020304" pitchFamily="18" charset="0"/>
              </a:rPr>
              <a:t>Tiết 9</a:t>
            </a:r>
            <a:endParaRPr lang="vi-VN" sz="3600" b="1">
              <a:ln w="19050">
                <a:solidFill>
                  <a:schemeClr val="bg1"/>
                </a:solidFill>
              </a:ln>
              <a:solidFill>
                <a:srgbClr val="0000FF"/>
              </a:solidFill>
              <a:latin typeface="SVN-SAF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B97732D-B6B9-4505-AF9F-CD4014C203E5}"/>
              </a:ext>
            </a:extLst>
          </p:cNvPr>
          <p:cNvSpPr/>
          <p:nvPr/>
        </p:nvSpPr>
        <p:spPr>
          <a:xfrm>
            <a:off x="8739800" y="2864825"/>
            <a:ext cx="1843705" cy="646331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 defTabSz="342891"/>
            <a:r>
              <a:rPr lang="en-US" sz="3600" b="1">
                <a:ln w="19050">
                  <a:solidFill>
                    <a:schemeClr val="bg1"/>
                  </a:solidFill>
                </a:ln>
                <a:latin typeface="SVN-SAF" panose="02040603050506020204" pitchFamily="18" charset="0"/>
                <a:cs typeface="Times New Roman" panose="02020603050405020304" pitchFamily="18" charset="0"/>
              </a:rPr>
              <a:t>(Tiếp)</a:t>
            </a:r>
            <a:endParaRPr lang="vi-VN" sz="3600" b="1">
              <a:ln w="19050">
                <a:solidFill>
                  <a:schemeClr val="bg1"/>
                </a:solidFill>
              </a:ln>
              <a:latin typeface="SVN-SAF" panose="02040603050506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2651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90800" y="304834"/>
            <a:ext cx="8382000" cy="1015663"/>
          </a:xfrm>
          <a:prstGeom prst="rect">
            <a:avLst/>
          </a:prstGeom>
          <a:noFill/>
        </p:spPr>
        <p:txBody>
          <a:bodyPr wrap="square" lIns="91434" tIns="45718" rIns="91434" bIns="45718" rtlCol="0">
            <a:spAutoFit/>
          </a:bodyPr>
          <a:lstStyle/>
          <a:p>
            <a:pPr algn="ctr" defTabSz="457167"/>
            <a:r>
              <a:rPr lang="en-US" sz="6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 DUNG</a:t>
            </a:r>
            <a:endParaRPr lang="en-US" sz="6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079161" y="1785537"/>
            <a:ext cx="8828315" cy="735747"/>
            <a:chOff x="1252538" y="2003059"/>
            <a:chExt cx="8828314" cy="735748"/>
          </a:xfrm>
        </p:grpSpPr>
        <p:sp>
          <p:nvSpPr>
            <p:cNvPr id="5" name="AutoShape 5"/>
            <p:cNvSpPr>
              <a:spLocks noChangeArrowheads="1"/>
            </p:cNvSpPr>
            <p:nvPr/>
          </p:nvSpPr>
          <p:spPr bwMode="gray">
            <a:xfrm>
              <a:off x="1800225" y="2003059"/>
              <a:ext cx="8280627" cy="735748"/>
            </a:xfrm>
            <a:prstGeom prst="roundRect">
              <a:avLst>
                <a:gd name="adj" fmla="val 50000"/>
              </a:avLst>
            </a:prstGeom>
            <a:noFill/>
            <a:ln w="57150" algn="ctr">
              <a:solidFill>
                <a:srgbClr val="0563C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99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17961" dir="13500000" algn="ctr" rotWithShape="0">
                      <a:srgbClr val="033B74"/>
                    </a:outerShdw>
                  </a:effectLst>
                </a14:hiddenEffects>
              </a:ext>
            </a:extLst>
          </p:spPr>
          <p:txBody>
            <a:bodyPr wrap="square" anchor="ctr">
              <a:spAutoFit/>
            </a:bodyPr>
            <a:lstStyle/>
            <a:p>
              <a:pPr defTabSz="914332">
                <a:defRPr/>
              </a:pPr>
              <a:r>
                <a:rPr lang="en-US" sz="2800" b="1" kern="0">
                  <a:solidFill>
                    <a:srgbClr val="0000FF"/>
                  </a:solidFill>
                </a:rPr>
                <a:t>1. Giao tiếp, ứng xử có văn hóa qua mạng</a:t>
              </a:r>
              <a:endParaRPr lang="en-US" altLang="en-US" sz="2800" b="1" ker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6" name="Group 5"/>
            <p:cNvGrpSpPr>
              <a:grpSpLocks/>
            </p:cNvGrpSpPr>
            <p:nvPr/>
          </p:nvGrpSpPr>
          <p:grpSpPr bwMode="auto">
            <a:xfrm>
              <a:off x="1252538" y="2089151"/>
              <a:ext cx="609600" cy="604839"/>
              <a:chOff x="2078" y="1680"/>
              <a:chExt cx="1615" cy="1615"/>
            </a:xfrm>
          </p:grpSpPr>
          <p:sp>
            <p:nvSpPr>
              <p:cNvPr id="7" name="Oval 6"/>
              <p:cNvSpPr>
                <a:spLocks noChangeArrowheads="1"/>
              </p:cNvSpPr>
              <p:nvPr/>
            </p:nvSpPr>
            <p:spPr bwMode="gray">
              <a:xfrm>
                <a:off x="2078" y="1680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5715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14332">
                  <a:defRPr/>
                </a:pPr>
                <a:endParaRPr lang="en-US" alt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8" name="Oval 7"/>
              <p:cNvSpPr>
                <a:spLocks noChangeArrowheads="1"/>
              </p:cNvSpPr>
              <p:nvPr/>
            </p:nvSpPr>
            <p:spPr bwMode="gray">
              <a:xfrm>
                <a:off x="2170" y="1771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14332">
                  <a:defRPr/>
                </a:pPr>
                <a:endParaRPr lang="en-US" alt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" name="Oval 8"/>
              <p:cNvSpPr>
                <a:spLocks noChangeArrowheads="1"/>
              </p:cNvSpPr>
              <p:nvPr/>
            </p:nvSpPr>
            <p:spPr bwMode="gray">
              <a:xfrm>
                <a:off x="2255" y="1767"/>
                <a:ext cx="688" cy="1445"/>
              </a:xfrm>
              <a:prstGeom prst="ellipse">
                <a:avLst/>
              </a:prstGeom>
              <a:gradFill rotWithShape="1">
                <a:gsLst>
                  <a:gs pos="0">
                    <a:srgbClr val="0563C1">
                      <a:gamma/>
                      <a:tint val="0"/>
                      <a:invGamma/>
                    </a:srgbClr>
                  </a:gs>
                  <a:gs pos="50000">
                    <a:srgbClr val="0563C1"/>
                  </a:gs>
                  <a:gs pos="100000">
                    <a:srgbClr val="0563C1">
                      <a:gamma/>
                      <a:tint val="0"/>
                      <a:invGamma/>
                    </a:srgb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defTabSz="914332">
                  <a:defRPr/>
                </a:pPr>
                <a:endParaRPr lang="en-US" kern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Oval 9"/>
              <p:cNvSpPr>
                <a:spLocks noChangeArrowheads="1"/>
              </p:cNvSpPr>
              <p:nvPr/>
            </p:nvSpPr>
            <p:spPr bwMode="gray">
              <a:xfrm>
                <a:off x="2254" y="1766"/>
                <a:ext cx="688" cy="1445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FFCC00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defTabSz="914332">
                  <a:defRPr/>
                </a:pPr>
                <a:endParaRPr lang="en-US" alt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1" name="Oval 10"/>
              <p:cNvSpPr>
                <a:spLocks noChangeArrowheads="1"/>
              </p:cNvSpPr>
              <p:nvPr/>
            </p:nvSpPr>
            <p:spPr bwMode="gray">
              <a:xfrm>
                <a:off x="2339" y="1766"/>
                <a:ext cx="1093" cy="1445"/>
              </a:xfrm>
              <a:prstGeom prst="ellipse">
                <a:avLst/>
              </a:prstGeom>
              <a:gradFill rotWithShape="1">
                <a:gsLst>
                  <a:gs pos="0">
                    <a:srgbClr val="0563C1">
                      <a:gamma/>
                      <a:shade val="54118"/>
                      <a:invGamma/>
                    </a:srgbClr>
                  </a:gs>
                  <a:gs pos="50000">
                    <a:srgbClr val="0563C1"/>
                  </a:gs>
                  <a:gs pos="100000">
                    <a:srgbClr val="0563C1">
                      <a:gamma/>
                      <a:shade val="54118"/>
                      <a:invGamma/>
                    </a:srgb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pPr defTabSz="914332">
                  <a:defRPr/>
                </a:pPr>
                <a:endParaRPr lang="en-US" kern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Oval 11"/>
              <p:cNvSpPr>
                <a:spLocks noChangeArrowheads="1"/>
              </p:cNvSpPr>
              <p:nvPr/>
            </p:nvSpPr>
            <p:spPr bwMode="gray">
              <a:xfrm>
                <a:off x="2376" y="1766"/>
                <a:ext cx="1056" cy="1445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7C6300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square" anchor="ctr">
                <a:spAutoFit/>
              </a:bodyPr>
              <a:lstStyle/>
              <a:p>
                <a:pPr defTabSz="914332">
                  <a:defRPr/>
                </a:pPr>
                <a:endParaRPr lang="en-US" altLang="en-US" kern="0">
                  <a:solidFill>
                    <a:sysClr val="windowText" lastClr="000000"/>
                  </a:solidFill>
                </a:endParaRPr>
              </a:p>
            </p:txBody>
          </p:sp>
        </p:grpSp>
      </p:grpSp>
      <p:grpSp>
        <p:nvGrpSpPr>
          <p:cNvPr id="13" name="Group 12"/>
          <p:cNvGrpSpPr/>
          <p:nvPr/>
        </p:nvGrpSpPr>
        <p:grpSpPr>
          <a:xfrm>
            <a:off x="1545763" y="3335773"/>
            <a:ext cx="9712787" cy="735747"/>
            <a:chOff x="1331913" y="4805789"/>
            <a:chExt cx="9166356" cy="735747"/>
          </a:xfrm>
        </p:grpSpPr>
        <p:sp>
          <p:nvSpPr>
            <p:cNvPr id="14" name="AutoShape 21"/>
            <p:cNvSpPr>
              <a:spLocks noChangeArrowheads="1"/>
            </p:cNvSpPr>
            <p:nvPr/>
          </p:nvSpPr>
          <p:spPr bwMode="gray">
            <a:xfrm>
              <a:off x="1866898" y="4805789"/>
              <a:ext cx="8631371" cy="735747"/>
            </a:xfrm>
            <a:prstGeom prst="roundRect">
              <a:avLst>
                <a:gd name="adj" fmla="val 50000"/>
              </a:avLst>
            </a:prstGeom>
            <a:noFill/>
            <a:ln w="57150" algn="ctr">
              <a:solidFill>
                <a:srgbClr val="FF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square" anchor="ctr">
              <a:spAutoFit/>
            </a:bodyPr>
            <a:lstStyle/>
            <a:p>
              <a:pPr defTabSz="914332">
                <a:spcBef>
                  <a:spcPct val="50000"/>
                </a:spcBef>
                <a:defRPr/>
              </a:pPr>
              <a:r>
                <a:rPr lang="en-US" sz="2800" b="1" kern="0">
                  <a:solidFill>
                    <a:srgbClr val="0000FF"/>
                  </a:solidFill>
                </a:rPr>
                <a:t>2. Làm gì khi gặp thông tin có nội dung xấu trên mạng?</a:t>
              </a:r>
              <a:endParaRPr lang="en-US" sz="2800" b="1" kern="0">
                <a:solidFill>
                  <a:srgbClr val="990000"/>
                </a:solidFill>
                <a:cs typeface="Arial" charset="0"/>
              </a:endParaRPr>
            </a:p>
          </p:txBody>
        </p:sp>
        <p:grpSp>
          <p:nvGrpSpPr>
            <p:cNvPr id="15" name="Group 22"/>
            <p:cNvGrpSpPr>
              <a:grpSpLocks/>
            </p:cNvGrpSpPr>
            <p:nvPr/>
          </p:nvGrpSpPr>
          <p:grpSpPr bwMode="auto">
            <a:xfrm>
              <a:off x="1331913" y="4873331"/>
              <a:ext cx="609600" cy="542294"/>
              <a:chOff x="2078" y="1764"/>
              <a:chExt cx="1615" cy="1448"/>
            </a:xfrm>
          </p:grpSpPr>
          <p:sp>
            <p:nvSpPr>
              <p:cNvPr id="16" name="Oval 23"/>
              <p:cNvSpPr>
                <a:spLocks noChangeArrowheads="1"/>
              </p:cNvSpPr>
              <p:nvPr/>
            </p:nvSpPr>
            <p:spPr bwMode="gray">
              <a:xfrm>
                <a:off x="2078" y="1765"/>
                <a:ext cx="1615" cy="144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5715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pPr defTabSz="914332">
                  <a:defRPr/>
                </a:pPr>
                <a:endParaRPr lang="en-US" alt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7" name="Oval 24"/>
              <p:cNvSpPr>
                <a:spLocks noChangeArrowheads="1"/>
              </p:cNvSpPr>
              <p:nvPr/>
            </p:nvSpPr>
            <p:spPr bwMode="gray">
              <a:xfrm>
                <a:off x="2170" y="1764"/>
                <a:ext cx="1430" cy="1445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pPr defTabSz="914332">
                  <a:defRPr/>
                </a:pPr>
                <a:endParaRPr lang="en-US" alt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8" name="Oval 17"/>
              <p:cNvSpPr>
                <a:spLocks noChangeArrowheads="1"/>
              </p:cNvSpPr>
              <p:nvPr/>
            </p:nvSpPr>
            <p:spPr bwMode="gray">
              <a:xfrm>
                <a:off x="2255" y="1767"/>
                <a:ext cx="1262" cy="1445"/>
              </a:xfrm>
              <a:prstGeom prst="ellipse">
                <a:avLst/>
              </a:prstGeom>
              <a:gradFill rotWithShape="1">
                <a:gsLst>
                  <a:gs pos="0">
                    <a:srgbClr val="0563C1">
                      <a:gamma/>
                      <a:tint val="0"/>
                      <a:invGamma/>
                    </a:srgbClr>
                  </a:gs>
                  <a:gs pos="50000">
                    <a:srgbClr val="0563C1"/>
                  </a:gs>
                  <a:gs pos="100000">
                    <a:srgbClr val="0563C1">
                      <a:gamma/>
                      <a:tint val="0"/>
                      <a:invGamma/>
                    </a:srgb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pPr defTabSz="914332">
                  <a:defRPr/>
                </a:pPr>
                <a:endParaRPr lang="en-US" kern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Oval 26"/>
              <p:cNvSpPr>
                <a:spLocks noChangeArrowheads="1"/>
              </p:cNvSpPr>
              <p:nvPr/>
            </p:nvSpPr>
            <p:spPr bwMode="gray">
              <a:xfrm>
                <a:off x="2254" y="1766"/>
                <a:ext cx="1262" cy="1445"/>
              </a:xfrm>
              <a:prstGeom prst="ellipse">
                <a:avLst/>
              </a:prstGeom>
              <a:gradFill rotWithShape="1">
                <a:gsLst>
                  <a:gs pos="0">
                    <a:srgbClr val="21B3E1"/>
                  </a:gs>
                  <a:gs pos="100000">
                    <a:srgbClr val="0F5368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pPr defTabSz="914332">
                  <a:defRPr/>
                </a:pPr>
                <a:endParaRPr lang="en-US" alt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0" name="Oval 19"/>
              <p:cNvSpPr>
                <a:spLocks noChangeArrowheads="1"/>
              </p:cNvSpPr>
              <p:nvPr/>
            </p:nvSpPr>
            <p:spPr bwMode="gray">
              <a:xfrm>
                <a:off x="2339" y="1766"/>
                <a:ext cx="1093" cy="1445"/>
              </a:xfrm>
              <a:prstGeom prst="ellipse">
                <a:avLst/>
              </a:prstGeom>
              <a:gradFill rotWithShape="1">
                <a:gsLst>
                  <a:gs pos="0">
                    <a:srgbClr val="0563C1">
                      <a:gamma/>
                      <a:shade val="54118"/>
                      <a:invGamma/>
                    </a:srgbClr>
                  </a:gs>
                  <a:gs pos="50000">
                    <a:srgbClr val="0563C1"/>
                  </a:gs>
                  <a:gs pos="100000">
                    <a:srgbClr val="0563C1">
                      <a:gamma/>
                      <a:shade val="54118"/>
                      <a:invGamma/>
                    </a:srgb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pPr defTabSz="914332">
                  <a:defRPr/>
                </a:pPr>
                <a:endParaRPr lang="en-US" kern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Oval 28"/>
              <p:cNvSpPr>
                <a:spLocks noChangeArrowheads="1"/>
              </p:cNvSpPr>
              <p:nvPr/>
            </p:nvSpPr>
            <p:spPr bwMode="gray">
              <a:xfrm>
                <a:off x="2337" y="1766"/>
                <a:ext cx="1096" cy="1445"/>
              </a:xfrm>
              <a:prstGeom prst="ellipse">
                <a:avLst/>
              </a:prstGeom>
              <a:gradFill rotWithShape="1">
                <a:gsLst>
                  <a:gs pos="0">
                    <a:srgbClr val="FFCC99"/>
                  </a:gs>
                  <a:gs pos="100000">
                    <a:srgbClr val="82684E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pPr defTabSz="914332">
                  <a:defRPr/>
                </a:pPr>
                <a:endParaRPr lang="en-US" altLang="en-US" kern="0">
                  <a:solidFill>
                    <a:sysClr val="windowText" lastClr="000000"/>
                  </a:solidFill>
                </a:endParaRPr>
              </a:p>
            </p:txBody>
          </p:sp>
        </p:grpSp>
      </p:grpSp>
      <p:grpSp>
        <p:nvGrpSpPr>
          <p:cNvPr id="22" name="Group 21"/>
          <p:cNvGrpSpPr/>
          <p:nvPr/>
        </p:nvGrpSpPr>
        <p:grpSpPr>
          <a:xfrm>
            <a:off x="1112377" y="4888408"/>
            <a:ext cx="9390183" cy="735747"/>
            <a:chOff x="1331913" y="4805787"/>
            <a:chExt cx="8861902" cy="735748"/>
          </a:xfrm>
        </p:grpSpPr>
        <p:sp>
          <p:nvSpPr>
            <p:cNvPr id="23" name="AutoShape 21"/>
            <p:cNvSpPr>
              <a:spLocks noChangeArrowheads="1"/>
            </p:cNvSpPr>
            <p:nvPr/>
          </p:nvSpPr>
          <p:spPr bwMode="gray">
            <a:xfrm>
              <a:off x="1866898" y="4805787"/>
              <a:ext cx="8326917" cy="735748"/>
            </a:xfrm>
            <a:prstGeom prst="roundRect">
              <a:avLst>
                <a:gd name="adj" fmla="val 50000"/>
              </a:avLst>
            </a:prstGeom>
            <a:noFill/>
            <a:ln w="57150" algn="ctr">
              <a:solidFill>
                <a:srgbClr val="00B05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square" anchor="ctr">
              <a:spAutoFit/>
            </a:bodyPr>
            <a:lstStyle/>
            <a:p>
              <a:pPr defTabSz="914332">
                <a:spcBef>
                  <a:spcPct val="50000"/>
                </a:spcBef>
                <a:defRPr/>
              </a:pPr>
              <a:r>
                <a:rPr lang="en-US" sz="2800" b="1" kern="0">
                  <a:solidFill>
                    <a:srgbClr val="0000FF"/>
                  </a:solidFill>
                </a:rPr>
                <a:t>3. Tác hại và cách phòng tránh bệnh nghiện Internet</a:t>
              </a:r>
              <a:endParaRPr lang="en-US" sz="2800" b="1" kern="0">
                <a:solidFill>
                  <a:srgbClr val="990000"/>
                </a:solidFill>
                <a:cs typeface="Arial" charset="0"/>
              </a:endParaRPr>
            </a:p>
          </p:txBody>
        </p:sp>
        <p:grpSp>
          <p:nvGrpSpPr>
            <p:cNvPr id="24" name="Group 22"/>
            <p:cNvGrpSpPr>
              <a:grpSpLocks/>
            </p:cNvGrpSpPr>
            <p:nvPr/>
          </p:nvGrpSpPr>
          <p:grpSpPr bwMode="auto">
            <a:xfrm>
              <a:off x="1331913" y="4873331"/>
              <a:ext cx="609600" cy="542294"/>
              <a:chOff x="2078" y="1764"/>
              <a:chExt cx="1615" cy="1448"/>
            </a:xfrm>
          </p:grpSpPr>
          <p:sp>
            <p:nvSpPr>
              <p:cNvPr id="25" name="Oval 23"/>
              <p:cNvSpPr>
                <a:spLocks noChangeArrowheads="1"/>
              </p:cNvSpPr>
              <p:nvPr/>
            </p:nvSpPr>
            <p:spPr bwMode="gray">
              <a:xfrm>
                <a:off x="2078" y="1765"/>
                <a:ext cx="1615" cy="144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5715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pPr defTabSz="914332">
                  <a:defRPr/>
                </a:pPr>
                <a:endParaRPr lang="en-US" alt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6" name="Oval 24"/>
              <p:cNvSpPr>
                <a:spLocks noChangeArrowheads="1"/>
              </p:cNvSpPr>
              <p:nvPr/>
            </p:nvSpPr>
            <p:spPr bwMode="gray">
              <a:xfrm>
                <a:off x="2170" y="1764"/>
                <a:ext cx="1430" cy="1445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pPr defTabSz="914332">
                  <a:defRPr/>
                </a:pPr>
                <a:endParaRPr lang="en-US" alt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7" name="Oval 26"/>
              <p:cNvSpPr>
                <a:spLocks noChangeArrowheads="1"/>
              </p:cNvSpPr>
              <p:nvPr/>
            </p:nvSpPr>
            <p:spPr bwMode="gray">
              <a:xfrm>
                <a:off x="2255" y="1767"/>
                <a:ext cx="1262" cy="1445"/>
              </a:xfrm>
              <a:prstGeom prst="ellipse">
                <a:avLst/>
              </a:prstGeom>
              <a:gradFill rotWithShape="1">
                <a:gsLst>
                  <a:gs pos="0">
                    <a:srgbClr val="0563C1">
                      <a:gamma/>
                      <a:tint val="0"/>
                      <a:invGamma/>
                    </a:srgbClr>
                  </a:gs>
                  <a:gs pos="50000">
                    <a:srgbClr val="0563C1"/>
                  </a:gs>
                  <a:gs pos="100000">
                    <a:srgbClr val="0563C1">
                      <a:gamma/>
                      <a:tint val="0"/>
                      <a:invGamma/>
                    </a:srgb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pPr defTabSz="914332">
                  <a:defRPr/>
                </a:pPr>
                <a:endParaRPr lang="en-US" kern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Oval 26"/>
              <p:cNvSpPr>
                <a:spLocks noChangeArrowheads="1"/>
              </p:cNvSpPr>
              <p:nvPr/>
            </p:nvSpPr>
            <p:spPr bwMode="gray">
              <a:xfrm>
                <a:off x="2254" y="1766"/>
                <a:ext cx="1262" cy="1445"/>
              </a:xfrm>
              <a:prstGeom prst="ellipse">
                <a:avLst/>
              </a:prstGeom>
              <a:gradFill rotWithShape="1">
                <a:gsLst>
                  <a:gs pos="0">
                    <a:srgbClr val="21B3E1"/>
                  </a:gs>
                  <a:gs pos="100000">
                    <a:srgbClr val="0F5368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pPr defTabSz="914332">
                  <a:defRPr/>
                </a:pPr>
                <a:endParaRPr lang="en-US" alt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9" name="Oval 28"/>
              <p:cNvSpPr>
                <a:spLocks noChangeArrowheads="1"/>
              </p:cNvSpPr>
              <p:nvPr/>
            </p:nvSpPr>
            <p:spPr bwMode="gray">
              <a:xfrm>
                <a:off x="2339" y="1766"/>
                <a:ext cx="1093" cy="1445"/>
              </a:xfrm>
              <a:prstGeom prst="ellipse">
                <a:avLst/>
              </a:prstGeom>
              <a:gradFill rotWithShape="1">
                <a:gsLst>
                  <a:gs pos="0">
                    <a:srgbClr val="0563C1">
                      <a:gamma/>
                      <a:shade val="54118"/>
                      <a:invGamma/>
                    </a:srgbClr>
                  </a:gs>
                  <a:gs pos="50000">
                    <a:srgbClr val="0563C1"/>
                  </a:gs>
                  <a:gs pos="100000">
                    <a:srgbClr val="0563C1">
                      <a:gamma/>
                      <a:shade val="54118"/>
                      <a:invGamma/>
                    </a:srgb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pPr defTabSz="914332">
                  <a:defRPr/>
                </a:pPr>
                <a:endParaRPr lang="en-US" kern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Oval 28"/>
              <p:cNvSpPr>
                <a:spLocks noChangeArrowheads="1"/>
              </p:cNvSpPr>
              <p:nvPr/>
            </p:nvSpPr>
            <p:spPr bwMode="gray">
              <a:xfrm>
                <a:off x="2337" y="1766"/>
                <a:ext cx="1096" cy="1445"/>
              </a:xfrm>
              <a:prstGeom prst="ellipse">
                <a:avLst/>
              </a:prstGeom>
              <a:solidFill>
                <a:srgbClr val="F72986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pPr defTabSz="914332">
                  <a:defRPr/>
                </a:pPr>
                <a:endParaRPr lang="en-US" altLang="en-US" kern="0">
                  <a:solidFill>
                    <a:sysClr val="windowText" lastClr="00000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8586849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9" presetClass="emph" presetSubtype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1" dur="indefinite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mph" presetSubtype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5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32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C86BD0E-6321-4F55-8C58-97CD2138EC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149" y="1179577"/>
            <a:ext cx="11181907" cy="248662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245AB6D-7C24-4D42-B218-47BA83947FC6}"/>
              </a:ext>
            </a:extLst>
          </p:cNvPr>
          <p:cNvSpPr/>
          <p:nvPr/>
        </p:nvSpPr>
        <p:spPr>
          <a:xfrm>
            <a:off x="473148" y="281463"/>
            <a:ext cx="1171885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50000"/>
              </a:lnSpc>
            </a:pPr>
            <a:r>
              <a:rPr lang="vi-VN" sz="2800" b="1">
                <a:solidFill>
                  <a:srgbClr val="F03C69"/>
                </a:solidFill>
                <a:latin typeface="SVN-SAF" panose="02040603050506020204" pitchFamily="18" charset="0"/>
                <a:cs typeface="Times New Roman" panose="02020603050405020304" pitchFamily="18" charset="0"/>
              </a:rPr>
              <a:t>3. TÁC HẠI VÀ CÁCH PHÒNG TRÁNH BỆNH NGHIỆN INTERNET</a:t>
            </a:r>
          </a:p>
        </p:txBody>
      </p:sp>
    </p:spTree>
    <p:extLst>
      <p:ext uri="{BB962C8B-B14F-4D97-AF65-F5344CB8AC3E}">
        <p14:creationId xmlns:p14="http://schemas.microsoft.com/office/powerpoint/2010/main" val="2549882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05" y="171451"/>
            <a:ext cx="11534503" cy="66324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4phut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833082" y="4886325"/>
            <a:ext cx="2948702" cy="1657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271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eu hien nghien internet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5838" y="0"/>
            <a:ext cx="12210169" cy="6858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210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8362B0C-6EF0-473F-9B72-74760DD3E4EC}"/>
              </a:ext>
            </a:extLst>
          </p:cNvPr>
          <p:cNvSpPr/>
          <p:nvPr/>
        </p:nvSpPr>
        <p:spPr>
          <a:xfrm>
            <a:off x="940986" y="1415105"/>
            <a:ext cx="5917014" cy="3785650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marL="342891" indent="-342891" defTabSz="342891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200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Bệnh nghiện Internet là: </a:t>
            </a:r>
            <a:r>
              <a:rPr lang="en-US" sz="3200">
                <a:latin typeface="UTM Avo" panose="02040603050506020204" pitchFamily="18" charset="0"/>
                <a:cs typeface="Times New Roman" panose="02020603050405020304" pitchFamily="18" charset="0"/>
              </a:rPr>
              <a:t>sử dụng Internet </a:t>
            </a:r>
            <a:r>
              <a:rPr lang="vi-VN" sz="3200">
                <a:latin typeface="UTM Avo" panose="02040603050506020204" pitchFamily="18" charset="0"/>
                <a:cs typeface="Times New Roman" panose="02020603050405020304" pitchFamily="18" charset="0"/>
              </a:rPr>
              <a:t>liên tục</a:t>
            </a:r>
            <a:r>
              <a:rPr lang="en-US" sz="3200">
                <a:latin typeface="UTM Avo" panose="02040603050506020204" pitchFamily="18" charset="0"/>
                <a:cs typeface="Times New Roman" panose="02020603050405020304" pitchFamily="18" charset="0"/>
              </a:rPr>
              <a:t> từ </a:t>
            </a:r>
            <a:r>
              <a:rPr lang="en-US" sz="3200" b="1">
                <a:latin typeface="UTM Avo" panose="02040603050506020204" pitchFamily="18" charset="0"/>
                <a:cs typeface="Times New Roman" panose="02020603050405020304" pitchFamily="18" charset="0"/>
              </a:rPr>
              <a:t>5-6 giờ/ngày (</a:t>
            </a:r>
            <a:r>
              <a:rPr lang="en-US" sz="3200">
                <a:latin typeface="UTM Avo" panose="02040603050506020204" pitchFamily="18" charset="0"/>
                <a:cs typeface="Times New Roman" panose="02020603050405020304" pitchFamily="18" charset="0"/>
              </a:rPr>
              <a:t>hoặc từ </a:t>
            </a:r>
            <a:r>
              <a:rPr lang="en-US" sz="3200" b="1">
                <a:latin typeface="UTM Avo" panose="02040603050506020204" pitchFamily="18" charset="0"/>
                <a:cs typeface="Times New Roman" panose="02020603050405020304" pitchFamily="18" charset="0"/>
              </a:rPr>
              <a:t>38 giờ/tuần</a:t>
            </a:r>
            <a:r>
              <a:rPr lang="en-US" sz="3200">
                <a:latin typeface="UTM Avo" panose="02040603050506020204" pitchFamily="18" charset="0"/>
                <a:cs typeface="Times New Roman" panose="02020603050405020304" pitchFamily="18" charset="0"/>
              </a:rPr>
              <a:t>) không vì mục đích học tập hay công việc.</a:t>
            </a:r>
            <a:endParaRPr lang="en-US" sz="3200">
              <a:solidFill>
                <a:srgbClr val="0000FF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3529" y="1262636"/>
            <a:ext cx="4806538" cy="25273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3528" y="4102372"/>
            <a:ext cx="4806538" cy="24032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DC54E8-C95E-447A-8925-F15D281CD6B7}"/>
              </a:ext>
            </a:extLst>
          </p:cNvPr>
          <p:cNvCxnSpPr/>
          <p:nvPr/>
        </p:nvCxnSpPr>
        <p:spPr>
          <a:xfrm>
            <a:off x="1748049" y="734983"/>
            <a:ext cx="8741427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71FA5B9A-C622-4103-870F-FB52B2A83D92}"/>
              </a:ext>
            </a:extLst>
          </p:cNvPr>
          <p:cNvSpPr/>
          <p:nvPr/>
        </p:nvSpPr>
        <p:spPr>
          <a:xfrm>
            <a:off x="1748048" y="142996"/>
            <a:ext cx="9551325" cy="579965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 defTabSz="342891">
              <a:lnSpc>
                <a:spcPct val="150000"/>
              </a:lnSpc>
            </a:pPr>
            <a:r>
              <a:rPr lang="en-US" sz="2400" b="1">
                <a:solidFill>
                  <a:srgbClr val="C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BỆNH </a:t>
            </a:r>
            <a:r>
              <a:rPr lang="vi-VN" sz="2400" b="1">
                <a:solidFill>
                  <a:srgbClr val="C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NGHIỆN INTERNET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120" y="347602"/>
            <a:ext cx="965733" cy="92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805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71FA5B9A-C622-4103-870F-FB52B2A83D92}"/>
              </a:ext>
            </a:extLst>
          </p:cNvPr>
          <p:cNvSpPr/>
          <p:nvPr/>
        </p:nvSpPr>
        <p:spPr>
          <a:xfrm>
            <a:off x="1656608" y="142996"/>
            <a:ext cx="9551325" cy="646329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just" defTabSz="342891">
              <a:lnSpc>
                <a:spcPct val="150000"/>
              </a:lnSpc>
            </a:pPr>
            <a:r>
              <a:rPr lang="vi-VN" sz="2400" b="1">
                <a:solidFill>
                  <a:srgbClr val="C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MỘT SỐ TÁC HẠI ẢNH HƯỞNG TỚI NGƯỜI NGHIỆN INTERNET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42DC54E8-C95E-447A-8925-F15D281CD6B7}"/>
              </a:ext>
            </a:extLst>
          </p:cNvPr>
          <p:cNvCxnSpPr/>
          <p:nvPr/>
        </p:nvCxnSpPr>
        <p:spPr>
          <a:xfrm>
            <a:off x="1748049" y="734983"/>
            <a:ext cx="8741427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E8362B0C-6EF0-473F-9B72-74760DD3E4EC}"/>
              </a:ext>
            </a:extLst>
          </p:cNvPr>
          <p:cNvSpPr/>
          <p:nvPr/>
        </p:nvSpPr>
        <p:spPr>
          <a:xfrm>
            <a:off x="485300" y="1243655"/>
            <a:ext cx="5423912" cy="661205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marL="342891" indent="-342891" algn="just" defTabSz="342891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800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Ảnh hưởng xấu đến sức khỏe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7100" y="1113701"/>
            <a:ext cx="4434630" cy="2483393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E8362B0C-6EF0-473F-9B72-74760DD3E4EC}"/>
              </a:ext>
            </a:extLst>
          </p:cNvPr>
          <p:cNvSpPr/>
          <p:nvPr/>
        </p:nvSpPr>
        <p:spPr>
          <a:xfrm>
            <a:off x="485300" y="2037882"/>
            <a:ext cx="6582250" cy="661205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marL="342891" indent="-342891" algn="just" defTabSz="342891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800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Thiếu giao tiếp với thế giới xung quanh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6150" y="1686329"/>
            <a:ext cx="4415580" cy="293778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85300" y="2832109"/>
            <a:ext cx="5862502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 algn="just" defTabSz="34290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800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Khó tập trung vào công việc, học tập</a:t>
            </a:r>
            <a:endParaRPr lang="vi-VN" sz="2800"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5370" y="2668998"/>
            <a:ext cx="5139480" cy="288811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85300" y="3703795"/>
            <a:ext cx="8174033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 algn="just" defTabSz="34290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800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Tăng nguy cơ tham gia vào các vụ bắt nạt trên mạng</a:t>
            </a:r>
            <a:endParaRPr lang="vi-VN" sz="2800"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0420" y="1113701"/>
            <a:ext cx="4360593" cy="241132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85300" y="4575481"/>
            <a:ext cx="6183103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 algn="just" defTabSz="34290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800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Dễ dẫn dắt đến các trang thông tin xấu</a:t>
            </a:r>
            <a:endParaRPr lang="vi-VN" sz="2800"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6750" y="4643918"/>
            <a:ext cx="3724263" cy="2214081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485300" y="5447169"/>
            <a:ext cx="5373587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 algn="just" defTabSz="34290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800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Dễ bị nghiện trò chơi trực tuyến</a:t>
            </a:r>
            <a:endParaRPr lang="vi-VN" sz="2800"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3455" y="4727498"/>
            <a:ext cx="2143125" cy="214312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970" y="252352"/>
            <a:ext cx="965733" cy="92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679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  <p:bldP spid="10" grpId="0"/>
    </p:bldLst>
  </p:timing>
</p:sld>
</file>

<file path=ppt/theme/theme1.xml><?xml version="1.0" encoding="utf-8"?>
<a:theme xmlns:a="http://schemas.openxmlformats.org/drawingml/2006/main" name="1_Office 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8A3B"/>
      </a:accent1>
      <a:accent2>
        <a:srgbClr val="7DC8FF"/>
      </a:accent2>
      <a:accent3>
        <a:srgbClr val="56AF35"/>
      </a:accent3>
      <a:accent4>
        <a:srgbClr val="CDD500"/>
      </a:accent4>
      <a:accent5>
        <a:srgbClr val="4472C4"/>
      </a:accent5>
      <a:accent6>
        <a:srgbClr val="F95421"/>
      </a:accent6>
      <a:hlink>
        <a:srgbClr val="0563C1"/>
      </a:hlink>
      <a:folHlink>
        <a:srgbClr val="954F72"/>
      </a:folHlink>
    </a:clrScheme>
    <a:fontScheme name="zezbname">
      <a:majorFont>
        <a:latin typeface="Segoe Print"/>
        <a:ea typeface="方正黑体_GBK"/>
        <a:cs typeface=""/>
      </a:majorFont>
      <a:minorFont>
        <a:latin typeface="Segoe Print"/>
        <a:ea typeface="方正黑体_GBK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8A3B"/>
      </a:accent1>
      <a:accent2>
        <a:srgbClr val="7DC8FF"/>
      </a:accent2>
      <a:accent3>
        <a:srgbClr val="56AF35"/>
      </a:accent3>
      <a:accent4>
        <a:srgbClr val="CDD500"/>
      </a:accent4>
      <a:accent5>
        <a:srgbClr val="4472C4"/>
      </a:accent5>
      <a:accent6>
        <a:srgbClr val="F95421"/>
      </a:accent6>
      <a:hlink>
        <a:srgbClr val="0563C1"/>
      </a:hlink>
      <a:folHlink>
        <a:srgbClr val="954F72"/>
      </a:folHlink>
    </a:clrScheme>
    <a:fontScheme name="zezbname">
      <a:majorFont>
        <a:latin typeface="Segoe Print"/>
        <a:ea typeface="方正黑体_GBK"/>
        <a:cs typeface=""/>
      </a:majorFont>
      <a:minorFont>
        <a:latin typeface="Segoe Print"/>
        <a:ea typeface="方正黑体_GBK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Office 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8A3B"/>
      </a:accent1>
      <a:accent2>
        <a:srgbClr val="7DC8FF"/>
      </a:accent2>
      <a:accent3>
        <a:srgbClr val="56AF35"/>
      </a:accent3>
      <a:accent4>
        <a:srgbClr val="CDD500"/>
      </a:accent4>
      <a:accent5>
        <a:srgbClr val="4472C4"/>
      </a:accent5>
      <a:accent6>
        <a:srgbClr val="F95421"/>
      </a:accent6>
      <a:hlink>
        <a:srgbClr val="0563C1"/>
      </a:hlink>
      <a:folHlink>
        <a:srgbClr val="954F72"/>
      </a:folHlink>
    </a:clrScheme>
    <a:fontScheme name="zezbname">
      <a:majorFont>
        <a:latin typeface="Segoe Print"/>
        <a:ea typeface="方正黑体_GBK"/>
        <a:cs typeface=""/>
      </a:majorFont>
      <a:minorFont>
        <a:latin typeface="Segoe Print"/>
        <a:ea typeface="方正黑体_GBK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13323</TotalTime>
  <Words>565</Words>
  <Application>Microsoft Office PowerPoint</Application>
  <PresentationFormat>Widescreen</PresentationFormat>
  <Paragraphs>66</Paragraphs>
  <Slides>24</Slides>
  <Notes>1</Notes>
  <HiddenSlides>0</HiddenSlides>
  <MMClips>5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24</vt:i4>
      </vt:variant>
    </vt:vector>
  </HeadingPairs>
  <TitlesOfParts>
    <vt:vector size="42" baseType="lpstr">
      <vt:lpstr>等线</vt:lpstr>
      <vt:lpstr>Arial</vt:lpstr>
      <vt:lpstr>Calibri</vt:lpstr>
      <vt:lpstr>Calibri Light</vt:lpstr>
      <vt:lpstr>iCiel Cadena</vt:lpstr>
      <vt:lpstr>Segoe Print</vt:lpstr>
      <vt:lpstr>SVN-Pateglamt Script</vt:lpstr>
      <vt:lpstr>SVN-SAF</vt:lpstr>
      <vt:lpstr>Tahoma</vt:lpstr>
      <vt:lpstr>Times New Roman</vt:lpstr>
      <vt:lpstr>UTM Avo</vt:lpstr>
      <vt:lpstr>UTM Kabel KT</vt:lpstr>
      <vt:lpstr>Wingdings</vt:lpstr>
      <vt:lpstr>1_Office 主题</vt:lpstr>
      <vt:lpstr>2_Office 主题</vt:lpstr>
      <vt:lpstr>1_Office Theme</vt:lpstr>
      <vt:lpstr>Office Theme</vt:lpstr>
      <vt:lpstr>3_Office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Uyen Uyen</dc:creator>
  <cp:lastModifiedBy>ASUS</cp:lastModifiedBy>
  <cp:revision>578</cp:revision>
  <dcterms:created xsi:type="dcterms:W3CDTF">2021-11-14T08:33:55Z</dcterms:created>
  <dcterms:modified xsi:type="dcterms:W3CDTF">2024-07-02T02:02:53Z</dcterms:modified>
</cp:coreProperties>
</file>