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56" r:id="rId2"/>
    <p:sldId id="257" r:id="rId3"/>
    <p:sldId id="261" r:id="rId4"/>
    <p:sldId id="266" r:id="rId5"/>
    <p:sldId id="268" r:id="rId6"/>
    <p:sldId id="258" r:id="rId7"/>
    <p:sldId id="272" r:id="rId8"/>
    <p:sldId id="276" r:id="rId9"/>
    <p:sldId id="278" r:id="rId10"/>
    <p:sldId id="282" r:id="rId11"/>
    <p:sldId id="283" r:id="rId12"/>
    <p:sldId id="263" r:id="rId13"/>
    <p:sldId id="285" r:id="rId14"/>
    <p:sldId id="286" r:id="rId15"/>
    <p:sldId id="287" r:id="rId16"/>
    <p:sldId id="288" r:id="rId17"/>
    <p:sldId id="290" r:id="rId18"/>
    <p:sldId id="293" r:id="rId19"/>
    <p:sldId id="284" r:id="rId20"/>
    <p:sldId id="303" r:id="rId21"/>
  </p:sldIdLst>
  <p:sldSz cx="18288000" cy="10287000"/>
  <p:notesSz cx="6858000" cy="9144000"/>
  <p:embeddedFontLst>
    <p:embeddedFont>
      <p:font typeface="Cambria Math" panose="02040503050406030204" pitchFamily="18" charset="0"/>
      <p:regular r:id="rId22"/>
    </p:embeddedFont>
    <p:embeddedFont>
      <p:font typeface="Gill Sans MT" panose="020B0502020104020203" pitchFamily="34" charset="0"/>
      <p:regular r:id="rId23"/>
      <p:bold r:id="rId24"/>
      <p:italic r:id="rId25"/>
      <p:boldItalic r:id="rId2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A5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22" autoAdjust="0"/>
  </p:normalViewPr>
  <p:slideViewPr>
    <p:cSldViewPr>
      <p:cViewPr varScale="1">
        <p:scale>
          <a:sx n="57" d="100"/>
          <a:sy n="57" d="100"/>
        </p:scale>
        <p:origin x="590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6669" y="1203448"/>
            <a:ext cx="12955610" cy="3812147"/>
          </a:xfrm>
        </p:spPr>
        <p:txBody>
          <a:bodyPr bIns="0" anchor="b">
            <a:normAutofit/>
          </a:bodyPr>
          <a:lstStyle>
            <a:lvl1pPr algn="l">
              <a:defRPr sz="99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26670" y="5296807"/>
            <a:ext cx="12955608" cy="1466432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2700" b="0" cap="all" baseline="0">
                <a:solidFill>
                  <a:schemeClr val="tx1"/>
                </a:solidFill>
              </a:defRPr>
            </a:lvl1pPr>
            <a:lvl2pPr marL="685800" indent="0" algn="ctr">
              <a:buNone/>
              <a:defRPr sz="27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4751" y="493961"/>
            <a:ext cx="7460873" cy="463802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156497" y="1198460"/>
            <a:ext cx="1216529" cy="755367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3626670" y="5292813"/>
            <a:ext cx="1295560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9529553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180844" y="2770632"/>
            <a:ext cx="1441128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211304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4158667" y="1198460"/>
            <a:ext cx="2423613" cy="6989834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67008" y="1198460"/>
            <a:ext cx="11743245" cy="69898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158667" y="1198460"/>
            <a:ext cx="0" cy="6989834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4198324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2180844" y="2770632"/>
            <a:ext cx="1441128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5470179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1359" y="2634195"/>
            <a:ext cx="12964731" cy="2831925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81359" y="5709293"/>
            <a:ext cx="12945669" cy="1519394"/>
          </a:xfrm>
        </p:spPr>
        <p:txBody>
          <a:bodyPr tIns="91440">
            <a:normAutofit/>
          </a:bodyPr>
          <a:lstStyle>
            <a:lvl1pPr marL="0" indent="0" algn="l">
              <a:buNone/>
              <a:defRPr sz="2700">
                <a:solidFill>
                  <a:schemeClr val="tx1"/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181359" y="5707478"/>
            <a:ext cx="1294566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4395480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3826" y="1207334"/>
            <a:ext cx="14408453" cy="15889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70997" y="3016318"/>
            <a:ext cx="6967728" cy="51728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620657" y="3026015"/>
            <a:ext cx="6967728" cy="5162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2180844" y="2770632"/>
            <a:ext cx="1441128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4883115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0787" y="1206245"/>
            <a:ext cx="14411492" cy="158447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70787" y="3029324"/>
            <a:ext cx="6967728" cy="1202915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3300" b="0" cap="all" baseline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70787" y="4236404"/>
            <a:ext cx="6967728" cy="39666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618543" y="3034505"/>
            <a:ext cx="6967728" cy="1203356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3300" b="0" cap="all" baseline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618543" y="4232237"/>
            <a:ext cx="6967728" cy="39560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2180844" y="2770632"/>
            <a:ext cx="1441128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5526354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2180844" y="2770632"/>
            <a:ext cx="1441128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6436628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873418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007" y="1198460"/>
            <a:ext cx="4909649" cy="3370676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65571" y="1198461"/>
            <a:ext cx="9018705" cy="6988239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67007" y="4808237"/>
            <a:ext cx="4912520" cy="3372272"/>
          </a:xfrm>
        </p:spPr>
        <p:txBody>
          <a:bodyPr/>
          <a:lstStyle>
            <a:lvl1pPr marL="0" indent="0" algn="l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2172420" y="4808237"/>
            <a:ext cx="490423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8342366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1216081" y="723256"/>
            <a:ext cx="6111800" cy="7723652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6809" y="1694270"/>
            <a:ext cx="8298492" cy="2745876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186584" y="1683814"/>
            <a:ext cx="4186757" cy="5799491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75494" y="4718988"/>
            <a:ext cx="8286606" cy="3005613"/>
          </a:xfrm>
        </p:spPr>
        <p:txBody>
          <a:bodyPr>
            <a:normAutofit/>
          </a:bodyPr>
          <a:lstStyle>
            <a:lvl1pPr marL="0" indent="0" algn="l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171074" y="8204785"/>
            <a:ext cx="8291027" cy="480185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pPr/>
              <a:t>11/8/2022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71073" y="477961"/>
            <a:ext cx="8311506" cy="481397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2171074" y="4715408"/>
            <a:ext cx="8291027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268461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029215"/>
            <a:ext cx="18288000" cy="6158912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9189720"/>
            <a:ext cx="18288000" cy="111442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7369" y="1206779"/>
            <a:ext cx="14404913" cy="15738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77369" y="3023599"/>
            <a:ext cx="14404913" cy="5175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331208" y="495555"/>
            <a:ext cx="5251073" cy="4638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77369" y="493961"/>
            <a:ext cx="8908254" cy="4638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0091" y="1198460"/>
            <a:ext cx="1216529" cy="755367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42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9192620"/>
            <a:ext cx="18288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5471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48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120000"/>
        </a:lnSpc>
        <a:spcBef>
          <a:spcPts val="1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3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7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1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7">
            <a:extLst>
              <a:ext uri="{FF2B5EF4-FFF2-40B4-BE49-F238E27FC236}">
                <a16:creationId xmlns:a16="http://schemas.microsoft.com/office/drawing/2014/main" id="{F382605D-8CD3-44BE-AC1B-6FF362FEC183}"/>
              </a:ext>
            </a:extLst>
          </p:cNvPr>
          <p:cNvSpPr txBox="1"/>
          <p:nvPr/>
        </p:nvSpPr>
        <p:spPr>
          <a:xfrm>
            <a:off x="1030695" y="3756169"/>
            <a:ext cx="16228605" cy="30242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450"/>
              </a:lnSpc>
            </a:pPr>
            <a:r>
              <a:rPr lang="en-US" sz="7500" b="1" dirty="0">
                <a:latin typeface="Arial" panose="020B0604020202020204" pitchFamily="34" charset="0"/>
                <a:cs typeface="Arial" panose="020B0604020202020204" pitchFamily="34" charset="0"/>
              </a:rPr>
              <a:t>NHIỆT LIỆT CHÀO MỪNG CÁC EM ĐẾN VỚI BÀI HỌC NÀY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ounded Rectangle 32"/>
          <p:cNvSpPr/>
          <p:nvPr/>
        </p:nvSpPr>
        <p:spPr>
          <a:xfrm>
            <a:off x="718193" y="4200987"/>
            <a:ext cx="5877145" cy="1826965"/>
          </a:xfrm>
          <a:prstGeom prst="round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3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 = 1 </a:t>
            </a:r>
            <a:r>
              <a:rPr lang="en-US" sz="3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</a:t>
            </a:r>
            <a:r>
              <a:rPr lang="en-US" sz="3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 = 12 </a:t>
            </a:r>
            <a:r>
              <a:rPr lang="en-US" sz="3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</a:t>
            </a:r>
            <a:r>
              <a:rPr lang="en-US" sz="3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 = 16 </a:t>
            </a:r>
            <a:r>
              <a:rPr lang="en-US" sz="3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</a:t>
            </a:r>
            <a:endParaRPr lang="en-US" sz="3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ounded Rectangle 33"/>
              <p:cNvSpPr/>
              <p:nvPr/>
            </p:nvSpPr>
            <p:spPr>
              <a:xfrm>
                <a:off x="7869759" y="4173936"/>
                <a:ext cx="9578152" cy="1881068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accent4"/>
                </a:solidFill>
                <a:prstDash val="sysDash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r>
                  <a:rPr lang="en-US" sz="3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en-US" sz="3800" baseline="-25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Carbondioxide</a:t>
                </a:r>
                <a:r>
                  <a:rPr lang="en-US" sz="3800" baseline="-25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12 </a:t>
                </a:r>
                <a14:m>
                  <m:oMath xmlns:m="http://schemas.openxmlformats.org/officeDocument/2006/math">
                    <m:r>
                      <a:rPr lang="en-US" sz="3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3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 + 16 </a:t>
                </a:r>
                <a14:m>
                  <m:oMath xmlns:m="http://schemas.openxmlformats.org/officeDocument/2006/math">
                    <m:r>
                      <a:rPr lang="en-US" sz="3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3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 = 44 </a:t>
                </a:r>
                <a:r>
                  <a:rPr lang="en-US" sz="3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amu</a:t>
                </a:r>
                <a:endParaRPr lang="en-US" sz="3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Rounded 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9759" y="4173936"/>
                <a:ext cx="9578152" cy="1881068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 w="38100">
                <a:solidFill>
                  <a:schemeClr val="accent4"/>
                </a:solidFill>
                <a:prstDash val="sysDash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ounded Rectangle 34"/>
              <p:cNvSpPr/>
              <p:nvPr/>
            </p:nvSpPr>
            <p:spPr>
              <a:xfrm>
                <a:off x="7880712" y="1352335"/>
                <a:ext cx="9567199" cy="1881068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accent4"/>
                </a:solidFill>
                <a:prstDash val="sysDash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r>
                  <a:rPr lang="en-US" sz="3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en-US" sz="3800" baseline="-25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Oxygen</a:t>
                </a:r>
                <a:r>
                  <a:rPr lang="en-US" sz="3800" baseline="-25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2</a:t>
                </a:r>
                <a14:m>
                  <m:oMath xmlns:m="http://schemas.openxmlformats.org/officeDocument/2006/math">
                    <m:r>
                      <a:rPr lang="en-US" sz="3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× </m:t>
                    </m:r>
                  </m:oMath>
                </a14:m>
                <a:r>
                  <a:rPr lang="en-US" sz="3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16 = 32 </a:t>
                </a:r>
                <a:r>
                  <a:rPr lang="en-US" sz="3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amu</a:t>
                </a:r>
                <a:endParaRPr lang="en-US" sz="3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Rounded 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0712" y="1352335"/>
                <a:ext cx="9567199" cy="188106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 w="38100">
                <a:solidFill>
                  <a:schemeClr val="accent4"/>
                </a:solidFill>
                <a:prstDash val="sysDash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Arrow Connector 35"/>
          <p:cNvCxnSpPr>
            <a:stCxn id="33" idx="3"/>
            <a:endCxn id="35" idx="1"/>
          </p:cNvCxnSpPr>
          <p:nvPr/>
        </p:nvCxnSpPr>
        <p:spPr>
          <a:xfrm flipV="1">
            <a:off x="6595338" y="2292869"/>
            <a:ext cx="1285374" cy="2821601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33" idx="3"/>
            <a:endCxn id="34" idx="1"/>
          </p:cNvCxnSpPr>
          <p:nvPr/>
        </p:nvCxnSpPr>
        <p:spPr>
          <a:xfrm>
            <a:off x="6595338" y="5114470"/>
            <a:ext cx="1274421" cy="0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ounded Rectangle 41"/>
              <p:cNvSpPr/>
              <p:nvPr/>
            </p:nvSpPr>
            <p:spPr>
              <a:xfrm>
                <a:off x="7880712" y="6995537"/>
                <a:ext cx="9578152" cy="1881068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accent4"/>
                </a:solidFill>
                <a:prstDash val="sysDash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lnSpc>
                    <a:spcPct val="130000"/>
                  </a:lnSpc>
                </a:pPr>
                <a:r>
                  <a:rPr lang="en-US" sz="3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en-US" sz="3800" baseline="-25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Aceticacid</a:t>
                </a:r>
                <a:r>
                  <a:rPr lang="en-US" sz="3800" baseline="-25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12 </a:t>
                </a:r>
                <a14:m>
                  <m:oMath xmlns:m="http://schemas.openxmlformats.org/officeDocument/2006/math">
                    <m:r>
                      <a:rPr lang="en-US" sz="3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3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 + 1 </a:t>
                </a:r>
                <a14:m>
                  <m:oMath xmlns:m="http://schemas.openxmlformats.org/officeDocument/2006/math">
                    <m:r>
                      <a:rPr lang="en-US" sz="3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3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4 + 16 </a:t>
                </a:r>
                <a14:m>
                  <m:oMath xmlns:m="http://schemas.openxmlformats.org/officeDocument/2006/math">
                    <m:r>
                      <a:rPr lang="en-US" sz="3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3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 = 60 </a:t>
                </a:r>
                <a:r>
                  <a:rPr lang="en-US" sz="3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amu</a:t>
                </a:r>
                <a:endParaRPr lang="en-US" sz="3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2" name="Rounded 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0712" y="6995537"/>
                <a:ext cx="9578152" cy="1881068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 w="38100">
                <a:solidFill>
                  <a:schemeClr val="accent4"/>
                </a:solidFill>
                <a:prstDash val="sysDash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Straight Arrow Connector 42"/>
          <p:cNvCxnSpPr>
            <a:stCxn id="33" idx="3"/>
            <a:endCxn id="42" idx="1"/>
          </p:cNvCxnSpPr>
          <p:nvPr/>
        </p:nvCxnSpPr>
        <p:spPr>
          <a:xfrm>
            <a:off x="6595338" y="5114470"/>
            <a:ext cx="1285374" cy="2821601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67317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4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8153400" y="2520647"/>
            <a:ext cx="8694902" cy="3950089"/>
            <a:chOff x="0" y="0"/>
            <a:chExt cx="3027333" cy="1386647"/>
          </a:xfrm>
          <a:solidFill>
            <a:schemeClr val="bg1"/>
          </a:solidFill>
        </p:grpSpPr>
        <p:sp>
          <p:nvSpPr>
            <p:cNvPr id="4" name="Freeform 4"/>
            <p:cNvSpPr/>
            <p:nvPr/>
          </p:nvSpPr>
          <p:spPr>
            <a:xfrm>
              <a:off x="0" y="0"/>
              <a:ext cx="3027333" cy="1386647"/>
            </a:xfrm>
            <a:custGeom>
              <a:avLst/>
              <a:gdLst/>
              <a:ahLst/>
              <a:cxnLst/>
              <a:rect l="l" t="t" r="r" b="b"/>
              <a:pathLst>
                <a:path w="3027333" h="1386647">
                  <a:moveTo>
                    <a:pt x="2902873" y="1386647"/>
                  </a:moveTo>
                  <a:lnTo>
                    <a:pt x="124460" y="1386647"/>
                  </a:lnTo>
                  <a:cubicBezTo>
                    <a:pt x="55880" y="1386647"/>
                    <a:pt x="0" y="1330767"/>
                    <a:pt x="0" y="126218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902873" y="0"/>
                  </a:lnTo>
                  <a:cubicBezTo>
                    <a:pt x="2971453" y="0"/>
                    <a:pt x="3027333" y="55880"/>
                    <a:pt x="3027333" y="124460"/>
                  </a:cubicBezTo>
                  <a:lnTo>
                    <a:pt x="3027333" y="1262187"/>
                  </a:lnTo>
                  <a:cubicBezTo>
                    <a:pt x="3027333" y="1330767"/>
                    <a:pt x="2971453" y="1386647"/>
                    <a:pt x="2902873" y="1386647"/>
                  </a:cubicBezTo>
                  <a:close/>
                </a:path>
              </a:pathLst>
            </a:custGeom>
            <a:grpFill/>
          </p:spPr>
        </p:sp>
      </p:grpSp>
      <p:sp>
        <p:nvSpPr>
          <p:cNvPr id="10" name="TextBox 16">
            <a:extLst>
              <a:ext uri="{FF2B5EF4-FFF2-40B4-BE49-F238E27FC236}">
                <a16:creationId xmlns:a16="http://schemas.microsoft.com/office/drawing/2014/main" id="{D2DA5C9B-6B70-4A37-A751-7BBBABACD815}"/>
              </a:ext>
            </a:extLst>
          </p:cNvPr>
          <p:cNvSpPr txBox="1"/>
          <p:nvPr/>
        </p:nvSpPr>
        <p:spPr>
          <a:xfrm>
            <a:off x="8153400" y="3775494"/>
            <a:ext cx="8694902" cy="14403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sz="7200" b="1" dirty="0">
                <a:latin typeface="Arial" panose="020B0604020202020204" pitchFamily="34" charset="0"/>
                <a:cs typeface="Arial" panose="020B0604020202020204" pitchFamily="34" charset="0"/>
              </a:rPr>
              <a:t>II. ĐƠN CHẤT</a:t>
            </a:r>
          </a:p>
        </p:txBody>
      </p:sp>
    </p:spTree>
    <p:extLst>
      <p:ext uri="{BB962C8B-B14F-4D97-AF65-F5344CB8AC3E}">
        <p14:creationId xmlns:p14="http://schemas.microsoft.com/office/powerpoint/2010/main" val="32834399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295400" y="1104900"/>
            <a:ext cx="1569720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9017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CH3 (SGK tr.30):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Quan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sát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4.4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4.5,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biết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chất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đặc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điểm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gì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chung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US" sz="3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033" y="3940088"/>
            <a:ext cx="8839200" cy="2831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3940" y="3510995"/>
            <a:ext cx="6581248" cy="36899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Rectangle 12"/>
          <p:cNvSpPr/>
          <p:nvPr/>
        </p:nvSpPr>
        <p:spPr>
          <a:xfrm>
            <a:off x="3625106" y="8167427"/>
            <a:ext cx="1291029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300"/>
              </a:spcAft>
            </a:pP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Mỗi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chất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đều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do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nguyên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tố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hoá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tạo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nên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3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1240" b="22222"/>
          <a:stretch>
            <a:fillRect/>
          </a:stretch>
        </p:blipFill>
        <p:spPr>
          <a:xfrm>
            <a:off x="9525" y="-52614"/>
            <a:ext cx="18288000" cy="10339614"/>
          </a:xfrm>
          <a:prstGeom prst="rect">
            <a:avLst/>
          </a:prstGeom>
        </p:spPr>
      </p:pic>
      <p:pic>
        <p:nvPicPr>
          <p:cNvPr id="20" name="Picture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513779" y="-1068746"/>
            <a:ext cx="3161959" cy="3369762"/>
          </a:xfrm>
          <a:prstGeom prst="rect">
            <a:avLst/>
          </a:prstGeom>
        </p:spPr>
      </p:pic>
      <p:grpSp>
        <p:nvGrpSpPr>
          <p:cNvPr id="14" name="Group 3"/>
          <p:cNvGrpSpPr/>
          <p:nvPr/>
        </p:nvGrpSpPr>
        <p:grpSpPr>
          <a:xfrm>
            <a:off x="1622800" y="1028700"/>
            <a:ext cx="12863569" cy="6061489"/>
            <a:chOff x="0" y="0"/>
            <a:chExt cx="18242783" cy="12091182"/>
          </a:xfrm>
        </p:grpSpPr>
        <p:grpSp>
          <p:nvGrpSpPr>
            <p:cNvPr id="15" name="Group 4"/>
            <p:cNvGrpSpPr/>
            <p:nvPr/>
          </p:nvGrpSpPr>
          <p:grpSpPr>
            <a:xfrm>
              <a:off x="0" y="281638"/>
              <a:ext cx="17924518" cy="11809544"/>
              <a:chOff x="0" y="0"/>
              <a:chExt cx="10805670" cy="7119301"/>
            </a:xfrm>
          </p:grpSpPr>
          <p:sp>
            <p:nvSpPr>
              <p:cNvPr id="22" name="Freeform 5"/>
              <p:cNvSpPr/>
              <p:nvPr/>
            </p:nvSpPr>
            <p:spPr>
              <a:xfrm>
                <a:off x="-4213" y="0"/>
                <a:ext cx="10809882" cy="7119301"/>
              </a:xfrm>
              <a:custGeom>
                <a:avLst/>
                <a:gdLst/>
                <a:ahLst/>
                <a:cxnLst/>
                <a:rect l="l" t="t" r="r" b="b"/>
                <a:pathLst>
                  <a:path w="10809882" h="7119301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558" y="12454"/>
                    </a:cubicBezTo>
                    <a:cubicBezTo>
                      <a:pt x="8804229" y="12671"/>
                      <a:pt x="10535814" y="0"/>
                      <a:pt x="10535814" y="0"/>
                    </a:cubicBezTo>
                    <a:cubicBezTo>
                      <a:pt x="10603278" y="0"/>
                      <a:pt x="10679215" y="0"/>
                      <a:pt x="10757988" y="85073"/>
                    </a:cubicBezTo>
                    <a:cubicBezTo>
                      <a:pt x="10800966" y="131488"/>
                      <a:pt x="10802035" y="240224"/>
                      <a:pt x="10802439" y="320281"/>
                    </a:cubicBezTo>
                    <a:cubicBezTo>
                      <a:pt x="10802439" y="320281"/>
                      <a:pt x="10800735" y="5267917"/>
                      <a:pt x="10800735" y="6356717"/>
                    </a:cubicBezTo>
                    <a:cubicBezTo>
                      <a:pt x="10800735" y="6570876"/>
                      <a:pt x="10809883" y="6870054"/>
                      <a:pt x="10809883" y="6870054"/>
                    </a:cubicBezTo>
                    <a:cubicBezTo>
                      <a:pt x="10809883" y="6998723"/>
                      <a:pt x="10805713" y="7119301"/>
                      <a:pt x="10552875" y="7111167"/>
                    </a:cubicBezTo>
                    <a:cubicBezTo>
                      <a:pt x="10552875" y="7111167"/>
                      <a:pt x="10176403" y="7090868"/>
                      <a:pt x="9081481" y="7098467"/>
                    </a:cubicBezTo>
                    <a:cubicBezTo>
                      <a:pt x="2545013" y="7106601"/>
                      <a:pt x="304023" y="7119301"/>
                      <a:pt x="304023" y="7119301"/>
                    </a:cubicBezTo>
                    <a:cubicBezTo>
                      <a:pt x="132548" y="7119301"/>
                      <a:pt x="4213" y="7018231"/>
                      <a:pt x="8532" y="6815685"/>
                    </a:cubicBezTo>
                    <a:cubicBezTo>
                      <a:pt x="8532" y="6815685"/>
                      <a:pt x="9630" y="6317143"/>
                      <a:pt x="4815" y="1670849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7A4C51"/>
              </a:solidFill>
              <a:ln>
                <a:solidFill>
                  <a:srgbClr val="7A4C51"/>
                </a:solidFill>
              </a:ln>
            </p:spPr>
          </p:sp>
        </p:grpSp>
        <p:grpSp>
          <p:nvGrpSpPr>
            <p:cNvPr id="16" name="Group 6"/>
            <p:cNvGrpSpPr/>
            <p:nvPr/>
          </p:nvGrpSpPr>
          <p:grpSpPr>
            <a:xfrm>
              <a:off x="329480" y="0"/>
              <a:ext cx="17913303" cy="11727398"/>
              <a:chOff x="-4213" y="0"/>
              <a:chExt cx="10825343" cy="7087086"/>
            </a:xfrm>
          </p:grpSpPr>
          <p:sp>
            <p:nvSpPr>
              <p:cNvPr id="21" name="Freeform 7"/>
              <p:cNvSpPr/>
              <p:nvPr/>
            </p:nvSpPr>
            <p:spPr>
              <a:xfrm>
                <a:off x="-4213" y="0"/>
                <a:ext cx="10825343" cy="7087086"/>
              </a:xfrm>
              <a:custGeom>
                <a:avLst/>
                <a:gdLst/>
                <a:ahLst/>
                <a:cxnLst/>
                <a:rect l="l" t="t" r="r" b="b"/>
                <a:pathLst>
                  <a:path w="10825342" h="708708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834" y="12454"/>
                    </a:cubicBezTo>
                    <a:cubicBezTo>
                      <a:pt x="8817733" y="12671"/>
                      <a:pt x="10551274" y="0"/>
                      <a:pt x="10551274" y="0"/>
                    </a:cubicBezTo>
                    <a:cubicBezTo>
                      <a:pt x="10618737" y="0"/>
                      <a:pt x="10694674" y="0"/>
                      <a:pt x="10773448" y="85073"/>
                    </a:cubicBezTo>
                    <a:cubicBezTo>
                      <a:pt x="10816426" y="131488"/>
                      <a:pt x="10817494" y="240224"/>
                      <a:pt x="10817899" y="320281"/>
                    </a:cubicBezTo>
                    <a:cubicBezTo>
                      <a:pt x="10817899" y="320281"/>
                      <a:pt x="10816195" y="5241263"/>
                      <a:pt x="10816195" y="6324502"/>
                    </a:cubicBezTo>
                    <a:cubicBezTo>
                      <a:pt x="10816195" y="6538661"/>
                      <a:pt x="10825342" y="6837839"/>
                      <a:pt x="10825342" y="6837839"/>
                    </a:cubicBezTo>
                    <a:cubicBezTo>
                      <a:pt x="10825342" y="6966508"/>
                      <a:pt x="10821173" y="7087086"/>
                      <a:pt x="10568335" y="7078952"/>
                    </a:cubicBezTo>
                    <a:cubicBezTo>
                      <a:pt x="10568335" y="7078952"/>
                      <a:pt x="10191862" y="7058653"/>
                      <a:pt x="9095459" y="7066252"/>
                    </a:cubicBezTo>
                    <a:cubicBezTo>
                      <a:pt x="2547822" y="7074386"/>
                      <a:pt x="304023" y="7087086"/>
                      <a:pt x="304023" y="7087086"/>
                    </a:cubicBezTo>
                    <a:cubicBezTo>
                      <a:pt x="132548" y="7087086"/>
                      <a:pt x="4213" y="6986016"/>
                      <a:pt x="8532" y="6783470"/>
                    </a:cubicBezTo>
                    <a:cubicBezTo>
                      <a:pt x="8532" y="6783470"/>
                      <a:pt x="9630" y="6284928"/>
                      <a:pt x="4815" y="1666310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</p:sp>
        </p:grpSp>
      </p:grpSp>
      <p:sp>
        <p:nvSpPr>
          <p:cNvPr id="23" name="Rectangle 22"/>
          <p:cNvSpPr/>
          <p:nvPr/>
        </p:nvSpPr>
        <p:spPr>
          <a:xfrm>
            <a:off x="2111896" y="2167766"/>
            <a:ext cx="12117704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? Cho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Ở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kiện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tố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? Cho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2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743170" y="5067300"/>
            <a:ext cx="4792230" cy="51782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Picture 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752037" y="6835670"/>
            <a:ext cx="3057963" cy="3451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0323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344215" y="938122"/>
            <a:ext cx="12246769" cy="5806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Đơn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chất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là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tố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hoá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.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hydrogen, nitrogen, copper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tố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hoá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Ở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kiện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mercury ở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lỏng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rắn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6870" y="6086724"/>
            <a:ext cx="8648840" cy="37049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865452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25401" y="1758832"/>
            <a:ext cx="10129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trùng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tố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tố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1028700" lvl="1" indent="-5715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oxygen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ozone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tố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oxygen.</a:t>
            </a:r>
          </a:p>
          <a:p>
            <a:pPr marL="1028700" lvl="1" indent="-5715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Than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cương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tố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carbon.</a:t>
            </a:r>
          </a:p>
        </p:txBody>
      </p:sp>
      <p:pic>
        <p:nvPicPr>
          <p:cNvPr id="1026" name="Picture 2" descr="Than đá được hình thành như thế nào? - Giải Đáp Việt - Tri Thức Cho Người  Việ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680" y="876300"/>
            <a:ext cx="5891163" cy="3886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iệu kim cương có phải là thứ tồn tại mãi mãi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679" y="5456062"/>
            <a:ext cx="5891163" cy="3924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45752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1746" b="22063"/>
          <a:stretch>
            <a:fillRect/>
          </a:stretch>
        </p:blipFill>
        <p:spPr>
          <a:xfrm>
            <a:off x="9525" y="-23586"/>
            <a:ext cx="18288000" cy="10276114"/>
          </a:xfrm>
          <a:prstGeom prst="rect">
            <a:avLst/>
          </a:prstGeom>
        </p:spPr>
      </p:pic>
      <p:sp>
        <p:nvSpPr>
          <p:cNvPr id="8" name="Google Shape;5662;p44"/>
          <p:cNvSpPr/>
          <p:nvPr/>
        </p:nvSpPr>
        <p:spPr>
          <a:xfrm rot="5400000" flipH="1">
            <a:off x="4660824" y="-3232270"/>
            <a:ext cx="8985405" cy="16764000"/>
          </a:xfrm>
          <a:custGeom>
            <a:avLst/>
            <a:gdLst/>
            <a:ahLst/>
            <a:cxnLst/>
            <a:rect l="l" t="t" r="r" b="b"/>
            <a:pathLst>
              <a:path w="55507" h="56183" extrusionOk="0">
                <a:moveTo>
                  <a:pt x="54740" y="1009"/>
                </a:moveTo>
                <a:cubicBezTo>
                  <a:pt x="54733" y="1066"/>
                  <a:pt x="54731" y="1120"/>
                  <a:pt x="54734" y="1174"/>
                </a:cubicBezTo>
                <a:lnTo>
                  <a:pt x="54734" y="1174"/>
                </a:lnTo>
                <a:lnTo>
                  <a:pt x="54740" y="1009"/>
                </a:lnTo>
                <a:close/>
                <a:moveTo>
                  <a:pt x="1969" y="2210"/>
                </a:moveTo>
                <a:cubicBezTo>
                  <a:pt x="2002" y="2277"/>
                  <a:pt x="2035" y="2277"/>
                  <a:pt x="2102" y="2277"/>
                </a:cubicBezTo>
                <a:lnTo>
                  <a:pt x="1969" y="2277"/>
                </a:lnTo>
                <a:lnTo>
                  <a:pt x="1969" y="2210"/>
                </a:lnTo>
                <a:close/>
                <a:moveTo>
                  <a:pt x="5538" y="55348"/>
                </a:moveTo>
                <a:cubicBezTo>
                  <a:pt x="4904" y="55381"/>
                  <a:pt x="4337" y="55482"/>
                  <a:pt x="3736" y="55548"/>
                </a:cubicBezTo>
                <a:lnTo>
                  <a:pt x="3736" y="55448"/>
                </a:lnTo>
                <a:cubicBezTo>
                  <a:pt x="4337" y="55381"/>
                  <a:pt x="4904" y="55381"/>
                  <a:pt x="5538" y="55348"/>
                </a:cubicBezTo>
                <a:close/>
                <a:moveTo>
                  <a:pt x="7452" y="0"/>
                </a:moveTo>
                <a:cubicBezTo>
                  <a:pt x="5673" y="0"/>
                  <a:pt x="3900" y="40"/>
                  <a:pt x="2102" y="142"/>
                </a:cubicBezTo>
                <a:cubicBezTo>
                  <a:pt x="2202" y="142"/>
                  <a:pt x="2269" y="175"/>
                  <a:pt x="2369" y="175"/>
                </a:cubicBezTo>
                <a:lnTo>
                  <a:pt x="1969" y="175"/>
                </a:lnTo>
                <a:cubicBezTo>
                  <a:pt x="1735" y="175"/>
                  <a:pt x="1502" y="475"/>
                  <a:pt x="1301" y="475"/>
                </a:cubicBezTo>
                <a:cubicBezTo>
                  <a:pt x="1668" y="509"/>
                  <a:pt x="2035" y="509"/>
                  <a:pt x="2402" y="542"/>
                </a:cubicBezTo>
                <a:lnTo>
                  <a:pt x="1401" y="542"/>
                </a:lnTo>
                <a:cubicBezTo>
                  <a:pt x="1335" y="542"/>
                  <a:pt x="1201" y="809"/>
                  <a:pt x="1135" y="976"/>
                </a:cubicBezTo>
                <a:lnTo>
                  <a:pt x="868" y="976"/>
                </a:lnTo>
                <a:cubicBezTo>
                  <a:pt x="834" y="976"/>
                  <a:pt x="801" y="1676"/>
                  <a:pt x="801" y="1676"/>
                </a:cubicBezTo>
                <a:lnTo>
                  <a:pt x="868" y="1676"/>
                </a:lnTo>
                <a:cubicBezTo>
                  <a:pt x="901" y="1876"/>
                  <a:pt x="1001" y="2210"/>
                  <a:pt x="1035" y="2210"/>
                </a:cubicBezTo>
                <a:lnTo>
                  <a:pt x="1235" y="2210"/>
                </a:lnTo>
                <a:lnTo>
                  <a:pt x="1235" y="2310"/>
                </a:lnTo>
                <a:cubicBezTo>
                  <a:pt x="1135" y="2444"/>
                  <a:pt x="1001" y="2510"/>
                  <a:pt x="1001" y="2644"/>
                </a:cubicBezTo>
                <a:cubicBezTo>
                  <a:pt x="1001" y="2944"/>
                  <a:pt x="968" y="3177"/>
                  <a:pt x="968" y="3478"/>
                </a:cubicBezTo>
                <a:cubicBezTo>
                  <a:pt x="968" y="3444"/>
                  <a:pt x="901" y="3444"/>
                  <a:pt x="901" y="3378"/>
                </a:cubicBezTo>
                <a:cubicBezTo>
                  <a:pt x="901" y="3111"/>
                  <a:pt x="901" y="2810"/>
                  <a:pt x="868" y="2510"/>
                </a:cubicBezTo>
                <a:cubicBezTo>
                  <a:pt x="868" y="2710"/>
                  <a:pt x="801" y="2977"/>
                  <a:pt x="801" y="3177"/>
                </a:cubicBezTo>
                <a:cubicBezTo>
                  <a:pt x="634" y="4979"/>
                  <a:pt x="401" y="6713"/>
                  <a:pt x="234" y="8515"/>
                </a:cubicBezTo>
                <a:cubicBezTo>
                  <a:pt x="201" y="10449"/>
                  <a:pt x="134" y="12351"/>
                  <a:pt x="67" y="14285"/>
                </a:cubicBezTo>
                <a:cubicBezTo>
                  <a:pt x="0" y="19055"/>
                  <a:pt x="0" y="23859"/>
                  <a:pt x="67" y="28662"/>
                </a:cubicBezTo>
                <a:cubicBezTo>
                  <a:pt x="234" y="37168"/>
                  <a:pt x="734" y="45641"/>
                  <a:pt x="1401" y="54081"/>
                </a:cubicBezTo>
                <a:lnTo>
                  <a:pt x="1335" y="54081"/>
                </a:lnTo>
                <a:cubicBezTo>
                  <a:pt x="1301" y="54081"/>
                  <a:pt x="1301" y="54481"/>
                  <a:pt x="1235" y="54681"/>
                </a:cubicBezTo>
                <a:cubicBezTo>
                  <a:pt x="1235" y="54748"/>
                  <a:pt x="1235" y="54814"/>
                  <a:pt x="1201" y="54814"/>
                </a:cubicBezTo>
                <a:lnTo>
                  <a:pt x="1301" y="54814"/>
                </a:lnTo>
                <a:cubicBezTo>
                  <a:pt x="1333" y="55006"/>
                  <a:pt x="1396" y="55350"/>
                  <a:pt x="1460" y="55350"/>
                </a:cubicBezTo>
                <a:cubicBezTo>
                  <a:pt x="1462" y="55350"/>
                  <a:pt x="1465" y="55350"/>
                  <a:pt x="1468" y="55348"/>
                </a:cubicBezTo>
                <a:cubicBezTo>
                  <a:pt x="1735" y="55348"/>
                  <a:pt x="2002" y="55315"/>
                  <a:pt x="2302" y="55315"/>
                </a:cubicBezTo>
                <a:cubicBezTo>
                  <a:pt x="2302" y="55415"/>
                  <a:pt x="2335" y="55582"/>
                  <a:pt x="2335" y="55715"/>
                </a:cubicBezTo>
                <a:cubicBezTo>
                  <a:pt x="2169" y="55715"/>
                  <a:pt x="2035" y="55748"/>
                  <a:pt x="1868" y="55748"/>
                </a:cubicBezTo>
                <a:cubicBezTo>
                  <a:pt x="2035" y="55748"/>
                  <a:pt x="2169" y="55848"/>
                  <a:pt x="2335" y="55882"/>
                </a:cubicBezTo>
                <a:lnTo>
                  <a:pt x="2335" y="55982"/>
                </a:lnTo>
                <a:cubicBezTo>
                  <a:pt x="2352" y="56115"/>
                  <a:pt x="2527" y="56182"/>
                  <a:pt x="2698" y="56182"/>
                </a:cubicBezTo>
                <a:cubicBezTo>
                  <a:pt x="2869" y="56182"/>
                  <a:pt x="3036" y="56115"/>
                  <a:pt x="3036" y="55982"/>
                </a:cubicBezTo>
                <a:lnTo>
                  <a:pt x="3169" y="55982"/>
                </a:lnTo>
                <a:cubicBezTo>
                  <a:pt x="3236" y="56015"/>
                  <a:pt x="3311" y="56032"/>
                  <a:pt x="3382" y="56032"/>
                </a:cubicBezTo>
                <a:cubicBezTo>
                  <a:pt x="3453" y="56032"/>
                  <a:pt x="3520" y="56015"/>
                  <a:pt x="3570" y="55982"/>
                </a:cubicBezTo>
                <a:cubicBezTo>
                  <a:pt x="5838" y="55982"/>
                  <a:pt x="8140" y="55915"/>
                  <a:pt x="10375" y="55815"/>
                </a:cubicBezTo>
                <a:lnTo>
                  <a:pt x="18647" y="55448"/>
                </a:lnTo>
                <a:cubicBezTo>
                  <a:pt x="24184" y="55215"/>
                  <a:pt x="29722" y="55115"/>
                  <a:pt x="35226" y="55015"/>
                </a:cubicBezTo>
                <a:cubicBezTo>
                  <a:pt x="38081" y="54992"/>
                  <a:pt x="40966" y="54923"/>
                  <a:pt x="43841" y="54923"/>
                </a:cubicBezTo>
                <a:cubicBezTo>
                  <a:pt x="45199" y="54923"/>
                  <a:pt x="46553" y="54938"/>
                  <a:pt x="47901" y="54981"/>
                </a:cubicBezTo>
                <a:cubicBezTo>
                  <a:pt x="48435" y="55015"/>
                  <a:pt x="48935" y="55015"/>
                  <a:pt x="49502" y="55048"/>
                </a:cubicBezTo>
                <a:cubicBezTo>
                  <a:pt x="50537" y="55148"/>
                  <a:pt x="51604" y="55315"/>
                  <a:pt x="52605" y="55615"/>
                </a:cubicBezTo>
                <a:cubicBezTo>
                  <a:pt x="52619" y="55618"/>
                  <a:pt x="52633" y="55620"/>
                  <a:pt x="52646" y="55620"/>
                </a:cubicBezTo>
                <a:cubicBezTo>
                  <a:pt x="52759" y="55620"/>
                  <a:pt x="52842" y="55501"/>
                  <a:pt x="52872" y="55381"/>
                </a:cubicBezTo>
                <a:cubicBezTo>
                  <a:pt x="52938" y="55381"/>
                  <a:pt x="53005" y="55448"/>
                  <a:pt x="53072" y="55448"/>
                </a:cubicBezTo>
                <a:cubicBezTo>
                  <a:pt x="53134" y="55458"/>
                  <a:pt x="53189" y="55466"/>
                  <a:pt x="53239" y="55466"/>
                </a:cubicBezTo>
                <a:cubicBezTo>
                  <a:pt x="53351" y="55466"/>
                  <a:pt x="53436" y="55430"/>
                  <a:pt x="53505" y="55315"/>
                </a:cubicBezTo>
                <a:lnTo>
                  <a:pt x="53505" y="55615"/>
                </a:lnTo>
                <a:cubicBezTo>
                  <a:pt x="53505" y="55715"/>
                  <a:pt x="53680" y="55765"/>
                  <a:pt x="53856" y="55765"/>
                </a:cubicBezTo>
                <a:cubicBezTo>
                  <a:pt x="54031" y="55765"/>
                  <a:pt x="54206" y="55715"/>
                  <a:pt x="54206" y="55615"/>
                </a:cubicBezTo>
                <a:lnTo>
                  <a:pt x="54206" y="55448"/>
                </a:lnTo>
                <a:cubicBezTo>
                  <a:pt x="54221" y="55553"/>
                  <a:pt x="54364" y="55604"/>
                  <a:pt x="54518" y="55604"/>
                </a:cubicBezTo>
                <a:cubicBezTo>
                  <a:pt x="54705" y="55604"/>
                  <a:pt x="54906" y="55528"/>
                  <a:pt x="54906" y="55381"/>
                </a:cubicBezTo>
                <a:lnTo>
                  <a:pt x="54906" y="54981"/>
                </a:lnTo>
                <a:cubicBezTo>
                  <a:pt x="55106" y="54981"/>
                  <a:pt x="55373" y="54914"/>
                  <a:pt x="55373" y="54781"/>
                </a:cubicBezTo>
                <a:lnTo>
                  <a:pt x="55373" y="54281"/>
                </a:lnTo>
                <a:cubicBezTo>
                  <a:pt x="55440" y="54214"/>
                  <a:pt x="55507" y="54181"/>
                  <a:pt x="55507" y="54114"/>
                </a:cubicBezTo>
                <a:cubicBezTo>
                  <a:pt x="55407" y="45207"/>
                  <a:pt x="55373" y="36368"/>
                  <a:pt x="55340" y="27495"/>
                </a:cubicBezTo>
                <a:cubicBezTo>
                  <a:pt x="55273" y="23625"/>
                  <a:pt x="55273" y="19789"/>
                  <a:pt x="55240" y="15920"/>
                </a:cubicBezTo>
                <a:cubicBezTo>
                  <a:pt x="55240" y="13985"/>
                  <a:pt x="55207" y="12017"/>
                  <a:pt x="55207" y="10116"/>
                </a:cubicBezTo>
                <a:cubicBezTo>
                  <a:pt x="55240" y="7547"/>
                  <a:pt x="55106" y="5045"/>
                  <a:pt x="54906" y="2510"/>
                </a:cubicBezTo>
                <a:cubicBezTo>
                  <a:pt x="54906" y="2277"/>
                  <a:pt x="54906" y="2010"/>
                  <a:pt x="54873" y="1776"/>
                </a:cubicBezTo>
                <a:cubicBezTo>
                  <a:pt x="54873" y="1810"/>
                  <a:pt x="54873" y="1810"/>
                  <a:pt x="54806" y="1843"/>
                </a:cubicBezTo>
                <a:lnTo>
                  <a:pt x="54806" y="1710"/>
                </a:lnTo>
                <a:cubicBezTo>
                  <a:pt x="54806" y="1552"/>
                  <a:pt x="54744" y="1373"/>
                  <a:pt x="54734" y="1174"/>
                </a:cubicBezTo>
                <a:lnTo>
                  <a:pt x="54734" y="1174"/>
                </a:lnTo>
                <a:lnTo>
                  <a:pt x="54706" y="2010"/>
                </a:lnTo>
                <a:lnTo>
                  <a:pt x="54539" y="2177"/>
                </a:lnTo>
                <a:lnTo>
                  <a:pt x="54539" y="1676"/>
                </a:lnTo>
                <a:cubicBezTo>
                  <a:pt x="54573" y="1543"/>
                  <a:pt x="54573" y="1443"/>
                  <a:pt x="54539" y="1343"/>
                </a:cubicBezTo>
                <a:lnTo>
                  <a:pt x="54539" y="375"/>
                </a:lnTo>
                <a:cubicBezTo>
                  <a:pt x="54539" y="342"/>
                  <a:pt x="54206" y="309"/>
                  <a:pt x="53972" y="275"/>
                </a:cubicBezTo>
                <a:cubicBezTo>
                  <a:pt x="53939" y="175"/>
                  <a:pt x="53872" y="109"/>
                  <a:pt x="53772" y="109"/>
                </a:cubicBezTo>
                <a:cubicBezTo>
                  <a:pt x="46204" y="195"/>
                  <a:pt x="38660" y="282"/>
                  <a:pt x="31076" y="282"/>
                </a:cubicBezTo>
                <a:cubicBezTo>
                  <a:pt x="29903" y="282"/>
                  <a:pt x="28729" y="280"/>
                  <a:pt x="27553" y="275"/>
                </a:cubicBezTo>
                <a:cubicBezTo>
                  <a:pt x="23851" y="275"/>
                  <a:pt x="20081" y="209"/>
                  <a:pt x="16379" y="142"/>
                </a:cubicBezTo>
                <a:cubicBezTo>
                  <a:pt x="14544" y="109"/>
                  <a:pt x="12676" y="109"/>
                  <a:pt x="10842" y="42"/>
                </a:cubicBezTo>
                <a:cubicBezTo>
                  <a:pt x="9704" y="16"/>
                  <a:pt x="8577" y="0"/>
                  <a:pt x="745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1883025" y="1714500"/>
            <a:ext cx="15194335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9017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8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Luyện</a:t>
            </a:r>
            <a:r>
              <a:rPr lang="en-US" sz="3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tập</a:t>
            </a:r>
            <a:r>
              <a:rPr lang="en-US" sz="3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3:</a:t>
            </a:r>
            <a:endParaRPr lang="en-US" sz="3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9017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Hãy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biết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những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chất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nào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đơn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chất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chất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sau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R="9017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Kim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loại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natri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tạo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thành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từ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nguyên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tố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Na.</a:t>
            </a:r>
          </a:p>
          <a:p>
            <a:pPr marR="9017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Lactic acid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sữa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chua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tạo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thành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từ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nguyên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tố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C, H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O.</a:t>
            </a:r>
          </a:p>
          <a:p>
            <a:pPr marR="9017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Kim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cương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tạo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thành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từ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nguyên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tố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C.</a:t>
            </a:r>
          </a:p>
          <a:p>
            <a:pPr marR="9017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Muối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ăn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tạo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thành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từ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nguyên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tố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Na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Cl. </a:t>
            </a:r>
            <a:endParaRPr lang="en-US" sz="3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34" name="Google Shape;9378;p56"/>
          <p:cNvGrpSpPr/>
          <p:nvPr/>
        </p:nvGrpSpPr>
        <p:grpSpPr>
          <a:xfrm rot="549252">
            <a:off x="15418723" y="272736"/>
            <a:ext cx="2928679" cy="1523298"/>
            <a:chOff x="6743511" y="1631082"/>
            <a:chExt cx="647211" cy="718940"/>
          </a:xfrm>
        </p:grpSpPr>
        <p:sp>
          <p:nvSpPr>
            <p:cNvPr id="35" name="Google Shape;9379;p56"/>
            <p:cNvSpPr/>
            <p:nvPr/>
          </p:nvSpPr>
          <p:spPr>
            <a:xfrm rot="10228520" flipH="1">
              <a:off x="6809076" y="1739909"/>
              <a:ext cx="490307" cy="575091"/>
            </a:xfrm>
            <a:custGeom>
              <a:avLst/>
              <a:gdLst/>
              <a:ahLst/>
              <a:cxnLst/>
              <a:rect l="l" t="t" r="r" b="b"/>
              <a:pathLst>
                <a:path w="28847" h="19580" extrusionOk="0">
                  <a:moveTo>
                    <a:pt x="517" y="0"/>
                  </a:moveTo>
                  <a:lnTo>
                    <a:pt x="0" y="18804"/>
                  </a:lnTo>
                  <a:lnTo>
                    <a:pt x="28330" y="19580"/>
                  </a:lnTo>
                  <a:lnTo>
                    <a:pt x="24117" y="10055"/>
                  </a:lnTo>
                  <a:lnTo>
                    <a:pt x="28847" y="763"/>
                  </a:lnTo>
                  <a:lnTo>
                    <a:pt x="517" y="0"/>
                  </a:lnTo>
                  <a:close/>
                </a:path>
              </a:pathLst>
            </a:custGeom>
            <a:solidFill>
              <a:schemeClr val="dk1">
                <a:alpha val="236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6" name="Google Shape;9380;p56"/>
            <p:cNvGrpSpPr/>
            <p:nvPr/>
          </p:nvGrpSpPr>
          <p:grpSpPr>
            <a:xfrm rot="10164887" flipH="1">
              <a:off x="6792579" y="1676536"/>
              <a:ext cx="549077" cy="585081"/>
              <a:chOff x="6732470" y="2830081"/>
              <a:chExt cx="467180" cy="497814"/>
            </a:xfrm>
          </p:grpSpPr>
          <p:sp>
            <p:nvSpPr>
              <p:cNvPr id="37" name="Google Shape;9381;p56"/>
              <p:cNvSpPr/>
              <p:nvPr/>
            </p:nvSpPr>
            <p:spPr>
              <a:xfrm rot="-64006">
                <a:off x="6735392" y="2834318"/>
                <a:ext cx="457088" cy="489340"/>
              </a:xfrm>
              <a:custGeom>
                <a:avLst/>
                <a:gdLst/>
                <a:ahLst/>
                <a:cxnLst/>
                <a:rect l="l" t="t" r="r" b="b"/>
                <a:pathLst>
                  <a:path w="28847" h="19580" extrusionOk="0">
                    <a:moveTo>
                      <a:pt x="517" y="0"/>
                    </a:moveTo>
                    <a:lnTo>
                      <a:pt x="0" y="18804"/>
                    </a:lnTo>
                    <a:lnTo>
                      <a:pt x="28330" y="19580"/>
                    </a:lnTo>
                    <a:lnTo>
                      <a:pt x="24117" y="10055"/>
                    </a:lnTo>
                    <a:lnTo>
                      <a:pt x="28847" y="763"/>
                    </a:lnTo>
                    <a:lnTo>
                      <a:pt x="517" y="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9382;p56"/>
              <p:cNvSpPr/>
              <p:nvPr/>
            </p:nvSpPr>
            <p:spPr>
              <a:xfrm>
                <a:off x="6851325" y="2839375"/>
                <a:ext cx="64650" cy="23625"/>
              </a:xfrm>
              <a:custGeom>
                <a:avLst/>
                <a:gdLst/>
                <a:ahLst/>
                <a:cxnLst/>
                <a:rect l="l" t="t" r="r" b="b"/>
                <a:pathLst>
                  <a:path w="2586" h="94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82" y="544"/>
                      <a:pt x="686" y="918"/>
                      <a:pt x="1267" y="944"/>
                    </a:cubicBezTo>
                    <a:cubicBezTo>
                      <a:pt x="1278" y="944"/>
                      <a:pt x="1288" y="945"/>
                      <a:pt x="1299" y="945"/>
                    </a:cubicBezTo>
                    <a:cubicBezTo>
                      <a:pt x="1867" y="945"/>
                      <a:pt x="2370" y="599"/>
                      <a:pt x="2586" y="78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9383;p56"/>
              <p:cNvSpPr/>
              <p:nvPr/>
            </p:nvSpPr>
            <p:spPr>
              <a:xfrm>
                <a:off x="7005450" y="2843575"/>
                <a:ext cx="64650" cy="23300"/>
              </a:xfrm>
              <a:custGeom>
                <a:avLst/>
                <a:gdLst/>
                <a:ahLst/>
                <a:cxnLst/>
                <a:rect l="l" t="t" r="r" b="b"/>
                <a:pathLst>
                  <a:path w="2586" h="93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81" y="544"/>
                      <a:pt x="686" y="905"/>
                      <a:pt x="1267" y="931"/>
                    </a:cubicBezTo>
                    <a:cubicBezTo>
                      <a:pt x="1278" y="932"/>
                      <a:pt x="1288" y="932"/>
                      <a:pt x="1299" y="932"/>
                    </a:cubicBezTo>
                    <a:cubicBezTo>
                      <a:pt x="1855" y="932"/>
                      <a:pt x="2370" y="598"/>
                      <a:pt x="2585" y="65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9384;p56"/>
              <p:cNvSpPr/>
              <p:nvPr/>
            </p:nvSpPr>
            <p:spPr>
              <a:xfrm>
                <a:off x="7159250" y="2847775"/>
                <a:ext cx="40400" cy="23300"/>
              </a:xfrm>
              <a:custGeom>
                <a:avLst/>
                <a:gdLst/>
                <a:ahLst/>
                <a:cxnLst/>
                <a:rect l="l" t="t" r="r" b="b"/>
                <a:pathLst>
                  <a:path w="1616" h="93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68" y="505"/>
                      <a:pt x="621" y="867"/>
                      <a:pt x="1164" y="931"/>
                    </a:cubicBezTo>
                    <a:lnTo>
                      <a:pt x="1616" y="4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9385;p56"/>
              <p:cNvSpPr/>
              <p:nvPr/>
            </p:nvSpPr>
            <p:spPr>
              <a:xfrm>
                <a:off x="6758150" y="2883650"/>
                <a:ext cx="81575" cy="69500"/>
              </a:xfrm>
              <a:custGeom>
                <a:avLst/>
                <a:gdLst/>
                <a:ahLst/>
                <a:cxnLst/>
                <a:rect l="l" t="t" r="r" b="b"/>
                <a:pathLst>
                  <a:path w="3263" h="2780" extrusionOk="0">
                    <a:moveTo>
                      <a:pt x="1860" y="0"/>
                    </a:moveTo>
                    <a:cubicBezTo>
                      <a:pt x="641" y="0"/>
                      <a:pt x="0" y="1456"/>
                      <a:pt x="846" y="2340"/>
                    </a:cubicBezTo>
                    <a:cubicBezTo>
                      <a:pt x="1133" y="2644"/>
                      <a:pt x="1494" y="2780"/>
                      <a:pt x="1848" y="2780"/>
                    </a:cubicBezTo>
                    <a:cubicBezTo>
                      <a:pt x="2548" y="2780"/>
                      <a:pt x="3220" y="2250"/>
                      <a:pt x="3237" y="1435"/>
                    </a:cubicBezTo>
                    <a:cubicBezTo>
                      <a:pt x="3263" y="659"/>
                      <a:pt x="2655" y="26"/>
                      <a:pt x="1893" y="0"/>
                    </a:cubicBezTo>
                    <a:cubicBezTo>
                      <a:pt x="1882" y="0"/>
                      <a:pt x="1871" y="0"/>
                      <a:pt x="1860" y="0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9386;p56"/>
              <p:cNvSpPr/>
              <p:nvPr/>
            </p:nvSpPr>
            <p:spPr>
              <a:xfrm>
                <a:off x="6912250" y="2887850"/>
                <a:ext cx="81275" cy="69525"/>
              </a:xfrm>
              <a:custGeom>
                <a:avLst/>
                <a:gdLst/>
                <a:ahLst/>
                <a:cxnLst/>
                <a:rect l="l" t="t" r="r" b="b"/>
                <a:pathLst>
                  <a:path w="3251" h="2781" extrusionOk="0">
                    <a:moveTo>
                      <a:pt x="1849" y="0"/>
                    </a:moveTo>
                    <a:cubicBezTo>
                      <a:pt x="641" y="0"/>
                      <a:pt x="1" y="1456"/>
                      <a:pt x="834" y="2340"/>
                    </a:cubicBezTo>
                    <a:cubicBezTo>
                      <a:pt x="1120" y="2644"/>
                      <a:pt x="1482" y="2780"/>
                      <a:pt x="1837" y="2780"/>
                    </a:cubicBezTo>
                    <a:cubicBezTo>
                      <a:pt x="2537" y="2780"/>
                      <a:pt x="3212" y="2250"/>
                      <a:pt x="3237" y="1435"/>
                    </a:cubicBezTo>
                    <a:cubicBezTo>
                      <a:pt x="3250" y="659"/>
                      <a:pt x="2643" y="26"/>
                      <a:pt x="1880" y="0"/>
                    </a:cubicBezTo>
                    <a:cubicBezTo>
                      <a:pt x="1870" y="0"/>
                      <a:pt x="1859" y="0"/>
                      <a:pt x="1849" y="0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9387;p56"/>
              <p:cNvSpPr/>
              <p:nvPr/>
            </p:nvSpPr>
            <p:spPr>
              <a:xfrm>
                <a:off x="7077175" y="2892175"/>
                <a:ext cx="81175" cy="69375"/>
              </a:xfrm>
              <a:custGeom>
                <a:avLst/>
                <a:gdLst/>
                <a:ahLst/>
                <a:cxnLst/>
                <a:rect l="l" t="t" r="r" b="b"/>
                <a:pathLst>
                  <a:path w="3247" h="2775" extrusionOk="0">
                    <a:moveTo>
                      <a:pt x="1417" y="1"/>
                    </a:moveTo>
                    <a:cubicBezTo>
                      <a:pt x="717" y="1"/>
                      <a:pt x="44" y="528"/>
                      <a:pt x="27" y="1352"/>
                    </a:cubicBezTo>
                    <a:cubicBezTo>
                      <a:pt x="1" y="2115"/>
                      <a:pt x="608" y="2748"/>
                      <a:pt x="1371" y="2774"/>
                    </a:cubicBezTo>
                    <a:cubicBezTo>
                      <a:pt x="1386" y="2775"/>
                      <a:pt x="1402" y="2775"/>
                      <a:pt x="1418" y="2775"/>
                    </a:cubicBezTo>
                    <a:cubicBezTo>
                      <a:pt x="2615" y="2775"/>
                      <a:pt x="3247" y="1315"/>
                      <a:pt x="2417" y="435"/>
                    </a:cubicBezTo>
                    <a:cubicBezTo>
                      <a:pt x="2131" y="135"/>
                      <a:pt x="1770" y="1"/>
                      <a:pt x="1417" y="1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9388;p56"/>
              <p:cNvSpPr/>
              <p:nvPr/>
            </p:nvSpPr>
            <p:spPr>
              <a:xfrm>
                <a:off x="6832875" y="2978300"/>
                <a:ext cx="81175" cy="69200"/>
              </a:xfrm>
              <a:custGeom>
                <a:avLst/>
                <a:gdLst/>
                <a:ahLst/>
                <a:cxnLst/>
                <a:rect l="l" t="t" r="r" b="b"/>
                <a:pathLst>
                  <a:path w="3247" h="2768" extrusionOk="0">
                    <a:moveTo>
                      <a:pt x="1829" y="0"/>
                    </a:moveTo>
                    <a:cubicBezTo>
                      <a:pt x="632" y="0"/>
                      <a:pt x="0" y="1447"/>
                      <a:pt x="842" y="2327"/>
                    </a:cubicBezTo>
                    <a:cubicBezTo>
                      <a:pt x="1125" y="2632"/>
                      <a:pt x="1483" y="2768"/>
                      <a:pt x="1836" y="2768"/>
                    </a:cubicBezTo>
                    <a:cubicBezTo>
                      <a:pt x="2533" y="2768"/>
                      <a:pt x="3207" y="2238"/>
                      <a:pt x="3233" y="1423"/>
                    </a:cubicBezTo>
                    <a:cubicBezTo>
                      <a:pt x="3246" y="660"/>
                      <a:pt x="2652" y="14"/>
                      <a:pt x="1876" y="1"/>
                    </a:cubicBezTo>
                    <a:cubicBezTo>
                      <a:pt x="1860" y="1"/>
                      <a:pt x="1844" y="0"/>
                      <a:pt x="1829" y="0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9389;p56"/>
              <p:cNvSpPr/>
              <p:nvPr/>
            </p:nvSpPr>
            <p:spPr>
              <a:xfrm>
                <a:off x="6986675" y="2982500"/>
                <a:ext cx="81475" cy="69375"/>
              </a:xfrm>
              <a:custGeom>
                <a:avLst/>
                <a:gdLst/>
                <a:ahLst/>
                <a:cxnLst/>
                <a:rect l="l" t="t" r="r" b="b"/>
                <a:pathLst>
                  <a:path w="3259" h="2775" extrusionOk="0">
                    <a:moveTo>
                      <a:pt x="1841" y="0"/>
                    </a:moveTo>
                    <a:cubicBezTo>
                      <a:pt x="631" y="0"/>
                      <a:pt x="0" y="1447"/>
                      <a:pt x="842" y="2340"/>
                    </a:cubicBezTo>
                    <a:cubicBezTo>
                      <a:pt x="1124" y="2640"/>
                      <a:pt x="1482" y="2775"/>
                      <a:pt x="1834" y="2775"/>
                    </a:cubicBezTo>
                    <a:cubicBezTo>
                      <a:pt x="2531" y="2775"/>
                      <a:pt x="3207" y="2247"/>
                      <a:pt x="3233" y="1423"/>
                    </a:cubicBezTo>
                    <a:cubicBezTo>
                      <a:pt x="3259" y="660"/>
                      <a:pt x="2651" y="14"/>
                      <a:pt x="1889" y="1"/>
                    </a:cubicBezTo>
                    <a:cubicBezTo>
                      <a:pt x="1873" y="1"/>
                      <a:pt x="1857" y="0"/>
                      <a:pt x="1841" y="0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9390;p56"/>
              <p:cNvSpPr/>
              <p:nvPr/>
            </p:nvSpPr>
            <p:spPr>
              <a:xfrm>
                <a:off x="6753375" y="3068450"/>
                <a:ext cx="81175" cy="69375"/>
              </a:xfrm>
              <a:custGeom>
                <a:avLst/>
                <a:gdLst/>
                <a:ahLst/>
                <a:cxnLst/>
                <a:rect l="l" t="t" r="r" b="b"/>
                <a:pathLst>
                  <a:path w="3247" h="2775" extrusionOk="0">
                    <a:moveTo>
                      <a:pt x="1829" y="0"/>
                    </a:moveTo>
                    <a:cubicBezTo>
                      <a:pt x="632" y="0"/>
                      <a:pt x="1" y="1447"/>
                      <a:pt x="830" y="2340"/>
                    </a:cubicBezTo>
                    <a:cubicBezTo>
                      <a:pt x="1116" y="2640"/>
                      <a:pt x="1477" y="2774"/>
                      <a:pt x="1831" y="2774"/>
                    </a:cubicBezTo>
                    <a:cubicBezTo>
                      <a:pt x="2531" y="2774"/>
                      <a:pt x="3204" y="2247"/>
                      <a:pt x="3221" y="1423"/>
                    </a:cubicBezTo>
                    <a:cubicBezTo>
                      <a:pt x="3247" y="660"/>
                      <a:pt x="2639" y="27"/>
                      <a:pt x="1877" y="1"/>
                    </a:cubicBezTo>
                    <a:cubicBezTo>
                      <a:pt x="1861" y="0"/>
                      <a:pt x="1845" y="0"/>
                      <a:pt x="1829" y="0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9391;p56"/>
              <p:cNvSpPr/>
              <p:nvPr/>
            </p:nvSpPr>
            <p:spPr>
              <a:xfrm>
                <a:off x="6907175" y="3072975"/>
                <a:ext cx="81175" cy="69200"/>
              </a:xfrm>
              <a:custGeom>
                <a:avLst/>
                <a:gdLst/>
                <a:ahLst/>
                <a:cxnLst/>
                <a:rect l="l" t="t" r="r" b="b"/>
                <a:pathLst>
                  <a:path w="3247" h="2768" extrusionOk="0">
                    <a:moveTo>
                      <a:pt x="1842" y="0"/>
                    </a:moveTo>
                    <a:cubicBezTo>
                      <a:pt x="632" y="0"/>
                      <a:pt x="1" y="1447"/>
                      <a:pt x="843" y="2327"/>
                    </a:cubicBezTo>
                    <a:cubicBezTo>
                      <a:pt x="1125" y="2631"/>
                      <a:pt x="1484" y="2768"/>
                      <a:pt x="1837" y="2768"/>
                    </a:cubicBezTo>
                    <a:cubicBezTo>
                      <a:pt x="2533" y="2768"/>
                      <a:pt x="3208" y="2237"/>
                      <a:pt x="3234" y="1422"/>
                    </a:cubicBezTo>
                    <a:cubicBezTo>
                      <a:pt x="3247" y="647"/>
                      <a:pt x="2652" y="14"/>
                      <a:pt x="1890" y="1"/>
                    </a:cubicBezTo>
                    <a:cubicBezTo>
                      <a:pt x="1873" y="0"/>
                      <a:pt x="1858" y="0"/>
                      <a:pt x="1842" y="0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9392;p56"/>
              <p:cNvSpPr/>
              <p:nvPr/>
            </p:nvSpPr>
            <p:spPr>
              <a:xfrm rot="518288">
                <a:off x="7101683" y="3086752"/>
                <a:ext cx="38477" cy="60128"/>
              </a:xfrm>
              <a:custGeom>
                <a:avLst/>
                <a:gdLst/>
                <a:ahLst/>
                <a:cxnLst/>
                <a:rect l="l" t="t" r="r" b="b"/>
                <a:pathLst>
                  <a:path w="1539" h="2405" extrusionOk="0">
                    <a:moveTo>
                      <a:pt x="479" y="1"/>
                    </a:moveTo>
                    <a:cubicBezTo>
                      <a:pt x="195" y="246"/>
                      <a:pt x="40" y="595"/>
                      <a:pt x="27" y="970"/>
                    </a:cubicBezTo>
                    <a:cubicBezTo>
                      <a:pt x="1" y="1745"/>
                      <a:pt x="608" y="2379"/>
                      <a:pt x="1371" y="2405"/>
                    </a:cubicBezTo>
                    <a:lnTo>
                      <a:pt x="1539" y="2405"/>
                    </a:lnTo>
                    <a:lnTo>
                      <a:pt x="479" y="1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9393;p56"/>
              <p:cNvSpPr/>
              <p:nvPr/>
            </p:nvSpPr>
            <p:spPr>
              <a:xfrm>
                <a:off x="6827600" y="3162800"/>
                <a:ext cx="81275" cy="69525"/>
              </a:xfrm>
              <a:custGeom>
                <a:avLst/>
                <a:gdLst/>
                <a:ahLst/>
                <a:cxnLst/>
                <a:rect l="l" t="t" r="r" b="b"/>
                <a:pathLst>
                  <a:path w="3251" h="2781" extrusionOk="0">
                    <a:moveTo>
                      <a:pt x="1861" y="0"/>
                    </a:moveTo>
                    <a:cubicBezTo>
                      <a:pt x="641" y="0"/>
                      <a:pt x="1" y="1456"/>
                      <a:pt x="846" y="2340"/>
                    </a:cubicBezTo>
                    <a:cubicBezTo>
                      <a:pt x="1129" y="2644"/>
                      <a:pt x="1487" y="2780"/>
                      <a:pt x="1840" y="2780"/>
                    </a:cubicBezTo>
                    <a:cubicBezTo>
                      <a:pt x="2537" y="2780"/>
                      <a:pt x="3212" y="2250"/>
                      <a:pt x="3237" y="1435"/>
                    </a:cubicBezTo>
                    <a:cubicBezTo>
                      <a:pt x="3250" y="660"/>
                      <a:pt x="2656" y="27"/>
                      <a:pt x="1893" y="1"/>
                    </a:cubicBezTo>
                    <a:cubicBezTo>
                      <a:pt x="1882" y="0"/>
                      <a:pt x="1872" y="0"/>
                      <a:pt x="1861" y="0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9394;p56"/>
              <p:cNvSpPr/>
              <p:nvPr/>
            </p:nvSpPr>
            <p:spPr>
              <a:xfrm>
                <a:off x="6981400" y="3167000"/>
                <a:ext cx="81575" cy="69525"/>
              </a:xfrm>
              <a:custGeom>
                <a:avLst/>
                <a:gdLst/>
                <a:ahLst/>
                <a:cxnLst/>
                <a:rect l="l" t="t" r="r" b="b"/>
                <a:pathLst>
                  <a:path w="3263" h="2781" extrusionOk="0">
                    <a:moveTo>
                      <a:pt x="1861" y="0"/>
                    </a:moveTo>
                    <a:cubicBezTo>
                      <a:pt x="654" y="0"/>
                      <a:pt x="1" y="1456"/>
                      <a:pt x="846" y="2340"/>
                    </a:cubicBezTo>
                    <a:cubicBezTo>
                      <a:pt x="1133" y="2644"/>
                      <a:pt x="1495" y="2780"/>
                      <a:pt x="1849" y="2780"/>
                    </a:cubicBezTo>
                    <a:cubicBezTo>
                      <a:pt x="2548" y="2780"/>
                      <a:pt x="3220" y="2250"/>
                      <a:pt x="3237" y="1435"/>
                    </a:cubicBezTo>
                    <a:cubicBezTo>
                      <a:pt x="3263" y="660"/>
                      <a:pt x="2656" y="27"/>
                      <a:pt x="1893" y="1"/>
                    </a:cubicBezTo>
                    <a:cubicBezTo>
                      <a:pt x="1882" y="0"/>
                      <a:pt x="1872" y="0"/>
                      <a:pt x="1861" y="0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9395;p56"/>
              <p:cNvSpPr/>
              <p:nvPr/>
            </p:nvSpPr>
            <p:spPr>
              <a:xfrm>
                <a:off x="6759575" y="3253250"/>
                <a:ext cx="79500" cy="55950"/>
              </a:xfrm>
              <a:custGeom>
                <a:avLst/>
                <a:gdLst/>
                <a:ahLst/>
                <a:cxnLst/>
                <a:rect l="l" t="t" r="r" b="b"/>
                <a:pathLst>
                  <a:path w="3180" h="2238" extrusionOk="0">
                    <a:moveTo>
                      <a:pt x="1387" y="1"/>
                    </a:moveTo>
                    <a:cubicBezTo>
                      <a:pt x="634" y="1"/>
                      <a:pt x="26" y="599"/>
                      <a:pt x="0" y="1346"/>
                    </a:cubicBezTo>
                    <a:cubicBezTo>
                      <a:pt x="0" y="1643"/>
                      <a:pt x="78" y="1927"/>
                      <a:pt x="259" y="2173"/>
                    </a:cubicBezTo>
                    <a:lnTo>
                      <a:pt x="2482" y="2237"/>
                    </a:lnTo>
                    <a:cubicBezTo>
                      <a:pt x="3180" y="1333"/>
                      <a:pt x="2572" y="27"/>
                      <a:pt x="1435" y="1"/>
                    </a:cubicBezTo>
                    <a:cubicBezTo>
                      <a:pt x="1419" y="1"/>
                      <a:pt x="1403" y="1"/>
                      <a:pt x="1387" y="1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9396;p56"/>
              <p:cNvSpPr/>
              <p:nvPr/>
            </p:nvSpPr>
            <p:spPr>
              <a:xfrm>
                <a:off x="6903925" y="3257450"/>
                <a:ext cx="89275" cy="55950"/>
              </a:xfrm>
              <a:custGeom>
                <a:avLst/>
                <a:gdLst/>
                <a:ahLst/>
                <a:cxnLst/>
                <a:rect l="l" t="t" r="r" b="b"/>
                <a:pathLst>
                  <a:path w="3571" h="2238" extrusionOk="0">
                    <a:moveTo>
                      <a:pt x="1762" y="1"/>
                    </a:moveTo>
                    <a:cubicBezTo>
                      <a:pt x="655" y="1"/>
                      <a:pt x="0" y="1256"/>
                      <a:pt x="637" y="2173"/>
                    </a:cubicBezTo>
                    <a:lnTo>
                      <a:pt x="2873" y="2237"/>
                    </a:lnTo>
                    <a:cubicBezTo>
                      <a:pt x="3570" y="1333"/>
                      <a:pt x="2950" y="27"/>
                      <a:pt x="1813" y="1"/>
                    </a:cubicBezTo>
                    <a:cubicBezTo>
                      <a:pt x="1796" y="1"/>
                      <a:pt x="1779" y="1"/>
                      <a:pt x="1762" y="1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9397;p56"/>
              <p:cNvSpPr/>
              <p:nvPr/>
            </p:nvSpPr>
            <p:spPr>
              <a:xfrm>
                <a:off x="7057700" y="3261650"/>
                <a:ext cx="89300" cy="55950"/>
              </a:xfrm>
              <a:custGeom>
                <a:avLst/>
                <a:gdLst/>
                <a:ahLst/>
                <a:cxnLst/>
                <a:rect l="l" t="t" r="r" b="b"/>
                <a:pathLst>
                  <a:path w="3572" h="2238" extrusionOk="0">
                    <a:moveTo>
                      <a:pt x="1763" y="1"/>
                    </a:moveTo>
                    <a:cubicBezTo>
                      <a:pt x="656" y="1"/>
                      <a:pt x="1" y="1256"/>
                      <a:pt x="638" y="2173"/>
                    </a:cubicBezTo>
                    <a:lnTo>
                      <a:pt x="2873" y="2237"/>
                    </a:lnTo>
                    <a:cubicBezTo>
                      <a:pt x="3571" y="1333"/>
                      <a:pt x="2951" y="27"/>
                      <a:pt x="1814" y="1"/>
                    </a:cubicBezTo>
                    <a:cubicBezTo>
                      <a:pt x="1797" y="1"/>
                      <a:pt x="1780" y="1"/>
                      <a:pt x="1763" y="1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" name="Rectangle 4"/>
          <p:cNvSpPr/>
          <p:nvPr/>
        </p:nvSpPr>
        <p:spPr>
          <a:xfrm>
            <a:off x="12496800" y="3716320"/>
            <a:ext cx="2803973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800" dirty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→ </a:t>
            </a:r>
            <a:r>
              <a:rPr lang="en-US" sz="3800" dirty="0" err="1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Đơn</a:t>
            </a:r>
            <a:r>
              <a:rPr lang="en-US" sz="3800" dirty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chất</a:t>
            </a:r>
            <a:endParaRPr lang="en-US" sz="3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11811000" y="6459520"/>
            <a:ext cx="2803973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800" dirty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→ </a:t>
            </a:r>
            <a:r>
              <a:rPr lang="en-US" sz="3800" dirty="0" err="1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Đơn</a:t>
            </a:r>
            <a:r>
              <a:rPr lang="en-US" sz="3800" dirty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chất</a:t>
            </a:r>
            <a:endParaRPr lang="en-US" sz="3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657600" y="5553812"/>
            <a:ext cx="5322291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800" dirty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→ </a:t>
            </a:r>
            <a:r>
              <a:rPr lang="en-US" sz="3800" dirty="0" err="1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Không</a:t>
            </a:r>
            <a:r>
              <a:rPr lang="en-US" sz="3800" dirty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phải</a:t>
            </a:r>
            <a:r>
              <a:rPr lang="en-US" sz="3800" dirty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đơn</a:t>
            </a:r>
            <a:r>
              <a:rPr lang="en-US" sz="3800" dirty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chất</a:t>
            </a:r>
            <a:endParaRPr lang="en-US" sz="3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11731690" y="8244066"/>
            <a:ext cx="5322291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800" dirty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→ </a:t>
            </a:r>
            <a:r>
              <a:rPr lang="en-US" sz="3800" dirty="0" err="1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Không</a:t>
            </a:r>
            <a:r>
              <a:rPr lang="en-US" sz="3800" dirty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phải</a:t>
            </a:r>
            <a:r>
              <a:rPr lang="en-US" sz="3800" dirty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đơn</a:t>
            </a:r>
            <a:r>
              <a:rPr lang="en-US" sz="3800" dirty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chất</a:t>
            </a:r>
            <a:endParaRPr lang="en-US" sz="3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o.remove.bg/downloads/e0e3232b-95ab-46ad-a5e0-62ac32ac9abd/image-removebg-preview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1" t="7327" r="71492" b="73389"/>
          <a:stretch/>
        </p:blipFill>
        <p:spPr bwMode="auto">
          <a:xfrm>
            <a:off x="253558" y="7938012"/>
            <a:ext cx="2496934" cy="231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52705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0" grpId="0"/>
      <p:bldP spid="6" grpId="0"/>
      <p:bldP spid="6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8153400" y="2520647"/>
            <a:ext cx="8694902" cy="3950089"/>
            <a:chOff x="0" y="0"/>
            <a:chExt cx="3027333" cy="1386647"/>
          </a:xfrm>
          <a:solidFill>
            <a:schemeClr val="bg1"/>
          </a:solidFill>
        </p:grpSpPr>
        <p:sp>
          <p:nvSpPr>
            <p:cNvPr id="4" name="Freeform 4"/>
            <p:cNvSpPr/>
            <p:nvPr/>
          </p:nvSpPr>
          <p:spPr>
            <a:xfrm>
              <a:off x="0" y="0"/>
              <a:ext cx="3027333" cy="1386647"/>
            </a:xfrm>
            <a:custGeom>
              <a:avLst/>
              <a:gdLst/>
              <a:ahLst/>
              <a:cxnLst/>
              <a:rect l="l" t="t" r="r" b="b"/>
              <a:pathLst>
                <a:path w="3027333" h="1386647">
                  <a:moveTo>
                    <a:pt x="2902873" y="1386647"/>
                  </a:moveTo>
                  <a:lnTo>
                    <a:pt x="124460" y="1386647"/>
                  </a:lnTo>
                  <a:cubicBezTo>
                    <a:pt x="55880" y="1386647"/>
                    <a:pt x="0" y="1330767"/>
                    <a:pt x="0" y="126218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902873" y="0"/>
                  </a:lnTo>
                  <a:cubicBezTo>
                    <a:pt x="2971453" y="0"/>
                    <a:pt x="3027333" y="55880"/>
                    <a:pt x="3027333" y="124460"/>
                  </a:cubicBezTo>
                  <a:lnTo>
                    <a:pt x="3027333" y="1262187"/>
                  </a:lnTo>
                  <a:cubicBezTo>
                    <a:pt x="3027333" y="1330767"/>
                    <a:pt x="2971453" y="1386647"/>
                    <a:pt x="2902873" y="1386647"/>
                  </a:cubicBezTo>
                  <a:close/>
                </a:path>
              </a:pathLst>
            </a:custGeom>
            <a:grpFill/>
          </p:spPr>
        </p:sp>
      </p:grpSp>
      <p:sp>
        <p:nvSpPr>
          <p:cNvPr id="10" name="TextBox 16">
            <a:extLst>
              <a:ext uri="{FF2B5EF4-FFF2-40B4-BE49-F238E27FC236}">
                <a16:creationId xmlns:a16="http://schemas.microsoft.com/office/drawing/2014/main" id="{D2DA5C9B-6B70-4A37-A751-7BBBABACD815}"/>
              </a:ext>
            </a:extLst>
          </p:cNvPr>
          <p:cNvSpPr txBox="1"/>
          <p:nvPr/>
        </p:nvSpPr>
        <p:spPr>
          <a:xfrm>
            <a:off x="8153400" y="3775494"/>
            <a:ext cx="8694902" cy="14403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sz="7200" b="1" dirty="0">
                <a:latin typeface="Arial" panose="020B0604020202020204" pitchFamily="34" charset="0"/>
                <a:cs typeface="Arial" panose="020B0604020202020204" pitchFamily="34" charset="0"/>
              </a:rPr>
              <a:t>III. HỢP CHẤT</a:t>
            </a:r>
          </a:p>
        </p:txBody>
      </p:sp>
    </p:spTree>
    <p:extLst>
      <p:ext uri="{BB962C8B-B14F-4D97-AF65-F5344CB8AC3E}">
        <p14:creationId xmlns:p14="http://schemas.microsoft.com/office/powerpoint/2010/main" val="16166276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291232" y="979944"/>
            <a:ext cx="15724585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3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3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tố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hoá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1028700" lvl="1" indent="-5715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carbon dioxide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tố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carbon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oxygen.</a:t>
            </a:r>
          </a:p>
          <a:p>
            <a:pPr marL="1028700" lvl="1" indent="-5715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ammonia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tố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nitrogen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hygrogen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597519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6">
            <a:extLst>
              <a:ext uri="{FF2B5EF4-FFF2-40B4-BE49-F238E27FC236}">
                <a16:creationId xmlns:a16="http://schemas.microsoft.com/office/drawing/2014/main" id="{6F9F2180-6C1E-45B3-BA96-2084D9F2576E}"/>
              </a:ext>
            </a:extLst>
          </p:cNvPr>
          <p:cNvSpPr txBox="1"/>
          <p:nvPr/>
        </p:nvSpPr>
        <p:spPr>
          <a:xfrm>
            <a:off x="2751463" y="893428"/>
            <a:ext cx="12785073" cy="973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8320"/>
              </a:lnSpc>
            </a:pPr>
            <a:r>
              <a:rPr lang="en-US" sz="6200" b="1" dirty="0"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334000" y="2508498"/>
            <a:ext cx="11306664" cy="65402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8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</a:t>
            </a:r>
            <a:r>
              <a:rPr lang="en-US" sz="38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tập</a:t>
            </a:r>
            <a:r>
              <a:rPr lang="en-US" sz="38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1: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khối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lượng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mỗi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phân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tử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sau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3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(1)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Phân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tử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nitrogen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gồm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nguyên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tử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nitrogen</a:t>
            </a:r>
            <a:endParaRPr lang="en-US" sz="3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(2)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Phân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tử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carbon monoxide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gồm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nguyên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tử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carbon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nguyên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tử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oxygen.</a:t>
            </a:r>
            <a:endParaRPr lang="en-US" sz="3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(3)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Phân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tử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ethene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nguyên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tử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carbon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bốn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nguyên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tử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hydrogen.</a:t>
            </a:r>
            <a:endParaRPr lang="en-US" sz="3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Hãy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nêu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nhận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xét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từ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kết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quả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thu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en-US" sz="3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3164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7">
            <a:extLst>
              <a:ext uri="{FF2B5EF4-FFF2-40B4-BE49-F238E27FC236}">
                <a16:creationId xmlns:a16="http://schemas.microsoft.com/office/drawing/2014/main" id="{2D3C42C6-CE9E-4CFF-A86D-40FA12638402}"/>
              </a:ext>
            </a:extLst>
          </p:cNvPr>
          <p:cNvSpPr txBox="1"/>
          <p:nvPr/>
        </p:nvSpPr>
        <p:spPr>
          <a:xfrm>
            <a:off x="1039223" y="3390368"/>
            <a:ext cx="16228604" cy="3465179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BÀI 4: PHÂN TỬ, ĐƠN CHẤT, HỢP CHẤT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7">
            <a:extLst>
              <a:ext uri="{FF2B5EF4-FFF2-40B4-BE49-F238E27FC236}">
                <a16:creationId xmlns:a16="http://schemas.microsoft.com/office/drawing/2014/main" id="{F382605D-8CD3-44BE-AC1B-6FF362FEC183}"/>
              </a:ext>
            </a:extLst>
          </p:cNvPr>
          <p:cNvSpPr txBox="1"/>
          <p:nvPr/>
        </p:nvSpPr>
        <p:spPr>
          <a:xfrm>
            <a:off x="1356612" y="3615479"/>
            <a:ext cx="15593825" cy="30387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450"/>
              </a:lnSpc>
            </a:pP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BÀI HỌC KẾT THÚC, </a:t>
            </a:r>
          </a:p>
          <a:p>
            <a:pPr algn="ctr">
              <a:lnSpc>
                <a:spcPts val="12450"/>
              </a:lnSpc>
            </a:pP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HẸN GẶP LẠI CÁC EM!</a:t>
            </a:r>
          </a:p>
        </p:txBody>
      </p:sp>
    </p:spTree>
    <p:extLst>
      <p:ext uri="{BB962C8B-B14F-4D97-AF65-F5344CB8AC3E}">
        <p14:creationId xmlns:p14="http://schemas.microsoft.com/office/powerpoint/2010/main" val="1553947751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6">
            <a:extLst>
              <a:ext uri="{FF2B5EF4-FFF2-40B4-BE49-F238E27FC236}">
                <a16:creationId xmlns:a16="http://schemas.microsoft.com/office/drawing/2014/main" id="{D2DA5C9B-6B70-4A37-A751-7BBBABACD815}"/>
              </a:ext>
            </a:extLst>
          </p:cNvPr>
          <p:cNvSpPr txBox="1"/>
          <p:nvPr/>
        </p:nvSpPr>
        <p:spPr>
          <a:xfrm>
            <a:off x="8153400" y="3775494"/>
            <a:ext cx="8694902" cy="14403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sz="7200" b="1" dirty="0">
                <a:latin typeface="Arial" panose="020B0604020202020204" pitchFamily="34" charset="0"/>
                <a:cs typeface="Arial" panose="020B0604020202020204" pitchFamily="34" charset="0"/>
              </a:rPr>
              <a:t>I. PHÂN TỬ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8953463"/>
              </p:ext>
            </p:extLst>
          </p:nvPr>
        </p:nvGraphicFramePr>
        <p:xfrm>
          <a:off x="615062" y="926193"/>
          <a:ext cx="12777788" cy="8382000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2777788">
                  <a:extLst>
                    <a:ext uri="{9D8B030D-6E8A-4147-A177-3AD203B41FA5}">
                      <a16:colId xmlns:a16="http://schemas.microsoft.com/office/drawing/2014/main" val="2631338184"/>
                    </a:ext>
                  </a:extLst>
                </a:gridCol>
              </a:tblGrid>
              <a:tr h="8382000">
                <a:tc>
                  <a:txBody>
                    <a:bodyPr/>
                    <a:lstStyle/>
                    <a:p>
                      <a:pPr marR="90170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3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PHIẾU BÀI </a:t>
                      </a:r>
                      <a:r>
                        <a:rPr lang="en-US" sz="38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TẬP SỐ1</a:t>
                      </a:r>
                      <a:endParaRPr lang="en-US" sz="3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R="90170" algn="just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Nêu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hiện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tượng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thí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nghiệm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trước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sau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khi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ngâm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bình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</a:p>
                    <a:p>
                      <a:pPr marR="90170" algn="just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Tại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sao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sau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khi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ngâm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nước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ấm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còn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nhìn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thấy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hạt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iodine ban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đầu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Tại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sao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ban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đầu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trong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bình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tam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giác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màu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sau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đó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lại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màu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tím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marR="90170" algn="just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Nếu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một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lượng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nhỏ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đường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ăn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cốc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đựng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nước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rồi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khuấy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hiện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tượng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gì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sẽ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xảy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Giải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thích</a:t>
                      </a:r>
                      <a:r>
                        <a:rPr lang="en-US" sz="3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en-US" sz="3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6409108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4459" y="1206547"/>
            <a:ext cx="2045171" cy="35543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44598" y="5295900"/>
            <a:ext cx="3624891" cy="3568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766248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7"/>
          <p:cNvGrpSpPr/>
          <p:nvPr/>
        </p:nvGrpSpPr>
        <p:grpSpPr>
          <a:xfrm>
            <a:off x="3805975" y="643122"/>
            <a:ext cx="10695099" cy="1657894"/>
            <a:chOff x="0" y="0"/>
            <a:chExt cx="4119971" cy="660400"/>
          </a:xfrm>
          <a:solidFill>
            <a:schemeClr val="bg1"/>
          </a:solidFill>
        </p:grpSpPr>
        <p:sp>
          <p:nvSpPr>
            <p:cNvPr id="7" name="Freeform 8"/>
            <p:cNvSpPr/>
            <p:nvPr/>
          </p:nvSpPr>
          <p:spPr>
            <a:xfrm>
              <a:off x="0" y="0"/>
              <a:ext cx="4119971" cy="660400"/>
            </a:xfrm>
            <a:custGeom>
              <a:avLst/>
              <a:gdLst/>
              <a:ahLst/>
              <a:cxnLst/>
              <a:rect l="l" t="t" r="r" b="b"/>
              <a:pathLst>
                <a:path w="4119971" h="660400">
                  <a:moveTo>
                    <a:pt x="3995511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995511" y="0"/>
                  </a:lnTo>
                  <a:cubicBezTo>
                    <a:pt x="4064091" y="0"/>
                    <a:pt x="4119971" y="55880"/>
                    <a:pt x="4119971" y="124460"/>
                  </a:cubicBezTo>
                  <a:lnTo>
                    <a:pt x="4119971" y="535940"/>
                  </a:lnTo>
                  <a:cubicBezTo>
                    <a:pt x="4119971" y="604520"/>
                    <a:pt x="4064091" y="660400"/>
                    <a:pt x="3995511" y="66040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E19B1F1F-6136-4AD1-8FAA-8BF99A8856B5}"/>
              </a:ext>
            </a:extLst>
          </p:cNvPr>
          <p:cNvSpPr txBox="1"/>
          <p:nvPr/>
        </p:nvSpPr>
        <p:spPr>
          <a:xfrm>
            <a:off x="387738" y="948849"/>
            <a:ext cx="1753157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2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6200" b="1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Khái</a:t>
            </a:r>
            <a:r>
              <a:rPr lang="en-US" sz="62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200" b="1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niệm</a:t>
            </a:r>
            <a:r>
              <a:rPr lang="en-US" sz="62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200" b="1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62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200" b="1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tử</a:t>
            </a:r>
            <a:endParaRPr lang="en-US" sz="6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53545" y="5776172"/>
            <a:ext cx="7640212" cy="2574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§"/>
            </a:pPr>
            <a:r>
              <a:rPr lang="fr-FR" sz="37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Phân</a:t>
            </a:r>
            <a:r>
              <a:rPr lang="fr-FR" sz="37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7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tử</a:t>
            </a:r>
            <a:r>
              <a:rPr lang="fr-FR" sz="37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là </a:t>
            </a:r>
            <a:r>
              <a:rPr lang="fr-FR" sz="37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gì</a:t>
            </a:r>
            <a:r>
              <a:rPr lang="fr-FR" sz="37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pPr marL="571500" indent="-5715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§"/>
            </a:pPr>
            <a:r>
              <a:rPr lang="fr-FR" sz="3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Nhận</a:t>
            </a:r>
            <a:r>
              <a:rPr lang="fr-FR" sz="3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xét</a:t>
            </a:r>
            <a:r>
              <a:rPr lang="fr-FR" sz="3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về</a:t>
            </a:r>
            <a:r>
              <a:rPr lang="fr-FR" sz="3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fr-FR" sz="3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7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dạng</a:t>
            </a:r>
            <a:r>
              <a:rPr lang="fr-FR" sz="37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7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fr-FR" sz="37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thành</a:t>
            </a:r>
            <a:r>
              <a:rPr lang="fr-FR" sz="3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phần</a:t>
            </a:r>
            <a:r>
              <a:rPr lang="fr-FR" sz="3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fr-FR" sz="3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fr-FR" sz="3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phân</a:t>
            </a:r>
            <a:r>
              <a:rPr lang="fr-FR" sz="3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7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tử</a:t>
            </a:r>
            <a:r>
              <a:rPr lang="fr-FR" sz="3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US" sz="37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544571" y="5413641"/>
            <a:ext cx="7939550" cy="3534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§"/>
            </a:pP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71500" indent="-5715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§"/>
            </a:pP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? Cho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endParaRPr lang="en-US" sz="37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46220" y="2774104"/>
            <a:ext cx="11214608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marR="90170" indent="-571500" algn="ctr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Nghiên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cứu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SGK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trang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28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trả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lời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câu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hỏi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3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8422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109662" y="1686088"/>
            <a:ext cx="11953875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800" b="1" dirty="0" err="1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Phân</a:t>
            </a:r>
            <a:r>
              <a:rPr lang="en-US" sz="3800" b="1" dirty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tử</a:t>
            </a:r>
            <a:r>
              <a:rPr lang="en-US" sz="3800" b="1" dirty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là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hạt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đại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diện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cho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chất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gồm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một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số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nguyên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tử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gắn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kết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với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nhau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bằng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liên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kết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hoá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học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và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thể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hiện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đầy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đủ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tính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chất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hoá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học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của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chất</a:t>
            </a:r>
            <a:r>
              <a:rPr lang="en-US" sz="38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. </a:t>
            </a:r>
            <a:endParaRPr lang="en-US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6542" y="4533900"/>
            <a:ext cx="9656995" cy="49872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223664" y="2889911"/>
            <a:ext cx="9694069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H,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khúc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8194" name="Picture 2" descr="Lời giải cho phân tử nước là gì? - Chuyên gia trả lời - Thế Giới Điện Giả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3612" y="2632490"/>
            <a:ext cx="5598776" cy="49891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43854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79303" y="1162613"/>
            <a:ext cx="13297220" cy="861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9017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8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Luyện</a:t>
            </a:r>
            <a:r>
              <a:rPr lang="en-US" sz="3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tập</a:t>
            </a:r>
            <a:r>
              <a:rPr lang="en-US" sz="3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1.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Phát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biểu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nào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sau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đây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đúng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2955158" y="2948167"/>
            <a:ext cx="13338572" cy="15240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90170" algn="just">
              <a:spcBef>
                <a:spcPts val="300"/>
              </a:spcBef>
              <a:spcAft>
                <a:spcPts val="300"/>
              </a:spcAft>
            </a:pPr>
            <a:r>
              <a:rPr lang="en-US" sz="37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(1) </a:t>
            </a:r>
            <a:r>
              <a:rPr lang="en-US" sz="37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37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37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phân</a:t>
            </a:r>
            <a:r>
              <a:rPr lang="en-US" sz="37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tử</a:t>
            </a:r>
            <a:r>
              <a:rPr lang="en-US" sz="37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37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37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nguyên</a:t>
            </a:r>
            <a:r>
              <a:rPr lang="en-US" sz="37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tử</a:t>
            </a:r>
            <a:r>
              <a:rPr lang="en-US" sz="37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luôn</a:t>
            </a:r>
            <a:r>
              <a:rPr lang="en-US" sz="37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giống</a:t>
            </a:r>
            <a:r>
              <a:rPr lang="en-US" sz="37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nhau</a:t>
            </a:r>
            <a:r>
              <a:rPr lang="en-US" sz="37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2955158" y="4902349"/>
            <a:ext cx="13338572" cy="15240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90170" algn="just">
              <a:spcBef>
                <a:spcPts val="300"/>
              </a:spcBef>
              <a:spcAft>
                <a:spcPts val="300"/>
              </a:spcAft>
            </a:pPr>
            <a:r>
              <a:rPr lang="en-US" sz="37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(2) </a:t>
            </a:r>
            <a:r>
              <a:rPr lang="en-US" sz="37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37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37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phân</a:t>
            </a:r>
            <a:r>
              <a:rPr lang="en-US" sz="37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tử</a:t>
            </a:r>
            <a:r>
              <a:rPr lang="en-US" sz="37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37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37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nguyên</a:t>
            </a:r>
            <a:r>
              <a:rPr lang="en-US" sz="37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tử</a:t>
            </a:r>
            <a:r>
              <a:rPr lang="en-US" sz="37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luôn</a:t>
            </a:r>
            <a:r>
              <a:rPr lang="en-US" sz="37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khác</a:t>
            </a:r>
            <a:r>
              <a:rPr lang="en-US" sz="37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nhau</a:t>
            </a:r>
            <a:r>
              <a:rPr lang="en-US" sz="37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2955158" y="6856531"/>
            <a:ext cx="13338572" cy="163976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90170" algn="just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7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(3) </a:t>
            </a:r>
            <a:r>
              <a:rPr lang="en-US" sz="37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37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37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phân</a:t>
            </a:r>
            <a:r>
              <a:rPr lang="en-US" sz="37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tử</a:t>
            </a:r>
            <a:r>
              <a:rPr lang="en-US" sz="37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37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37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nguyên</a:t>
            </a:r>
            <a:r>
              <a:rPr lang="en-US" sz="37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tử</a:t>
            </a:r>
            <a:r>
              <a:rPr lang="en-US" sz="37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37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37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giống</a:t>
            </a:r>
            <a:r>
              <a:rPr lang="en-US" sz="37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nhau</a:t>
            </a:r>
            <a:r>
              <a:rPr lang="en-US" sz="37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hoặc</a:t>
            </a:r>
            <a:r>
              <a:rPr lang="en-US" sz="37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khác</a:t>
            </a:r>
            <a:r>
              <a:rPr lang="en-US" sz="37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nhau</a:t>
            </a:r>
            <a:r>
              <a:rPr lang="en-US" sz="37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3314" name="Picture 2" descr="https://o.remove.bg/downloads/c01dc493-085f-4364-a299-40c8edfe5aee/image-removebg-preview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9210" y="7175379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56254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0" grpId="0" animBg="1"/>
      <p:bldP spid="42" grpId="0" animBg="1"/>
      <p:bldP spid="4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7"/>
          <p:cNvGrpSpPr/>
          <p:nvPr/>
        </p:nvGrpSpPr>
        <p:grpSpPr>
          <a:xfrm>
            <a:off x="3805975" y="643122"/>
            <a:ext cx="10695099" cy="1657894"/>
            <a:chOff x="0" y="0"/>
            <a:chExt cx="4119971" cy="660400"/>
          </a:xfrm>
          <a:solidFill>
            <a:schemeClr val="bg1"/>
          </a:solidFill>
        </p:grpSpPr>
        <p:sp>
          <p:nvSpPr>
            <p:cNvPr id="7" name="Freeform 8"/>
            <p:cNvSpPr/>
            <p:nvPr/>
          </p:nvSpPr>
          <p:spPr>
            <a:xfrm>
              <a:off x="0" y="0"/>
              <a:ext cx="4119971" cy="660400"/>
            </a:xfrm>
            <a:custGeom>
              <a:avLst/>
              <a:gdLst/>
              <a:ahLst/>
              <a:cxnLst/>
              <a:rect l="l" t="t" r="r" b="b"/>
              <a:pathLst>
                <a:path w="4119971" h="660400">
                  <a:moveTo>
                    <a:pt x="3995511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995511" y="0"/>
                  </a:lnTo>
                  <a:cubicBezTo>
                    <a:pt x="4064091" y="0"/>
                    <a:pt x="4119971" y="55880"/>
                    <a:pt x="4119971" y="124460"/>
                  </a:cubicBezTo>
                  <a:lnTo>
                    <a:pt x="4119971" y="535940"/>
                  </a:lnTo>
                  <a:cubicBezTo>
                    <a:pt x="4119971" y="604520"/>
                    <a:pt x="4064091" y="660400"/>
                    <a:pt x="3995511" y="66040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E19B1F1F-6136-4AD1-8FAA-8BF99A8856B5}"/>
              </a:ext>
            </a:extLst>
          </p:cNvPr>
          <p:cNvSpPr txBox="1"/>
          <p:nvPr/>
        </p:nvSpPr>
        <p:spPr>
          <a:xfrm>
            <a:off x="387738" y="948849"/>
            <a:ext cx="1753157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2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6200" b="1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62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200" b="1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62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200" b="1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62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200" b="1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tử</a:t>
            </a:r>
            <a:endParaRPr lang="en-US" sz="6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22264" y="4461269"/>
            <a:ext cx="7970553" cy="3703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38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Khối</a:t>
            </a:r>
            <a:r>
              <a:rPr lang="en-US" sz="38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lượng</a:t>
            </a:r>
            <a:r>
              <a:rPr lang="en-US" sz="38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phân</a:t>
            </a:r>
            <a:r>
              <a:rPr lang="en-US" sz="38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tử</a:t>
            </a:r>
            <a:r>
              <a:rPr lang="en-US" sz="38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kí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hiệu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M)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bằng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tổng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khối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lượng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nguyên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tử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phân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tử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marL="571500" indent="-5715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Đơn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vị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: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amu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 </a:t>
            </a:r>
            <a:endParaRPr lang="en-US" sz="3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4254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841</TotalTime>
  <Words>853</Words>
  <PresentationFormat>Custom</PresentationFormat>
  <Paragraphs>63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Gill Sans MT</vt:lpstr>
      <vt:lpstr>Arial</vt:lpstr>
      <vt:lpstr>Wingdings</vt:lpstr>
      <vt:lpstr>Cambria Math</vt:lpstr>
      <vt:lpstr>Gallery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VnTeach.Com</dc:creator>
  <cp:keywords>VnTeach.Com</cp:keywords>
  <dcterms:created xsi:type="dcterms:W3CDTF">2006-08-16T00:00:00Z</dcterms:created>
  <dcterms:modified xsi:type="dcterms:W3CDTF">2022-11-08T09:47:47Z</dcterms:modified>
  <dc:identifier>DAFCwTW-n-I</dc:identifier>
</cp:coreProperties>
</file>