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68" r:id="rId5"/>
    <p:sldId id="259" r:id="rId6"/>
    <p:sldId id="260" r:id="rId7"/>
    <p:sldId id="261" r:id="rId8"/>
    <p:sldId id="265" r:id="rId9"/>
    <p:sldId id="266" r:id="rId10"/>
    <p:sldId id="267" r:id="rId11"/>
    <p:sldId id="263" r:id="rId12"/>
  </p:sldIdLst>
  <p:sldSz cx="9144000" cy="5143500" type="screen16x9"/>
  <p:notesSz cx="6858000" cy="9144000"/>
  <p:custDataLst>
    <p:tags r:id="rId13"/>
  </p:custDataLst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6" d="100"/>
          <a:sy n="86" d="100"/>
        </p:scale>
        <p:origin x="-918" y="-4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54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0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23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8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4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7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2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71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3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754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11296-6064-4E8A-B72D-F1DA9D0810D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0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2155" r="6544" b="13266"/>
          <a:stretch>
            <a:fillRect/>
          </a:stretch>
        </p:blipFill>
        <p:spPr bwMode="auto">
          <a:xfrm>
            <a:off x="363558" y="28575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A_库_文本框 7"/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847850"/>
            <a:ext cx="48006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17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accel="30000" decel="26000" autoRev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26"/>
            <a:ext cx="9144000" cy="5157425"/>
          </a:xfrm>
        </p:spPr>
      </p:pic>
    </p:spTree>
    <p:extLst>
      <p:ext uri="{BB962C8B-B14F-4D97-AF65-F5344CB8AC3E}">
        <p14:creationId xmlns:p14="http://schemas.microsoft.com/office/powerpoint/2010/main" val="687415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83970" name="Picture 4" descr="Tổng hợp hình ảnh cảm ơn đẹp nhất - Kho ảnh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05" y="0"/>
            <a:ext cx="859315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34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clip-cảm-động-về-QUÊ-HƯƠNG-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8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190418"/>
              </p:ext>
            </p:extLst>
          </p:nvPr>
        </p:nvGraphicFramePr>
        <p:xfrm>
          <a:off x="77118" y="11014"/>
          <a:ext cx="8945695" cy="5199937"/>
        </p:xfrm>
        <a:graphic>
          <a:graphicData uri="http://schemas.openxmlformats.org/drawingml/2006/table">
            <a:tbl>
              <a:tblPr/>
              <a:tblGrid>
                <a:gridCol w="15178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17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983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177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561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THEO TIÊU CHÍ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672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Nhóm: …………….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4672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3245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kumimoji="0" lang="x-none" altLang="x-non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51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Chọn được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hay, có ý nghĩa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 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chưa hay.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 và ấn tượng.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602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Nội dung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 phú, hấp dẫn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 sơ sài, chưa có đủ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người nghe hiểu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đủ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hiểu người nghe hiểu được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 phú và hấp dẫn.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51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Nói to, rõ ràng, truyền cảm.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nhỏ, khó nghe; nói lắp, ngập ngừng…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to nhưng đôi chỗ lặp lại hoặc ngập ngừng 1 vài câu.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to, truyền cảm, hầu như không lặp lại hoặc ngập ngừng.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23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Sử dụng yếu tố phi ngôn ngữ phù hợp.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thiếu tự tin, mắt chưa nhìn vào người nghe; nét mặt chưa biểu cảm hoặc biểu cảm không phù hợp.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tự tin, mắt nhìn vào người nghe; nét mặt biểu cảm phù hợp với nội dung câu chuyện.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Điệu bộ rất tự tin, mắt nhìn vào người nghe; nét mặt sinh động.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17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Mở đầu và kết thúc hợp lí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chào hỏi/ và không có lời kết thúc bài nói.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chào hỏi/ và có lời kết thúc bài nói.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 hỏi/ và kết thúc bài nói một cách hấp dẫn.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66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playback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7793" y="182479"/>
            <a:ext cx="8042313" cy="4450243"/>
          </a:xfrm>
        </p:spPr>
      </p:pic>
    </p:spTree>
    <p:extLst>
      <p:ext uri="{BB962C8B-B14F-4D97-AF65-F5344CB8AC3E}">
        <p14:creationId xmlns:p14="http://schemas.microsoft.com/office/powerpoint/2010/main" val="107004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79874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798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961" y="2222897"/>
            <a:ext cx="2611040" cy="9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47938" y="2682478"/>
            <a:ext cx="3429000" cy="34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 KHI NÓI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48384" y="3084835"/>
            <a:ext cx="555426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vi-VN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Chuẩn bị nội dung </a:t>
            </a:r>
            <a:endParaRPr lang="en-US" alt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28751" y="3479438"/>
            <a:ext cx="5547122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Xác định mục đích nói và người nghe.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28751" y="3732779"/>
            <a:ext cx="543758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vi-VN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Tập luyện</a:t>
            </a:r>
            <a:endParaRPr lang="en-US" alt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07320" y="4104486"/>
            <a:ext cx="5436394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Tập nói một mình.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82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5742">
            <a:off x="6958013" y="-25004"/>
            <a:ext cx="1057275" cy="127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3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0929" flipH="1">
            <a:off x="1022747" y="4764"/>
            <a:ext cx="1088232" cy="108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07320" y="4481512"/>
            <a:ext cx="5436394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Tập nói trước nhóm.</a:t>
            </a: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0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0898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808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202" y="9525"/>
            <a:ext cx="927620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961" y="2222897"/>
            <a:ext cx="2611040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93181" y="2551511"/>
            <a:ext cx="3429000" cy="34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NÓI</a:t>
            </a:r>
          </a:p>
        </p:txBody>
      </p:sp>
      <p:pic>
        <p:nvPicPr>
          <p:cNvPr id="80902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5742">
            <a:off x="6958013" y="-25004"/>
            <a:ext cx="1057275" cy="127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3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0929" flipH="1">
            <a:off x="1022747" y="4764"/>
            <a:ext cx="1088232" cy="108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99722" y="2940844"/>
            <a:ext cx="7650215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marL="8001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450"/>
              </a:spcBef>
              <a:buFontTx/>
              <a:buChar char="-"/>
            </a:pPr>
            <a:r>
              <a:rPr lang="vi-V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Yêu cầu nói:</a:t>
            </a:r>
            <a:endParaRPr lang="en-US" altLang="en-US" sz="24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450"/>
              </a:spcBef>
              <a:buNone/>
            </a:pP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+ Nói đúng mục đích </a:t>
            </a: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vi-V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450"/>
              </a:spcBef>
              <a:buNone/>
            </a:pP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+ Nội dung nói có mở đầu, có kết thúc hợp lí.</a:t>
            </a:r>
          </a:p>
          <a:p>
            <a:pPr algn="just">
              <a:spcBef>
                <a:spcPct val="0"/>
              </a:spcBef>
              <a:spcAft>
                <a:spcPts val="450"/>
              </a:spcAft>
              <a:buNone/>
            </a:pP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Nói to, rõ ràng, truyền cảm.</a:t>
            </a:r>
          </a:p>
          <a:p>
            <a:pPr algn="just">
              <a:spcBef>
                <a:spcPct val="0"/>
              </a:spcBef>
              <a:spcAft>
                <a:spcPts val="450"/>
              </a:spcAft>
              <a:buNone/>
            </a:pP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Điệu bộ, cử chỉ, nét mặt, ánh mắt… phù hợp.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98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1922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819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2155" r="6544" b="13266"/>
          <a:stretch>
            <a:fillRect/>
          </a:stretch>
        </p:blipFill>
        <p:spPr bwMode="auto">
          <a:xfrm>
            <a:off x="1881188" y="389336"/>
            <a:ext cx="5381625" cy="358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图片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800100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图片 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574">
            <a:off x="6060281" y="359569"/>
            <a:ext cx="1866900" cy="154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A_库_文本框 7"/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1571625"/>
            <a:ext cx="4019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90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30000" decel="26000" autoRev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439318"/>
              </p:ext>
            </p:extLst>
          </p:nvPr>
        </p:nvGraphicFramePr>
        <p:xfrm>
          <a:off x="88136" y="55086"/>
          <a:ext cx="8956712" cy="5096702"/>
        </p:xfrm>
        <a:graphic>
          <a:graphicData uri="http://schemas.openxmlformats.org/drawingml/2006/table">
            <a:tbl>
              <a:tblPr/>
              <a:tblGrid>
                <a:gridCol w="15196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48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14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2073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749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THEO TIÊU CHÍ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5929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Nhóm: …………….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487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2419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kumimoji="0" lang="x-none" altLang="x-non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Chọn được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hay, có ý nghĩa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 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chưa hay.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 và ấn tượng.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10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Nội dung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 phú, hấp dẫn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 sơ sài, chưa có đủ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người nghe hiểu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đủ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hiểu người nghe hiểu được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 phú và hấp dẫn.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2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Nói to, rõ ràng, truyền cảm.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nhỏ, khó nghe; nói lắp, ngập ngừng…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to nhưng đôi chỗ lặp lại hoặc ngập ngừng 1 vài câu.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to, truyền cảm, hầu như không lặp lại hoặc ngập ngừng.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014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Sử dụng yếu tố phi ngôn ngữ phù hợp.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thiếu tự tin, mắt chưa nhìn vào người nghe; nét mặt chưa biểu cảm hoặc biểu cảm không phù hợp.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tự tin, mắt nhìn vào người nghe; nét mặt biểu cảm phù hợp với nội dung câu chuyện.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Điệu bộ rất tự tin, mắt nhìn vào người nghe; nét mặt sinh động.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835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Mở đầu và kết thúc hợp lí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chào hỏi/ và không có lời kết thúc bài nói.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chào hỏi/ và có lời kết thúc bài nói.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 hỏi/ và kết thúc bài nói một cách hấp dẫn.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24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149" y="55085"/>
            <a:ext cx="5080716" cy="5045725"/>
          </a:xfrm>
        </p:spPr>
      </p:pic>
    </p:spTree>
    <p:extLst>
      <p:ext uri="{BB962C8B-B14F-4D97-AF65-F5344CB8AC3E}">
        <p14:creationId xmlns:p14="http://schemas.microsoft.com/office/powerpoint/2010/main" val="31423626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64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68&quot;/&gt;&lt;/object&gt;&lt;object type=&quot;3&quot; unique_id=&quot;10007&quot;&gt;&lt;property id=&quot;20148&quot; value=&quot;5&quot;/&gt;&lt;property id=&quot;20300&quot; value=&quot;Slide 5&quot;/&gt;&lt;property id=&quot;20307&quot; value=&quot;259&quot;/&gt;&lt;/object&gt;&lt;object type=&quot;3&quot; unique_id=&quot;10008&quot;&gt;&lt;property id=&quot;20148&quot; value=&quot;5&quot;/&gt;&lt;property id=&quot;20300&quot; value=&quot;Slide 6&quot;/&gt;&lt;property id=&quot;20307&quot; value=&quot;260&quot;/&gt;&lt;/object&gt;&lt;object type=&quot;3&quot; unique_id=&quot;10009&quot;&gt;&lt;property id=&quot;20148&quot; value=&quot;5&quot;/&gt;&lt;property id=&quot;20300&quot; value=&quot;Slide 7&quot;/&gt;&lt;property id=&quot;20307&quot; value=&quot;261&quot;/&gt;&lt;/object&gt;&lt;object type=&quot;3&quot; unique_id=&quot;10010&quot;&gt;&lt;property id=&quot;20148&quot; value=&quot;5&quot;/&gt;&lt;property id=&quot;20300&quot; value=&quot;Slide 8&quot;/&gt;&lt;property id=&quot;20307&quot; value=&quot;265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&quot;/&gt;&lt;property id=&quot;20307&quot; value=&quot;267&quot;/&gt;&lt;/object&gt;&lt;object type=&quot;3&quot; unique_id=&quot;10013&quot;&gt;&lt;property id=&quot;20148&quot; value=&quot;5&quot;/&gt;&lt;property id=&quot;20300&quot; value=&quot;Slide 11&quot;/&gt;&lt;property id=&quot;20307&quot; value=&quot;263&quot;/&gt;&lt;/object&gt;&lt;/object&gt;&lt;object type=&quot;8&quot; unique_id=&quot;10026&quot;&gt;&lt;/object&gt;&lt;/object&gt;&lt;/database&gt;"/>
  <p:tag name="MMPROD_NEXTUNIQUEID" val="10009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662</Words>
  <Application>Microsoft Office PowerPoint</Application>
  <PresentationFormat>On-screen Show (16:9)</PresentationFormat>
  <Paragraphs>68</Paragraphs>
  <Slides>11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pc</cp:lastModifiedBy>
  <cp:revision>10</cp:revision>
  <dcterms:created xsi:type="dcterms:W3CDTF">2021-06-14T14:49:36Z</dcterms:created>
  <dcterms:modified xsi:type="dcterms:W3CDTF">2021-07-05T16:32:28Z</dcterms:modified>
</cp:coreProperties>
</file>