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58" r:id="rId5"/>
    <p:sldId id="262" r:id="rId6"/>
    <p:sldId id="259" r:id="rId7"/>
    <p:sldId id="263" r:id="rId8"/>
    <p:sldId id="264" r:id="rId9"/>
    <p:sldId id="267" r:id="rId10"/>
    <p:sldId id="265" r:id="rId11"/>
    <p:sldId id="269" r:id="rId12"/>
    <p:sldId id="268" r:id="rId13"/>
    <p:sldId id="270" r:id="rId14"/>
    <p:sldId id="271" r:id="rId15"/>
    <p:sldId id="291" r:id="rId16"/>
    <p:sldId id="272" r:id="rId17"/>
    <p:sldId id="276" r:id="rId18"/>
    <p:sldId id="274" r:id="rId19"/>
    <p:sldId id="292" r:id="rId20"/>
    <p:sldId id="277" r:id="rId21"/>
    <p:sldId id="279" r:id="rId22"/>
    <p:sldId id="281" r:id="rId23"/>
    <p:sldId id="285" r:id="rId24"/>
    <p:sldId id="280" r:id="rId25"/>
    <p:sldId id="278" r:id="rId26"/>
    <p:sldId id="290" r:id="rId27"/>
    <p:sldId id="282" r:id="rId28"/>
    <p:sldId id="293" r:id="rId29"/>
    <p:sldId id="284" r:id="rId30"/>
    <p:sldId id="286" r:id="rId31"/>
    <p:sldId id="287" r:id="rId32"/>
    <p:sldId id="288" r:id="rId33"/>
    <p:sldId id="257" r:id="rId34"/>
    <p:sldId id="289" r:id="rId35"/>
  </p:sldIdLst>
  <p:sldSz cx="9144000" cy="5143500" type="screen16x9"/>
  <p:notesSz cx="6858000" cy="9144000"/>
  <p:custDataLst>
    <p:tags r:id="rId36"/>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2" d="100"/>
          <a:sy n="92" d="100"/>
        </p:scale>
        <p:origin x="75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1152D-154E-4A6D-9CC1-1464755C5F24}"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vi-VN"/>
        </a:p>
      </dgm:t>
    </dgm:pt>
    <dgm:pt modelId="{47E81617-3AB9-4802-9D02-35FFF71C123D}">
      <dgm:prSet phldrT="[Text]" phldr="1"/>
      <dgm:spPr/>
      <dgm:t>
        <a:bodyPr/>
        <a:lstStyle/>
        <a:p>
          <a:endParaRPr lang="vi-VN" dirty="0"/>
        </a:p>
      </dgm:t>
    </dgm:pt>
    <dgm:pt modelId="{1007EF46-8B67-41FE-9397-3AEE598BEE16}" type="parTrans" cxnId="{7EFABA4B-8568-4BA8-8881-270E5CA926B4}">
      <dgm:prSet/>
      <dgm:spPr/>
      <dgm:t>
        <a:bodyPr/>
        <a:lstStyle/>
        <a:p>
          <a:endParaRPr lang="vi-VN"/>
        </a:p>
      </dgm:t>
    </dgm:pt>
    <dgm:pt modelId="{65318899-D341-4467-8E59-52B4EC91B562}" type="sibTrans" cxnId="{7EFABA4B-8568-4BA8-8881-270E5CA926B4}">
      <dgm:prSet/>
      <dgm:spPr/>
      <dgm:t>
        <a:bodyPr/>
        <a:lstStyle/>
        <a:p>
          <a:endParaRPr lang="vi-VN"/>
        </a:p>
      </dgm:t>
    </dgm:pt>
    <dgm:pt modelId="{C9224CEA-DA12-4A97-ACAC-5C7F44369595}">
      <dgm:prSet phldrT="[Text]" phldr="1"/>
      <dgm:spPr/>
      <dgm:t>
        <a:bodyPr/>
        <a:lstStyle/>
        <a:p>
          <a:endParaRPr lang="vi-VN" dirty="0"/>
        </a:p>
      </dgm:t>
    </dgm:pt>
    <dgm:pt modelId="{97D11116-667E-4996-9976-5081A7504781}" type="parTrans" cxnId="{F0D5A9F8-40BD-4356-97D0-B360E1641B74}">
      <dgm:prSet/>
      <dgm:spPr/>
      <dgm:t>
        <a:bodyPr/>
        <a:lstStyle/>
        <a:p>
          <a:endParaRPr lang="vi-VN"/>
        </a:p>
      </dgm:t>
    </dgm:pt>
    <dgm:pt modelId="{ECD421A9-3CB0-4F8D-A98E-236735977F2C}" type="sibTrans" cxnId="{F0D5A9F8-40BD-4356-97D0-B360E1641B74}">
      <dgm:prSet/>
      <dgm:spPr/>
      <dgm:t>
        <a:bodyPr/>
        <a:lstStyle/>
        <a:p>
          <a:endParaRPr lang="vi-VN"/>
        </a:p>
      </dgm:t>
    </dgm:pt>
    <dgm:pt modelId="{D0C3925F-8569-44C2-9DD5-C28685720413}">
      <dgm:prSet phldrT="[Text]" phldr="1"/>
      <dgm:spPr/>
      <dgm:t>
        <a:bodyPr/>
        <a:lstStyle/>
        <a:p>
          <a:endParaRPr lang="vi-VN"/>
        </a:p>
      </dgm:t>
    </dgm:pt>
    <dgm:pt modelId="{C8410C84-F49A-4701-856B-00582079C504}" type="parTrans" cxnId="{88F26122-C092-4FDD-82A1-D3E411124576}">
      <dgm:prSet/>
      <dgm:spPr/>
      <dgm:t>
        <a:bodyPr/>
        <a:lstStyle/>
        <a:p>
          <a:endParaRPr lang="vi-VN"/>
        </a:p>
      </dgm:t>
    </dgm:pt>
    <dgm:pt modelId="{532C4AF3-A2B3-4F94-9F9E-26B40FEBE9B3}" type="sibTrans" cxnId="{88F26122-C092-4FDD-82A1-D3E411124576}">
      <dgm:prSet/>
      <dgm:spPr/>
      <dgm:t>
        <a:bodyPr/>
        <a:lstStyle/>
        <a:p>
          <a:endParaRPr lang="vi-VN"/>
        </a:p>
      </dgm:t>
    </dgm:pt>
    <dgm:pt modelId="{EDACA27C-6254-4A39-94E9-C0A16B79EEA5}" type="pres">
      <dgm:prSet presAssocID="{6BB1152D-154E-4A6D-9CC1-1464755C5F24}" presName="linear" presStyleCnt="0">
        <dgm:presLayoutVars>
          <dgm:dir/>
          <dgm:animLvl val="lvl"/>
          <dgm:resizeHandles val="exact"/>
        </dgm:presLayoutVars>
      </dgm:prSet>
      <dgm:spPr/>
      <dgm:t>
        <a:bodyPr/>
        <a:lstStyle/>
        <a:p>
          <a:endParaRPr lang="vi-VN"/>
        </a:p>
      </dgm:t>
    </dgm:pt>
    <dgm:pt modelId="{CF6C062D-1AC6-410D-A8BD-38E7528DAC52}" type="pres">
      <dgm:prSet presAssocID="{47E81617-3AB9-4802-9D02-35FFF71C123D}" presName="parentLin" presStyleCnt="0"/>
      <dgm:spPr/>
    </dgm:pt>
    <dgm:pt modelId="{1C8549BE-B3D5-4C90-A43A-AD31636B7B68}" type="pres">
      <dgm:prSet presAssocID="{47E81617-3AB9-4802-9D02-35FFF71C123D}" presName="parentLeftMargin" presStyleLbl="node1" presStyleIdx="0" presStyleCnt="3"/>
      <dgm:spPr/>
      <dgm:t>
        <a:bodyPr/>
        <a:lstStyle/>
        <a:p>
          <a:endParaRPr lang="vi-VN"/>
        </a:p>
      </dgm:t>
    </dgm:pt>
    <dgm:pt modelId="{C43C9D4A-5AB1-4612-A220-3EC005ECFE5A}" type="pres">
      <dgm:prSet presAssocID="{47E81617-3AB9-4802-9D02-35FFF71C123D}" presName="parentText" presStyleLbl="node1" presStyleIdx="0" presStyleCnt="3">
        <dgm:presLayoutVars>
          <dgm:chMax val="0"/>
          <dgm:bulletEnabled val="1"/>
        </dgm:presLayoutVars>
      </dgm:prSet>
      <dgm:spPr/>
      <dgm:t>
        <a:bodyPr/>
        <a:lstStyle/>
        <a:p>
          <a:endParaRPr lang="vi-VN"/>
        </a:p>
      </dgm:t>
    </dgm:pt>
    <dgm:pt modelId="{A3A4A69B-B9A9-4F16-9FA1-DE9C78B9FBC2}" type="pres">
      <dgm:prSet presAssocID="{47E81617-3AB9-4802-9D02-35FFF71C123D}" presName="negativeSpace" presStyleCnt="0"/>
      <dgm:spPr/>
    </dgm:pt>
    <dgm:pt modelId="{04B32C3D-6C70-481E-BDB7-9466819D7BAD}" type="pres">
      <dgm:prSet presAssocID="{47E81617-3AB9-4802-9D02-35FFF71C123D}" presName="childText" presStyleLbl="conFgAcc1" presStyleIdx="0" presStyleCnt="3" custScaleX="61424">
        <dgm:presLayoutVars>
          <dgm:bulletEnabled val="1"/>
        </dgm:presLayoutVars>
      </dgm:prSet>
      <dgm:spPr/>
    </dgm:pt>
    <dgm:pt modelId="{C6C61102-6728-4B07-B7EA-6D626150E40D}" type="pres">
      <dgm:prSet presAssocID="{65318899-D341-4467-8E59-52B4EC91B562}" presName="spaceBetweenRectangles" presStyleCnt="0"/>
      <dgm:spPr/>
    </dgm:pt>
    <dgm:pt modelId="{70072858-2440-44A6-B793-3AFA32D8360B}" type="pres">
      <dgm:prSet presAssocID="{C9224CEA-DA12-4A97-ACAC-5C7F44369595}" presName="parentLin" presStyleCnt="0"/>
      <dgm:spPr/>
    </dgm:pt>
    <dgm:pt modelId="{2F66655A-54FE-4F93-9CEA-AEDECCE49D11}" type="pres">
      <dgm:prSet presAssocID="{C9224CEA-DA12-4A97-ACAC-5C7F44369595}" presName="parentLeftMargin" presStyleLbl="node1" presStyleIdx="0" presStyleCnt="3"/>
      <dgm:spPr/>
      <dgm:t>
        <a:bodyPr/>
        <a:lstStyle/>
        <a:p>
          <a:endParaRPr lang="vi-VN"/>
        </a:p>
      </dgm:t>
    </dgm:pt>
    <dgm:pt modelId="{B2D9E3EA-C1A7-472F-92D2-94EE810F6C28}" type="pres">
      <dgm:prSet presAssocID="{C9224CEA-DA12-4A97-ACAC-5C7F44369595}" presName="parentText" presStyleLbl="node1" presStyleIdx="1" presStyleCnt="3">
        <dgm:presLayoutVars>
          <dgm:chMax val="0"/>
          <dgm:bulletEnabled val="1"/>
        </dgm:presLayoutVars>
      </dgm:prSet>
      <dgm:spPr/>
      <dgm:t>
        <a:bodyPr/>
        <a:lstStyle/>
        <a:p>
          <a:endParaRPr lang="vi-VN"/>
        </a:p>
      </dgm:t>
    </dgm:pt>
    <dgm:pt modelId="{37DE4D2C-ACC5-4BD9-B142-8D334EB58A75}" type="pres">
      <dgm:prSet presAssocID="{C9224CEA-DA12-4A97-ACAC-5C7F44369595}" presName="negativeSpace" presStyleCnt="0"/>
      <dgm:spPr/>
    </dgm:pt>
    <dgm:pt modelId="{0B3F10FC-88D9-46A3-9A9E-4A7C8C158B98}" type="pres">
      <dgm:prSet presAssocID="{C9224CEA-DA12-4A97-ACAC-5C7F44369595}" presName="childText" presStyleLbl="conFgAcc1" presStyleIdx="1" presStyleCnt="3" custScaleX="63010">
        <dgm:presLayoutVars>
          <dgm:bulletEnabled val="1"/>
        </dgm:presLayoutVars>
      </dgm:prSet>
      <dgm:spPr/>
    </dgm:pt>
    <dgm:pt modelId="{79796883-7C9F-4728-B5D2-CAF35DE559DC}" type="pres">
      <dgm:prSet presAssocID="{ECD421A9-3CB0-4F8D-A98E-236735977F2C}" presName="spaceBetweenRectangles" presStyleCnt="0"/>
      <dgm:spPr/>
    </dgm:pt>
    <dgm:pt modelId="{8D0E247B-28BC-4609-9F32-600BAD89B8AB}" type="pres">
      <dgm:prSet presAssocID="{D0C3925F-8569-44C2-9DD5-C28685720413}" presName="parentLin" presStyleCnt="0"/>
      <dgm:spPr/>
    </dgm:pt>
    <dgm:pt modelId="{5E6E089A-47B0-451C-9E07-175C763B6DE3}" type="pres">
      <dgm:prSet presAssocID="{D0C3925F-8569-44C2-9DD5-C28685720413}" presName="parentLeftMargin" presStyleLbl="node1" presStyleIdx="1" presStyleCnt="3"/>
      <dgm:spPr/>
      <dgm:t>
        <a:bodyPr/>
        <a:lstStyle/>
        <a:p>
          <a:endParaRPr lang="vi-VN"/>
        </a:p>
      </dgm:t>
    </dgm:pt>
    <dgm:pt modelId="{9E834460-958B-4737-87A4-CA6B88017FAB}" type="pres">
      <dgm:prSet presAssocID="{D0C3925F-8569-44C2-9DD5-C28685720413}" presName="parentText" presStyleLbl="node1" presStyleIdx="2" presStyleCnt="3" custScaleY="203847">
        <dgm:presLayoutVars>
          <dgm:chMax val="0"/>
          <dgm:bulletEnabled val="1"/>
        </dgm:presLayoutVars>
      </dgm:prSet>
      <dgm:spPr/>
      <dgm:t>
        <a:bodyPr/>
        <a:lstStyle/>
        <a:p>
          <a:endParaRPr lang="vi-VN"/>
        </a:p>
      </dgm:t>
    </dgm:pt>
    <dgm:pt modelId="{22DEE6FF-053D-4153-8ACA-42AF964500CF}" type="pres">
      <dgm:prSet presAssocID="{D0C3925F-8569-44C2-9DD5-C28685720413}" presName="negativeSpace" presStyleCnt="0"/>
      <dgm:spPr/>
    </dgm:pt>
    <dgm:pt modelId="{024E2544-9929-47D6-9084-D945B7429A95}" type="pres">
      <dgm:prSet presAssocID="{D0C3925F-8569-44C2-9DD5-C28685720413}" presName="childText" presStyleLbl="conFgAcc1" presStyleIdx="2" presStyleCnt="3" custScaleX="63010">
        <dgm:presLayoutVars>
          <dgm:bulletEnabled val="1"/>
        </dgm:presLayoutVars>
      </dgm:prSet>
      <dgm:spPr/>
    </dgm:pt>
  </dgm:ptLst>
  <dgm:cxnLst>
    <dgm:cxn modelId="{B3F5E02B-962F-4410-A182-14FD0DC8C4F5}" type="presOf" srcId="{6BB1152D-154E-4A6D-9CC1-1464755C5F24}" destId="{EDACA27C-6254-4A39-94E9-C0A16B79EEA5}" srcOrd="0" destOrd="0" presId="urn:microsoft.com/office/officeart/2005/8/layout/list1"/>
    <dgm:cxn modelId="{F0D5A9F8-40BD-4356-97D0-B360E1641B74}" srcId="{6BB1152D-154E-4A6D-9CC1-1464755C5F24}" destId="{C9224CEA-DA12-4A97-ACAC-5C7F44369595}" srcOrd="1" destOrd="0" parTransId="{97D11116-667E-4996-9976-5081A7504781}" sibTransId="{ECD421A9-3CB0-4F8D-A98E-236735977F2C}"/>
    <dgm:cxn modelId="{632AE7C0-1E91-40AE-A03F-C6F7D2116C7A}" type="presOf" srcId="{D0C3925F-8569-44C2-9DD5-C28685720413}" destId="{5E6E089A-47B0-451C-9E07-175C763B6DE3}" srcOrd="0" destOrd="0" presId="urn:microsoft.com/office/officeart/2005/8/layout/list1"/>
    <dgm:cxn modelId="{A6EAFBE0-169D-48D4-A18B-AD258841EF54}" type="presOf" srcId="{D0C3925F-8569-44C2-9DD5-C28685720413}" destId="{9E834460-958B-4737-87A4-CA6B88017FAB}" srcOrd="1" destOrd="0" presId="urn:microsoft.com/office/officeart/2005/8/layout/list1"/>
    <dgm:cxn modelId="{88F26122-C092-4FDD-82A1-D3E411124576}" srcId="{6BB1152D-154E-4A6D-9CC1-1464755C5F24}" destId="{D0C3925F-8569-44C2-9DD5-C28685720413}" srcOrd="2" destOrd="0" parTransId="{C8410C84-F49A-4701-856B-00582079C504}" sibTransId="{532C4AF3-A2B3-4F94-9F9E-26B40FEBE9B3}"/>
    <dgm:cxn modelId="{0DD27856-7FB7-495A-A84A-6F935514A365}" type="presOf" srcId="{47E81617-3AB9-4802-9D02-35FFF71C123D}" destId="{1C8549BE-B3D5-4C90-A43A-AD31636B7B68}" srcOrd="0" destOrd="0" presId="urn:microsoft.com/office/officeart/2005/8/layout/list1"/>
    <dgm:cxn modelId="{F33D7296-0217-4C8E-BFF8-69A15474502D}" type="presOf" srcId="{47E81617-3AB9-4802-9D02-35FFF71C123D}" destId="{C43C9D4A-5AB1-4612-A220-3EC005ECFE5A}" srcOrd="1" destOrd="0" presId="urn:microsoft.com/office/officeart/2005/8/layout/list1"/>
    <dgm:cxn modelId="{D0FD4607-44D9-4D9F-9DE8-A1EB9CA5BA17}" type="presOf" srcId="{C9224CEA-DA12-4A97-ACAC-5C7F44369595}" destId="{B2D9E3EA-C1A7-472F-92D2-94EE810F6C28}" srcOrd="1" destOrd="0" presId="urn:microsoft.com/office/officeart/2005/8/layout/list1"/>
    <dgm:cxn modelId="{1A0E95E7-39F8-4778-BE8D-2D39F3B77450}" type="presOf" srcId="{C9224CEA-DA12-4A97-ACAC-5C7F44369595}" destId="{2F66655A-54FE-4F93-9CEA-AEDECCE49D11}" srcOrd="0" destOrd="0" presId="urn:microsoft.com/office/officeart/2005/8/layout/list1"/>
    <dgm:cxn modelId="{7EFABA4B-8568-4BA8-8881-270E5CA926B4}" srcId="{6BB1152D-154E-4A6D-9CC1-1464755C5F24}" destId="{47E81617-3AB9-4802-9D02-35FFF71C123D}" srcOrd="0" destOrd="0" parTransId="{1007EF46-8B67-41FE-9397-3AEE598BEE16}" sibTransId="{65318899-D341-4467-8E59-52B4EC91B562}"/>
    <dgm:cxn modelId="{DFE4BD82-9BF1-40B2-BBE1-16452CBA9284}" type="presParOf" srcId="{EDACA27C-6254-4A39-94E9-C0A16B79EEA5}" destId="{CF6C062D-1AC6-410D-A8BD-38E7528DAC52}" srcOrd="0" destOrd="0" presId="urn:microsoft.com/office/officeart/2005/8/layout/list1"/>
    <dgm:cxn modelId="{A1ED6337-70B1-4499-9C27-640AD7975A5E}" type="presParOf" srcId="{CF6C062D-1AC6-410D-A8BD-38E7528DAC52}" destId="{1C8549BE-B3D5-4C90-A43A-AD31636B7B68}" srcOrd="0" destOrd="0" presId="urn:microsoft.com/office/officeart/2005/8/layout/list1"/>
    <dgm:cxn modelId="{87FCB1E2-36C8-4C73-9F47-79F76A7E7C4D}" type="presParOf" srcId="{CF6C062D-1AC6-410D-A8BD-38E7528DAC52}" destId="{C43C9D4A-5AB1-4612-A220-3EC005ECFE5A}" srcOrd="1" destOrd="0" presId="urn:microsoft.com/office/officeart/2005/8/layout/list1"/>
    <dgm:cxn modelId="{C229E59F-659B-4B80-8583-FE2AC3F58659}" type="presParOf" srcId="{EDACA27C-6254-4A39-94E9-C0A16B79EEA5}" destId="{A3A4A69B-B9A9-4F16-9FA1-DE9C78B9FBC2}" srcOrd="1" destOrd="0" presId="urn:microsoft.com/office/officeart/2005/8/layout/list1"/>
    <dgm:cxn modelId="{65903B62-46D6-4AB6-A056-C4583FF3BD73}" type="presParOf" srcId="{EDACA27C-6254-4A39-94E9-C0A16B79EEA5}" destId="{04B32C3D-6C70-481E-BDB7-9466819D7BAD}" srcOrd="2" destOrd="0" presId="urn:microsoft.com/office/officeart/2005/8/layout/list1"/>
    <dgm:cxn modelId="{745F00D0-EF4B-4E48-8A30-F031F4F8B277}" type="presParOf" srcId="{EDACA27C-6254-4A39-94E9-C0A16B79EEA5}" destId="{C6C61102-6728-4B07-B7EA-6D626150E40D}" srcOrd="3" destOrd="0" presId="urn:microsoft.com/office/officeart/2005/8/layout/list1"/>
    <dgm:cxn modelId="{9B6FEC54-FF84-450A-BC7D-2BD85D496EF9}" type="presParOf" srcId="{EDACA27C-6254-4A39-94E9-C0A16B79EEA5}" destId="{70072858-2440-44A6-B793-3AFA32D8360B}" srcOrd="4" destOrd="0" presId="urn:microsoft.com/office/officeart/2005/8/layout/list1"/>
    <dgm:cxn modelId="{480BDAC2-509E-424A-92AC-DEE198FAD9A9}" type="presParOf" srcId="{70072858-2440-44A6-B793-3AFA32D8360B}" destId="{2F66655A-54FE-4F93-9CEA-AEDECCE49D11}" srcOrd="0" destOrd="0" presId="urn:microsoft.com/office/officeart/2005/8/layout/list1"/>
    <dgm:cxn modelId="{DE2A83BB-C472-4A0F-8693-707BB293AC6C}" type="presParOf" srcId="{70072858-2440-44A6-B793-3AFA32D8360B}" destId="{B2D9E3EA-C1A7-472F-92D2-94EE810F6C28}" srcOrd="1" destOrd="0" presId="urn:microsoft.com/office/officeart/2005/8/layout/list1"/>
    <dgm:cxn modelId="{7F78D22E-8BC8-4028-8DEC-1E5974750F75}" type="presParOf" srcId="{EDACA27C-6254-4A39-94E9-C0A16B79EEA5}" destId="{37DE4D2C-ACC5-4BD9-B142-8D334EB58A75}" srcOrd="5" destOrd="0" presId="urn:microsoft.com/office/officeart/2005/8/layout/list1"/>
    <dgm:cxn modelId="{793C4475-DD95-4433-B0C4-E5554698CA07}" type="presParOf" srcId="{EDACA27C-6254-4A39-94E9-C0A16B79EEA5}" destId="{0B3F10FC-88D9-46A3-9A9E-4A7C8C158B98}" srcOrd="6" destOrd="0" presId="urn:microsoft.com/office/officeart/2005/8/layout/list1"/>
    <dgm:cxn modelId="{61940370-B215-4860-9534-0953A2CD805B}" type="presParOf" srcId="{EDACA27C-6254-4A39-94E9-C0A16B79EEA5}" destId="{79796883-7C9F-4728-B5D2-CAF35DE559DC}" srcOrd="7" destOrd="0" presId="urn:microsoft.com/office/officeart/2005/8/layout/list1"/>
    <dgm:cxn modelId="{58555388-3150-4FF2-B388-8FF7FAFD7D80}" type="presParOf" srcId="{EDACA27C-6254-4A39-94E9-C0A16B79EEA5}" destId="{8D0E247B-28BC-4609-9F32-600BAD89B8AB}" srcOrd="8" destOrd="0" presId="urn:microsoft.com/office/officeart/2005/8/layout/list1"/>
    <dgm:cxn modelId="{7C1B6A0E-CA11-48D0-BE45-D18577D258BF}" type="presParOf" srcId="{8D0E247B-28BC-4609-9F32-600BAD89B8AB}" destId="{5E6E089A-47B0-451C-9E07-175C763B6DE3}" srcOrd="0" destOrd="0" presId="urn:microsoft.com/office/officeart/2005/8/layout/list1"/>
    <dgm:cxn modelId="{4D79B642-FF75-4255-9B2B-5360EBDC3BCB}" type="presParOf" srcId="{8D0E247B-28BC-4609-9F32-600BAD89B8AB}" destId="{9E834460-958B-4737-87A4-CA6B88017FAB}" srcOrd="1" destOrd="0" presId="urn:microsoft.com/office/officeart/2005/8/layout/list1"/>
    <dgm:cxn modelId="{023E5F1C-EF0D-4D3B-A97E-55ED70D26166}" type="presParOf" srcId="{EDACA27C-6254-4A39-94E9-C0A16B79EEA5}" destId="{22DEE6FF-053D-4153-8ACA-42AF964500CF}" srcOrd="9" destOrd="0" presId="urn:microsoft.com/office/officeart/2005/8/layout/list1"/>
    <dgm:cxn modelId="{C2D13D2E-FCEA-4C81-BAD9-7E3E5E173BDF}" type="presParOf" srcId="{EDACA27C-6254-4A39-94E9-C0A16B79EEA5}" destId="{024E2544-9929-47D6-9084-D945B7429A9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32C3D-6C70-481E-BDB7-9466819D7BAD}">
      <dsp:nvSpPr>
        <dsp:cNvPr id="0" name=""/>
        <dsp:cNvSpPr/>
      </dsp:nvSpPr>
      <dsp:spPr>
        <a:xfrm>
          <a:off x="0" y="384304"/>
          <a:ext cx="3744407" cy="63000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3C9D4A-5AB1-4612-A220-3EC005ECFE5A}">
      <dsp:nvSpPr>
        <dsp:cNvPr id="0" name=""/>
        <dsp:cNvSpPr/>
      </dsp:nvSpPr>
      <dsp:spPr>
        <a:xfrm>
          <a:off x="304800" y="15304"/>
          <a:ext cx="4267200" cy="73800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11250">
            <a:lnSpc>
              <a:spcPct val="90000"/>
            </a:lnSpc>
            <a:spcBef>
              <a:spcPct val="0"/>
            </a:spcBef>
            <a:spcAft>
              <a:spcPct val="35000"/>
            </a:spcAft>
          </a:pPr>
          <a:endParaRPr lang="vi-VN" sz="2500" kern="1200" dirty="0"/>
        </a:p>
      </dsp:txBody>
      <dsp:txXfrm>
        <a:off x="340826" y="51330"/>
        <a:ext cx="4195148" cy="665948"/>
      </dsp:txXfrm>
    </dsp:sp>
    <dsp:sp modelId="{0B3F10FC-88D9-46A3-9A9E-4A7C8C158B98}">
      <dsp:nvSpPr>
        <dsp:cNvPr id="0" name=""/>
        <dsp:cNvSpPr/>
      </dsp:nvSpPr>
      <dsp:spPr>
        <a:xfrm>
          <a:off x="0" y="1518304"/>
          <a:ext cx="3841089" cy="630000"/>
        </a:xfrm>
        <a:prstGeom prst="rect">
          <a:avLst/>
        </a:prstGeom>
        <a:solidFill>
          <a:schemeClr val="lt1">
            <a:alpha val="90000"/>
            <a:hueOff val="0"/>
            <a:satOff val="0"/>
            <a:lumOff val="0"/>
            <a:alphaOff val="0"/>
          </a:schemeClr>
        </a:solidFill>
        <a:ln w="25400" cap="flat" cmpd="sng" algn="ctr">
          <a:solidFill>
            <a:schemeClr val="accent5">
              <a:hueOff val="-4966938"/>
              <a:satOff val="19906"/>
              <a:lumOff val="4314"/>
              <a:alphaOff val="0"/>
            </a:schemeClr>
          </a:solidFill>
          <a:prstDash val="solid"/>
        </a:ln>
        <a:effectLst/>
      </dsp:spPr>
      <dsp:style>
        <a:lnRef idx="2">
          <a:scrgbClr r="0" g="0" b="0"/>
        </a:lnRef>
        <a:fillRef idx="1">
          <a:scrgbClr r="0" g="0" b="0"/>
        </a:fillRef>
        <a:effectRef idx="0">
          <a:scrgbClr r="0" g="0" b="0"/>
        </a:effectRef>
        <a:fontRef idx="minor"/>
      </dsp:style>
    </dsp:sp>
    <dsp:sp modelId="{B2D9E3EA-C1A7-472F-92D2-94EE810F6C28}">
      <dsp:nvSpPr>
        <dsp:cNvPr id="0" name=""/>
        <dsp:cNvSpPr/>
      </dsp:nvSpPr>
      <dsp:spPr>
        <a:xfrm>
          <a:off x="304800" y="1149304"/>
          <a:ext cx="4267200" cy="738000"/>
        </a:xfrm>
        <a:prstGeom prst="roundRect">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11250">
            <a:lnSpc>
              <a:spcPct val="90000"/>
            </a:lnSpc>
            <a:spcBef>
              <a:spcPct val="0"/>
            </a:spcBef>
            <a:spcAft>
              <a:spcPct val="35000"/>
            </a:spcAft>
          </a:pPr>
          <a:endParaRPr lang="vi-VN" sz="2500" kern="1200" dirty="0"/>
        </a:p>
      </dsp:txBody>
      <dsp:txXfrm>
        <a:off x="340826" y="1185330"/>
        <a:ext cx="4195148" cy="665948"/>
      </dsp:txXfrm>
    </dsp:sp>
    <dsp:sp modelId="{024E2544-9929-47D6-9084-D945B7429A95}">
      <dsp:nvSpPr>
        <dsp:cNvPr id="0" name=""/>
        <dsp:cNvSpPr/>
      </dsp:nvSpPr>
      <dsp:spPr>
        <a:xfrm>
          <a:off x="0" y="3418695"/>
          <a:ext cx="3841089" cy="630000"/>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sp>
    <dsp:sp modelId="{9E834460-958B-4737-87A4-CA6B88017FAB}">
      <dsp:nvSpPr>
        <dsp:cNvPr id="0" name=""/>
        <dsp:cNvSpPr/>
      </dsp:nvSpPr>
      <dsp:spPr>
        <a:xfrm>
          <a:off x="304800" y="2283304"/>
          <a:ext cx="4267200" cy="1504390"/>
        </a:xfrm>
        <a:prstGeom prst="round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11250">
            <a:lnSpc>
              <a:spcPct val="90000"/>
            </a:lnSpc>
            <a:spcBef>
              <a:spcPct val="0"/>
            </a:spcBef>
            <a:spcAft>
              <a:spcPct val="35000"/>
            </a:spcAft>
          </a:pPr>
          <a:endParaRPr lang="vi-VN" sz="2500" kern="1200"/>
        </a:p>
      </dsp:txBody>
      <dsp:txXfrm>
        <a:off x="378238" y="2356742"/>
        <a:ext cx="4120324" cy="135751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9CF3E994-072C-4C5E-B7BD-1CE9702732B8}" type="datetimeFigureOut">
              <a:rPr lang="vi-VN" smtClean="0"/>
              <a:t>29/06/2021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1107127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9CF3E994-072C-4C5E-B7BD-1CE9702732B8}" type="datetimeFigureOut">
              <a:rPr lang="vi-VN" smtClean="0"/>
              <a:t>29/06/2021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2599188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1"/>
            <a:ext cx="2057400" cy="3290888"/>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154781"/>
            <a:ext cx="6019800" cy="3290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9CF3E994-072C-4C5E-B7BD-1CE9702732B8}" type="datetimeFigureOut">
              <a:rPr lang="vi-VN" smtClean="0"/>
              <a:t>29/06/2021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3716438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9CF3E994-072C-4C5E-B7BD-1CE9702732B8}" type="datetimeFigureOut">
              <a:rPr lang="vi-VN" smtClean="0"/>
              <a:t>29/06/2021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1642053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F3E994-072C-4C5E-B7BD-1CE9702732B8}" type="datetimeFigureOut">
              <a:rPr lang="vi-VN" smtClean="0"/>
              <a:t>29/06/2021</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700856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9CF3E994-072C-4C5E-B7BD-1CE9702732B8}" type="datetimeFigureOut">
              <a:rPr lang="vi-VN" smtClean="0"/>
              <a:t>29/06/2021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6586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9CF3E994-072C-4C5E-B7BD-1CE9702732B8}" type="datetimeFigureOut">
              <a:rPr lang="vi-VN" smtClean="0"/>
              <a:t>29/06/2021</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3972077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9CF3E994-072C-4C5E-B7BD-1CE9702732B8}" type="datetimeFigureOut">
              <a:rPr lang="vi-VN" smtClean="0"/>
              <a:t>29/06/2021</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795801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F3E994-072C-4C5E-B7BD-1CE9702732B8}" type="datetimeFigureOut">
              <a:rPr lang="vi-VN" smtClean="0"/>
              <a:t>29/06/2021</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290387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F3E994-072C-4C5E-B7BD-1CE9702732B8}" type="datetimeFigureOut">
              <a:rPr lang="vi-VN" smtClean="0"/>
              <a:t>29/06/2021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1913540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F3E994-072C-4C5E-B7BD-1CE9702732B8}" type="datetimeFigureOut">
              <a:rPr lang="vi-VN" smtClean="0"/>
              <a:t>29/06/2021</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C2080CBB-C3C4-49EC-83FD-7DCE03D139FA}" type="slidenum">
              <a:rPr lang="vi-VN" smtClean="0"/>
              <a:t>‹#›</a:t>
            </a:fld>
            <a:endParaRPr lang="vi-VN"/>
          </a:p>
        </p:txBody>
      </p:sp>
    </p:spTree>
    <p:extLst>
      <p:ext uri="{BB962C8B-B14F-4D97-AF65-F5344CB8AC3E}">
        <p14:creationId xmlns:p14="http://schemas.microsoft.com/office/powerpoint/2010/main" val="3534997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CF3E994-072C-4C5E-B7BD-1CE9702732B8}" type="datetimeFigureOut">
              <a:rPr lang="vi-VN" smtClean="0"/>
              <a:t>29/06/2021</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2080CBB-C3C4-49EC-83FD-7DCE03D139FA}" type="slidenum">
              <a:rPr lang="vi-VN" smtClean="0"/>
              <a:t>‹#›</a:t>
            </a:fld>
            <a:endParaRPr lang="vi-VN"/>
          </a:p>
        </p:txBody>
      </p:sp>
    </p:spTree>
    <p:extLst>
      <p:ext uri="{BB962C8B-B14F-4D97-AF65-F5344CB8AC3E}">
        <p14:creationId xmlns:p14="http://schemas.microsoft.com/office/powerpoint/2010/main" val="2610208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5.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6.png"/><Relationship Id="rId4" Type="http://schemas.openxmlformats.org/officeDocument/2006/relationships/image" Target="../media/image25.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26.png"/><Relationship Id="rId4" Type="http://schemas.openxmlformats.org/officeDocument/2006/relationships/image" Target="../media/image25.gi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B&#224;i%203%20Chia%20s&#7867;%20v&#224;%20y&#234;u%20th&#432;&#417;ng.%20VB%20c&#244;%20b&#233;%20b&#225;n%20di&#234;m/C&#226;u%20Chuy&#7879;n%20V&#7873;%20Hai%20Bi&#7875;n%20H&#7891;.mp4" TargetMode="Externa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26.png"/><Relationship Id="rId4" Type="http://schemas.openxmlformats.org/officeDocument/2006/relationships/image" Target="../media/image25.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11" Type="http://schemas.openxmlformats.org/officeDocument/2006/relationships/image" Target="../media/image30.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B&#224;i%203%20Chia%20s&#7867;%20v&#224;%20y&#234;u%20th&#432;&#417;ng.%20VB%20c&#244;%20b&#233;%20b&#225;n%20di&#234;m/co%20be%20ban%20diem.mp4"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vi-VN"/>
          </a:p>
        </p:txBody>
      </p:sp>
      <p:sp>
        <p:nvSpPr>
          <p:cNvPr id="3" name="Subtitle 2"/>
          <p:cNvSpPr>
            <a:spLocks noGrp="1"/>
          </p:cNvSpPr>
          <p:nvPr>
            <p:ph type="subTitle" idx="1"/>
          </p:nvPr>
        </p:nvSpPr>
        <p:spPr/>
        <p:txBody>
          <a:bodyPr/>
          <a:lstStyle/>
          <a:p>
            <a:endParaRPr lang="vi-VN"/>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26714"/>
          </a:xfrm>
          <a:prstGeom prst="rect">
            <a:avLst/>
          </a:prstGeom>
        </p:spPr>
      </p:pic>
      <p:sp>
        <p:nvSpPr>
          <p:cNvPr id="8" name="Rectangle 7"/>
          <p:cNvSpPr/>
          <p:nvPr/>
        </p:nvSpPr>
        <p:spPr>
          <a:xfrm>
            <a:off x="3398316" y="555526"/>
            <a:ext cx="2092239" cy="1200329"/>
          </a:xfrm>
          <a:prstGeom prst="rect">
            <a:avLst/>
          </a:prstGeom>
          <a:noFill/>
        </p:spPr>
        <p:txBody>
          <a:bodyPr wrap="none" lIns="91440" tIns="45720" rIns="91440" bIns="45720">
            <a:spAutoFit/>
          </a:bodyPr>
          <a:lstStyle/>
          <a:p>
            <a:pPr algn="ctr"/>
            <a:r>
              <a:rPr lang="en-US" sz="72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Bài 3</a:t>
            </a:r>
            <a:endParaRPr lang="en-US" sz="72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val="33837138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456075985"/>
              </p:ext>
            </p:extLst>
          </p:nvPr>
        </p:nvGraphicFramePr>
        <p:xfrm>
          <a:off x="4139952" y="53813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3567" y="771550"/>
            <a:ext cx="2874649" cy="3563625"/>
          </a:xfrm>
          <a:prstGeom prst="rect">
            <a:avLst/>
          </a:prstGeom>
          <a:ln w="88900" cap="sq" cmpd="thickThin">
            <a:solidFill>
              <a:srgbClr val="000000"/>
            </a:solidFill>
            <a:prstDash val="solid"/>
            <a:miter lim="800000"/>
          </a:ln>
          <a:effectLst>
            <a:innerShdw blurRad="76200">
              <a:srgbClr val="000000"/>
            </a:innerShdw>
          </a:effectLst>
        </p:spPr>
      </p:pic>
      <p:sp>
        <p:nvSpPr>
          <p:cNvPr id="6" name="Rectangle 5"/>
          <p:cNvSpPr/>
          <p:nvPr/>
        </p:nvSpPr>
        <p:spPr>
          <a:xfrm>
            <a:off x="1169590" y="77181"/>
            <a:ext cx="2226576" cy="48351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vi-VN" sz="3200" b="1" dirty="0" smtClean="0">
                <a:latin typeface="+mj-lt"/>
              </a:rPr>
              <a:t>1. Tác giả: </a:t>
            </a:r>
            <a:endParaRPr lang="vi-VN" sz="3200" b="1" dirty="0">
              <a:latin typeface="+mj-lt"/>
            </a:endParaRPr>
          </a:p>
        </p:txBody>
      </p:sp>
      <p:sp>
        <p:nvSpPr>
          <p:cNvPr id="7" name="TextBox 6"/>
          <p:cNvSpPr txBox="1"/>
          <p:nvPr/>
        </p:nvSpPr>
        <p:spPr>
          <a:xfrm>
            <a:off x="251520" y="4454812"/>
            <a:ext cx="3567233" cy="584775"/>
          </a:xfrm>
          <a:prstGeom prst="rect">
            <a:avLst/>
          </a:prstGeom>
          <a:solidFill>
            <a:schemeClr val="accent6">
              <a:lumMod val="40000"/>
              <a:lumOff val="60000"/>
            </a:schemeClr>
          </a:solidFill>
        </p:spPr>
        <p:txBody>
          <a:bodyPr wrap="square" rtlCol="0">
            <a:spAutoFit/>
          </a:bodyPr>
          <a:lstStyle/>
          <a:p>
            <a:pPr algn="ctr"/>
            <a:r>
              <a:rPr lang="vi-VN" sz="3200" b="1" dirty="0">
                <a:latin typeface="+mj-lt"/>
              </a:rPr>
              <a:t>Han C.</a:t>
            </a:r>
            <a:r>
              <a:rPr lang="en-US" sz="3200" b="1" dirty="0">
                <a:latin typeface="+mj-lt"/>
              </a:rPr>
              <a:t> </a:t>
            </a:r>
            <a:r>
              <a:rPr lang="en-US" sz="3200" b="1" dirty="0">
                <a:latin typeface="Times New Roman" panose="02020603050405020304" pitchFamily="18" charset="0"/>
                <a:cs typeface="Times New Roman" panose="02020603050405020304" pitchFamily="18" charset="0"/>
              </a:rPr>
              <a:t>An-đéc-xen </a:t>
            </a:r>
            <a:endParaRPr lang="vi-VN" sz="32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633108" y="587727"/>
            <a:ext cx="3960440" cy="584775"/>
          </a:xfrm>
          <a:prstGeom prst="rect">
            <a:avLst/>
          </a:prstGeom>
          <a:noFill/>
        </p:spPr>
        <p:txBody>
          <a:bodyPr wrap="square" rtlCol="0">
            <a:spAutoFit/>
          </a:bodyPr>
          <a:lstStyle/>
          <a:p>
            <a:r>
              <a:rPr lang="vi-VN" sz="3200" b="1" dirty="0">
                <a:latin typeface="+mj-lt"/>
              </a:rPr>
              <a:t>(1</a:t>
            </a:r>
            <a:r>
              <a:rPr lang="en-US" sz="3200" b="1" dirty="0">
                <a:latin typeface="+mj-lt"/>
              </a:rPr>
              <a:t>805</a:t>
            </a:r>
            <a:r>
              <a:rPr lang="vi-VN" sz="3200" b="1" dirty="0">
                <a:latin typeface="+mj-lt"/>
              </a:rPr>
              <a:t> – </a:t>
            </a:r>
            <a:r>
              <a:rPr lang="en-US" sz="3200" b="1" dirty="0">
                <a:latin typeface="+mj-lt"/>
              </a:rPr>
              <a:t>1875</a:t>
            </a:r>
            <a:r>
              <a:rPr lang="vi-VN" sz="3200" b="1" dirty="0" smtClean="0">
                <a:latin typeface="+mj-lt"/>
              </a:rPr>
              <a:t>)</a:t>
            </a:r>
            <a:endParaRPr lang="vi-VN" sz="3200" b="1" dirty="0">
              <a:latin typeface="+mj-lt"/>
            </a:endParaRPr>
          </a:p>
        </p:txBody>
      </p:sp>
      <p:sp>
        <p:nvSpPr>
          <p:cNvPr id="9" name="TextBox 8"/>
          <p:cNvSpPr txBox="1"/>
          <p:nvPr/>
        </p:nvSpPr>
        <p:spPr>
          <a:xfrm>
            <a:off x="4557314" y="1707654"/>
            <a:ext cx="3960440" cy="584775"/>
          </a:xfrm>
          <a:prstGeom prst="rect">
            <a:avLst/>
          </a:prstGeom>
          <a:noFill/>
        </p:spPr>
        <p:txBody>
          <a:bodyPr wrap="square" rtlCol="0">
            <a:spAutoFit/>
          </a:bodyPr>
          <a:lstStyle/>
          <a:p>
            <a:r>
              <a:rPr lang="vi-VN" sz="3200" b="1" dirty="0">
                <a:latin typeface="+mj-lt"/>
              </a:rPr>
              <a:t>Nhà văn Đan Mạch</a:t>
            </a:r>
          </a:p>
        </p:txBody>
      </p:sp>
      <p:sp>
        <p:nvSpPr>
          <p:cNvPr id="10" name="TextBox 9"/>
          <p:cNvSpPr txBox="1"/>
          <p:nvPr/>
        </p:nvSpPr>
        <p:spPr>
          <a:xfrm>
            <a:off x="4630658" y="2811815"/>
            <a:ext cx="3960440" cy="1569660"/>
          </a:xfrm>
          <a:prstGeom prst="rect">
            <a:avLst/>
          </a:prstGeom>
          <a:noFill/>
        </p:spPr>
        <p:txBody>
          <a:bodyPr wrap="square" rtlCol="0">
            <a:spAutoFit/>
          </a:bodyPr>
          <a:lstStyle/>
          <a:p>
            <a:r>
              <a:rPr lang="vi-VN" sz="3200" b="1" dirty="0">
                <a:latin typeface="+mj-lt"/>
              </a:rPr>
              <a:t>Nổi tiếng TG với</a:t>
            </a:r>
          </a:p>
          <a:p>
            <a:r>
              <a:rPr lang="vi-VN" sz="3200" b="1" dirty="0">
                <a:latin typeface="+mj-lt"/>
              </a:rPr>
              <a:t> những truyện cổ tích </a:t>
            </a:r>
          </a:p>
          <a:p>
            <a:r>
              <a:rPr lang="vi-VN" sz="3200" b="1" dirty="0">
                <a:latin typeface="+mj-lt"/>
              </a:rPr>
              <a:t>viết cho trẻ em.</a:t>
            </a:r>
          </a:p>
        </p:txBody>
      </p:sp>
    </p:spTree>
    <p:extLst>
      <p:ext uri="{BB962C8B-B14F-4D97-AF65-F5344CB8AC3E}">
        <p14:creationId xmlns:p14="http://schemas.microsoft.com/office/powerpoint/2010/main" val="278123918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additive="base">
                                        <p:cTn id="39" dur="500" fill="hold"/>
                                        <p:tgtEl>
                                          <p:spTgt spid="10"/>
                                        </p:tgtEl>
                                        <p:attrNameLst>
                                          <p:attrName>ppt_x</p:attrName>
                                        </p:attrNameLst>
                                      </p:cBhvr>
                                      <p:tavLst>
                                        <p:tav tm="0">
                                          <p:val>
                                            <p:strVal val="#ppt_x"/>
                                          </p:val>
                                        </p:tav>
                                        <p:tav tm="100000">
                                          <p:val>
                                            <p:strVal val="#ppt_x"/>
                                          </p:val>
                                        </p:tav>
                                      </p:tavLst>
                                    </p:anim>
                                    <p:anim calcmode="lin" valueType="num">
                                      <p:cBhvr additive="base">
                                        <p:cTn id="4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animBg="1"/>
      <p:bldP spid="7" grpId="0" animBg="1"/>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THANH TAI\My Documents\Downloads\Nyhavn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654" y="184967"/>
            <a:ext cx="3024336" cy="2268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Documents and Settings\THANH TAI\My Documents\Downloads\tải xuống (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0193" y="2571750"/>
            <a:ext cx="2998957" cy="2378038"/>
          </a:xfrm>
          <a:prstGeom prst="rect">
            <a:avLst/>
          </a:prstGeom>
          <a:noFill/>
        </p:spPr>
      </p:pic>
      <p:pic>
        <p:nvPicPr>
          <p:cNvPr id="6" name="Picture 2" descr="C:\Documents and Settings\THANH TAI\My Documents\Downloads\winter DM.bmp"/>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275856" y="184967"/>
            <a:ext cx="5745675" cy="476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Documents and Settings\THANH TAI\My Documents\Downloads\mua-dong-chau-au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4" y="53718"/>
            <a:ext cx="2411759" cy="1808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1019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par>
                                <p:cTn id="11" presetID="6"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720" y="123478"/>
            <a:ext cx="4824536" cy="565571"/>
          </a:xfrm>
          <a:ln>
            <a:solidFill>
              <a:schemeClr val="accent6">
                <a:lumMod val="50000"/>
              </a:schemeClr>
            </a:solidFill>
          </a:ln>
        </p:spPr>
        <p:txBody>
          <a:bodyPr>
            <a:normAutofit fontScale="90000"/>
          </a:bodyPr>
          <a:lstStyle/>
          <a:p>
            <a:r>
              <a:rPr lang="vi-VN" sz="3200" b="1" dirty="0" smtClean="0"/>
              <a:t>Nhìn ảnh đoán tên truyện</a:t>
            </a:r>
            <a:endParaRPr lang="vi-VN" sz="32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99" y="880598"/>
            <a:ext cx="3752491" cy="197005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2924979"/>
            <a:ext cx="3675900" cy="218586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2919249"/>
            <a:ext cx="3750262" cy="218586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32040" y="880599"/>
            <a:ext cx="3706401" cy="1970058"/>
          </a:xfrm>
          <a:prstGeom prst="rect">
            <a:avLst/>
          </a:prstGeom>
        </p:spPr>
      </p:pic>
      <p:sp>
        <p:nvSpPr>
          <p:cNvPr id="8" name="Oval 7"/>
          <p:cNvSpPr/>
          <p:nvPr/>
        </p:nvSpPr>
        <p:spPr>
          <a:xfrm>
            <a:off x="683568" y="1707655"/>
            <a:ext cx="1728192" cy="864096"/>
          </a:xfrm>
          <a:prstGeom prst="ellipse">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 name="Rectangle 8"/>
          <p:cNvSpPr/>
          <p:nvPr/>
        </p:nvSpPr>
        <p:spPr>
          <a:xfrm>
            <a:off x="323528" y="2924979"/>
            <a:ext cx="3312368" cy="438859"/>
          </a:xfrm>
          <a:prstGeom prst="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1" name="Oval 10"/>
          <p:cNvSpPr/>
          <p:nvPr/>
        </p:nvSpPr>
        <p:spPr>
          <a:xfrm>
            <a:off x="6588224" y="3723878"/>
            <a:ext cx="2019716" cy="1139213"/>
          </a:xfrm>
          <a:prstGeom prst="ellipse">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Oval 11"/>
          <p:cNvSpPr/>
          <p:nvPr/>
        </p:nvSpPr>
        <p:spPr>
          <a:xfrm>
            <a:off x="271264" y="771550"/>
            <a:ext cx="551922" cy="54662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latin typeface="+mj-lt"/>
              </a:rPr>
              <a:t>1</a:t>
            </a:r>
            <a:endParaRPr lang="vi-VN" sz="3200" b="1" dirty="0">
              <a:solidFill>
                <a:schemeClr val="tx1"/>
              </a:solidFill>
              <a:latin typeface="+mj-lt"/>
            </a:endParaRPr>
          </a:p>
        </p:txBody>
      </p:sp>
      <p:sp>
        <p:nvSpPr>
          <p:cNvPr id="13" name="Oval 12"/>
          <p:cNvSpPr/>
          <p:nvPr/>
        </p:nvSpPr>
        <p:spPr>
          <a:xfrm>
            <a:off x="290801" y="4573611"/>
            <a:ext cx="568704" cy="56988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latin typeface="+mj-lt"/>
              </a:rPr>
              <a:t>2</a:t>
            </a:r>
            <a:endParaRPr lang="vi-VN" sz="3200" b="1" dirty="0">
              <a:solidFill>
                <a:schemeClr val="tx1"/>
              </a:solidFill>
              <a:latin typeface="+mj-lt"/>
            </a:endParaRPr>
          </a:p>
        </p:txBody>
      </p:sp>
      <p:sp>
        <p:nvSpPr>
          <p:cNvPr id="14" name="Oval 13"/>
          <p:cNvSpPr/>
          <p:nvPr/>
        </p:nvSpPr>
        <p:spPr>
          <a:xfrm>
            <a:off x="8108786" y="898514"/>
            <a:ext cx="568704" cy="56988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latin typeface="+mj-lt"/>
              </a:rPr>
              <a:t>3</a:t>
            </a:r>
            <a:endParaRPr lang="vi-VN" sz="3200" b="1" dirty="0">
              <a:solidFill>
                <a:schemeClr val="tx1"/>
              </a:solidFill>
              <a:latin typeface="+mj-lt"/>
            </a:endParaRPr>
          </a:p>
        </p:txBody>
      </p:sp>
      <p:sp>
        <p:nvSpPr>
          <p:cNvPr id="15" name="Oval 14"/>
          <p:cNvSpPr/>
          <p:nvPr/>
        </p:nvSpPr>
        <p:spPr>
          <a:xfrm>
            <a:off x="8112411" y="2878425"/>
            <a:ext cx="568704" cy="56988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latin typeface="+mj-lt"/>
              </a:rPr>
              <a:t>4</a:t>
            </a:r>
            <a:endParaRPr lang="vi-VN" sz="3200" b="1" dirty="0">
              <a:solidFill>
                <a:schemeClr val="tx1"/>
              </a:solidFill>
              <a:latin typeface="+mj-lt"/>
            </a:endParaRPr>
          </a:p>
        </p:txBody>
      </p:sp>
      <p:sp>
        <p:nvSpPr>
          <p:cNvPr id="3" name="Rectangle 2"/>
          <p:cNvSpPr/>
          <p:nvPr/>
        </p:nvSpPr>
        <p:spPr>
          <a:xfrm>
            <a:off x="4932040" y="2427735"/>
            <a:ext cx="3312368" cy="422922"/>
          </a:xfrm>
          <a:prstGeom prst="rect">
            <a:avLst/>
          </a:prstGeom>
          <a:solidFill>
            <a:srgbClr val="FF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latin typeface="+mj-lt"/>
              </a:rPr>
              <a:t>Nàng tiên cá</a:t>
            </a:r>
            <a:endParaRPr lang="vi-VN" sz="3200" dirty="0">
              <a:latin typeface="+mj-lt"/>
            </a:endParaRPr>
          </a:p>
        </p:txBody>
      </p:sp>
    </p:spTree>
    <p:extLst>
      <p:ext uri="{BB962C8B-B14F-4D97-AF65-F5344CB8AC3E}">
        <p14:creationId xmlns:p14="http://schemas.microsoft.com/office/powerpoint/2010/main" val="83633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0" nodeType="clickEffect">
                                  <p:stCondLst>
                                    <p:cond delay="0"/>
                                  </p:stCondLst>
                                  <p:childTnLst>
                                    <p:animEffect transition="out" filter="circle(out)">
                                      <p:cBhvr>
                                        <p:cTn id="11" dur="2000"/>
                                        <p:tgtEl>
                                          <p:spTgt spid="9"/>
                                        </p:tgtEl>
                                      </p:cBhvr>
                                    </p:animEffect>
                                    <p:set>
                                      <p:cBhvr>
                                        <p:cTn id="12" dur="1" fill="hold">
                                          <p:stCondLst>
                                            <p:cond delay="19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0" nodeType="clickEffect">
                                  <p:stCondLst>
                                    <p:cond delay="0"/>
                                  </p:stCondLst>
                                  <p:childTnLst>
                                    <p:animEffect transition="out" filter="circle(out)">
                                      <p:cBhvr>
                                        <p:cTn id="21" dur="2000"/>
                                        <p:tgtEl>
                                          <p:spTgt spid="11"/>
                                        </p:tgtEl>
                                      </p:cBhvr>
                                    </p:animEffect>
                                    <p:set>
                                      <p:cBhvr>
                                        <p:cTn id="22"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7867" y="987574"/>
            <a:ext cx="2979008" cy="3168352"/>
          </a:xfrm>
          <a:prstGeom prst="rect">
            <a:avLst/>
          </a:prstGeom>
        </p:spPr>
      </p:pic>
      <p:sp>
        <p:nvSpPr>
          <p:cNvPr id="5" name="Rectangle 4"/>
          <p:cNvSpPr/>
          <p:nvPr/>
        </p:nvSpPr>
        <p:spPr>
          <a:xfrm>
            <a:off x="209636" y="4299942"/>
            <a:ext cx="2979008" cy="576064"/>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latin typeface="+mj-lt"/>
              </a:rPr>
              <a:t>Cô bé bán diêm</a:t>
            </a:r>
            <a:endParaRPr lang="vi-VN" sz="3200" b="1" dirty="0">
              <a:solidFill>
                <a:schemeClr val="tx1"/>
              </a:solidFill>
              <a:latin typeface="+mj-lt"/>
            </a:endParaRPr>
          </a:p>
        </p:txBody>
      </p:sp>
      <p:sp>
        <p:nvSpPr>
          <p:cNvPr id="6" name="Rectangle 5"/>
          <p:cNvSpPr/>
          <p:nvPr/>
        </p:nvSpPr>
        <p:spPr>
          <a:xfrm>
            <a:off x="218418" y="195486"/>
            <a:ext cx="2979008" cy="576064"/>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rgbClr val="7030A0"/>
                </a:solidFill>
                <a:latin typeface="+mj-lt"/>
              </a:rPr>
              <a:t>2. Văn bản</a:t>
            </a:r>
            <a:endParaRPr lang="vi-VN" sz="3200" b="1" dirty="0">
              <a:solidFill>
                <a:srgbClr val="7030A0"/>
              </a:solidFill>
              <a:latin typeface="+mj-lt"/>
            </a:endParaRPr>
          </a:p>
        </p:txBody>
      </p:sp>
      <p:sp>
        <p:nvSpPr>
          <p:cNvPr id="7" name="Rounded Rectangle 6"/>
          <p:cNvSpPr/>
          <p:nvPr/>
        </p:nvSpPr>
        <p:spPr>
          <a:xfrm>
            <a:off x="3635896" y="87474"/>
            <a:ext cx="5328592" cy="540060"/>
          </a:xfrm>
          <a:prstGeom prst="roundRect">
            <a:avLst/>
          </a:prstGeom>
          <a:solidFill>
            <a:srgbClr val="D6009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smtClean="0">
                <a:latin typeface="+mj-lt"/>
              </a:rPr>
              <a:t>Thể loại:</a:t>
            </a:r>
            <a:endParaRPr lang="vi-VN" sz="3200" b="1" dirty="0">
              <a:latin typeface="+mj-lt"/>
            </a:endParaRPr>
          </a:p>
        </p:txBody>
      </p:sp>
      <p:sp>
        <p:nvSpPr>
          <p:cNvPr id="8" name="Rounded Rectangle 7"/>
          <p:cNvSpPr/>
          <p:nvPr/>
        </p:nvSpPr>
        <p:spPr>
          <a:xfrm>
            <a:off x="3635896" y="771550"/>
            <a:ext cx="5328592" cy="540060"/>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smtClean="0">
                <a:latin typeface="+mj-lt"/>
              </a:rPr>
              <a:t>Ngôi kể:</a:t>
            </a:r>
            <a:endParaRPr lang="vi-VN" sz="3200" b="1" dirty="0">
              <a:latin typeface="+mj-lt"/>
            </a:endParaRPr>
          </a:p>
        </p:txBody>
      </p:sp>
      <p:sp>
        <p:nvSpPr>
          <p:cNvPr id="9" name="Rounded Rectangle 8"/>
          <p:cNvSpPr/>
          <p:nvPr/>
        </p:nvSpPr>
        <p:spPr>
          <a:xfrm>
            <a:off x="3635896" y="1419622"/>
            <a:ext cx="5328592" cy="5400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smtClean="0">
                <a:latin typeface="+mj-lt"/>
              </a:rPr>
              <a:t>PTBĐ:</a:t>
            </a:r>
            <a:endParaRPr lang="vi-VN" sz="3200" b="1" dirty="0">
              <a:latin typeface="+mj-lt"/>
            </a:endParaRPr>
          </a:p>
        </p:txBody>
      </p:sp>
      <p:sp>
        <p:nvSpPr>
          <p:cNvPr id="10" name="Rounded Rectangle 9"/>
          <p:cNvSpPr/>
          <p:nvPr/>
        </p:nvSpPr>
        <p:spPr>
          <a:xfrm>
            <a:off x="3611521" y="2967794"/>
            <a:ext cx="888469" cy="1188132"/>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smtClean="0">
                <a:latin typeface="+mj-lt"/>
              </a:rPr>
              <a:t>Bố cục</a:t>
            </a:r>
            <a:endParaRPr lang="vi-VN" sz="3200" b="1" dirty="0">
              <a:latin typeface="+mj-lt"/>
            </a:endParaRPr>
          </a:p>
        </p:txBody>
      </p:sp>
      <p:sp>
        <p:nvSpPr>
          <p:cNvPr id="11" name="Rounded Rectangle 10"/>
          <p:cNvSpPr/>
          <p:nvPr/>
        </p:nvSpPr>
        <p:spPr>
          <a:xfrm>
            <a:off x="4788024" y="2058400"/>
            <a:ext cx="4330046" cy="85713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smtClean="0">
                <a:latin typeface="+mj-lt"/>
              </a:rPr>
              <a:t>P1:</a:t>
            </a:r>
            <a:r>
              <a:rPr lang="vi-VN" sz="2400" dirty="0">
                <a:latin typeface="+mj-lt"/>
              </a:rPr>
              <a:t>Từ đầu </a:t>
            </a:r>
            <a:r>
              <a:rPr lang="vi-VN" sz="2400" dirty="0" smtClean="0">
                <a:latin typeface="+mj-lt"/>
              </a:rPr>
              <a:t>… </a:t>
            </a:r>
            <a:r>
              <a:rPr lang="vi-VN" sz="2400" dirty="0">
                <a:latin typeface="+mj-lt"/>
              </a:rPr>
              <a:t>tay em cứng đờ </a:t>
            </a:r>
            <a:r>
              <a:rPr lang="vi-VN" sz="2400" dirty="0" smtClean="0">
                <a:latin typeface="+mj-lt"/>
              </a:rPr>
              <a:t>ra</a:t>
            </a:r>
          </a:p>
          <a:p>
            <a:endParaRPr lang="vi-VN" sz="2400" b="1" dirty="0">
              <a:latin typeface="+mj-lt"/>
            </a:endParaRPr>
          </a:p>
        </p:txBody>
      </p:sp>
      <p:sp>
        <p:nvSpPr>
          <p:cNvPr id="12" name="Rounded Rectangle 11"/>
          <p:cNvSpPr/>
          <p:nvPr/>
        </p:nvSpPr>
        <p:spPr>
          <a:xfrm>
            <a:off x="4761984" y="3111097"/>
            <a:ext cx="4330046" cy="85713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vi-VN" sz="2000" b="1" dirty="0" smtClean="0">
              <a:latin typeface="+mj-lt"/>
            </a:endParaRPr>
          </a:p>
          <a:p>
            <a:r>
              <a:rPr lang="vi-VN" sz="2000" b="1" dirty="0" smtClean="0">
                <a:latin typeface="+mj-lt"/>
              </a:rPr>
              <a:t>P2: </a:t>
            </a:r>
            <a:r>
              <a:rPr lang="vi-VN" sz="2000" dirty="0">
                <a:latin typeface="+mj-lt"/>
              </a:rPr>
              <a:t>Chà...chà </a:t>
            </a:r>
            <a:r>
              <a:rPr lang="en-US" sz="2000" dirty="0" smtClean="0">
                <a:latin typeface="+mj-lt"/>
                <a:sym typeface="Wingdings"/>
              </a:rPr>
              <a:t>…</a:t>
            </a:r>
            <a:r>
              <a:rPr lang="vi-VN" sz="2000" dirty="0" smtClean="0">
                <a:latin typeface="+mj-lt"/>
              </a:rPr>
              <a:t> </a:t>
            </a:r>
            <a:r>
              <a:rPr lang="vi-VN" sz="2000" dirty="0">
                <a:latin typeface="+mj-lt"/>
              </a:rPr>
              <a:t>Thượng </a:t>
            </a:r>
            <a:r>
              <a:rPr lang="vi-VN" sz="2000" dirty="0" smtClean="0">
                <a:latin typeface="+mj-lt"/>
              </a:rPr>
              <a:t>đế</a:t>
            </a:r>
          </a:p>
          <a:p>
            <a:endParaRPr lang="vi-VN" sz="2000" dirty="0">
              <a:latin typeface="+mj-lt"/>
            </a:endParaRPr>
          </a:p>
          <a:p>
            <a:endParaRPr lang="vi-VN" sz="2000" b="1" dirty="0">
              <a:latin typeface="+mj-lt"/>
            </a:endParaRPr>
          </a:p>
        </p:txBody>
      </p:sp>
      <p:sp>
        <p:nvSpPr>
          <p:cNvPr id="13" name="Rounded Rectangle 12"/>
          <p:cNvSpPr/>
          <p:nvPr/>
        </p:nvSpPr>
        <p:spPr>
          <a:xfrm>
            <a:off x="4761984" y="4223286"/>
            <a:ext cx="4330046" cy="796735"/>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400" b="1" dirty="0">
                <a:latin typeface="+mj-lt"/>
              </a:rPr>
              <a:t>P3</a:t>
            </a:r>
            <a:r>
              <a:rPr lang="vi-VN" sz="2400" dirty="0" smtClean="0">
                <a:latin typeface="+mj-lt"/>
              </a:rPr>
              <a:t>: Còn </a:t>
            </a:r>
            <a:r>
              <a:rPr lang="vi-VN" sz="2400" dirty="0">
                <a:latin typeface="+mj-lt"/>
              </a:rPr>
              <a:t>lại.</a:t>
            </a:r>
            <a:endParaRPr lang="vi-VN" sz="2400" dirty="0" smtClean="0">
              <a:latin typeface="+mj-lt"/>
            </a:endParaRPr>
          </a:p>
          <a:p>
            <a:endParaRPr lang="vi-VN" sz="2400" b="1" dirty="0">
              <a:latin typeface="+mj-lt"/>
            </a:endParaRPr>
          </a:p>
        </p:txBody>
      </p:sp>
      <p:sp>
        <p:nvSpPr>
          <p:cNvPr id="14" name="TextBox 13"/>
          <p:cNvSpPr txBox="1"/>
          <p:nvPr/>
        </p:nvSpPr>
        <p:spPr>
          <a:xfrm>
            <a:off x="4644008" y="2423087"/>
            <a:ext cx="4499992" cy="492443"/>
          </a:xfrm>
          <a:prstGeom prst="rect">
            <a:avLst/>
          </a:prstGeom>
          <a:noFill/>
        </p:spPr>
        <p:txBody>
          <a:bodyPr wrap="square" rtlCol="0">
            <a:spAutoFit/>
          </a:bodyPr>
          <a:lstStyle/>
          <a:p>
            <a:r>
              <a:rPr lang="vi-VN" sz="2600" dirty="0" smtClean="0">
                <a:latin typeface="+mj-lt"/>
              </a:rPr>
              <a:t> -Hoàn </a:t>
            </a:r>
            <a:r>
              <a:rPr lang="vi-VN" sz="2600" dirty="0">
                <a:latin typeface="+mj-lt"/>
              </a:rPr>
              <a:t>cảnh của cô bé bán diêm</a:t>
            </a:r>
          </a:p>
        </p:txBody>
      </p:sp>
      <p:sp>
        <p:nvSpPr>
          <p:cNvPr id="15" name="TextBox 14"/>
          <p:cNvSpPr txBox="1"/>
          <p:nvPr/>
        </p:nvSpPr>
        <p:spPr>
          <a:xfrm>
            <a:off x="4741724" y="3506562"/>
            <a:ext cx="4752528" cy="461665"/>
          </a:xfrm>
          <a:prstGeom prst="rect">
            <a:avLst/>
          </a:prstGeom>
          <a:noFill/>
        </p:spPr>
        <p:txBody>
          <a:bodyPr wrap="square" rtlCol="0">
            <a:spAutoFit/>
          </a:bodyPr>
          <a:lstStyle/>
          <a:p>
            <a:r>
              <a:rPr lang="vi-VN" sz="2400" dirty="0" smtClean="0">
                <a:latin typeface="+mj-lt"/>
              </a:rPr>
              <a:t>-Những </a:t>
            </a:r>
            <a:r>
              <a:rPr lang="vi-VN" sz="2400" dirty="0">
                <a:latin typeface="+mj-lt"/>
              </a:rPr>
              <a:t>lần quẹt diêm và mộng </a:t>
            </a:r>
            <a:r>
              <a:rPr lang="vi-VN" sz="2400" dirty="0" smtClean="0">
                <a:latin typeface="+mj-lt"/>
              </a:rPr>
              <a:t>ảo</a:t>
            </a:r>
            <a:endParaRPr lang="vi-VN" sz="2400" dirty="0">
              <a:latin typeface="+mj-lt"/>
            </a:endParaRPr>
          </a:p>
        </p:txBody>
      </p:sp>
      <p:sp>
        <p:nvSpPr>
          <p:cNvPr id="16" name="TextBox 15"/>
          <p:cNvSpPr txBox="1"/>
          <p:nvPr/>
        </p:nvSpPr>
        <p:spPr>
          <a:xfrm>
            <a:off x="4741724" y="4558356"/>
            <a:ext cx="4752528" cy="461665"/>
          </a:xfrm>
          <a:prstGeom prst="rect">
            <a:avLst/>
          </a:prstGeom>
          <a:noFill/>
        </p:spPr>
        <p:txBody>
          <a:bodyPr wrap="square" rtlCol="0">
            <a:spAutoFit/>
          </a:bodyPr>
          <a:lstStyle/>
          <a:p>
            <a:r>
              <a:rPr lang="vi-VN" sz="2400" dirty="0" smtClean="0">
                <a:latin typeface="+mj-lt"/>
              </a:rPr>
              <a:t>- Cái </a:t>
            </a:r>
            <a:r>
              <a:rPr lang="vi-VN" sz="2400" dirty="0">
                <a:latin typeface="+mj-lt"/>
              </a:rPr>
              <a:t>chết thương tâm của cô bé</a:t>
            </a:r>
          </a:p>
        </p:txBody>
      </p:sp>
      <p:cxnSp>
        <p:nvCxnSpPr>
          <p:cNvPr id="26" name="Straight Arrow Connector 25"/>
          <p:cNvCxnSpPr>
            <a:stCxn id="10" idx="3"/>
          </p:cNvCxnSpPr>
          <p:nvPr/>
        </p:nvCxnSpPr>
        <p:spPr>
          <a:xfrm flipV="1">
            <a:off x="4499990" y="2423087"/>
            <a:ext cx="288034" cy="1138773"/>
          </a:xfrm>
          <a:prstGeom prst="straightConnector1">
            <a:avLst/>
          </a:prstGeom>
          <a:ln w="19050">
            <a:solidFill>
              <a:schemeClr val="tx1">
                <a:lumMod val="95000"/>
                <a:lumOff val="5000"/>
              </a:schemeClr>
            </a:solidFill>
            <a:tailEnd type="arrow"/>
          </a:ln>
        </p:spPr>
        <p:style>
          <a:lnRef idx="1">
            <a:schemeClr val="dk1"/>
          </a:lnRef>
          <a:fillRef idx="0">
            <a:schemeClr val="dk1"/>
          </a:fillRef>
          <a:effectRef idx="0">
            <a:schemeClr val="dk1"/>
          </a:effectRef>
          <a:fontRef idx="minor">
            <a:schemeClr val="tx1"/>
          </a:fontRef>
        </p:style>
      </p:cxnSp>
      <p:cxnSp>
        <p:nvCxnSpPr>
          <p:cNvPr id="27" name="Straight Arrow Connector 26"/>
          <p:cNvCxnSpPr>
            <a:stCxn id="10" idx="3"/>
          </p:cNvCxnSpPr>
          <p:nvPr/>
        </p:nvCxnSpPr>
        <p:spPr>
          <a:xfrm>
            <a:off x="4499990" y="3561860"/>
            <a:ext cx="241733" cy="1206135"/>
          </a:xfrm>
          <a:prstGeom prst="straightConnector1">
            <a:avLst/>
          </a:prstGeom>
          <a:ln w="19050">
            <a:solidFill>
              <a:schemeClr val="tx1">
                <a:lumMod val="95000"/>
                <a:lumOff val="5000"/>
              </a:schemeClr>
            </a:solidFill>
            <a:tailEnd type="arrow"/>
          </a:ln>
        </p:spPr>
        <p:style>
          <a:lnRef idx="1">
            <a:schemeClr val="dk1"/>
          </a:lnRef>
          <a:fillRef idx="0">
            <a:schemeClr val="dk1"/>
          </a:fillRef>
          <a:effectRef idx="0">
            <a:schemeClr val="dk1"/>
          </a:effectRef>
          <a:fontRef idx="minor">
            <a:schemeClr val="tx1"/>
          </a:fontRef>
        </p:style>
      </p:cxnSp>
      <p:cxnSp>
        <p:nvCxnSpPr>
          <p:cNvPr id="29" name="Straight Arrow Connector 28"/>
          <p:cNvCxnSpPr>
            <a:stCxn id="10" idx="3"/>
          </p:cNvCxnSpPr>
          <p:nvPr/>
        </p:nvCxnSpPr>
        <p:spPr>
          <a:xfrm>
            <a:off x="4499990" y="3561860"/>
            <a:ext cx="261994" cy="0"/>
          </a:xfrm>
          <a:prstGeom prst="straightConnector1">
            <a:avLst/>
          </a:prstGeom>
          <a:ln w="19050">
            <a:solidFill>
              <a:schemeClr val="tx1">
                <a:lumMod val="95000"/>
                <a:lumOff val="5000"/>
              </a:schemeClr>
            </a:solidFill>
            <a:tailEnd type="arrow"/>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flipV="1">
            <a:off x="3197426" y="418188"/>
            <a:ext cx="438470" cy="2004899"/>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7" name="Straight Arrow Connector 36"/>
          <p:cNvCxnSpPr/>
          <p:nvPr/>
        </p:nvCxnSpPr>
        <p:spPr>
          <a:xfrm flipV="1">
            <a:off x="3197426" y="1311610"/>
            <a:ext cx="438470" cy="115432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8" name="Straight Arrow Connector 37"/>
          <p:cNvCxnSpPr/>
          <p:nvPr/>
        </p:nvCxnSpPr>
        <p:spPr>
          <a:xfrm flipV="1">
            <a:off x="3196875" y="1898625"/>
            <a:ext cx="465007" cy="52446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39" name="Straight Arrow Connector 38"/>
          <p:cNvCxnSpPr/>
          <p:nvPr/>
        </p:nvCxnSpPr>
        <p:spPr>
          <a:xfrm>
            <a:off x="3197426" y="2423087"/>
            <a:ext cx="414095" cy="590811"/>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 name="TextBox 1"/>
          <p:cNvSpPr txBox="1"/>
          <p:nvPr/>
        </p:nvSpPr>
        <p:spPr>
          <a:xfrm>
            <a:off x="5364088" y="165869"/>
            <a:ext cx="3600400" cy="461665"/>
          </a:xfrm>
          <a:prstGeom prst="rect">
            <a:avLst/>
          </a:prstGeom>
          <a:noFill/>
        </p:spPr>
        <p:txBody>
          <a:bodyPr wrap="square" rtlCol="0">
            <a:spAutoFit/>
          </a:bodyPr>
          <a:lstStyle/>
          <a:p>
            <a:r>
              <a:rPr lang="vi-VN" sz="2400" dirty="0" smtClean="0">
                <a:solidFill>
                  <a:schemeClr val="bg1"/>
                </a:solidFill>
                <a:latin typeface="+mj-lt"/>
              </a:rPr>
              <a:t>Truyện đồng thoại (cổ tích)</a:t>
            </a:r>
            <a:endParaRPr lang="vi-VN" sz="2400" dirty="0">
              <a:solidFill>
                <a:schemeClr val="bg1"/>
              </a:solidFill>
              <a:latin typeface="+mj-lt"/>
            </a:endParaRPr>
          </a:p>
        </p:txBody>
      </p:sp>
      <p:sp>
        <p:nvSpPr>
          <p:cNvPr id="23" name="TextBox 22"/>
          <p:cNvSpPr txBox="1"/>
          <p:nvPr/>
        </p:nvSpPr>
        <p:spPr>
          <a:xfrm>
            <a:off x="5204155" y="761806"/>
            <a:ext cx="1960133" cy="523220"/>
          </a:xfrm>
          <a:prstGeom prst="rect">
            <a:avLst/>
          </a:prstGeom>
          <a:noFill/>
        </p:spPr>
        <p:txBody>
          <a:bodyPr wrap="square" rtlCol="0">
            <a:spAutoFit/>
          </a:bodyPr>
          <a:lstStyle/>
          <a:p>
            <a:r>
              <a:rPr lang="vi-VN" sz="2800" dirty="0" smtClean="0">
                <a:solidFill>
                  <a:schemeClr val="bg1"/>
                </a:solidFill>
                <a:latin typeface="+mj-lt"/>
              </a:rPr>
              <a:t>Ngôi thứ 3</a:t>
            </a:r>
            <a:endParaRPr lang="vi-VN" sz="2800" dirty="0">
              <a:solidFill>
                <a:schemeClr val="bg1"/>
              </a:solidFill>
              <a:latin typeface="+mj-lt"/>
            </a:endParaRPr>
          </a:p>
        </p:txBody>
      </p:sp>
      <p:sp>
        <p:nvSpPr>
          <p:cNvPr id="24" name="TextBox 23"/>
          <p:cNvSpPr txBox="1"/>
          <p:nvPr/>
        </p:nvSpPr>
        <p:spPr>
          <a:xfrm>
            <a:off x="4932040" y="1366486"/>
            <a:ext cx="1800200" cy="646331"/>
          </a:xfrm>
          <a:prstGeom prst="rect">
            <a:avLst/>
          </a:prstGeom>
          <a:noFill/>
        </p:spPr>
        <p:txBody>
          <a:bodyPr wrap="square" rtlCol="0">
            <a:spAutoFit/>
          </a:bodyPr>
          <a:lstStyle/>
          <a:p>
            <a:r>
              <a:rPr lang="vi-VN" sz="3600" dirty="0" smtClean="0">
                <a:solidFill>
                  <a:schemeClr val="bg1"/>
                </a:solidFill>
                <a:latin typeface="+mj-lt"/>
              </a:rPr>
              <a:t>Tự sự</a:t>
            </a:r>
            <a:endParaRPr lang="vi-VN" sz="3600" dirty="0">
              <a:solidFill>
                <a:schemeClr val="bg1"/>
              </a:solidFill>
              <a:latin typeface="+mj-lt"/>
            </a:endParaRPr>
          </a:p>
        </p:txBody>
      </p:sp>
    </p:spTree>
    <p:extLst>
      <p:ext uri="{BB962C8B-B14F-4D97-AF65-F5344CB8AC3E}">
        <p14:creationId xmlns:p14="http://schemas.microsoft.com/office/powerpoint/2010/main" val="7255070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circle(in)">
                                      <p:cBhvr>
                                        <p:cTn id="18" dur="2000"/>
                                        <p:tgtEl>
                                          <p:spTgt spid="36"/>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circle(in)">
                                      <p:cBhvr>
                                        <p:cTn id="24" dur="2000"/>
                                        <p:tgtEl>
                                          <p:spTgt spid="37"/>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ircle(in)">
                                      <p:cBhvr>
                                        <p:cTn id="27" dur="2000"/>
                                        <p:tgtEl>
                                          <p:spTgt spid="8"/>
                                        </p:tgtEl>
                                      </p:cBhvr>
                                    </p:animEffect>
                                  </p:childTnLst>
                                </p:cTn>
                              </p:par>
                              <p:par>
                                <p:cTn id="28" presetID="6" presetClass="entr" presetSubtype="16"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circle(in)">
                                      <p:cBhvr>
                                        <p:cTn id="30" dur="2000"/>
                                        <p:tgtEl>
                                          <p:spTgt spid="38"/>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par>
                                <p:cTn id="34" presetID="6" presetClass="entr" presetSubtype="16" fill="hold" nodeType="withEffect">
                                  <p:stCondLst>
                                    <p:cond delay="0"/>
                                  </p:stCondLst>
                                  <p:childTnLst>
                                    <p:set>
                                      <p:cBhvr>
                                        <p:cTn id="35" dur="1" fill="hold">
                                          <p:stCondLst>
                                            <p:cond delay="0"/>
                                          </p:stCondLst>
                                        </p:cTn>
                                        <p:tgtEl>
                                          <p:spTgt spid="39"/>
                                        </p:tgtEl>
                                        <p:attrNameLst>
                                          <p:attrName>style.visibility</p:attrName>
                                        </p:attrNameLst>
                                      </p:cBhvr>
                                      <p:to>
                                        <p:strVal val="visible"/>
                                      </p:to>
                                    </p:set>
                                    <p:animEffect transition="in" filter="circle(in)">
                                      <p:cBhvr>
                                        <p:cTn id="36" dur="2000"/>
                                        <p:tgtEl>
                                          <p:spTgt spid="39"/>
                                        </p:tgtEl>
                                      </p:cBhvr>
                                    </p:animEffect>
                                  </p:childTnLst>
                                </p:cTn>
                              </p:par>
                              <p:par>
                                <p:cTn id="37" presetID="6" presetClass="entr" presetSubtype="16"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circle(in)">
                                      <p:cBhvr>
                                        <p:cTn id="39" dur="20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2"/>
                                        </p:tgtEl>
                                        <p:attrNameLst>
                                          <p:attrName>style.visibility</p:attrName>
                                        </p:attrNameLst>
                                      </p:cBhvr>
                                      <p:to>
                                        <p:strVal val="visible"/>
                                      </p:to>
                                    </p:set>
                                    <p:anim calcmode="lin" valueType="num">
                                      <p:cBhvr additive="base">
                                        <p:cTn id="44" dur="500" fill="hold"/>
                                        <p:tgtEl>
                                          <p:spTgt spid="2"/>
                                        </p:tgtEl>
                                        <p:attrNameLst>
                                          <p:attrName>ppt_x</p:attrName>
                                        </p:attrNameLst>
                                      </p:cBhvr>
                                      <p:tavLst>
                                        <p:tav tm="0">
                                          <p:val>
                                            <p:strVal val="#ppt_x"/>
                                          </p:val>
                                        </p:tav>
                                        <p:tav tm="100000">
                                          <p:val>
                                            <p:strVal val="#ppt_x"/>
                                          </p:val>
                                        </p:tav>
                                      </p:tavLst>
                                    </p:anim>
                                    <p:anim calcmode="lin" valueType="num">
                                      <p:cBhvr additive="base">
                                        <p:cTn id="4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500" fill="hold"/>
                                        <p:tgtEl>
                                          <p:spTgt spid="23"/>
                                        </p:tgtEl>
                                        <p:attrNameLst>
                                          <p:attrName>ppt_x</p:attrName>
                                        </p:attrNameLst>
                                      </p:cBhvr>
                                      <p:tavLst>
                                        <p:tav tm="0">
                                          <p:val>
                                            <p:strVal val="#ppt_x"/>
                                          </p:val>
                                        </p:tav>
                                        <p:tav tm="100000">
                                          <p:val>
                                            <p:strVal val="#ppt_x"/>
                                          </p:val>
                                        </p:tav>
                                      </p:tavLst>
                                    </p:anim>
                                    <p:anim calcmode="lin" valueType="num">
                                      <p:cBhvr additive="base">
                                        <p:cTn id="5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ppt_x"/>
                                          </p:val>
                                        </p:tav>
                                        <p:tav tm="100000">
                                          <p:val>
                                            <p:strVal val="#ppt_x"/>
                                          </p:val>
                                        </p:tav>
                                      </p:tavLst>
                                    </p:anim>
                                    <p:anim calcmode="lin" valueType="num">
                                      <p:cBhvr additive="base">
                                        <p:cTn id="5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circle(in)">
                                      <p:cBhvr>
                                        <p:cTn id="62" dur="2000"/>
                                        <p:tgtEl>
                                          <p:spTgt spid="26"/>
                                        </p:tgtEl>
                                      </p:cBhvr>
                                    </p:animEffect>
                                  </p:childTnLst>
                                </p:cTn>
                              </p:par>
                              <p:par>
                                <p:cTn id="63" presetID="6" presetClass="entr" presetSubtype="16" fill="hold" grpId="0" nodeType="with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circle(in)">
                                      <p:cBhvr>
                                        <p:cTn id="65" dur="20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additive="base">
                                        <p:cTn id="70" dur="500" fill="hold"/>
                                        <p:tgtEl>
                                          <p:spTgt spid="14"/>
                                        </p:tgtEl>
                                        <p:attrNameLst>
                                          <p:attrName>ppt_x</p:attrName>
                                        </p:attrNameLst>
                                      </p:cBhvr>
                                      <p:tavLst>
                                        <p:tav tm="0">
                                          <p:val>
                                            <p:strVal val="#ppt_x"/>
                                          </p:val>
                                        </p:tav>
                                        <p:tav tm="100000">
                                          <p:val>
                                            <p:strVal val="#ppt_x"/>
                                          </p:val>
                                        </p:tav>
                                      </p:tavLst>
                                    </p:anim>
                                    <p:anim calcmode="lin" valueType="num">
                                      <p:cBhvr additive="base">
                                        <p:cTn id="7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6" presetClass="entr" presetSubtype="16" fill="hold"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circle(in)">
                                      <p:cBhvr>
                                        <p:cTn id="76" dur="2000"/>
                                        <p:tgtEl>
                                          <p:spTgt spid="29"/>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circle(in)">
                                      <p:cBhvr>
                                        <p:cTn id="79" dur="2000"/>
                                        <p:tgtEl>
                                          <p:spTgt spid="12"/>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5"/>
                                        </p:tgtEl>
                                        <p:attrNameLst>
                                          <p:attrName>style.visibility</p:attrName>
                                        </p:attrNameLst>
                                      </p:cBhvr>
                                      <p:to>
                                        <p:strVal val="visible"/>
                                      </p:to>
                                    </p:set>
                                    <p:anim calcmode="lin" valueType="num">
                                      <p:cBhvr additive="base">
                                        <p:cTn id="84" dur="500" fill="hold"/>
                                        <p:tgtEl>
                                          <p:spTgt spid="15"/>
                                        </p:tgtEl>
                                        <p:attrNameLst>
                                          <p:attrName>ppt_x</p:attrName>
                                        </p:attrNameLst>
                                      </p:cBhvr>
                                      <p:tavLst>
                                        <p:tav tm="0">
                                          <p:val>
                                            <p:strVal val="#ppt_x"/>
                                          </p:val>
                                        </p:tav>
                                        <p:tav tm="100000">
                                          <p:val>
                                            <p:strVal val="#ppt_x"/>
                                          </p:val>
                                        </p:tav>
                                      </p:tavLst>
                                    </p:anim>
                                    <p:anim calcmode="lin" valueType="num">
                                      <p:cBhvr additive="base">
                                        <p:cTn id="8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nodeType="clickEffect">
                                  <p:stCondLst>
                                    <p:cond delay="0"/>
                                  </p:stCondLst>
                                  <p:childTnLst>
                                    <p:set>
                                      <p:cBhvr>
                                        <p:cTn id="89" dur="1" fill="hold">
                                          <p:stCondLst>
                                            <p:cond delay="0"/>
                                          </p:stCondLst>
                                        </p:cTn>
                                        <p:tgtEl>
                                          <p:spTgt spid="27"/>
                                        </p:tgtEl>
                                        <p:attrNameLst>
                                          <p:attrName>style.visibility</p:attrName>
                                        </p:attrNameLst>
                                      </p:cBhvr>
                                      <p:to>
                                        <p:strVal val="visible"/>
                                      </p:to>
                                    </p:set>
                                    <p:animEffect transition="in" filter="circle(in)">
                                      <p:cBhvr>
                                        <p:cTn id="90" dur="2000"/>
                                        <p:tgtEl>
                                          <p:spTgt spid="27"/>
                                        </p:tgtEl>
                                      </p:cBhvr>
                                    </p:animEffect>
                                  </p:childTnLst>
                                </p:cTn>
                              </p:par>
                              <p:par>
                                <p:cTn id="91" presetID="6" presetClass="entr" presetSubtype="16" fill="hold" grpId="0" nodeType="withEffect">
                                  <p:stCondLst>
                                    <p:cond delay="0"/>
                                  </p:stCondLst>
                                  <p:childTnLst>
                                    <p:set>
                                      <p:cBhvr>
                                        <p:cTn id="92" dur="1" fill="hold">
                                          <p:stCondLst>
                                            <p:cond delay="0"/>
                                          </p:stCondLst>
                                        </p:cTn>
                                        <p:tgtEl>
                                          <p:spTgt spid="13"/>
                                        </p:tgtEl>
                                        <p:attrNameLst>
                                          <p:attrName>style.visibility</p:attrName>
                                        </p:attrNameLst>
                                      </p:cBhvr>
                                      <p:to>
                                        <p:strVal val="visible"/>
                                      </p:to>
                                    </p:set>
                                    <p:animEffect transition="in" filter="circle(in)">
                                      <p:cBhvr>
                                        <p:cTn id="93" dur="2000"/>
                                        <p:tgtEl>
                                          <p:spTgt spid="13"/>
                                        </p:tgtEl>
                                      </p:cBhvr>
                                    </p:animEffect>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additive="base">
                                        <p:cTn id="98" dur="500" fill="hold"/>
                                        <p:tgtEl>
                                          <p:spTgt spid="16"/>
                                        </p:tgtEl>
                                        <p:attrNameLst>
                                          <p:attrName>ppt_x</p:attrName>
                                        </p:attrNameLst>
                                      </p:cBhvr>
                                      <p:tavLst>
                                        <p:tav tm="0">
                                          <p:val>
                                            <p:strVal val="#ppt_x"/>
                                          </p:val>
                                        </p:tav>
                                        <p:tav tm="100000">
                                          <p:val>
                                            <p:strVal val="#ppt_x"/>
                                          </p:val>
                                        </p:tav>
                                      </p:tavLst>
                                    </p:anim>
                                    <p:anim calcmode="lin" valueType="num">
                                      <p:cBhvr additive="base">
                                        <p:cTn id="9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p:bldP spid="15" grpId="0"/>
      <p:bldP spid="16" grpId="0"/>
      <p:bldP spid="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15933291"/>
              </p:ext>
            </p:extLst>
          </p:nvPr>
        </p:nvGraphicFramePr>
        <p:xfrm>
          <a:off x="116575" y="584775"/>
          <a:ext cx="8856983" cy="4472315"/>
        </p:xfrm>
        <a:graphic>
          <a:graphicData uri="http://schemas.openxmlformats.org/drawingml/2006/table">
            <a:tbl>
              <a:tblPr firstRow="1" firstCol="1" bandRow="1">
                <a:tableStyleId>{5C22544A-7EE6-4342-B048-85BDC9FD1C3A}</a:tableStyleId>
              </a:tblPr>
              <a:tblGrid>
                <a:gridCol w="2159043">
                  <a:extLst>
                    <a:ext uri="{9D8B030D-6E8A-4147-A177-3AD203B41FA5}">
                      <a16:colId xmlns:a16="http://schemas.microsoft.com/office/drawing/2014/main" val="20000"/>
                    </a:ext>
                  </a:extLst>
                </a:gridCol>
                <a:gridCol w="2017421">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691818">
                <a:tc gridSpan="2">
                  <a:txBody>
                    <a:bodyPr/>
                    <a:lstStyle/>
                    <a:p>
                      <a:pPr algn="just">
                        <a:spcAft>
                          <a:spcPts val="0"/>
                        </a:spcAft>
                      </a:pPr>
                      <a:r>
                        <a:rPr lang="en-US" sz="2000" dirty="0" smtClean="0">
                          <a:effectLst/>
                          <a:latin typeface="Times New Roman" panose="02020603050405020304" pitchFamily="18" charset="0"/>
                          <a:cs typeface="Times New Roman" panose="02020603050405020304" pitchFamily="18" charset="0"/>
                        </a:rPr>
                        <a:t>Cô</a:t>
                      </a:r>
                      <a:r>
                        <a:rPr lang="en-US" sz="2000" baseline="0" dirty="0" smtClean="0">
                          <a:effectLst/>
                          <a:latin typeface="Times New Roman" panose="02020603050405020304" pitchFamily="18" charset="0"/>
                          <a:cs typeface="Times New Roman" panose="02020603050405020304" pitchFamily="18" charset="0"/>
                        </a:rPr>
                        <a:t> bé ở ngoài phố trong một đêm </a:t>
                      </a:r>
                      <a:r>
                        <a:rPr lang="en-US" sz="2000" baseline="0" dirty="0" err="1" smtClean="0">
                          <a:effectLst/>
                          <a:latin typeface="Times New Roman" panose="02020603050405020304" pitchFamily="18" charset="0"/>
                          <a:cs typeface="Times New Roman" panose="02020603050405020304" pitchFamily="18" charset="0"/>
                        </a:rPr>
                        <a:t>ntn</a:t>
                      </a:r>
                      <a:r>
                        <a:rPr lang="en-US" sz="2000" baseline="0" dirty="0" smtClean="0">
                          <a:effectLst/>
                          <a:latin typeface="Times New Roman" panose="02020603050405020304" pitchFamily="18" charset="0"/>
                          <a:cs typeface="Times New Roman" panose="02020603050405020304" pitchFamily="18" charset="0"/>
                        </a:rPr>
                        <a:t>? Vì sao em không dám về nhà?</a:t>
                      </a:r>
                      <a:endParaRPr lang="vi-VN" sz="18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just">
                        <a:spcAft>
                          <a:spcPts val="0"/>
                        </a:spcAft>
                      </a:pPr>
                      <a:endParaRPr lang="vi-VN" sz="16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vi-VN" sz="2000" dirty="0" smtClean="0">
                          <a:effectLst/>
                          <a:latin typeface="Times New Roman" panose="02020603050405020304" pitchFamily="18" charset="0"/>
                          <a:cs typeface="Times New Roman" panose="02020603050405020304" pitchFamily="18" charset="0"/>
                        </a:rPr>
                        <a:t>Tìm</a:t>
                      </a:r>
                      <a:r>
                        <a:rPr lang="vi-VN" sz="2000" baseline="0" dirty="0" smtClean="0">
                          <a:effectLst/>
                          <a:latin typeface="Times New Roman" panose="02020603050405020304" pitchFamily="18" charset="0"/>
                          <a:cs typeface="Times New Roman" panose="02020603050405020304" pitchFamily="18" charset="0"/>
                        </a:rPr>
                        <a:t> </a:t>
                      </a:r>
                      <a:r>
                        <a:rPr lang="vi-VN" sz="2000" dirty="0" smtClean="0">
                          <a:effectLst/>
                          <a:latin typeface="Times New Roman" panose="02020603050405020304" pitchFamily="18" charset="0"/>
                          <a:cs typeface="Times New Roman" panose="02020603050405020304" pitchFamily="18" charset="0"/>
                        </a:rPr>
                        <a:t>Chi tiết</a:t>
                      </a:r>
                      <a:r>
                        <a:rPr lang="vi-VN" sz="2000" baseline="0" dirty="0" smtClean="0">
                          <a:effectLst/>
                          <a:latin typeface="Times New Roman" panose="02020603050405020304" pitchFamily="18" charset="0"/>
                          <a:cs typeface="Times New Roman" panose="02020603050405020304" pitchFamily="18" charset="0"/>
                        </a:rPr>
                        <a:t> miêu tả ngoại hình, hoàn cảnh của</a:t>
                      </a:r>
                      <a:r>
                        <a:rPr lang="fr-FR" sz="2000" dirty="0" smtClean="0">
                          <a:effectLst/>
                          <a:latin typeface="Times New Roman" panose="02020603050405020304" pitchFamily="18" charset="0"/>
                          <a:cs typeface="Times New Roman" panose="02020603050405020304" pitchFamily="18" charset="0"/>
                        </a:rPr>
                        <a:t> cô bé bán diêm:</a:t>
                      </a:r>
                      <a:endParaRPr lang="vi-VN" sz="1800" dirty="0" smtClean="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1887046">
                <a:tc gridSpan="2">
                  <a:txBody>
                    <a:bodyPr/>
                    <a:lstStyle/>
                    <a:p>
                      <a:pPr algn="just">
                        <a:spcBef>
                          <a:spcPts val="600"/>
                        </a:spcBef>
                        <a:spcAft>
                          <a:spcPts val="600"/>
                        </a:spcAft>
                      </a:pPr>
                      <a:endParaRPr lang="vi-VN" sz="11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pPr algn="just">
                        <a:spcBef>
                          <a:spcPts val="600"/>
                        </a:spcBef>
                        <a:spcAft>
                          <a:spcPts val="600"/>
                        </a:spcAft>
                      </a:pPr>
                      <a:endParaRPr lang="vi-VN" sz="1000" dirty="0" smtClean="0">
                        <a:effectLst/>
                        <a:latin typeface="Times New Roman" panose="02020603050405020304" pitchFamily="18" charset="0"/>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just">
                        <a:spcBef>
                          <a:spcPts val="600"/>
                        </a:spcBef>
                        <a:spcAft>
                          <a:spcPts val="600"/>
                        </a:spcAft>
                      </a:pPr>
                      <a:endParaRPr lang="fr-FR" sz="11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r>
                        <a:rPr lang="fr-FR"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r>
                        <a:rPr lang="fr-FR" sz="1100" dirty="0" smtClean="0">
                          <a:effectLst/>
                          <a:latin typeface="Times New Roman" panose="02020603050405020304" pitchFamily="18" charset="0"/>
                          <a:cs typeface="Times New Roman" panose="02020603050405020304" pitchFamily="18" charset="0"/>
                        </a:rPr>
                        <a:t>…</a:t>
                      </a:r>
                      <a:r>
                        <a:rPr lang="vi-VN" sz="1100" dirty="0" smtClean="0">
                          <a:effectLst/>
                          <a:latin typeface="Times New Roman" panose="02020603050405020304" pitchFamily="18" charset="0"/>
                          <a:cs typeface="Times New Roman" panose="02020603050405020304" pitchFamily="18" charset="0"/>
                        </a:rPr>
                        <a:t>……………………………………………….</a:t>
                      </a:r>
                      <a:endParaRPr lang="vi-VN" sz="1000" dirty="0" smtClean="0">
                        <a:effectLst/>
                        <a:latin typeface="Times New Roman" panose="02020603050405020304" pitchFamily="18" charset="0"/>
                        <a:cs typeface="Times New Roman" panose="02020603050405020304" pitchFamily="18" charset="0"/>
                      </a:endParaRPr>
                    </a:p>
                    <a:p>
                      <a:pPr algn="just">
                        <a:spcBef>
                          <a:spcPts val="600"/>
                        </a:spcBef>
                        <a:spcAft>
                          <a:spcPts val="600"/>
                        </a:spcAft>
                      </a:pPr>
                      <a:endParaRPr lang="vi-VN" sz="11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07278">
                <a:tc gridSpan="3">
                  <a:txBody>
                    <a:bodyPr/>
                    <a:lstStyle/>
                    <a:p>
                      <a:pPr algn="just">
                        <a:spcAft>
                          <a:spcPts val="0"/>
                        </a:spcAft>
                      </a:pPr>
                      <a:r>
                        <a:rPr lang="en-US" sz="1800" dirty="0">
                          <a:effectLst/>
                          <a:latin typeface="Times New Roman" panose="02020603050405020304" pitchFamily="18" charset="0"/>
                          <a:cs typeface="Times New Roman" panose="02020603050405020304" pitchFamily="18" charset="0"/>
                        </a:rPr>
                        <a:t>Thời gian, không gian này có tác dụng gì trong việc khắc họa hoàn cảnh của cô bé?</a:t>
                      </a:r>
                      <a:endParaRPr lang="vi-VN" sz="1600" dirty="0">
                        <a:effectLst/>
                        <a:latin typeface="Times New Roman" panose="02020603050405020304" pitchFamily="18" charset="0"/>
                        <a:cs typeface="Times New Roman" panose="02020603050405020304" pitchFamily="18" charset="0"/>
                      </a:endParaRPr>
                    </a:p>
                    <a:p>
                      <a:pPr algn="just">
                        <a:spcAft>
                          <a:spcPts val="0"/>
                        </a:spcAft>
                      </a:pPr>
                      <a:r>
                        <a:rPr lang="en-US" sz="1800" dirty="0">
                          <a:effectLst/>
                          <a:latin typeface="Times New Roman" panose="02020603050405020304" pitchFamily="18" charset="0"/>
                          <a:cs typeface="Times New Roman" panose="02020603050405020304" pitchFamily="18" charset="0"/>
                        </a:rPr>
                        <a:t>………………………………………………………………………………………………………………………………………………………………………………………………………………………………………………………………………………</a:t>
                      </a:r>
                      <a:endParaRPr lang="vi-VN" sz="16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tc hMerge="1">
                  <a:txBody>
                    <a:bodyPr/>
                    <a:lstStyle/>
                    <a:p>
                      <a:endParaRPr lang="vi-VN"/>
                    </a:p>
                  </a:txBody>
                  <a:tcPr/>
                </a:tc>
                <a:extLst>
                  <a:ext uri="{0D108BD9-81ED-4DB2-BD59-A6C34878D82A}">
                    <a16:rowId xmlns:a16="http://schemas.microsoft.com/office/drawing/2014/main" val="10002"/>
                  </a:ext>
                </a:extLst>
              </a:tr>
              <a:tr h="595337">
                <a:tc>
                  <a:txBody>
                    <a:bodyPr/>
                    <a:lstStyle/>
                    <a:p>
                      <a:pPr algn="just">
                        <a:spcAft>
                          <a:spcPts val="0"/>
                        </a:spcAft>
                      </a:pPr>
                      <a:r>
                        <a:rPr lang="en-US" sz="1800" dirty="0">
                          <a:solidFill>
                            <a:schemeClr val="tx1"/>
                          </a:solidFill>
                          <a:effectLst/>
                          <a:latin typeface="Times New Roman" panose="02020603050405020304" pitchFamily="18" charset="0"/>
                          <a:cs typeface="Times New Roman" panose="02020603050405020304" pitchFamily="18" charset="0"/>
                        </a:rPr>
                        <a:t>Dự đoán điều sẽ đến với cô bé</a:t>
                      </a:r>
                      <a:endParaRPr lang="vi-VN" sz="16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just">
                        <a:spcAft>
                          <a:spcPts val="0"/>
                        </a:spcAft>
                      </a:pPr>
                      <a:r>
                        <a:rPr lang="en-US" sz="1800" dirty="0">
                          <a:effectLst/>
                          <a:latin typeface="Times New Roman" panose="02020603050405020304" pitchFamily="18" charset="0"/>
                          <a:cs typeface="Times New Roman" panose="02020603050405020304" pitchFamily="18" charset="0"/>
                        </a:rPr>
                        <a:t>…………………………………………………………………</a:t>
                      </a:r>
                      <a:endParaRPr lang="vi-VN" sz="1600" dirty="0">
                        <a:effectLst/>
                        <a:latin typeface="Times New Roman" panose="02020603050405020304" pitchFamily="18" charset="0"/>
                        <a:cs typeface="Times New Roman" panose="02020603050405020304" pitchFamily="18" charset="0"/>
                      </a:endParaRPr>
                    </a:p>
                    <a:p>
                      <a:pPr algn="just">
                        <a:spcAft>
                          <a:spcPts val="0"/>
                        </a:spcAft>
                      </a:pPr>
                      <a:r>
                        <a:rPr lang="en-US" sz="1800" dirty="0">
                          <a:effectLst/>
                          <a:latin typeface="Times New Roman" panose="02020603050405020304" pitchFamily="18" charset="0"/>
                          <a:cs typeface="Times New Roman" panose="02020603050405020304" pitchFamily="18" charset="0"/>
                        </a:rPr>
                        <a:t>………………………………………………………………….</a:t>
                      </a:r>
                      <a:endParaRPr lang="vi-VN" sz="16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10003"/>
                  </a:ext>
                </a:extLst>
              </a:tr>
            </a:tbl>
          </a:graphicData>
        </a:graphic>
      </p:graphicFrame>
      <p:sp>
        <p:nvSpPr>
          <p:cNvPr id="5" name="Rectangle 4"/>
          <p:cNvSpPr/>
          <p:nvPr/>
        </p:nvSpPr>
        <p:spPr>
          <a:xfrm>
            <a:off x="2868967" y="0"/>
            <a:ext cx="3352200" cy="584775"/>
          </a:xfrm>
          <a:prstGeom prst="rect">
            <a:avLst/>
          </a:prstGeom>
          <a:noFill/>
        </p:spPr>
        <p:txBody>
          <a:bodyPr wrap="none" lIns="91440" tIns="45720" rIns="91440" bIns="45720">
            <a:spAutoFit/>
          </a:bodyPr>
          <a:lstStyle/>
          <a:p>
            <a:pPr algn="ct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Phiếu học tập số 1</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7" name="Rectangle 6"/>
          <p:cNvSpPr/>
          <p:nvPr/>
        </p:nvSpPr>
        <p:spPr>
          <a:xfrm>
            <a:off x="1650685" y="1501701"/>
            <a:ext cx="5788764" cy="1569660"/>
          </a:xfrm>
          <a:prstGeom prst="rect">
            <a:avLst/>
          </a:prstGeom>
          <a:noFill/>
        </p:spPr>
        <p:txBody>
          <a:bodyPr wrap="none" lIns="91440" tIns="45720" rIns="91440" bIns="45720">
            <a:spAutoFit/>
          </a:bodyPr>
          <a:lstStyle/>
          <a:p>
            <a:pPr algn="ctr"/>
            <a:r>
              <a:rPr lang="en-US" sz="3200" b="1" cap="none" spc="0" dirty="0" smtClean="0">
                <a:ln w="1905"/>
                <a:solidFill>
                  <a:srgbClr val="FF0066"/>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Thảo luận nhóm và hoàn thành </a:t>
            </a:r>
          </a:p>
          <a:p>
            <a:pPr algn="ctr"/>
            <a:r>
              <a:rPr lang="en-US" sz="3200" b="1" cap="none" spc="0" dirty="0" smtClean="0">
                <a:ln w="1905"/>
                <a:solidFill>
                  <a:srgbClr val="FF0066"/>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phiếu học tập số 1</a:t>
            </a:r>
          </a:p>
          <a:p>
            <a:pPr algn="ctr"/>
            <a:r>
              <a:rPr lang="en-US" sz="3200" b="1" dirty="0" smtClean="0">
                <a:ln w="1905"/>
                <a:solidFill>
                  <a:srgbClr val="FF0066"/>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Thời gian: 5 phút</a:t>
            </a:r>
            <a:endParaRPr lang="en-US" sz="3200" b="1" cap="none" spc="0" dirty="0">
              <a:ln w="1905"/>
              <a:solidFill>
                <a:srgbClr val="FF0066"/>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95238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start timer"/>
          <p:cNvGrpSpPr/>
          <p:nvPr/>
        </p:nvGrpSpPr>
        <p:grpSpPr>
          <a:xfrm>
            <a:off x="1375173" y="127831"/>
            <a:ext cx="2082859" cy="599972"/>
            <a:chOff x="1332706" y="185859"/>
            <a:chExt cx="2777145" cy="799962"/>
          </a:xfrm>
        </p:grpSpPr>
        <p:sp>
          <p:nvSpPr>
            <p:cNvPr id="121" name="Rounded Rectangle 120"/>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latin typeface="Arial" panose="020B0604020202020204" pitchFamily="34" charset="0"/>
                <a:cs typeface="Arial" panose="020B0604020202020204" pitchFamily="34" charset="0"/>
              </a:endParaRPr>
            </a:p>
          </p:txBody>
        </p:sp>
        <p:sp>
          <p:nvSpPr>
            <p:cNvPr id="122" name="Rounded Rectangle 121"/>
            <p:cNvSpPr/>
            <p:nvPr/>
          </p:nvSpPr>
          <p:spPr>
            <a:xfrm>
              <a:off x="1332706" y="185859"/>
              <a:ext cx="2777145" cy="69755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latin typeface="Times New Roman" panose="02020603050405020304" pitchFamily="18" charset="0"/>
                  <a:cs typeface="Times New Roman" panose="02020603050405020304" pitchFamily="18" charset="0"/>
                </a:rPr>
                <a:t>START </a:t>
              </a:r>
              <a:r>
                <a:rPr lang="en-GB" sz="2100" b="1" dirty="0" smtClean="0">
                  <a:latin typeface="Times New Roman" panose="02020603050405020304" pitchFamily="18" charset="0"/>
                  <a:cs typeface="Times New Roman" panose="02020603050405020304" pitchFamily="18" charset="0"/>
                </a:rPr>
                <a:t>TIME</a:t>
              </a:r>
              <a:r>
                <a:rPr lang="vi-VN" sz="2100" b="1" dirty="0">
                  <a:latin typeface="Times New Roman" panose="02020603050405020304" pitchFamily="18" charset="0"/>
                  <a:cs typeface="Times New Roman" panose="02020603050405020304" pitchFamily="18" charset="0"/>
                </a:rPr>
                <a:t>S</a:t>
              </a:r>
              <a:endParaRPr lang="en-GB" sz="2100" b="1" dirty="0">
                <a:latin typeface="Times New Roman" panose="02020603050405020304" pitchFamily="18" charset="0"/>
                <a:cs typeface="Times New Roman" panose="02020603050405020304" pitchFamily="18" charset="0"/>
              </a:endParaRPr>
            </a:p>
          </p:txBody>
        </p:sp>
      </p:grpSp>
      <p:grpSp>
        <p:nvGrpSpPr>
          <p:cNvPr id="123" name="times up"/>
          <p:cNvGrpSpPr/>
          <p:nvPr/>
        </p:nvGrpSpPr>
        <p:grpSpPr>
          <a:xfrm>
            <a:off x="1299576" y="127831"/>
            <a:ext cx="2243782" cy="610447"/>
            <a:chOff x="4321176" y="185859"/>
            <a:chExt cx="2636838" cy="799962"/>
          </a:xfrm>
        </p:grpSpPr>
        <p:sp>
          <p:nvSpPr>
            <p:cNvPr id="124" name="Rounded Rectangle 123"/>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latin typeface="Arial" panose="020B0604020202020204" pitchFamily="34" charset="0"/>
                <a:cs typeface="Arial" panose="020B0604020202020204" pitchFamily="34" charset="0"/>
              </a:endParaRPr>
            </a:p>
          </p:txBody>
        </p:sp>
        <p:sp>
          <p:nvSpPr>
            <p:cNvPr id="125" name="Rounded Rectangle 124"/>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lumMod val="95000"/>
                      <a:lumOff val="5000"/>
                    </a:schemeClr>
                  </a:solidFill>
                  <a:latin typeface="Times New Roman" panose="02020603050405020304" pitchFamily="18" charset="0"/>
                  <a:cs typeface="Times New Roman" panose="02020603050405020304" pitchFamily="18" charset="0"/>
                </a:rPr>
                <a:t>TIME’S UP!</a:t>
              </a:r>
            </a:p>
          </p:txBody>
        </p:sp>
      </p:grpSp>
      <p:sp>
        <p:nvSpPr>
          <p:cNvPr id="138" name="AutoShape 3"/>
          <p:cNvSpPr>
            <a:spLocks noChangeAspect="1" noChangeArrowheads="1" noTextEdit="1"/>
          </p:cNvSpPr>
          <p:nvPr/>
        </p:nvSpPr>
        <p:spPr bwMode="auto">
          <a:xfrm>
            <a:off x="0" y="882546"/>
            <a:ext cx="3692129"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39" name="Rectangle 5"/>
          <p:cNvSpPr>
            <a:spLocks noChangeArrowheads="1"/>
          </p:cNvSpPr>
          <p:nvPr/>
        </p:nvSpPr>
        <p:spPr bwMode="auto">
          <a:xfrm>
            <a:off x="1991916" y="1306409"/>
            <a:ext cx="102394" cy="278606"/>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0" name="Rectangle 6"/>
          <p:cNvSpPr>
            <a:spLocks noChangeArrowheads="1"/>
          </p:cNvSpPr>
          <p:nvPr/>
        </p:nvSpPr>
        <p:spPr bwMode="auto">
          <a:xfrm>
            <a:off x="1991916" y="1306409"/>
            <a:ext cx="102394" cy="27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1" name="Rectangle 7"/>
          <p:cNvSpPr>
            <a:spLocks noChangeArrowheads="1"/>
          </p:cNvSpPr>
          <p:nvPr/>
        </p:nvSpPr>
        <p:spPr bwMode="auto">
          <a:xfrm>
            <a:off x="1991916" y="1306408"/>
            <a:ext cx="102394" cy="109538"/>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2" name="Rectangle 8"/>
          <p:cNvSpPr>
            <a:spLocks noChangeArrowheads="1"/>
          </p:cNvSpPr>
          <p:nvPr/>
        </p:nvSpPr>
        <p:spPr bwMode="auto">
          <a:xfrm>
            <a:off x="1991916" y="1306408"/>
            <a:ext cx="102394"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3" name="Freeform 9"/>
          <p:cNvSpPr>
            <a:spLocks/>
          </p:cNvSpPr>
          <p:nvPr/>
        </p:nvSpPr>
        <p:spPr bwMode="auto">
          <a:xfrm>
            <a:off x="1874044" y="1225447"/>
            <a:ext cx="345281" cy="146447"/>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4" name="Freeform 10"/>
          <p:cNvSpPr>
            <a:spLocks/>
          </p:cNvSpPr>
          <p:nvPr/>
        </p:nvSpPr>
        <p:spPr bwMode="auto">
          <a:xfrm>
            <a:off x="2644379" y="1411184"/>
            <a:ext cx="683419" cy="832247"/>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5" name="Freeform 11"/>
          <p:cNvSpPr>
            <a:spLocks/>
          </p:cNvSpPr>
          <p:nvPr/>
        </p:nvSpPr>
        <p:spPr bwMode="auto">
          <a:xfrm>
            <a:off x="770335" y="1395706"/>
            <a:ext cx="682229" cy="833438"/>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6" name="Freeform 12"/>
          <p:cNvSpPr>
            <a:spLocks noEditPoints="1"/>
          </p:cNvSpPr>
          <p:nvPr/>
        </p:nvSpPr>
        <p:spPr bwMode="auto">
          <a:xfrm>
            <a:off x="928688"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7" name="Freeform 13"/>
          <p:cNvSpPr>
            <a:spLocks noEditPoints="1"/>
          </p:cNvSpPr>
          <p:nvPr/>
        </p:nvSpPr>
        <p:spPr bwMode="auto">
          <a:xfrm>
            <a:off x="928688"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8" name="Freeform 14"/>
          <p:cNvSpPr>
            <a:spLocks/>
          </p:cNvSpPr>
          <p:nvPr/>
        </p:nvSpPr>
        <p:spPr bwMode="auto">
          <a:xfrm>
            <a:off x="928688" y="1625497"/>
            <a:ext cx="203597" cy="146447"/>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9" name="Freeform 15"/>
          <p:cNvSpPr>
            <a:spLocks/>
          </p:cNvSpPr>
          <p:nvPr/>
        </p:nvSpPr>
        <p:spPr bwMode="auto">
          <a:xfrm>
            <a:off x="3149204" y="1757656"/>
            <a:ext cx="22622" cy="28575"/>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0" name="Freeform 16"/>
          <p:cNvSpPr>
            <a:spLocks/>
          </p:cNvSpPr>
          <p:nvPr/>
        </p:nvSpPr>
        <p:spPr bwMode="auto">
          <a:xfrm>
            <a:off x="2969419" y="1642165"/>
            <a:ext cx="200025" cy="142875"/>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1" name="Freeform 17"/>
          <p:cNvSpPr>
            <a:spLocks/>
          </p:cNvSpPr>
          <p:nvPr/>
        </p:nvSpPr>
        <p:spPr bwMode="auto">
          <a:xfrm>
            <a:off x="342900" y="1012325"/>
            <a:ext cx="1170385" cy="9906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2" name="Freeform 18"/>
          <p:cNvSpPr>
            <a:spLocks noEditPoints="1"/>
          </p:cNvSpPr>
          <p:nvPr/>
        </p:nvSpPr>
        <p:spPr bwMode="auto">
          <a:xfrm>
            <a:off x="504825" y="1914819"/>
            <a:ext cx="152400" cy="8810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3" name="Freeform 19"/>
          <p:cNvSpPr>
            <a:spLocks/>
          </p:cNvSpPr>
          <p:nvPr/>
        </p:nvSpPr>
        <p:spPr bwMode="auto">
          <a:xfrm>
            <a:off x="454819" y="1192109"/>
            <a:ext cx="273844" cy="810816"/>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4" name="Freeform 20"/>
          <p:cNvSpPr>
            <a:spLocks/>
          </p:cNvSpPr>
          <p:nvPr/>
        </p:nvSpPr>
        <p:spPr bwMode="auto">
          <a:xfrm>
            <a:off x="801292" y="4221059"/>
            <a:ext cx="573881" cy="706041"/>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5" name="Freeform 21"/>
          <p:cNvSpPr>
            <a:spLocks noEditPoints="1"/>
          </p:cNvSpPr>
          <p:nvPr/>
        </p:nvSpPr>
        <p:spPr bwMode="auto">
          <a:xfrm>
            <a:off x="1003697"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6" name="Freeform 22"/>
          <p:cNvSpPr>
            <a:spLocks noEditPoints="1"/>
          </p:cNvSpPr>
          <p:nvPr/>
        </p:nvSpPr>
        <p:spPr bwMode="auto">
          <a:xfrm>
            <a:off x="1003697"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7" name="Freeform 23"/>
          <p:cNvSpPr>
            <a:spLocks/>
          </p:cNvSpPr>
          <p:nvPr/>
        </p:nvSpPr>
        <p:spPr bwMode="auto">
          <a:xfrm>
            <a:off x="1003697" y="4425846"/>
            <a:ext cx="248841" cy="178594"/>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8" name="Freeform 24"/>
          <p:cNvSpPr>
            <a:spLocks/>
          </p:cNvSpPr>
          <p:nvPr/>
        </p:nvSpPr>
        <p:spPr bwMode="auto">
          <a:xfrm>
            <a:off x="2725342" y="4221059"/>
            <a:ext cx="573881" cy="706041"/>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9" name="Freeform 25"/>
          <p:cNvSpPr>
            <a:spLocks/>
          </p:cNvSpPr>
          <p:nvPr/>
        </p:nvSpPr>
        <p:spPr bwMode="auto">
          <a:xfrm>
            <a:off x="3070622"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0" name="Freeform 26"/>
          <p:cNvSpPr>
            <a:spLocks/>
          </p:cNvSpPr>
          <p:nvPr/>
        </p:nvSpPr>
        <p:spPr bwMode="auto">
          <a:xfrm>
            <a:off x="3070622"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1" name="Freeform 27"/>
          <p:cNvSpPr>
            <a:spLocks/>
          </p:cNvSpPr>
          <p:nvPr/>
        </p:nvSpPr>
        <p:spPr bwMode="auto">
          <a:xfrm>
            <a:off x="2846785" y="4424656"/>
            <a:ext cx="251222" cy="179785"/>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4" name="Group 3">
            <a:extLst>
              <a:ext uri="{FF2B5EF4-FFF2-40B4-BE49-F238E27FC236}">
                <a16:creationId xmlns:a16="http://schemas.microsoft.com/office/drawing/2014/main" id="{BB0445D5-A6E5-40E7-BBDD-5E3EFA13BDED}"/>
              </a:ext>
            </a:extLst>
          </p:cNvPr>
          <p:cNvGrpSpPr/>
          <p:nvPr/>
        </p:nvGrpSpPr>
        <p:grpSpPr>
          <a:xfrm rot="1786145">
            <a:off x="613172" y="1698124"/>
            <a:ext cx="2871788" cy="2872979"/>
            <a:chOff x="817563" y="2264166"/>
            <a:chExt cx="3829050" cy="3830638"/>
          </a:xfrm>
        </p:grpSpPr>
        <p:sp>
          <p:nvSpPr>
            <p:cNvPr id="162"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9"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3" name="Freeform 29"/>
          <p:cNvSpPr>
            <a:spLocks noEditPoints="1"/>
          </p:cNvSpPr>
          <p:nvPr/>
        </p:nvSpPr>
        <p:spPr bwMode="auto">
          <a:xfrm>
            <a:off x="403622" y="1489765"/>
            <a:ext cx="3290888" cy="328850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4" name="Freeform 30"/>
          <p:cNvSpPr>
            <a:spLocks noEditPoints="1"/>
          </p:cNvSpPr>
          <p:nvPr/>
        </p:nvSpPr>
        <p:spPr bwMode="auto">
          <a:xfrm>
            <a:off x="533401" y="1618353"/>
            <a:ext cx="3032522" cy="3031331"/>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5" name="Freeform 31"/>
          <p:cNvSpPr>
            <a:spLocks noEditPoints="1"/>
          </p:cNvSpPr>
          <p:nvPr/>
        </p:nvSpPr>
        <p:spPr bwMode="auto">
          <a:xfrm>
            <a:off x="465535" y="1550487"/>
            <a:ext cx="3165872" cy="3167063"/>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2" name="Group 1">
            <a:extLst>
              <a:ext uri="{FF2B5EF4-FFF2-40B4-BE49-F238E27FC236}">
                <a16:creationId xmlns:a16="http://schemas.microsoft.com/office/drawing/2014/main" id="{9ADC1153-2F43-486F-96A6-AB4ADCB780F8}"/>
              </a:ext>
            </a:extLst>
          </p:cNvPr>
          <p:cNvGrpSpPr/>
          <p:nvPr/>
        </p:nvGrpSpPr>
        <p:grpSpPr>
          <a:xfrm>
            <a:off x="1841897" y="1808852"/>
            <a:ext cx="425054" cy="425054"/>
            <a:chOff x="2455863" y="2411803"/>
            <a:chExt cx="566738" cy="566738"/>
          </a:xfrm>
        </p:grpSpPr>
        <p:sp>
          <p:nvSpPr>
            <p:cNvPr id="16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Rectangle 37"/>
            <p:cNvSpPr>
              <a:spLocks noChangeArrowheads="1"/>
            </p:cNvSpPr>
            <p:nvPr/>
          </p:nvSpPr>
          <p:spPr bwMode="auto">
            <a:xfrm>
              <a:off x="2662555" y="2499116"/>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5</a:t>
              </a:r>
              <a:endParaRPr lang="en-US" altLang="en-US" sz="1400" dirty="0"/>
            </a:p>
          </p:txBody>
        </p:sp>
      </p:grpSp>
      <p:sp>
        <p:nvSpPr>
          <p:cNvPr id="174" name="Freeform 40"/>
          <p:cNvSpPr>
            <a:spLocks noEditPoints="1"/>
          </p:cNvSpPr>
          <p:nvPr/>
        </p:nvSpPr>
        <p:spPr bwMode="auto">
          <a:xfrm>
            <a:off x="2433637" y="2138656"/>
            <a:ext cx="15479" cy="9167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80" name="Freeform 46"/>
          <p:cNvSpPr>
            <a:spLocks noEditPoints="1"/>
          </p:cNvSpPr>
          <p:nvPr/>
        </p:nvSpPr>
        <p:spPr bwMode="auto">
          <a:xfrm>
            <a:off x="2839641" y="2454171"/>
            <a:ext cx="34529" cy="141685"/>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AFBB084-0936-4099-AE98-E909E5283190}"/>
              </a:ext>
            </a:extLst>
          </p:cNvPr>
          <p:cNvGrpSpPr/>
          <p:nvPr/>
        </p:nvGrpSpPr>
        <p:grpSpPr>
          <a:xfrm>
            <a:off x="2963606" y="2578030"/>
            <a:ext cx="439341" cy="525032"/>
            <a:chOff x="3951475" y="3437374"/>
            <a:chExt cx="585788" cy="700042"/>
          </a:xfrm>
        </p:grpSpPr>
        <p:sp>
          <p:nvSpPr>
            <p:cNvPr id="178" name="Freeform 44"/>
            <p:cNvSpPr>
              <a:spLocks/>
            </p:cNvSpPr>
            <p:nvPr/>
          </p:nvSpPr>
          <p:spPr bwMode="auto">
            <a:xfrm>
              <a:off x="3951475" y="3437374"/>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45"/>
            <p:cNvSpPr>
              <a:spLocks/>
            </p:cNvSpPr>
            <p:nvPr/>
          </p:nvSpPr>
          <p:spPr bwMode="auto">
            <a:xfrm>
              <a:off x="4010212" y="3492937"/>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47"/>
            <p:cNvSpPr>
              <a:spLocks/>
            </p:cNvSpPr>
            <p:nvPr/>
          </p:nvSpPr>
          <p:spPr bwMode="auto">
            <a:xfrm>
              <a:off x="4014975" y="3537387"/>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48"/>
            <p:cNvSpPr>
              <a:spLocks noChangeArrowheads="1"/>
            </p:cNvSpPr>
            <p:nvPr/>
          </p:nvSpPr>
          <p:spPr bwMode="auto">
            <a:xfrm>
              <a:off x="4170550" y="3623112"/>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49"/>
            <p:cNvSpPr>
              <a:spLocks noChangeArrowheads="1"/>
            </p:cNvSpPr>
            <p:nvPr/>
          </p:nvSpPr>
          <p:spPr bwMode="auto">
            <a:xfrm>
              <a:off x="4193410" y="3540562"/>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1</a:t>
              </a:r>
              <a:endParaRPr lang="en-US" altLang="en-US" sz="1400" dirty="0"/>
            </a:p>
          </p:txBody>
        </p:sp>
        <p:sp>
          <p:nvSpPr>
            <p:cNvPr id="186" name="Freeform 52"/>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2" name="Freeform 58"/>
          <p:cNvSpPr>
            <a:spLocks noEditPoints="1"/>
          </p:cNvSpPr>
          <p:nvPr/>
        </p:nvSpPr>
        <p:spPr bwMode="auto">
          <a:xfrm>
            <a:off x="2857500" y="3549546"/>
            <a:ext cx="33338" cy="166688"/>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6" name="Group 5">
            <a:extLst>
              <a:ext uri="{FF2B5EF4-FFF2-40B4-BE49-F238E27FC236}">
                <a16:creationId xmlns:a16="http://schemas.microsoft.com/office/drawing/2014/main" id="{9904C281-CCA8-4FD4-A293-FE67ED6D76E0}"/>
              </a:ext>
            </a:extLst>
          </p:cNvPr>
          <p:cNvGrpSpPr/>
          <p:nvPr/>
        </p:nvGrpSpPr>
        <p:grpSpPr>
          <a:xfrm>
            <a:off x="2461022" y="3868396"/>
            <a:ext cx="471965" cy="433388"/>
            <a:chOff x="3281363" y="5157861"/>
            <a:chExt cx="629286" cy="577850"/>
          </a:xfrm>
        </p:grpSpPr>
        <p:sp>
          <p:nvSpPr>
            <p:cNvPr id="196" name="Freeform 62"/>
            <p:cNvSpPr>
              <a:spLocks/>
            </p:cNvSpPr>
            <p:nvPr/>
          </p:nvSpPr>
          <p:spPr bwMode="auto">
            <a:xfrm>
              <a:off x="3332799" y="5157861"/>
              <a:ext cx="577850" cy="577850"/>
            </a:xfrm>
            <a:custGeom>
              <a:avLst/>
              <a:gdLst>
                <a:gd name="T0" fmla="*/ 122 w 236"/>
                <a:gd name="T1" fmla="*/ 234 h 236"/>
                <a:gd name="T2" fmla="*/ 234 w 236"/>
                <a:gd name="T3" fmla="*/ 114 h 236"/>
                <a:gd name="T4" fmla="*/ 114 w 236"/>
                <a:gd name="T5" fmla="*/ 2 h 236"/>
                <a:gd name="T6" fmla="*/ 2 w 236"/>
                <a:gd name="T7" fmla="*/ 122 h 236"/>
                <a:gd name="T8" fmla="*/ 122 w 236"/>
                <a:gd name="T9" fmla="*/ 234 h 236"/>
              </a:gdLst>
              <a:ahLst/>
              <a:cxnLst>
                <a:cxn ang="0">
                  <a:pos x="T0" y="T1"/>
                </a:cxn>
                <a:cxn ang="0">
                  <a:pos x="T2" y="T3"/>
                </a:cxn>
                <a:cxn ang="0">
                  <a:pos x="T4" y="T5"/>
                </a:cxn>
                <a:cxn ang="0">
                  <a:pos x="T6" y="T7"/>
                </a:cxn>
                <a:cxn ang="0">
                  <a:pos x="T8" y="T9"/>
                </a:cxn>
              </a:cxnLst>
              <a:rect l="0" t="0" r="r" b="b"/>
              <a:pathLst>
                <a:path w="236" h="236">
                  <a:moveTo>
                    <a:pt x="122" y="234"/>
                  </a:moveTo>
                  <a:cubicBezTo>
                    <a:pt x="186" y="231"/>
                    <a:pt x="236" y="178"/>
                    <a:pt x="234" y="114"/>
                  </a:cubicBezTo>
                  <a:cubicBezTo>
                    <a:pt x="232" y="50"/>
                    <a:pt x="178" y="0"/>
                    <a:pt x="114" y="2"/>
                  </a:cubicBezTo>
                  <a:cubicBezTo>
                    <a:pt x="50" y="4"/>
                    <a:pt x="0" y="58"/>
                    <a:pt x="2" y="122"/>
                  </a:cubicBezTo>
                  <a:cubicBezTo>
                    <a:pt x="4" y="186"/>
                    <a:pt x="58" y="236"/>
                    <a:pt x="122" y="23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Freeform 63"/>
            <p:cNvSpPr>
              <a:spLocks/>
            </p:cNvSpPr>
            <p:nvPr/>
          </p:nvSpPr>
          <p:spPr bwMode="auto">
            <a:xfrm>
              <a:off x="3389949" y="5215011"/>
              <a:ext cx="465138" cy="463550"/>
            </a:xfrm>
            <a:custGeom>
              <a:avLst/>
              <a:gdLst>
                <a:gd name="T0" fmla="*/ 98 w 190"/>
                <a:gd name="T1" fmla="*/ 188 h 190"/>
                <a:gd name="T2" fmla="*/ 188 w 190"/>
                <a:gd name="T3" fmla="*/ 91 h 190"/>
                <a:gd name="T4" fmla="*/ 92 w 190"/>
                <a:gd name="T5" fmla="*/ 1 h 190"/>
                <a:gd name="T6" fmla="*/ 1 w 190"/>
                <a:gd name="T7" fmla="*/ 98 h 190"/>
                <a:gd name="T8" fmla="*/ 98 w 190"/>
                <a:gd name="T9" fmla="*/ 188 h 190"/>
              </a:gdLst>
              <a:ahLst/>
              <a:cxnLst>
                <a:cxn ang="0">
                  <a:pos x="T0" y="T1"/>
                </a:cxn>
                <a:cxn ang="0">
                  <a:pos x="T2" y="T3"/>
                </a:cxn>
                <a:cxn ang="0">
                  <a:pos x="T4" y="T5"/>
                </a:cxn>
                <a:cxn ang="0">
                  <a:pos x="T6" y="T7"/>
                </a:cxn>
                <a:cxn ang="0">
                  <a:pos x="T8" y="T9"/>
                </a:cxn>
              </a:cxnLst>
              <a:rect l="0" t="0" r="r" b="b"/>
              <a:pathLst>
                <a:path w="190" h="190">
                  <a:moveTo>
                    <a:pt x="98" y="188"/>
                  </a:moveTo>
                  <a:cubicBezTo>
                    <a:pt x="150" y="186"/>
                    <a:pt x="190" y="143"/>
                    <a:pt x="188" y="91"/>
                  </a:cubicBezTo>
                  <a:cubicBezTo>
                    <a:pt x="186" y="40"/>
                    <a:pt x="143" y="0"/>
                    <a:pt x="92" y="1"/>
                  </a:cubicBezTo>
                  <a:cubicBezTo>
                    <a:pt x="40" y="3"/>
                    <a:pt x="0" y="47"/>
                    <a:pt x="1" y="98"/>
                  </a:cubicBezTo>
                  <a:cubicBezTo>
                    <a:pt x="3" y="149"/>
                    <a:pt x="47" y="190"/>
                    <a:pt x="98" y="188"/>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64"/>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Freeform 65"/>
            <p:cNvSpPr>
              <a:spLocks/>
            </p:cNvSpPr>
            <p:nvPr/>
          </p:nvSpPr>
          <p:spPr bwMode="auto">
            <a:xfrm>
              <a:off x="3391537" y="5248349"/>
              <a:ext cx="201613" cy="425450"/>
            </a:xfrm>
            <a:custGeom>
              <a:avLst/>
              <a:gdLst>
                <a:gd name="T0" fmla="*/ 7 w 82"/>
                <a:gd name="T1" fmla="*/ 46 h 174"/>
                <a:gd name="T2" fmla="*/ 7 w 82"/>
                <a:gd name="T3" fmla="*/ 46 h 174"/>
                <a:gd name="T4" fmla="*/ 7 w 82"/>
                <a:gd name="T5" fmla="*/ 46 h 174"/>
                <a:gd name="T6" fmla="*/ 7 w 82"/>
                <a:gd name="T7" fmla="*/ 46 h 174"/>
                <a:gd name="T8" fmla="*/ 0 w 82"/>
                <a:gd name="T9" fmla="*/ 84 h 174"/>
                <a:gd name="T10" fmla="*/ 0 w 82"/>
                <a:gd name="T11" fmla="*/ 84 h 174"/>
                <a:gd name="T12" fmla="*/ 0 w 82"/>
                <a:gd name="T13" fmla="*/ 84 h 174"/>
                <a:gd name="T14" fmla="*/ 0 w 82"/>
                <a:gd name="T15" fmla="*/ 85 h 174"/>
                <a:gd name="T16" fmla="*/ 0 w 82"/>
                <a:gd name="T17" fmla="*/ 85 h 174"/>
                <a:gd name="T18" fmla="*/ 0 w 82"/>
                <a:gd name="T19" fmla="*/ 85 h 174"/>
                <a:gd name="T20" fmla="*/ 0 w 82"/>
                <a:gd name="T21" fmla="*/ 85 h 174"/>
                <a:gd name="T22" fmla="*/ 0 w 82"/>
                <a:gd name="T23" fmla="*/ 86 h 174"/>
                <a:gd name="T24" fmla="*/ 0 w 82"/>
                <a:gd name="T25" fmla="*/ 86 h 174"/>
                <a:gd name="T26" fmla="*/ 0 w 82"/>
                <a:gd name="T27" fmla="*/ 86 h 174"/>
                <a:gd name="T28" fmla="*/ 0 w 82"/>
                <a:gd name="T29" fmla="*/ 86 h 174"/>
                <a:gd name="T30" fmla="*/ 3 w 82"/>
                <a:gd name="T31" fmla="*/ 102 h 174"/>
                <a:gd name="T32" fmla="*/ 3 w 82"/>
                <a:gd name="T33" fmla="*/ 102 h 174"/>
                <a:gd name="T34" fmla="*/ 3 w 82"/>
                <a:gd name="T35" fmla="*/ 103 h 174"/>
                <a:gd name="T36" fmla="*/ 3 w 82"/>
                <a:gd name="T37" fmla="*/ 103 h 174"/>
                <a:gd name="T38" fmla="*/ 3 w 82"/>
                <a:gd name="T39" fmla="*/ 103 h 174"/>
                <a:gd name="T40" fmla="*/ 3 w 82"/>
                <a:gd name="T41" fmla="*/ 105 h 174"/>
                <a:gd name="T42" fmla="*/ 4 w 82"/>
                <a:gd name="T43" fmla="*/ 105 h 174"/>
                <a:gd name="T44" fmla="*/ 4 w 82"/>
                <a:gd name="T45" fmla="*/ 105 h 174"/>
                <a:gd name="T46" fmla="*/ 4 w 82"/>
                <a:gd name="T47" fmla="*/ 106 h 174"/>
                <a:gd name="T48" fmla="*/ 4 w 82"/>
                <a:gd name="T49" fmla="*/ 106 h 174"/>
                <a:gd name="T50" fmla="*/ 4 w 82"/>
                <a:gd name="T51" fmla="*/ 106 h 174"/>
                <a:gd name="T52" fmla="*/ 4 w 82"/>
                <a:gd name="T53" fmla="*/ 106 h 174"/>
                <a:gd name="T54" fmla="*/ 4 w 82"/>
                <a:gd name="T55" fmla="*/ 107 h 174"/>
                <a:gd name="T56" fmla="*/ 4 w 82"/>
                <a:gd name="T57" fmla="*/ 108 h 174"/>
                <a:gd name="T58" fmla="*/ 4 w 82"/>
                <a:gd name="T59" fmla="*/ 108 h 174"/>
                <a:gd name="T60" fmla="*/ 5 w 82"/>
                <a:gd name="T61" fmla="*/ 109 h 174"/>
                <a:gd name="T62" fmla="*/ 5 w 82"/>
                <a:gd name="T63" fmla="*/ 109 h 174"/>
                <a:gd name="T64" fmla="*/ 5 w 82"/>
                <a:gd name="T65" fmla="*/ 109 h 174"/>
                <a:gd name="T66" fmla="*/ 5 w 82"/>
                <a:gd name="T67" fmla="*/ 109 h 174"/>
                <a:gd name="T68" fmla="*/ 5 w 82"/>
                <a:gd name="T69" fmla="*/ 110 h 174"/>
                <a:gd name="T70" fmla="*/ 5 w 82"/>
                <a:gd name="T71" fmla="*/ 110 h 174"/>
                <a:gd name="T72" fmla="*/ 5 w 82"/>
                <a:gd name="T73" fmla="*/ 111 h 174"/>
                <a:gd name="T74" fmla="*/ 5 w 82"/>
                <a:gd name="T75" fmla="*/ 111 h 174"/>
                <a:gd name="T76" fmla="*/ 6 w 82"/>
                <a:gd name="T77" fmla="*/ 112 h 174"/>
                <a:gd name="T78" fmla="*/ 6 w 82"/>
                <a:gd name="T79" fmla="*/ 112 h 174"/>
                <a:gd name="T80" fmla="*/ 6 w 82"/>
                <a:gd name="T81" fmla="*/ 112 h 174"/>
                <a:gd name="T82" fmla="*/ 6 w 82"/>
                <a:gd name="T83" fmla="*/ 112 h 174"/>
                <a:gd name="T84" fmla="*/ 6 w 82"/>
                <a:gd name="T85" fmla="*/ 112 h 174"/>
                <a:gd name="T86" fmla="*/ 6 w 82"/>
                <a:gd name="T87" fmla="*/ 113 h 174"/>
                <a:gd name="T88" fmla="*/ 7 w 82"/>
                <a:gd name="T89" fmla="*/ 114 h 174"/>
                <a:gd name="T90" fmla="*/ 7 w 82"/>
                <a:gd name="T91" fmla="*/ 115 h 174"/>
                <a:gd name="T92" fmla="*/ 7 w 82"/>
                <a:gd name="T93" fmla="*/ 115 h 174"/>
                <a:gd name="T94" fmla="*/ 7 w 82"/>
                <a:gd name="T95" fmla="*/ 115 h 174"/>
                <a:gd name="T96" fmla="*/ 49 w 82"/>
                <a:gd name="T97" fmla="*/ 153 h 174"/>
                <a:gd name="T98" fmla="*/ 16 w 82"/>
                <a:gd name="T99" fmla="*/ 79 h 174"/>
                <a:gd name="T100" fmla="*/ 28 w 82"/>
                <a:gd name="T101" fmla="*/ 25 h 174"/>
                <a:gd name="T102" fmla="*/ 46 w 82"/>
                <a:gd name="T10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74">
                  <a:moveTo>
                    <a:pt x="46" y="0"/>
                  </a:moveTo>
                  <a:cubicBezTo>
                    <a:pt x="29" y="11"/>
                    <a:pt x="15" y="27"/>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2" y="58"/>
                    <a:pt x="0" y="70"/>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1" y="92"/>
                    <a:pt x="2" y="97"/>
                    <a:pt x="3" y="102"/>
                  </a:cubicBezTo>
                  <a:cubicBezTo>
                    <a:pt x="3" y="102"/>
                    <a:pt x="3" y="102"/>
                    <a:pt x="3" y="102"/>
                  </a:cubicBezTo>
                  <a:cubicBezTo>
                    <a:pt x="3" y="102"/>
                    <a:pt x="3" y="102"/>
                    <a:pt x="3" y="102"/>
                  </a:cubicBezTo>
                  <a:cubicBezTo>
                    <a:pt x="3" y="102"/>
                    <a:pt x="3" y="102"/>
                    <a:pt x="3" y="102"/>
                  </a:cubicBezTo>
                  <a:cubicBezTo>
                    <a:pt x="3" y="102"/>
                    <a:pt x="3" y="102"/>
                    <a:pt x="3" y="102"/>
                  </a:cubicBezTo>
                  <a:cubicBezTo>
                    <a:pt x="3" y="102"/>
                    <a:pt x="3" y="103"/>
                    <a:pt x="3" y="103"/>
                  </a:cubicBezTo>
                  <a:cubicBezTo>
                    <a:pt x="3" y="103"/>
                    <a:pt x="3" y="103"/>
                    <a:pt x="3" y="103"/>
                  </a:cubicBezTo>
                  <a:cubicBezTo>
                    <a:pt x="3" y="103"/>
                    <a:pt x="3" y="103"/>
                    <a:pt x="3" y="103"/>
                  </a:cubicBezTo>
                  <a:cubicBezTo>
                    <a:pt x="3" y="103"/>
                    <a:pt x="3" y="103"/>
                    <a:pt x="3" y="103"/>
                  </a:cubicBezTo>
                  <a:cubicBezTo>
                    <a:pt x="3" y="103"/>
                    <a:pt x="3" y="103"/>
                    <a:pt x="3" y="103"/>
                  </a:cubicBezTo>
                  <a:cubicBezTo>
                    <a:pt x="3" y="104"/>
                    <a:pt x="3" y="104"/>
                    <a:pt x="3" y="105"/>
                  </a:cubicBezTo>
                  <a:cubicBezTo>
                    <a:pt x="3" y="105"/>
                    <a:pt x="3" y="105"/>
                    <a:pt x="3" y="105"/>
                  </a:cubicBezTo>
                  <a:cubicBezTo>
                    <a:pt x="3" y="105"/>
                    <a:pt x="3" y="105"/>
                    <a:pt x="4" y="105"/>
                  </a:cubicBezTo>
                  <a:cubicBezTo>
                    <a:pt x="4" y="105"/>
                    <a:pt x="4" y="105"/>
                    <a:pt x="4" y="105"/>
                  </a:cubicBezTo>
                  <a:cubicBezTo>
                    <a:pt x="4" y="105"/>
                    <a:pt x="4" y="105"/>
                    <a:pt x="4" y="105"/>
                  </a:cubicBezTo>
                  <a:cubicBezTo>
                    <a:pt x="4" y="105"/>
                    <a:pt x="4" y="105"/>
                    <a:pt x="4" y="105"/>
                  </a:cubicBezTo>
                  <a:cubicBezTo>
                    <a:pt x="4" y="105"/>
                    <a:pt x="4" y="105"/>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7"/>
                  </a:cubicBezTo>
                  <a:cubicBezTo>
                    <a:pt x="4" y="107"/>
                    <a:pt x="4" y="107"/>
                    <a:pt x="4" y="107"/>
                  </a:cubicBezTo>
                  <a:cubicBezTo>
                    <a:pt x="4" y="107"/>
                    <a:pt x="4" y="108"/>
                    <a:pt x="4" y="108"/>
                  </a:cubicBezTo>
                  <a:cubicBezTo>
                    <a:pt x="4" y="108"/>
                    <a:pt x="4" y="108"/>
                    <a:pt x="4" y="108"/>
                  </a:cubicBezTo>
                  <a:cubicBezTo>
                    <a:pt x="4" y="108"/>
                    <a:pt x="4" y="108"/>
                    <a:pt x="4" y="108"/>
                  </a:cubicBezTo>
                  <a:cubicBezTo>
                    <a:pt x="4" y="108"/>
                    <a:pt x="4" y="108"/>
                    <a:pt x="4" y="108"/>
                  </a:cubicBezTo>
                  <a:cubicBezTo>
                    <a:pt x="4" y="108"/>
                    <a:pt x="4" y="108"/>
                    <a:pt x="5" y="108"/>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10"/>
                  </a:cubicBezTo>
                  <a:cubicBezTo>
                    <a:pt x="5" y="110"/>
                    <a:pt x="5" y="110"/>
                    <a:pt x="5" y="110"/>
                  </a:cubicBezTo>
                  <a:cubicBezTo>
                    <a:pt x="5" y="110"/>
                    <a:pt x="5" y="110"/>
                    <a:pt x="5" y="110"/>
                  </a:cubicBezTo>
                  <a:cubicBezTo>
                    <a:pt x="5" y="110"/>
                    <a:pt x="5" y="110"/>
                    <a:pt x="5" y="110"/>
                  </a:cubicBezTo>
                  <a:cubicBezTo>
                    <a:pt x="5" y="110"/>
                    <a:pt x="5" y="111"/>
                    <a:pt x="5" y="111"/>
                  </a:cubicBezTo>
                  <a:cubicBezTo>
                    <a:pt x="5" y="111"/>
                    <a:pt x="5" y="111"/>
                    <a:pt x="5" y="111"/>
                  </a:cubicBezTo>
                  <a:cubicBezTo>
                    <a:pt x="5" y="111"/>
                    <a:pt x="5" y="111"/>
                    <a:pt x="5" y="111"/>
                  </a:cubicBezTo>
                  <a:cubicBezTo>
                    <a:pt x="5" y="111"/>
                    <a:pt x="5" y="111"/>
                    <a:pt x="5" y="111"/>
                  </a:cubicBezTo>
                  <a:cubicBezTo>
                    <a:pt x="5" y="111"/>
                    <a:pt x="5" y="111"/>
                    <a:pt x="5" y="111"/>
                  </a:cubicBezTo>
                  <a:cubicBezTo>
                    <a:pt x="5" y="111"/>
                    <a:pt x="6" y="111"/>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3"/>
                    <a:pt x="6" y="113"/>
                    <a:pt x="6" y="113"/>
                  </a:cubicBezTo>
                  <a:cubicBezTo>
                    <a:pt x="6" y="113"/>
                    <a:pt x="6" y="113"/>
                    <a:pt x="6" y="113"/>
                  </a:cubicBezTo>
                  <a:cubicBezTo>
                    <a:pt x="6" y="113"/>
                    <a:pt x="6" y="114"/>
                    <a:pt x="7" y="114"/>
                  </a:cubicBezTo>
                  <a:cubicBezTo>
                    <a:pt x="7" y="114"/>
                    <a:pt x="7" y="114"/>
                    <a:pt x="7" y="114"/>
                  </a:cubicBezTo>
                  <a:cubicBezTo>
                    <a:pt x="7" y="114"/>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19" y="146"/>
                    <a:pt x="48" y="169"/>
                    <a:pt x="82" y="174"/>
                  </a:cubicBezTo>
                  <a:cubicBezTo>
                    <a:pt x="70" y="169"/>
                    <a:pt x="59" y="162"/>
                    <a:pt x="49" y="153"/>
                  </a:cubicBezTo>
                  <a:cubicBezTo>
                    <a:pt x="36" y="140"/>
                    <a:pt x="26" y="125"/>
                    <a:pt x="21" y="107"/>
                  </a:cubicBezTo>
                  <a:cubicBezTo>
                    <a:pt x="19" y="98"/>
                    <a:pt x="17" y="89"/>
                    <a:pt x="16" y="79"/>
                  </a:cubicBezTo>
                  <a:cubicBezTo>
                    <a:pt x="16" y="78"/>
                    <a:pt x="16" y="78"/>
                    <a:pt x="16" y="78"/>
                  </a:cubicBezTo>
                  <a:cubicBezTo>
                    <a:pt x="15" y="59"/>
                    <a:pt x="19" y="41"/>
                    <a:pt x="28" y="25"/>
                  </a:cubicBezTo>
                  <a:cubicBezTo>
                    <a:pt x="34" y="17"/>
                    <a:pt x="39" y="10"/>
                    <a:pt x="44" y="3"/>
                  </a:cubicBezTo>
                  <a:cubicBezTo>
                    <a:pt x="45" y="2"/>
                    <a:pt x="46" y="1"/>
                    <a:pt x="46"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66"/>
            <p:cNvSpPr>
              <a:spLocks noChangeArrowheads="1"/>
            </p:cNvSpPr>
            <p:nvPr/>
          </p:nvSpPr>
          <p:spPr bwMode="auto">
            <a:xfrm>
              <a:off x="3551874" y="5343599"/>
              <a:ext cx="138113" cy="19685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67"/>
            <p:cNvSpPr>
              <a:spLocks noChangeArrowheads="1"/>
            </p:cNvSpPr>
            <p:nvPr/>
          </p:nvSpPr>
          <p:spPr bwMode="auto">
            <a:xfrm>
              <a:off x="3557907" y="5254700"/>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2</a:t>
              </a:r>
              <a:endParaRPr lang="en-US" altLang="en-US" sz="1400" dirty="0"/>
            </a:p>
          </p:txBody>
        </p:sp>
      </p:grpSp>
      <p:sp>
        <p:nvSpPr>
          <p:cNvPr id="204" name="Freeform 70"/>
          <p:cNvSpPr>
            <a:spLocks noEditPoints="1"/>
          </p:cNvSpPr>
          <p:nvPr/>
        </p:nvSpPr>
        <p:spPr bwMode="auto">
          <a:xfrm>
            <a:off x="1322785" y="2144609"/>
            <a:ext cx="1191" cy="4167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12" name="Freeform 78"/>
          <p:cNvSpPr>
            <a:spLocks noEditPoints="1"/>
          </p:cNvSpPr>
          <p:nvPr/>
        </p:nvSpPr>
        <p:spPr bwMode="auto">
          <a:xfrm>
            <a:off x="759619" y="3099490"/>
            <a:ext cx="33338" cy="101204"/>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16" name="Freeform 82"/>
          <p:cNvSpPr>
            <a:spLocks noEditPoints="1"/>
          </p:cNvSpPr>
          <p:nvPr/>
        </p:nvSpPr>
        <p:spPr bwMode="auto">
          <a:xfrm>
            <a:off x="913210" y="3620984"/>
            <a:ext cx="13097" cy="92869"/>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24" name="Freeform 90"/>
          <p:cNvSpPr>
            <a:spLocks noEditPoints="1"/>
          </p:cNvSpPr>
          <p:nvPr/>
        </p:nvSpPr>
        <p:spPr bwMode="auto">
          <a:xfrm>
            <a:off x="1916907" y="4161527"/>
            <a:ext cx="7144" cy="9525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8" name="Group 7">
            <a:extLst>
              <a:ext uri="{FF2B5EF4-FFF2-40B4-BE49-F238E27FC236}">
                <a16:creationId xmlns:a16="http://schemas.microsoft.com/office/drawing/2014/main" id="{18D2C52C-52FC-4FC3-B1F3-CE6A5B70BDB0}"/>
              </a:ext>
            </a:extLst>
          </p:cNvPr>
          <p:cNvGrpSpPr/>
          <p:nvPr/>
        </p:nvGrpSpPr>
        <p:grpSpPr>
          <a:xfrm>
            <a:off x="698816" y="2542278"/>
            <a:ext cx="428625" cy="466900"/>
            <a:chOff x="931754" y="3389703"/>
            <a:chExt cx="571500" cy="622533"/>
          </a:xfrm>
        </p:grpSpPr>
        <p:sp>
          <p:nvSpPr>
            <p:cNvPr id="202" name="Freeform 68"/>
            <p:cNvSpPr>
              <a:spLocks/>
            </p:cNvSpPr>
            <p:nvPr/>
          </p:nvSpPr>
          <p:spPr bwMode="auto">
            <a:xfrm>
              <a:off x="931754" y="3439148"/>
              <a:ext cx="571500" cy="573088"/>
            </a:xfrm>
            <a:custGeom>
              <a:avLst/>
              <a:gdLst>
                <a:gd name="T0" fmla="*/ 116 w 234"/>
                <a:gd name="T1" fmla="*/ 1 h 234"/>
                <a:gd name="T2" fmla="*/ 233 w 234"/>
                <a:gd name="T3" fmla="*/ 115 h 234"/>
                <a:gd name="T4" fmla="*/ 119 w 234"/>
                <a:gd name="T5" fmla="*/ 233 h 234"/>
                <a:gd name="T6" fmla="*/ 1 w 234"/>
                <a:gd name="T7" fmla="*/ 118 h 234"/>
                <a:gd name="T8" fmla="*/ 116 w 234"/>
                <a:gd name="T9" fmla="*/ 1 h 234"/>
              </a:gdLst>
              <a:ahLst/>
              <a:cxnLst>
                <a:cxn ang="0">
                  <a:pos x="T0" y="T1"/>
                </a:cxn>
                <a:cxn ang="0">
                  <a:pos x="T2" y="T3"/>
                </a:cxn>
                <a:cxn ang="0">
                  <a:pos x="T4" y="T5"/>
                </a:cxn>
                <a:cxn ang="0">
                  <a:pos x="T6" y="T7"/>
                </a:cxn>
                <a:cxn ang="0">
                  <a:pos x="T8" y="T9"/>
                </a:cxn>
              </a:cxnLst>
              <a:rect l="0" t="0" r="r" b="b"/>
              <a:pathLst>
                <a:path w="234" h="234">
                  <a:moveTo>
                    <a:pt x="116" y="1"/>
                  </a:moveTo>
                  <a:cubicBezTo>
                    <a:pt x="179" y="0"/>
                    <a:pt x="232" y="51"/>
                    <a:pt x="233" y="115"/>
                  </a:cubicBezTo>
                  <a:cubicBezTo>
                    <a:pt x="234" y="179"/>
                    <a:pt x="183" y="232"/>
                    <a:pt x="119" y="233"/>
                  </a:cubicBezTo>
                  <a:cubicBezTo>
                    <a:pt x="55" y="234"/>
                    <a:pt x="2" y="182"/>
                    <a:pt x="1" y="118"/>
                  </a:cubicBezTo>
                  <a:cubicBezTo>
                    <a:pt x="0" y="54"/>
                    <a:pt x="52" y="1"/>
                    <a:pt x="116" y="1"/>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69"/>
            <p:cNvSpPr>
              <a:spLocks/>
            </p:cNvSpPr>
            <p:nvPr/>
          </p:nvSpPr>
          <p:spPr bwMode="auto">
            <a:xfrm>
              <a:off x="987317" y="3493123"/>
              <a:ext cx="461963" cy="461963"/>
            </a:xfrm>
            <a:custGeom>
              <a:avLst/>
              <a:gdLst>
                <a:gd name="T0" fmla="*/ 93 w 189"/>
                <a:gd name="T1" fmla="*/ 1 h 189"/>
                <a:gd name="T2" fmla="*/ 188 w 189"/>
                <a:gd name="T3" fmla="*/ 93 h 189"/>
                <a:gd name="T4" fmla="*/ 96 w 189"/>
                <a:gd name="T5" fmla="*/ 188 h 189"/>
                <a:gd name="T6" fmla="*/ 1 w 189"/>
                <a:gd name="T7" fmla="*/ 96 h 189"/>
                <a:gd name="T8" fmla="*/ 93 w 189"/>
                <a:gd name="T9" fmla="*/ 1 h 189"/>
              </a:gdLst>
              <a:ahLst/>
              <a:cxnLst>
                <a:cxn ang="0">
                  <a:pos x="T0" y="T1"/>
                </a:cxn>
                <a:cxn ang="0">
                  <a:pos x="T2" y="T3"/>
                </a:cxn>
                <a:cxn ang="0">
                  <a:pos x="T4" y="T5"/>
                </a:cxn>
                <a:cxn ang="0">
                  <a:pos x="T6" y="T7"/>
                </a:cxn>
                <a:cxn ang="0">
                  <a:pos x="T8" y="T9"/>
                </a:cxn>
              </a:cxnLst>
              <a:rect l="0" t="0" r="r" b="b"/>
              <a:pathLst>
                <a:path w="189" h="189">
                  <a:moveTo>
                    <a:pt x="93" y="1"/>
                  </a:moveTo>
                  <a:cubicBezTo>
                    <a:pt x="144" y="0"/>
                    <a:pt x="187" y="42"/>
                    <a:pt x="188" y="93"/>
                  </a:cubicBezTo>
                  <a:cubicBezTo>
                    <a:pt x="189" y="145"/>
                    <a:pt x="147" y="187"/>
                    <a:pt x="96" y="188"/>
                  </a:cubicBezTo>
                  <a:cubicBezTo>
                    <a:pt x="44" y="189"/>
                    <a:pt x="2" y="147"/>
                    <a:pt x="1" y="96"/>
                  </a:cubicBezTo>
                  <a:cubicBezTo>
                    <a:pt x="0" y="44"/>
                    <a:pt x="41" y="2"/>
                    <a:pt x="93" y="1"/>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71"/>
            <p:cNvSpPr>
              <a:spLocks/>
            </p:cNvSpPr>
            <p:nvPr/>
          </p:nvSpPr>
          <p:spPr bwMode="auto">
            <a:xfrm>
              <a:off x="990492" y="3497885"/>
              <a:ext cx="187325" cy="428625"/>
            </a:xfrm>
            <a:custGeom>
              <a:avLst/>
              <a:gdLst>
                <a:gd name="T0" fmla="*/ 0 w 77"/>
                <a:gd name="T1" fmla="*/ 84 h 175"/>
                <a:gd name="T2" fmla="*/ 0 w 77"/>
                <a:gd name="T3" fmla="*/ 85 h 175"/>
                <a:gd name="T4" fmla="*/ 0 w 77"/>
                <a:gd name="T5" fmla="*/ 85 h 175"/>
                <a:gd name="T6" fmla="*/ 0 w 77"/>
                <a:gd name="T7" fmla="*/ 85 h 175"/>
                <a:gd name="T8" fmla="*/ 0 w 77"/>
                <a:gd name="T9" fmla="*/ 86 h 175"/>
                <a:gd name="T10" fmla="*/ 0 w 77"/>
                <a:gd name="T11" fmla="*/ 87 h 175"/>
                <a:gd name="T12" fmla="*/ 0 w 77"/>
                <a:gd name="T13" fmla="*/ 87 h 175"/>
                <a:gd name="T14" fmla="*/ 0 w 77"/>
                <a:gd name="T15" fmla="*/ 87 h 175"/>
                <a:gd name="T16" fmla="*/ 0 w 77"/>
                <a:gd name="T17" fmla="*/ 88 h 175"/>
                <a:gd name="T18" fmla="*/ 0 w 77"/>
                <a:gd name="T19" fmla="*/ 88 h 175"/>
                <a:gd name="T20" fmla="*/ 0 w 77"/>
                <a:gd name="T21" fmla="*/ 89 h 175"/>
                <a:gd name="T22" fmla="*/ 0 w 77"/>
                <a:gd name="T23" fmla="*/ 89 h 175"/>
                <a:gd name="T24" fmla="*/ 0 w 77"/>
                <a:gd name="T25" fmla="*/ 90 h 175"/>
                <a:gd name="T26" fmla="*/ 0 w 77"/>
                <a:gd name="T27" fmla="*/ 90 h 175"/>
                <a:gd name="T28" fmla="*/ 0 w 77"/>
                <a:gd name="T29" fmla="*/ 91 h 175"/>
                <a:gd name="T30" fmla="*/ 0 w 77"/>
                <a:gd name="T31" fmla="*/ 91 h 175"/>
                <a:gd name="T32" fmla="*/ 0 w 77"/>
                <a:gd name="T33" fmla="*/ 92 h 175"/>
                <a:gd name="T34" fmla="*/ 0 w 77"/>
                <a:gd name="T35" fmla="*/ 92 h 175"/>
                <a:gd name="T36" fmla="*/ 0 w 77"/>
                <a:gd name="T37" fmla="*/ 92 h 175"/>
                <a:gd name="T38" fmla="*/ 0 w 77"/>
                <a:gd name="T39" fmla="*/ 93 h 175"/>
                <a:gd name="T40" fmla="*/ 0 w 77"/>
                <a:gd name="T41" fmla="*/ 93 h 175"/>
                <a:gd name="T42" fmla="*/ 0 w 77"/>
                <a:gd name="T43" fmla="*/ 94 h 175"/>
                <a:gd name="T44" fmla="*/ 0 w 77"/>
                <a:gd name="T45" fmla="*/ 94 h 175"/>
                <a:gd name="T46" fmla="*/ 0 w 77"/>
                <a:gd name="T47" fmla="*/ 95 h 175"/>
                <a:gd name="T48" fmla="*/ 0 w 77"/>
                <a:gd name="T49" fmla="*/ 95 h 175"/>
                <a:gd name="T50" fmla="*/ 0 w 77"/>
                <a:gd name="T51" fmla="*/ 95 h 175"/>
                <a:gd name="T52" fmla="*/ 0 w 77"/>
                <a:gd name="T53" fmla="*/ 96 h 175"/>
                <a:gd name="T54" fmla="*/ 0 w 77"/>
                <a:gd name="T55" fmla="*/ 96 h 175"/>
                <a:gd name="T56" fmla="*/ 0 w 77"/>
                <a:gd name="T57" fmla="*/ 97 h 175"/>
                <a:gd name="T58" fmla="*/ 0 w 77"/>
                <a:gd name="T59" fmla="*/ 97 h 175"/>
                <a:gd name="T60" fmla="*/ 0 w 77"/>
                <a:gd name="T61" fmla="*/ 98 h 175"/>
                <a:gd name="T62" fmla="*/ 0 w 77"/>
                <a:gd name="T63" fmla="*/ 98 h 175"/>
                <a:gd name="T64" fmla="*/ 0 w 77"/>
                <a:gd name="T65" fmla="*/ 98 h 175"/>
                <a:gd name="T66" fmla="*/ 0 w 77"/>
                <a:gd name="T67" fmla="*/ 99 h 175"/>
                <a:gd name="T68" fmla="*/ 0 w 77"/>
                <a:gd name="T69" fmla="*/ 99 h 175"/>
                <a:gd name="T70" fmla="*/ 0 w 77"/>
                <a:gd name="T71" fmla="*/ 100 h 175"/>
                <a:gd name="T72" fmla="*/ 0 w 77"/>
                <a:gd name="T73" fmla="*/ 100 h 175"/>
                <a:gd name="T74" fmla="*/ 0 w 77"/>
                <a:gd name="T75" fmla="*/ 101 h 175"/>
                <a:gd name="T76" fmla="*/ 0 w 77"/>
                <a:gd name="T77" fmla="*/ 101 h 175"/>
                <a:gd name="T78" fmla="*/ 0 w 77"/>
                <a:gd name="T79" fmla="*/ 102 h 175"/>
                <a:gd name="T80" fmla="*/ 0 w 77"/>
                <a:gd name="T81" fmla="*/ 102 h 175"/>
                <a:gd name="T82" fmla="*/ 0 w 77"/>
                <a:gd name="T83" fmla="*/ 102 h 175"/>
                <a:gd name="T84" fmla="*/ 0 w 77"/>
                <a:gd name="T85" fmla="*/ 103 h 175"/>
                <a:gd name="T86" fmla="*/ 0 w 77"/>
                <a:gd name="T87" fmla="*/ 103 h 175"/>
                <a:gd name="T88" fmla="*/ 1 w 77"/>
                <a:gd name="T89" fmla="*/ 104 h 175"/>
                <a:gd name="T90" fmla="*/ 1 w 77"/>
                <a:gd name="T91" fmla="*/ 104 h 175"/>
                <a:gd name="T92" fmla="*/ 1 w 77"/>
                <a:gd name="T93" fmla="*/ 105 h 175"/>
                <a:gd name="T94" fmla="*/ 1 w 77"/>
                <a:gd name="T95" fmla="*/ 105 h 175"/>
                <a:gd name="T96" fmla="*/ 1 w 77"/>
                <a:gd name="T97" fmla="*/ 106 h 175"/>
                <a:gd name="T98" fmla="*/ 1 w 77"/>
                <a:gd name="T99" fmla="*/ 107 h 175"/>
                <a:gd name="T100" fmla="*/ 50 w 77"/>
                <a:gd name="T101" fmla="*/ 175 h 175"/>
                <a:gd name="T102" fmla="*/ 16 w 77"/>
                <a:gd name="T103" fmla="*/ 99 h 175"/>
                <a:gd name="T104" fmla="*/ 45 w 77"/>
                <a:gd name="T105" fmla="*/ 2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75">
                  <a:moveTo>
                    <a:pt x="77" y="0"/>
                  </a:moveTo>
                  <a:cubicBezTo>
                    <a:pt x="36" y="8"/>
                    <a:pt x="4" y="42"/>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4"/>
                  </a:cubicBezTo>
                  <a:cubicBezTo>
                    <a:pt x="0" y="104"/>
                    <a:pt x="0" y="104"/>
                    <a:pt x="0" y="104"/>
                  </a:cubicBezTo>
                  <a:cubicBezTo>
                    <a:pt x="0"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5"/>
                    <a:pt x="1" y="105"/>
                    <a:pt x="1" y="105"/>
                  </a:cubicBezTo>
                  <a:cubicBezTo>
                    <a:pt x="1" y="105"/>
                    <a:pt x="1" y="105"/>
                    <a:pt x="1" y="105"/>
                  </a:cubicBezTo>
                  <a:cubicBezTo>
                    <a:pt x="1" y="105"/>
                    <a:pt x="1" y="105"/>
                    <a:pt x="1" y="105"/>
                  </a:cubicBezTo>
                  <a:cubicBezTo>
                    <a:pt x="1" y="105"/>
                    <a:pt x="1" y="105"/>
                    <a:pt x="1" y="105"/>
                  </a:cubicBezTo>
                  <a:cubicBezTo>
                    <a:pt x="1" y="105"/>
                    <a:pt x="1" y="105"/>
                    <a:pt x="1" y="106"/>
                  </a:cubicBezTo>
                  <a:cubicBezTo>
                    <a:pt x="1" y="106"/>
                    <a:pt x="1" y="106"/>
                    <a:pt x="1" y="106"/>
                  </a:cubicBezTo>
                  <a:cubicBezTo>
                    <a:pt x="1" y="106"/>
                    <a:pt x="1" y="106"/>
                    <a:pt x="1" y="106"/>
                  </a:cubicBezTo>
                  <a:cubicBezTo>
                    <a:pt x="1" y="106"/>
                    <a:pt x="1" y="106"/>
                    <a:pt x="1" y="106"/>
                  </a:cubicBezTo>
                  <a:cubicBezTo>
                    <a:pt x="1" y="106"/>
                    <a:pt x="1" y="107"/>
                    <a:pt x="1" y="107"/>
                  </a:cubicBezTo>
                  <a:cubicBezTo>
                    <a:pt x="1" y="107"/>
                    <a:pt x="1" y="107"/>
                    <a:pt x="1" y="107"/>
                  </a:cubicBezTo>
                  <a:cubicBezTo>
                    <a:pt x="1" y="107"/>
                    <a:pt x="1" y="107"/>
                    <a:pt x="1" y="107"/>
                  </a:cubicBezTo>
                  <a:cubicBezTo>
                    <a:pt x="1" y="107"/>
                    <a:pt x="1" y="107"/>
                    <a:pt x="1" y="107"/>
                  </a:cubicBezTo>
                  <a:cubicBezTo>
                    <a:pt x="6" y="137"/>
                    <a:pt x="24" y="162"/>
                    <a:pt x="50" y="175"/>
                  </a:cubicBezTo>
                  <a:cubicBezTo>
                    <a:pt x="49" y="175"/>
                    <a:pt x="48" y="174"/>
                    <a:pt x="48" y="173"/>
                  </a:cubicBezTo>
                  <a:cubicBezTo>
                    <a:pt x="42" y="166"/>
                    <a:pt x="36" y="159"/>
                    <a:pt x="31" y="152"/>
                  </a:cubicBezTo>
                  <a:cubicBezTo>
                    <a:pt x="21" y="136"/>
                    <a:pt x="16" y="118"/>
                    <a:pt x="16" y="99"/>
                  </a:cubicBezTo>
                  <a:cubicBezTo>
                    <a:pt x="16" y="99"/>
                    <a:pt x="16" y="98"/>
                    <a:pt x="16" y="98"/>
                  </a:cubicBezTo>
                  <a:cubicBezTo>
                    <a:pt x="17" y="88"/>
                    <a:pt x="18" y="79"/>
                    <a:pt x="19" y="70"/>
                  </a:cubicBezTo>
                  <a:cubicBezTo>
                    <a:pt x="24" y="52"/>
                    <a:pt x="32" y="36"/>
                    <a:pt x="45" y="23"/>
                  </a:cubicBezTo>
                  <a:cubicBezTo>
                    <a:pt x="54" y="13"/>
                    <a:pt x="65" y="6"/>
                    <a:pt x="77"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74"/>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Rectangle 94"/>
            <p:cNvSpPr>
              <a:spLocks noChangeArrowheads="1"/>
            </p:cNvSpPr>
            <p:nvPr/>
          </p:nvSpPr>
          <p:spPr bwMode="auto">
            <a:xfrm>
              <a:off x="1093679" y="3655048"/>
              <a:ext cx="255588" cy="150813"/>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Rectangle 95"/>
            <p:cNvSpPr>
              <a:spLocks noChangeArrowheads="1"/>
            </p:cNvSpPr>
            <p:nvPr/>
          </p:nvSpPr>
          <p:spPr bwMode="auto">
            <a:xfrm>
              <a:off x="1122893" y="3520744"/>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4</a:t>
              </a:r>
              <a:endParaRPr lang="en-US" altLang="en-US" sz="1400" dirty="0"/>
            </a:p>
          </p:txBody>
        </p:sp>
      </p:grpSp>
      <p:grpSp>
        <p:nvGrpSpPr>
          <p:cNvPr id="7" name="Group 6">
            <a:extLst>
              <a:ext uri="{FF2B5EF4-FFF2-40B4-BE49-F238E27FC236}">
                <a16:creationId xmlns:a16="http://schemas.microsoft.com/office/drawing/2014/main" id="{B54EFDBC-7861-49C1-81C9-9A16A96B193B}"/>
              </a:ext>
            </a:extLst>
          </p:cNvPr>
          <p:cNvGrpSpPr/>
          <p:nvPr/>
        </p:nvGrpSpPr>
        <p:grpSpPr>
          <a:xfrm>
            <a:off x="1122709" y="3868396"/>
            <a:ext cx="427435" cy="426244"/>
            <a:chOff x="1496945" y="5157861"/>
            <a:chExt cx="569913" cy="568325"/>
          </a:xfrm>
        </p:grpSpPr>
        <p:sp>
          <p:nvSpPr>
            <p:cNvPr id="214" name="Freeform 80"/>
            <p:cNvSpPr>
              <a:spLocks/>
            </p:cNvSpPr>
            <p:nvPr/>
          </p:nvSpPr>
          <p:spPr bwMode="auto">
            <a:xfrm>
              <a:off x="1496945" y="5157861"/>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81"/>
            <p:cNvSpPr>
              <a:spLocks/>
            </p:cNvSpPr>
            <p:nvPr/>
          </p:nvSpPr>
          <p:spPr bwMode="auto">
            <a:xfrm>
              <a:off x="1552508" y="5215011"/>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83"/>
            <p:cNvSpPr>
              <a:spLocks/>
            </p:cNvSpPr>
            <p:nvPr/>
          </p:nvSpPr>
          <p:spPr bwMode="auto">
            <a:xfrm>
              <a:off x="1552508" y="5216599"/>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86"/>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100"/>
            <p:cNvSpPr>
              <a:spLocks noChangeArrowheads="1"/>
            </p:cNvSpPr>
            <p:nvPr/>
          </p:nvSpPr>
          <p:spPr bwMode="auto">
            <a:xfrm>
              <a:off x="1711258" y="5337249"/>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101"/>
            <p:cNvSpPr>
              <a:spLocks noChangeArrowheads="1"/>
            </p:cNvSpPr>
            <p:nvPr/>
          </p:nvSpPr>
          <p:spPr bwMode="auto">
            <a:xfrm>
              <a:off x="1685858" y="5238824"/>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3</a:t>
              </a:r>
              <a:endParaRPr lang="en-US" altLang="en-US" sz="1400" dirty="0"/>
            </a:p>
          </p:txBody>
        </p:sp>
      </p:grpSp>
      <p:sp>
        <p:nvSpPr>
          <p:cNvPr id="241" name="Oval 107"/>
          <p:cNvSpPr>
            <a:spLocks noChangeArrowheads="1"/>
          </p:cNvSpPr>
          <p:nvPr/>
        </p:nvSpPr>
        <p:spPr bwMode="auto">
          <a:xfrm>
            <a:off x="1950244" y="3031625"/>
            <a:ext cx="204788" cy="207169"/>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2" name="Oval 108"/>
          <p:cNvSpPr>
            <a:spLocks noChangeArrowheads="1"/>
          </p:cNvSpPr>
          <p:nvPr/>
        </p:nvSpPr>
        <p:spPr bwMode="auto">
          <a:xfrm>
            <a:off x="1994298" y="3078059"/>
            <a:ext cx="116681" cy="115491"/>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3" name="Freeform 109"/>
          <p:cNvSpPr>
            <a:spLocks/>
          </p:cNvSpPr>
          <p:nvPr/>
        </p:nvSpPr>
        <p:spPr bwMode="auto">
          <a:xfrm>
            <a:off x="1356123" y="976606"/>
            <a:ext cx="283369" cy="24288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4" name="Freeform 110"/>
          <p:cNvSpPr>
            <a:spLocks/>
          </p:cNvSpPr>
          <p:nvPr/>
        </p:nvSpPr>
        <p:spPr bwMode="auto">
          <a:xfrm>
            <a:off x="1472804" y="913502"/>
            <a:ext cx="284560" cy="24407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5" name="Freeform 111"/>
          <p:cNvSpPr>
            <a:spLocks/>
          </p:cNvSpPr>
          <p:nvPr/>
        </p:nvSpPr>
        <p:spPr bwMode="auto">
          <a:xfrm>
            <a:off x="22622" y="1654071"/>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6" name="Freeform 112"/>
          <p:cNvSpPr>
            <a:spLocks/>
          </p:cNvSpPr>
          <p:nvPr/>
        </p:nvSpPr>
        <p:spPr bwMode="auto">
          <a:xfrm>
            <a:off x="-78581" y="1740987"/>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7" name="Freeform 113"/>
          <p:cNvSpPr>
            <a:spLocks/>
          </p:cNvSpPr>
          <p:nvPr/>
        </p:nvSpPr>
        <p:spPr bwMode="auto">
          <a:xfrm>
            <a:off x="2505075" y="944458"/>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8" name="Freeform 114"/>
          <p:cNvSpPr>
            <a:spLocks/>
          </p:cNvSpPr>
          <p:nvPr/>
        </p:nvSpPr>
        <p:spPr bwMode="auto">
          <a:xfrm>
            <a:off x="2388394" y="882546"/>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9" name="Freeform 115"/>
          <p:cNvSpPr>
            <a:spLocks/>
          </p:cNvSpPr>
          <p:nvPr/>
        </p:nvSpPr>
        <p:spPr bwMode="auto">
          <a:xfrm>
            <a:off x="2584848" y="1028994"/>
            <a:ext cx="1169194" cy="989410"/>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50" name="Freeform 116"/>
          <p:cNvSpPr>
            <a:spLocks/>
          </p:cNvSpPr>
          <p:nvPr/>
        </p:nvSpPr>
        <p:spPr bwMode="auto">
          <a:xfrm>
            <a:off x="3580210" y="1995781"/>
            <a:ext cx="13097" cy="22622"/>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51" name="Freeform 117"/>
          <p:cNvSpPr>
            <a:spLocks/>
          </p:cNvSpPr>
          <p:nvPr/>
        </p:nvSpPr>
        <p:spPr bwMode="auto">
          <a:xfrm>
            <a:off x="3371850" y="1208777"/>
            <a:ext cx="272654" cy="809625"/>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97" name="TextBox 96">
            <a:extLst>
              <a:ext uri="{FF2B5EF4-FFF2-40B4-BE49-F238E27FC236}">
                <a16:creationId xmlns:a16="http://schemas.microsoft.com/office/drawing/2014/main" id="{0ABB9975-98A3-4E5C-83F0-F5DB5A76FAFE}"/>
              </a:ext>
            </a:extLst>
          </p:cNvPr>
          <p:cNvSpPr txBox="1"/>
          <p:nvPr/>
        </p:nvSpPr>
        <p:spPr>
          <a:xfrm>
            <a:off x="5950980" y="139394"/>
            <a:ext cx="2142654" cy="946413"/>
          </a:xfrm>
          <a:prstGeom prst="rect">
            <a:avLst/>
          </a:prstGeom>
          <a:noFill/>
        </p:spPr>
        <p:txBody>
          <a:bodyPr wrap="none" lIns="68580" tIns="34290" rIns="68580" bIns="34290" rtlCol="0">
            <a:spAutoFit/>
          </a:bodyPr>
          <a:lstStyle/>
          <a:p>
            <a:pPr algn="ctr"/>
            <a:r>
              <a:rPr lang="en-GB" sz="2100" dirty="0">
                <a:solidFill>
                  <a:schemeClr val="bg1"/>
                </a:solidFill>
                <a:latin typeface="Arial" panose="020B0604020202020204" pitchFamily="34" charset="0"/>
                <a:cs typeface="Arial" panose="020B0604020202020204" pitchFamily="34" charset="0"/>
              </a:rPr>
              <a:t>TIME LIMIT: </a:t>
            </a:r>
          </a:p>
          <a:p>
            <a:pPr algn="ctr"/>
            <a:r>
              <a:rPr lang="en-GB" sz="3600" dirty="0">
                <a:solidFill>
                  <a:schemeClr val="bg1"/>
                </a:solidFill>
                <a:latin typeface="Arial" panose="020B0604020202020204" pitchFamily="34" charset="0"/>
                <a:cs typeface="Arial" panose="020B0604020202020204" pitchFamily="34" charset="0"/>
              </a:rPr>
              <a:t>5 minutes</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20" y="-92546"/>
            <a:ext cx="1570856" cy="126730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920" y="1298671"/>
            <a:ext cx="5040560" cy="3527674"/>
          </a:xfrm>
          <a:prstGeom prst="rect">
            <a:avLst/>
          </a:prstGeom>
        </p:spPr>
      </p:pic>
    </p:spTree>
    <p:custDataLst>
      <p:tags r:id="rId1"/>
    </p:custDataLst>
    <p:extLst>
      <p:ext uri="{BB962C8B-B14F-4D97-AF65-F5344CB8AC3E}">
        <p14:creationId xmlns:p14="http://schemas.microsoft.com/office/powerpoint/2010/main" val="5728154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0"/>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120000" fill="hold"/>
                                        <p:tgtEl>
                                          <p:spTgt spid="4"/>
                                        </p:tgtEl>
                                        <p:attrNameLst>
                                          <p:attrName>r</p:attrName>
                                        </p:attrNameLst>
                                      </p:cBhvr>
                                    </p:animRot>
                                  </p:childTnLst>
                                </p:cTn>
                              </p:par>
                            </p:childTnLst>
                          </p:cTn>
                        </p:par>
                        <p:par>
                          <p:cTn id="7" fill="hold">
                            <p:stCondLst>
                              <p:cond delay="120000"/>
                            </p:stCondLst>
                            <p:childTnLst>
                              <p:par>
                                <p:cTn id="8" presetID="53" presetClass="entr" presetSubtype="16" fill="hold" nodeType="afterEffect">
                                  <p:stCondLst>
                                    <p:cond delay="0"/>
                                  </p:stCondLst>
                                  <p:childTnLst>
                                    <p:set>
                                      <p:cBhvr>
                                        <p:cTn id="9" dur="1" fill="hold">
                                          <p:stCondLst>
                                            <p:cond delay="0"/>
                                          </p:stCondLst>
                                        </p:cTn>
                                        <p:tgtEl>
                                          <p:spTgt spid="123"/>
                                        </p:tgtEl>
                                        <p:attrNameLst>
                                          <p:attrName>style.visibility</p:attrName>
                                        </p:attrNameLst>
                                      </p:cBhvr>
                                      <p:to>
                                        <p:strVal val="visible"/>
                                      </p:to>
                                    </p:set>
                                    <p:anim calcmode="lin" valueType="num">
                                      <p:cBhvr>
                                        <p:cTn id="10" dur="500" fill="hold"/>
                                        <p:tgtEl>
                                          <p:spTgt spid="123"/>
                                        </p:tgtEl>
                                        <p:attrNameLst>
                                          <p:attrName>ppt_w</p:attrName>
                                        </p:attrNameLst>
                                      </p:cBhvr>
                                      <p:tavLst>
                                        <p:tav tm="0">
                                          <p:val>
                                            <p:fltVal val="0"/>
                                          </p:val>
                                        </p:tav>
                                        <p:tav tm="100000">
                                          <p:val>
                                            <p:strVal val="#ppt_w"/>
                                          </p:val>
                                        </p:tav>
                                      </p:tavLst>
                                    </p:anim>
                                    <p:anim calcmode="lin" valueType="num">
                                      <p:cBhvr>
                                        <p:cTn id="11" dur="500" fill="hold"/>
                                        <p:tgtEl>
                                          <p:spTgt spid="123"/>
                                        </p:tgtEl>
                                        <p:attrNameLst>
                                          <p:attrName>ppt_h</p:attrName>
                                        </p:attrNameLst>
                                      </p:cBhvr>
                                      <p:tavLst>
                                        <p:tav tm="0">
                                          <p:val>
                                            <p:fltVal val="0"/>
                                          </p:val>
                                        </p:tav>
                                        <p:tav tm="100000">
                                          <p:val>
                                            <p:strVal val="#ppt_h"/>
                                          </p:val>
                                        </p:tav>
                                      </p:tavLst>
                                    </p:anim>
                                    <p:animEffect transition="in" filter="fade">
                                      <p:cBhvr>
                                        <p:cTn id="12" dur="500"/>
                                        <p:tgtEl>
                                          <p:spTgt spid="123"/>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53712687"/>
              </p:ext>
            </p:extLst>
          </p:nvPr>
        </p:nvGraphicFramePr>
        <p:xfrm>
          <a:off x="116575" y="584775"/>
          <a:ext cx="8856983" cy="3901975"/>
        </p:xfrm>
        <a:graphic>
          <a:graphicData uri="http://schemas.openxmlformats.org/drawingml/2006/table">
            <a:tbl>
              <a:tblPr firstRow="1" firstCol="1" bandRow="1">
                <a:tableStyleId>{5C22544A-7EE6-4342-B048-85BDC9FD1C3A}</a:tableStyleId>
              </a:tblPr>
              <a:tblGrid>
                <a:gridCol w="2159043">
                  <a:extLst>
                    <a:ext uri="{9D8B030D-6E8A-4147-A177-3AD203B41FA5}">
                      <a16:colId xmlns:a16="http://schemas.microsoft.com/office/drawing/2014/main" val="20000"/>
                    </a:ext>
                  </a:extLst>
                </a:gridCol>
                <a:gridCol w="2017421">
                  <a:extLst>
                    <a:ext uri="{9D8B030D-6E8A-4147-A177-3AD203B41FA5}">
                      <a16:colId xmlns:a16="http://schemas.microsoft.com/office/drawing/2014/main" val="20001"/>
                    </a:ext>
                  </a:extLst>
                </a:gridCol>
                <a:gridCol w="4680519">
                  <a:extLst>
                    <a:ext uri="{9D8B030D-6E8A-4147-A177-3AD203B41FA5}">
                      <a16:colId xmlns:a16="http://schemas.microsoft.com/office/drawing/2014/main" val="20002"/>
                    </a:ext>
                  </a:extLst>
                </a:gridCol>
              </a:tblGrid>
              <a:tr h="546815">
                <a:tc gridSpan="2">
                  <a:txBody>
                    <a:bodyPr/>
                    <a:lstStyle/>
                    <a:p>
                      <a:pPr algn="just">
                        <a:spcAft>
                          <a:spcPts val="0"/>
                        </a:spcAft>
                      </a:pPr>
                      <a:r>
                        <a:rPr lang="en-US" sz="2000" dirty="0" smtClean="0">
                          <a:effectLst/>
                          <a:latin typeface="Times New Roman" panose="02020603050405020304" pitchFamily="18" charset="0"/>
                          <a:cs typeface="Times New Roman" panose="02020603050405020304" pitchFamily="18" charset="0"/>
                        </a:rPr>
                        <a:t>Cô</a:t>
                      </a:r>
                      <a:r>
                        <a:rPr lang="en-US" sz="2000" baseline="0" dirty="0" smtClean="0">
                          <a:effectLst/>
                          <a:latin typeface="Times New Roman" panose="02020603050405020304" pitchFamily="18" charset="0"/>
                          <a:cs typeface="Times New Roman" panose="02020603050405020304" pitchFamily="18" charset="0"/>
                        </a:rPr>
                        <a:t> bé ở ngoài phố trong một đêm </a:t>
                      </a:r>
                      <a:r>
                        <a:rPr lang="en-US" sz="2000" baseline="0" dirty="0" err="1" smtClean="0">
                          <a:effectLst/>
                          <a:latin typeface="Times New Roman" panose="02020603050405020304" pitchFamily="18" charset="0"/>
                          <a:cs typeface="Times New Roman" panose="02020603050405020304" pitchFamily="18" charset="0"/>
                        </a:rPr>
                        <a:t>ntn</a:t>
                      </a:r>
                      <a:r>
                        <a:rPr lang="en-US" sz="2000" baseline="0" dirty="0" smtClean="0">
                          <a:effectLst/>
                          <a:latin typeface="Times New Roman" panose="02020603050405020304" pitchFamily="18" charset="0"/>
                          <a:cs typeface="Times New Roman" panose="02020603050405020304" pitchFamily="18" charset="0"/>
                        </a:rPr>
                        <a:t>? Vì sao em không dám về nhà</a:t>
                      </a:r>
                      <a:endParaRPr lang="vi-VN" sz="18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just">
                        <a:spcAft>
                          <a:spcPts val="0"/>
                        </a:spcAft>
                      </a:pPr>
                      <a:endParaRPr lang="vi-VN" sz="18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vi-VN" sz="2000" dirty="0" smtClean="0">
                          <a:effectLst/>
                          <a:latin typeface="Times New Roman" panose="02020603050405020304" pitchFamily="18" charset="0"/>
                          <a:cs typeface="Times New Roman" panose="02020603050405020304" pitchFamily="18" charset="0"/>
                        </a:rPr>
                        <a:t>Chi tiết</a:t>
                      </a:r>
                      <a:r>
                        <a:rPr lang="vi-VN" sz="2000" baseline="0" dirty="0" smtClean="0">
                          <a:effectLst/>
                          <a:latin typeface="Times New Roman" panose="02020603050405020304" pitchFamily="18" charset="0"/>
                          <a:cs typeface="Times New Roman" panose="02020603050405020304" pitchFamily="18" charset="0"/>
                        </a:rPr>
                        <a:t> miêu tả ngoại hình của</a:t>
                      </a:r>
                      <a:r>
                        <a:rPr lang="fr-FR" sz="2000" dirty="0" smtClean="0">
                          <a:effectLst/>
                          <a:latin typeface="Times New Roman" panose="02020603050405020304" pitchFamily="18" charset="0"/>
                          <a:cs typeface="Times New Roman" panose="02020603050405020304" pitchFamily="18" charset="0"/>
                        </a:rPr>
                        <a:t> </a:t>
                      </a:r>
                      <a:r>
                        <a:rPr lang="fr-FR" sz="2000" dirty="0">
                          <a:effectLst/>
                          <a:latin typeface="Times New Roman" panose="02020603050405020304" pitchFamily="18" charset="0"/>
                          <a:cs typeface="Times New Roman" panose="02020603050405020304" pitchFamily="18" charset="0"/>
                        </a:rPr>
                        <a:t>cô bé bán diêm</a:t>
                      </a:r>
                      <a:endParaRPr lang="vi-VN" sz="18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0000"/>
                  </a:ext>
                </a:extLst>
              </a:tr>
              <a:tr h="1887046">
                <a:tc gridSpan="2">
                  <a:txBody>
                    <a:bodyPr/>
                    <a:lstStyle/>
                    <a:p>
                      <a:pPr algn="just">
                        <a:spcAft>
                          <a:spcPts val="0"/>
                        </a:spcAft>
                      </a:pPr>
                      <a:r>
                        <a:rPr lang="en-US" sz="2800" dirty="0" smtClean="0">
                          <a:effectLst/>
                          <a:latin typeface="Times New Roman" panose="02020603050405020304" pitchFamily="18" charset="0"/>
                          <a:cs typeface="Times New Roman" panose="02020603050405020304" pitchFamily="18" charset="0"/>
                        </a:rPr>
                        <a:t>- </a:t>
                      </a:r>
                      <a:r>
                        <a:rPr lang="en-US" sz="2400" dirty="0" smtClean="0">
                          <a:effectLst/>
                          <a:latin typeface="Times New Roman" panose="02020603050405020304" pitchFamily="18" charset="0"/>
                          <a:cs typeface="Times New Roman" panose="02020603050405020304" pitchFamily="18" charset="0"/>
                        </a:rPr>
                        <a:t>Gần</a:t>
                      </a:r>
                      <a:r>
                        <a:rPr lang="en-US" sz="2400" baseline="0" dirty="0" smtClean="0">
                          <a:effectLst/>
                          <a:latin typeface="Times New Roman" panose="02020603050405020304" pitchFamily="18" charset="0"/>
                          <a:cs typeface="Times New Roman" panose="02020603050405020304" pitchFamily="18" charset="0"/>
                        </a:rPr>
                        <a:t> giao thừa</a:t>
                      </a:r>
                    </a:p>
                    <a:p>
                      <a:pPr marL="0" marR="0" indent="0" algn="just" defTabSz="914400" rtl="0" eaLnBrk="1" fontAlgn="auto" latinLnBrk="0" hangingPunct="1">
                        <a:lnSpc>
                          <a:spcPct val="100000"/>
                        </a:lnSpc>
                        <a:spcBef>
                          <a:spcPts val="0"/>
                        </a:spcBef>
                        <a:spcAft>
                          <a:spcPts val="0"/>
                        </a:spcAft>
                        <a:buClrTx/>
                        <a:buSzTx/>
                        <a:buFontTx/>
                        <a:buNone/>
                        <a:tabLst/>
                        <a:defRPr/>
                      </a:pPr>
                      <a:r>
                        <a:rPr lang="en-US" sz="2400" dirty="0" smtClean="0">
                          <a:effectLst/>
                          <a:latin typeface="Times New Roman" panose="02020603050405020304" pitchFamily="18" charset="0"/>
                          <a:cs typeface="Times New Roman" panose="02020603050405020304" pitchFamily="18" charset="0"/>
                        </a:rPr>
                        <a:t>- Đường</a:t>
                      </a:r>
                      <a:r>
                        <a:rPr lang="en-US" sz="2400" baseline="0" dirty="0" smtClean="0">
                          <a:effectLst/>
                          <a:latin typeface="Times New Roman" panose="02020603050405020304" pitchFamily="18" charset="0"/>
                          <a:cs typeface="Times New Roman" panose="02020603050405020304" pitchFamily="18" charset="0"/>
                        </a:rPr>
                        <a:t> phố vắng vẻ, lạnh lẽo, rét buốt</a:t>
                      </a:r>
                    </a:p>
                    <a:p>
                      <a:pPr marL="0" marR="0" indent="0" algn="just" defTabSz="914400" rtl="0" eaLnBrk="1" fontAlgn="auto" latinLnBrk="0" hangingPunct="1">
                        <a:lnSpc>
                          <a:spcPct val="100000"/>
                        </a:lnSpc>
                        <a:spcBef>
                          <a:spcPts val="0"/>
                        </a:spcBef>
                        <a:spcAft>
                          <a:spcPts val="0"/>
                        </a:spcAft>
                        <a:buClrTx/>
                        <a:buSzTx/>
                        <a:buFontTx/>
                        <a:buNone/>
                        <a:tabLst/>
                        <a:defRPr/>
                      </a:pPr>
                      <a:r>
                        <a:rPr lang="en-US" sz="2400" dirty="0" smtClean="0">
                          <a:effectLst/>
                          <a:latin typeface="Times New Roman" panose="02020603050405020304" pitchFamily="18" charset="0"/>
                          <a:cs typeface="Times New Roman" panose="02020603050405020304" pitchFamily="18" charset="0"/>
                        </a:rPr>
                        <a:t>- Vì</a:t>
                      </a:r>
                      <a:r>
                        <a:rPr lang="en-US" sz="2400" baseline="0" dirty="0" smtClean="0">
                          <a:effectLst/>
                          <a:latin typeface="Times New Roman" panose="02020603050405020304" pitchFamily="18" charset="0"/>
                          <a:cs typeface="Times New Roman" panose="02020603050405020304" pitchFamily="18" charset="0"/>
                        </a:rPr>
                        <a:t> không có tiền mang về em sẽ bị bố đánh</a:t>
                      </a:r>
                      <a:endParaRPr lang="vi-VN" sz="2400" dirty="0" smtClean="0">
                        <a:effectLst/>
                        <a:latin typeface="Times New Roman" panose="02020603050405020304" pitchFamily="18" charset="0"/>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pPr algn="just">
                        <a:spcBef>
                          <a:spcPts val="600"/>
                        </a:spcBef>
                        <a:spcAft>
                          <a:spcPts val="600"/>
                        </a:spcAft>
                      </a:pPr>
                      <a:endParaRPr lang="vi-VN" sz="2800" dirty="0" smtClean="0">
                        <a:effectLst/>
                        <a:latin typeface="Times New Roman" panose="02020603050405020304" pitchFamily="18" charset="0"/>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vi-VN" sz="2400" kern="1200" dirty="0" smtClean="0">
                          <a:solidFill>
                            <a:schemeClr val="dk1"/>
                          </a:solidFill>
                          <a:effectLst/>
                          <a:latin typeface="+mj-lt"/>
                          <a:ea typeface="+mn-ea"/>
                          <a:cs typeface="+mn-cs"/>
                        </a:rPr>
                        <a:t>+ Đầu trần, chân đất, chân</a:t>
                      </a:r>
                      <a:r>
                        <a:rPr lang="vi-VN" sz="2400" kern="1200" baseline="0" dirty="0" smtClean="0">
                          <a:solidFill>
                            <a:schemeClr val="dk1"/>
                          </a:solidFill>
                          <a:effectLst/>
                          <a:latin typeface="+mj-lt"/>
                          <a:ea typeface="+mn-ea"/>
                          <a:cs typeface="+mn-cs"/>
                        </a:rPr>
                        <a:t> đỏ ửng, tím bầm vì rét, tạp dề cũ kĩ.</a:t>
                      </a:r>
                      <a:endParaRPr lang="vi-VN" sz="2400" kern="1200" dirty="0" smtClean="0">
                        <a:solidFill>
                          <a:schemeClr val="dk1"/>
                        </a:solidFill>
                        <a:effectLst/>
                        <a:latin typeface="+mj-lt"/>
                        <a:ea typeface="+mn-ea"/>
                        <a:cs typeface="+mn-cs"/>
                      </a:endParaRPr>
                    </a:p>
                    <a:p>
                      <a:r>
                        <a:rPr lang="vi-VN" sz="2400" kern="1200" dirty="0" smtClean="0">
                          <a:solidFill>
                            <a:schemeClr val="dk1"/>
                          </a:solidFill>
                          <a:effectLst/>
                          <a:latin typeface="+mj-lt"/>
                          <a:ea typeface="+mn-ea"/>
                          <a:cs typeface="+mn-cs"/>
                        </a:rPr>
                        <a:t>+ Dò dẫm trong bóng tối</a:t>
                      </a:r>
                    </a:p>
                    <a:p>
                      <a:r>
                        <a:rPr lang="vi-VN" sz="2400" kern="1200" dirty="0" smtClean="0">
                          <a:solidFill>
                            <a:schemeClr val="dk1"/>
                          </a:solidFill>
                          <a:effectLst/>
                          <a:latin typeface="+mj-lt"/>
                          <a:ea typeface="+mn-ea"/>
                          <a:cs typeface="+mn-cs"/>
                        </a:rPr>
                        <a:t>+ Bụng đói,  giá rét.</a:t>
                      </a:r>
                    </a:p>
                    <a:p>
                      <a:pPr algn="just">
                        <a:spcBef>
                          <a:spcPts val="600"/>
                        </a:spcBef>
                        <a:spcAft>
                          <a:spcPts val="600"/>
                        </a:spcAft>
                      </a:pPr>
                      <a:endParaRPr lang="vi-VN" sz="1100" dirty="0">
                        <a:solidFill>
                          <a:srgbClr val="000000"/>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07278">
                <a:tc gridSpan="3">
                  <a:txBody>
                    <a:bodyPr/>
                    <a:lstStyle/>
                    <a:p>
                      <a:pPr algn="just">
                        <a:spcAft>
                          <a:spcPts val="0"/>
                        </a:spcAft>
                      </a:pPr>
                      <a:r>
                        <a:rPr lang="en-US" sz="1800" dirty="0">
                          <a:effectLst/>
                          <a:latin typeface="Times New Roman" panose="02020603050405020304" pitchFamily="18" charset="0"/>
                          <a:cs typeface="Times New Roman" panose="02020603050405020304" pitchFamily="18" charset="0"/>
                        </a:rPr>
                        <a:t>Thời gian, không gian này có tác dụng gì trong việc khắc họa hoàn cảnh của cô bé</a:t>
                      </a:r>
                      <a:r>
                        <a:rPr lang="en-US" sz="1800" dirty="0" smtClean="0">
                          <a:effectLst/>
                          <a:latin typeface="Times New Roman" panose="02020603050405020304" pitchFamily="18" charset="0"/>
                          <a:cs typeface="Times New Roman" panose="02020603050405020304" pitchFamily="18" charset="0"/>
                        </a:rPr>
                        <a:t>? </a:t>
                      </a:r>
                    </a:p>
                    <a:p>
                      <a:pPr algn="just">
                        <a:spcAft>
                          <a:spcPts val="0"/>
                        </a:spcAft>
                      </a:pPr>
                      <a:r>
                        <a:rPr lang="en-US" sz="2400" dirty="0" smtClean="0">
                          <a:solidFill>
                            <a:srgbClr val="FF0066"/>
                          </a:solidFill>
                          <a:effectLst/>
                          <a:latin typeface="Times New Roman" panose="02020603050405020304" pitchFamily="18" charset="0"/>
                          <a:cs typeface="Times New Roman" panose="02020603050405020304" pitchFamily="18" charset="0"/>
                          <a:sym typeface="Wingdings" panose="05000000000000000000" pitchFamily="2" charset="2"/>
                        </a:rPr>
                        <a:t> </a:t>
                      </a:r>
                      <a:r>
                        <a:rPr lang="vi-VN" sz="2400" dirty="0" smtClean="0">
                          <a:solidFill>
                            <a:srgbClr val="FF0066"/>
                          </a:solidFill>
                          <a:effectLst/>
                          <a:latin typeface="Times New Roman" panose="02020603050405020304" pitchFamily="18" charset="0"/>
                          <a:cs typeface="Times New Roman" panose="02020603050405020304" pitchFamily="18" charset="0"/>
                        </a:rPr>
                        <a:t>Càng</a:t>
                      </a:r>
                      <a:r>
                        <a:rPr lang="vi-VN" sz="2400" baseline="0" dirty="0" smtClean="0">
                          <a:solidFill>
                            <a:srgbClr val="FF0066"/>
                          </a:solidFill>
                          <a:effectLst/>
                          <a:latin typeface="Times New Roman" panose="02020603050405020304" pitchFamily="18" charset="0"/>
                          <a:cs typeface="Times New Roman" panose="02020603050405020304" pitchFamily="18" charset="0"/>
                        </a:rPr>
                        <a:t> làm tăng thêm hoàn cảnh đáng thương của cô bé</a:t>
                      </a:r>
                      <a:endParaRPr lang="vi-VN" sz="1600" dirty="0">
                        <a:solidFill>
                          <a:srgbClr val="FF0066"/>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vi-VN"/>
                    </a:p>
                  </a:txBody>
                  <a:tcPr/>
                </a:tc>
                <a:tc hMerge="1">
                  <a:txBody>
                    <a:bodyPr/>
                    <a:lstStyle/>
                    <a:p>
                      <a:endParaRPr lang="vi-VN"/>
                    </a:p>
                  </a:txBody>
                  <a:tcPr/>
                </a:tc>
                <a:extLst>
                  <a:ext uri="{0D108BD9-81ED-4DB2-BD59-A6C34878D82A}">
                    <a16:rowId xmlns:a16="http://schemas.microsoft.com/office/drawing/2014/main" val="10002"/>
                  </a:ext>
                </a:extLst>
              </a:tr>
              <a:tr h="595337">
                <a:tc>
                  <a:txBody>
                    <a:bodyPr/>
                    <a:lstStyle/>
                    <a:p>
                      <a:pPr algn="just">
                        <a:spcAft>
                          <a:spcPts val="0"/>
                        </a:spcAft>
                      </a:pPr>
                      <a:r>
                        <a:rPr lang="en-US" sz="1800" dirty="0" smtClean="0">
                          <a:solidFill>
                            <a:schemeClr val="tx1"/>
                          </a:solidFill>
                          <a:effectLst/>
                          <a:latin typeface="Times New Roman" panose="02020603050405020304" pitchFamily="18" charset="0"/>
                          <a:cs typeface="Times New Roman" panose="02020603050405020304" pitchFamily="18" charset="0"/>
                        </a:rPr>
                        <a:t>Hãy</a:t>
                      </a:r>
                      <a:r>
                        <a:rPr lang="en-US" sz="1800" baseline="0" dirty="0" smtClean="0">
                          <a:solidFill>
                            <a:schemeClr val="tx1"/>
                          </a:solidFill>
                          <a:effectLst/>
                          <a:latin typeface="Times New Roman" panose="02020603050405020304" pitchFamily="18" charset="0"/>
                          <a:cs typeface="Times New Roman" panose="02020603050405020304" pitchFamily="18" charset="0"/>
                        </a:rPr>
                        <a:t> n</a:t>
                      </a:r>
                      <a:r>
                        <a:rPr lang="en-US" sz="1800" dirty="0" smtClean="0">
                          <a:solidFill>
                            <a:schemeClr val="tx1"/>
                          </a:solidFill>
                          <a:effectLst/>
                          <a:latin typeface="Times New Roman" panose="02020603050405020304" pitchFamily="18" charset="0"/>
                          <a:cs typeface="Times New Roman" panose="02020603050405020304" pitchFamily="18" charset="0"/>
                        </a:rPr>
                        <a:t>hận</a:t>
                      </a:r>
                      <a:r>
                        <a:rPr lang="en-US" sz="1800" baseline="0" dirty="0" smtClean="0">
                          <a:solidFill>
                            <a:schemeClr val="tx1"/>
                          </a:solidFill>
                          <a:effectLst/>
                          <a:latin typeface="Times New Roman" panose="02020603050405020304" pitchFamily="18" charset="0"/>
                          <a:cs typeface="Times New Roman" panose="02020603050405020304" pitchFamily="18" charset="0"/>
                        </a:rPr>
                        <a:t> xét về hoàn cảnh của</a:t>
                      </a:r>
                      <a:r>
                        <a:rPr lang="en-US" sz="1800" dirty="0" smtClean="0">
                          <a:solidFill>
                            <a:schemeClr val="tx1"/>
                          </a:solidFill>
                          <a:effectLst/>
                          <a:latin typeface="Times New Roman" panose="02020603050405020304" pitchFamily="18" charset="0"/>
                          <a:cs typeface="Times New Roman" panose="02020603050405020304" pitchFamily="18" charset="0"/>
                        </a:rPr>
                        <a:t> </a:t>
                      </a:r>
                      <a:r>
                        <a:rPr lang="en-US" sz="1800" dirty="0">
                          <a:solidFill>
                            <a:schemeClr val="tx1"/>
                          </a:solidFill>
                          <a:effectLst/>
                          <a:latin typeface="Times New Roman" panose="02020603050405020304" pitchFamily="18" charset="0"/>
                          <a:cs typeface="Times New Roman" panose="02020603050405020304" pitchFamily="18" charset="0"/>
                        </a:rPr>
                        <a:t>cô bé</a:t>
                      </a:r>
                      <a:endParaRPr lang="vi-VN" sz="16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algn="just">
                        <a:spcAft>
                          <a:spcPts val="0"/>
                        </a:spcAft>
                      </a:pPr>
                      <a:r>
                        <a:rPr lang="vi-VN" sz="3200" b="1" kern="1200" dirty="0" smtClean="0">
                          <a:solidFill>
                            <a:schemeClr val="dk1"/>
                          </a:solidFill>
                          <a:effectLst/>
                          <a:latin typeface="+mj-lt"/>
                          <a:ea typeface="+mn-ea"/>
                          <a:cs typeface="+mn-cs"/>
                        </a:rPr>
                        <a:t>Nghèo khổ, bất hạnh, cô đơn, vất vả.</a:t>
                      </a:r>
                      <a:endParaRPr lang="vi-VN" sz="2800" b="1" dirty="0">
                        <a:solidFill>
                          <a:srgbClr val="000000"/>
                        </a:solidFill>
                        <a:effectLst/>
                        <a:latin typeface="+mj-lt"/>
                        <a:ea typeface="Times New Roman"/>
                        <a:cs typeface="Times New Roman" panose="02020603050405020304" pitchFamily="18" charset="0"/>
                      </a:endParaRPr>
                    </a:p>
                  </a:txBody>
                  <a:tcPr marL="64174" marR="6417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10003"/>
                  </a:ext>
                </a:extLst>
              </a:tr>
            </a:tbl>
          </a:graphicData>
        </a:graphic>
      </p:graphicFrame>
      <p:sp>
        <p:nvSpPr>
          <p:cNvPr id="5" name="Rectangle 4"/>
          <p:cNvSpPr/>
          <p:nvPr/>
        </p:nvSpPr>
        <p:spPr>
          <a:xfrm>
            <a:off x="1684350" y="0"/>
            <a:ext cx="5721439" cy="584775"/>
          </a:xfrm>
          <a:prstGeom prst="rect">
            <a:avLst/>
          </a:prstGeom>
          <a:noFill/>
        </p:spPr>
        <p:txBody>
          <a:bodyPr wrap="none" lIns="91440" tIns="45720" rIns="91440" bIns="45720">
            <a:spAutoFit/>
          </a:bodyPr>
          <a:lstStyle/>
          <a:p>
            <a:pPr algn="ct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Gợi </a:t>
            </a:r>
            <a:r>
              <a:rPr lang="en-US"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ý đáp án </a:t>
            </a:r>
            <a:r>
              <a:rPr lang="en-US" sz="3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Phiếu học tập số 1</a:t>
            </a:r>
            <a:endParaRPr lang="en-US" sz="32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7344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34870"/>
            <a:ext cx="9144000" cy="5076563"/>
          </a:xfrm>
        </p:spPr>
      </p:pic>
      <p:sp>
        <p:nvSpPr>
          <p:cNvPr id="5" name="TextBox 4"/>
          <p:cNvSpPr txBox="1"/>
          <p:nvPr/>
        </p:nvSpPr>
        <p:spPr>
          <a:xfrm>
            <a:off x="1259632" y="1131590"/>
            <a:ext cx="6624736" cy="2554545"/>
          </a:xfrm>
          <a:prstGeom prst="rect">
            <a:avLst/>
          </a:prstGeom>
          <a:noFill/>
        </p:spPr>
        <p:txBody>
          <a:bodyPr wrap="square" rtlCol="0">
            <a:spAutoFit/>
          </a:bodyPr>
          <a:lstStyle/>
          <a:p>
            <a:pPr algn="ctr"/>
            <a:r>
              <a:rPr lang="en-US" sz="4000" b="1" dirty="0" smtClean="0">
                <a:solidFill>
                  <a:srgbClr val="002060"/>
                </a:solidFill>
                <a:latin typeface="Times New Roman" panose="02020603050405020304" pitchFamily="18" charset="0"/>
                <a:cs typeface="Times New Roman" panose="02020603050405020304" pitchFamily="18" charset="0"/>
              </a:rPr>
              <a:t>THẢO LUẬN NHÓM LỚN</a:t>
            </a:r>
          </a:p>
          <a:p>
            <a:pPr algn="ctr"/>
            <a:r>
              <a:rPr lang="en-US" sz="4000" dirty="0" smtClean="0">
                <a:solidFill>
                  <a:srgbClr val="002060"/>
                </a:solidFill>
                <a:latin typeface="Times New Roman" panose="02020603050405020304" pitchFamily="18" charset="0"/>
                <a:cs typeface="Times New Roman" panose="02020603050405020304" pitchFamily="18" charset="0"/>
              </a:rPr>
              <a:t>Hoàn thành phiếu học tập số 2</a:t>
            </a:r>
          </a:p>
          <a:p>
            <a:r>
              <a:rPr lang="en-US" sz="4000" dirty="0" smtClean="0">
                <a:solidFill>
                  <a:srgbClr val="002060"/>
                </a:solidFill>
                <a:latin typeface="Times New Roman" panose="02020603050405020304" pitchFamily="18" charset="0"/>
                <a:cs typeface="Times New Roman" panose="02020603050405020304" pitchFamily="18" charset="0"/>
              </a:rPr>
              <a:t>- Hoạt động cá nhân (2 phút)</a:t>
            </a:r>
          </a:p>
          <a:p>
            <a:r>
              <a:rPr lang="en-US" sz="4000" dirty="0" smtClean="0">
                <a:solidFill>
                  <a:srgbClr val="002060"/>
                </a:solidFill>
                <a:latin typeface="Times New Roman" panose="02020603050405020304" pitchFamily="18" charset="0"/>
                <a:cs typeface="Times New Roman" panose="02020603050405020304" pitchFamily="18" charset="0"/>
              </a:rPr>
              <a:t>- Thảo luận nhóm (5 phút)</a:t>
            </a:r>
            <a:endParaRPr lang="vi-VN" sz="40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73693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395536" y="123826"/>
            <a:ext cx="3920679" cy="1103312"/>
          </a:xfrm>
          <a:prstGeom prst="rect">
            <a:avLst/>
          </a:prstGeom>
          <a:solidFill>
            <a:srgbClr val="00B05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smtClean="0">
                <a:latin typeface="Times New Roman" panose="02020603050405020304" pitchFamily="18" charset="0"/>
                <a:cs typeface="Times New Roman" panose="02020603050405020304" pitchFamily="18" charset="0"/>
              </a:rPr>
              <a:t>a) Lần </a:t>
            </a:r>
            <a:r>
              <a:rPr lang="en-US" sz="2400" b="1" dirty="0">
                <a:latin typeface="Times New Roman" panose="02020603050405020304" pitchFamily="18" charset="0"/>
                <a:cs typeface="Times New Roman" panose="02020603050405020304" pitchFamily="18" charset="0"/>
              </a:rPr>
              <a:t>quẹt diêm thứ 1</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Hình ảnh: </a:t>
            </a:r>
            <a:r>
              <a:rPr lang="en-US" sz="2400" dirty="0" smtClean="0">
                <a:latin typeface="Times New Roman" panose="02020603050405020304" pitchFamily="18" charset="0"/>
                <a:cs typeface="Times New Roman" panose="02020603050405020304" pitchFamily="18" charset="0"/>
              </a:rPr>
              <a:t>…………………</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Mong ước: </a:t>
            </a:r>
            <a:r>
              <a:rPr lang="en-US" sz="2400" dirty="0" smtClean="0">
                <a:latin typeface="Times New Roman" panose="02020603050405020304" pitchFamily="18" charset="0"/>
                <a:cs typeface="Times New Roman" panose="02020603050405020304" pitchFamily="18" charset="0"/>
              </a:rPr>
              <a:t>………………..</a:t>
            </a:r>
            <a:endParaRPr kumimoji="0" lang="vi-VN" altLang="vi-VN"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13"/>
          <p:cNvSpPr>
            <a:spLocks noChangeArrowheads="1"/>
          </p:cNvSpPr>
          <p:nvPr/>
        </p:nvSpPr>
        <p:spPr bwMode="auto">
          <a:xfrm>
            <a:off x="395537" y="1257301"/>
            <a:ext cx="3920678" cy="1103312"/>
          </a:xfrm>
          <a:prstGeom prst="rect">
            <a:avLst/>
          </a:prstGeom>
          <a:solidFill>
            <a:schemeClr val="accent6">
              <a:lumMod val="40000"/>
              <a:lumOff val="60000"/>
            </a:schemeClr>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endParaRPr lang="en-US" sz="2300" b="1" dirty="0" smtClean="0">
              <a:latin typeface="Times New Roman" panose="02020603050405020304" pitchFamily="18" charset="0"/>
              <a:cs typeface="Times New Roman" panose="02020603050405020304" pitchFamily="18" charset="0"/>
            </a:endParaRPr>
          </a:p>
          <a:p>
            <a:pPr lvl="0"/>
            <a:r>
              <a:rPr lang="en-US" sz="2300" b="1" dirty="0" smtClean="0">
                <a:latin typeface="Times New Roman" panose="02020603050405020304" pitchFamily="18" charset="0"/>
                <a:cs typeface="Times New Roman" panose="02020603050405020304" pitchFamily="18" charset="0"/>
              </a:rPr>
              <a:t>b) </a:t>
            </a:r>
            <a:r>
              <a:rPr lang="en-US" sz="2300" b="1" dirty="0">
                <a:latin typeface="Times New Roman" panose="02020603050405020304" pitchFamily="18" charset="0"/>
                <a:cs typeface="Times New Roman" panose="02020603050405020304" pitchFamily="18" charset="0"/>
              </a:rPr>
              <a:t>Lần quẹt diêm thứ </a:t>
            </a:r>
            <a:r>
              <a:rPr lang="en-US" sz="2300" b="1" dirty="0" smtClean="0">
                <a:latin typeface="Times New Roman" panose="02020603050405020304" pitchFamily="18" charset="0"/>
                <a:cs typeface="Times New Roman" panose="02020603050405020304" pitchFamily="18" charset="0"/>
              </a:rPr>
              <a:t>2</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Hình ảnh: …………………</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Mong ước: ………………..</a:t>
            </a:r>
            <a:endParaRPr lang="vi-VN" altLang="vi-VN" sz="2300" dirty="0">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vi-VN" sz="23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4"/>
          <p:cNvSpPr>
            <a:spLocks noChangeArrowheads="1"/>
          </p:cNvSpPr>
          <p:nvPr/>
        </p:nvSpPr>
        <p:spPr bwMode="auto">
          <a:xfrm>
            <a:off x="5220072" y="122238"/>
            <a:ext cx="3744416" cy="1103313"/>
          </a:xfrm>
          <a:prstGeom prst="rect">
            <a:avLst/>
          </a:prstGeom>
          <a:solidFill>
            <a:schemeClr val="accent6">
              <a:lumMod val="60000"/>
              <a:lumOff val="40000"/>
            </a:schemeClr>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endParaRPr lang="en-US" sz="2300" b="1" dirty="0" smtClean="0">
              <a:latin typeface="Times New Roman" panose="02020603050405020304" pitchFamily="18" charset="0"/>
              <a:cs typeface="Times New Roman" panose="02020603050405020304" pitchFamily="18" charset="0"/>
            </a:endParaRPr>
          </a:p>
          <a:p>
            <a:pPr lvl="0"/>
            <a:r>
              <a:rPr lang="en-US" sz="2300" b="1" dirty="0" smtClean="0">
                <a:latin typeface="Times New Roman" panose="02020603050405020304" pitchFamily="18" charset="0"/>
                <a:cs typeface="Times New Roman" panose="02020603050405020304" pitchFamily="18" charset="0"/>
              </a:rPr>
              <a:t>c) </a:t>
            </a:r>
            <a:r>
              <a:rPr lang="en-US" sz="2300" b="1" dirty="0">
                <a:latin typeface="Times New Roman" panose="02020603050405020304" pitchFamily="18" charset="0"/>
                <a:cs typeface="Times New Roman" panose="02020603050405020304" pitchFamily="18" charset="0"/>
              </a:rPr>
              <a:t>Lần quẹt diêm thứ </a:t>
            </a:r>
            <a:r>
              <a:rPr lang="en-US" sz="2300" b="1" dirty="0" smtClean="0">
                <a:latin typeface="Times New Roman" panose="02020603050405020304" pitchFamily="18" charset="0"/>
                <a:cs typeface="Times New Roman" panose="02020603050405020304" pitchFamily="18" charset="0"/>
              </a:rPr>
              <a:t>3</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Hình ảnh: </a:t>
            </a:r>
            <a:r>
              <a:rPr lang="en-US" sz="2300" dirty="0" smtClean="0">
                <a:latin typeface="Times New Roman" panose="02020603050405020304" pitchFamily="18" charset="0"/>
                <a:cs typeface="Times New Roman" panose="02020603050405020304" pitchFamily="18" charset="0"/>
              </a:rPr>
              <a:t>…………</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Mong ước: </a:t>
            </a:r>
            <a:r>
              <a:rPr lang="en-US" sz="2300" dirty="0" smtClean="0">
                <a:latin typeface="Times New Roman" panose="02020603050405020304" pitchFamily="18" charset="0"/>
                <a:cs typeface="Times New Roman" panose="02020603050405020304" pitchFamily="18" charset="0"/>
              </a:rPr>
              <a:t>……………….</a:t>
            </a:r>
            <a:endParaRPr lang="vi-VN" altLang="vi-VN" sz="2300" dirty="0">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vi-VN" sz="23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6"/>
          <p:cNvSpPr>
            <a:spLocks noChangeArrowheads="1"/>
          </p:cNvSpPr>
          <p:nvPr/>
        </p:nvSpPr>
        <p:spPr bwMode="auto">
          <a:xfrm>
            <a:off x="5220072" y="1257301"/>
            <a:ext cx="3744416" cy="1103312"/>
          </a:xfrm>
          <a:prstGeom prst="rect">
            <a:avLst/>
          </a:prstGeom>
          <a:solidFill>
            <a:schemeClr val="accent2">
              <a:lumMod val="60000"/>
              <a:lumOff val="40000"/>
            </a:schemeClr>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endParaRPr lang="en-US" sz="2300" b="1" dirty="0" smtClean="0">
              <a:latin typeface="Times New Roman" panose="02020603050405020304" pitchFamily="18" charset="0"/>
              <a:cs typeface="Times New Roman" panose="02020603050405020304" pitchFamily="18" charset="0"/>
            </a:endParaRPr>
          </a:p>
          <a:p>
            <a:pPr lvl="0"/>
            <a:r>
              <a:rPr lang="en-US" sz="2300" b="1" dirty="0" smtClean="0">
                <a:latin typeface="Times New Roman" panose="02020603050405020304" pitchFamily="18" charset="0"/>
                <a:cs typeface="Times New Roman" panose="02020603050405020304" pitchFamily="18" charset="0"/>
              </a:rPr>
              <a:t>d) </a:t>
            </a:r>
            <a:r>
              <a:rPr lang="en-US" sz="2300" b="1" dirty="0">
                <a:latin typeface="Times New Roman" panose="02020603050405020304" pitchFamily="18" charset="0"/>
                <a:cs typeface="Times New Roman" panose="02020603050405020304" pitchFamily="18" charset="0"/>
              </a:rPr>
              <a:t>Lần quẹt diêm thứ </a:t>
            </a:r>
            <a:r>
              <a:rPr lang="en-US" sz="2300" b="1" dirty="0" smtClean="0">
                <a:latin typeface="Times New Roman" panose="02020603050405020304" pitchFamily="18" charset="0"/>
                <a:cs typeface="Times New Roman" panose="02020603050405020304" pitchFamily="18" charset="0"/>
              </a:rPr>
              <a:t>4</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Hình ảnh: </a:t>
            </a:r>
            <a:r>
              <a:rPr lang="en-US" sz="2300" dirty="0" smtClean="0">
                <a:latin typeface="Times New Roman" panose="02020603050405020304" pitchFamily="18" charset="0"/>
                <a:cs typeface="Times New Roman" panose="02020603050405020304" pitchFamily="18" charset="0"/>
              </a:rPr>
              <a:t>……………</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Mong ước: </a:t>
            </a:r>
            <a:r>
              <a:rPr lang="en-US" sz="2300" dirty="0" smtClean="0">
                <a:latin typeface="Times New Roman" panose="02020603050405020304" pitchFamily="18" charset="0"/>
                <a:cs typeface="Times New Roman" panose="02020603050405020304" pitchFamily="18" charset="0"/>
              </a:rPr>
              <a:t>………</a:t>
            </a:r>
            <a:endParaRPr lang="vi-VN" altLang="vi-VN" sz="2300" dirty="0">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vi-VN" sz="23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Oval 17"/>
          <p:cNvSpPr>
            <a:spLocks noChangeArrowheads="1"/>
          </p:cNvSpPr>
          <p:nvPr/>
        </p:nvSpPr>
        <p:spPr bwMode="auto">
          <a:xfrm>
            <a:off x="395536" y="2379664"/>
            <a:ext cx="8496943" cy="1176338"/>
          </a:xfrm>
          <a:prstGeom prst="ellipse">
            <a:avLst/>
          </a:prstGeom>
          <a:solidFill>
            <a:srgbClr val="00B0F0"/>
          </a:solidFill>
          <a:ln w="9525">
            <a:solidFill>
              <a:srgbClr val="F68C36"/>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r>
              <a:rPr lang="en-US" b="1" dirty="0">
                <a:latin typeface="Times New Roman" panose="02020603050405020304" pitchFamily="18" charset="0"/>
                <a:cs typeface="Times New Roman" panose="02020603050405020304" pitchFamily="18" charset="0"/>
              </a:rPr>
              <a:t>Có thể thay đổi trình tự xuất hiện của các hình ảnh trong 4 lần quẹt diêm được không? Vì sao</a:t>
            </a:r>
            <a:r>
              <a:rPr lang="en-US" b="1"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endParaRPr lang="vi-VN" dirty="0">
              <a:latin typeface="Times New Roman" panose="02020603050405020304" pitchFamily="18" charset="0"/>
              <a:cs typeface="Times New Roman" panose="02020603050405020304" pitchFamily="18" charset="0"/>
            </a:endParaRPr>
          </a:p>
          <a:p>
            <a:r>
              <a:rPr lang="en-US" dirty="0"/>
              <a:t>…………………..……………………………….………………..…….</a:t>
            </a:r>
            <a:endParaRPr kumimoji="0" lang="vi-VN" altLang="vi-V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Cloud Callout 25"/>
          <p:cNvSpPr>
            <a:spLocks noChangeArrowheads="1"/>
          </p:cNvSpPr>
          <p:nvPr/>
        </p:nvSpPr>
        <p:spPr bwMode="auto">
          <a:xfrm>
            <a:off x="0" y="3174567"/>
            <a:ext cx="3286125" cy="2017712"/>
          </a:xfrm>
          <a:prstGeom prst="cloudCallout">
            <a:avLst>
              <a:gd name="adj1" fmla="val -33616"/>
              <a:gd name="adj2" fmla="val -140611"/>
            </a:avLst>
          </a:prstGeom>
          <a:solidFill>
            <a:srgbClr val="FFC000"/>
          </a:solidFill>
          <a:ln w="9525">
            <a:solidFill>
              <a:srgbClr val="94B64E"/>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a:r>
              <a:rPr lang="en-US" sz="2200" b="1" dirty="0">
                <a:latin typeface="Times New Roman" panose="02020603050405020304" pitchFamily="18" charset="0"/>
                <a:cs typeface="Times New Roman" panose="02020603050405020304" pitchFamily="18" charset="0"/>
              </a:rPr>
              <a:t>Em có nhận xét gì về các mong ước của em bé</a:t>
            </a:r>
            <a:r>
              <a:rPr lang="en-US" sz="2200" b="1" dirty="0" smtClean="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p:txBody>
      </p:sp>
      <p:sp>
        <p:nvSpPr>
          <p:cNvPr id="11" name="Cloud Callout 26"/>
          <p:cNvSpPr>
            <a:spLocks noChangeArrowheads="1"/>
          </p:cNvSpPr>
          <p:nvPr/>
        </p:nvSpPr>
        <p:spPr bwMode="auto">
          <a:xfrm>
            <a:off x="5869450" y="3174567"/>
            <a:ext cx="3286125" cy="2017713"/>
          </a:xfrm>
          <a:prstGeom prst="cloudCallout">
            <a:avLst>
              <a:gd name="adj1" fmla="val 50597"/>
              <a:gd name="adj2" fmla="val -117343"/>
            </a:avLst>
          </a:prstGeom>
          <a:gradFill rotWithShape="1">
            <a:gsLst>
              <a:gs pos="0">
                <a:srgbClr val="C9B5E8"/>
              </a:gs>
              <a:gs pos="35001">
                <a:srgbClr val="D9CBEE"/>
              </a:gs>
              <a:gs pos="100000">
                <a:srgbClr val="F0EAF9"/>
              </a:gs>
            </a:gsLst>
            <a:lin ang="16200000" scaled="1"/>
          </a:gradFill>
          <a:ln w="9525">
            <a:solidFill>
              <a:srgbClr val="795D9B"/>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a:r>
              <a:rPr lang="en-US" sz="2200" b="1" dirty="0">
                <a:latin typeface="Times New Roman" panose="02020603050405020304" pitchFamily="18" charset="0"/>
                <a:cs typeface="Times New Roman" panose="02020603050405020304" pitchFamily="18" charset="0"/>
              </a:rPr>
              <a:t>Nếu rơi vào tình cảnh giống cô bé bán diêm, em sẽ </a:t>
            </a:r>
            <a:r>
              <a:rPr lang="en-US" sz="2200" b="1" dirty="0" smtClean="0">
                <a:latin typeface="Times New Roman" panose="02020603050405020304" pitchFamily="18" charset="0"/>
                <a:cs typeface="Times New Roman" panose="02020603050405020304" pitchFamily="18" charset="0"/>
              </a:rPr>
              <a:t>làm gì?</a:t>
            </a:r>
            <a:endParaRPr lang="vi-VN" sz="2200" dirty="0">
              <a:latin typeface="Times New Roman" panose="02020603050405020304" pitchFamily="18" charset="0"/>
              <a:cs typeface="Times New Roman" panose="02020603050405020304" pitchFamily="18" charset="0"/>
            </a:endParaRPr>
          </a:p>
        </p:txBody>
      </p:sp>
      <p:pic>
        <p:nvPicPr>
          <p:cNvPr id="12" name="Picture 11"/>
          <p:cNvPicPr/>
          <p:nvPr/>
        </p:nvPicPr>
        <p:blipFill>
          <a:blip r:embed="rId2">
            <a:extLst>
              <a:ext uri="{28A0092B-C50C-407E-A947-70E740481C1C}">
                <a14:useLocalDpi xmlns:a14="http://schemas.microsoft.com/office/drawing/2010/main" val="0"/>
              </a:ext>
            </a:extLst>
          </a:blip>
          <a:stretch>
            <a:fillRect/>
          </a:stretch>
        </p:blipFill>
        <p:spPr>
          <a:xfrm>
            <a:off x="6475413" y="6278563"/>
            <a:ext cx="1787525" cy="1884362"/>
          </a:xfrm>
          <a:prstGeom prst="ellipse">
            <a:avLst/>
          </a:prstGeom>
          <a:ln>
            <a:noFill/>
          </a:ln>
          <a:effectLst>
            <a:softEdge rad="112500"/>
          </a:effectLst>
        </p:spPr>
      </p:pic>
      <p:pic>
        <p:nvPicPr>
          <p:cNvPr id="13" name="Picture 12"/>
          <p:cNvPicPr/>
          <p:nvPr/>
        </p:nvPicPr>
        <p:blipFill>
          <a:blip r:embed="rId3" cstate="print">
            <a:extLst>
              <a:ext uri="{28A0092B-C50C-407E-A947-70E740481C1C}">
                <a14:useLocalDpi xmlns:a14="http://schemas.microsoft.com/office/drawing/2010/main" val="0"/>
              </a:ext>
            </a:extLst>
          </a:blip>
          <a:stretch>
            <a:fillRect/>
          </a:stretch>
        </p:blipFill>
        <p:spPr>
          <a:xfrm>
            <a:off x="9613900" y="9696450"/>
            <a:ext cx="1392238" cy="1243013"/>
          </a:xfrm>
          <a:prstGeom prst="rect">
            <a:avLst/>
          </a:prstGeom>
          <a:ln>
            <a:noFill/>
          </a:ln>
          <a:effectLst>
            <a:softEdge rad="112500"/>
          </a:effectLst>
        </p:spPr>
      </p:pic>
      <p:sp>
        <p:nvSpPr>
          <p:cNvPr id="14" name="Up Arrow 13"/>
          <p:cNvSpPr/>
          <p:nvPr/>
        </p:nvSpPr>
        <p:spPr>
          <a:xfrm>
            <a:off x="3286125" y="3556002"/>
            <a:ext cx="2654027" cy="1587498"/>
          </a:xfrm>
          <a:prstGeom prst="up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anose="02020603050405020304" pitchFamily="18" charset="0"/>
                <a:cs typeface="Times New Roman" panose="02020603050405020304" pitchFamily="18" charset="0"/>
              </a:rPr>
              <a:t>Phiếu học tập số 2</a:t>
            </a:r>
            <a:endParaRPr lang="vi-VN"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69942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start timer"/>
          <p:cNvGrpSpPr/>
          <p:nvPr/>
        </p:nvGrpSpPr>
        <p:grpSpPr>
          <a:xfrm>
            <a:off x="1375173" y="127831"/>
            <a:ext cx="2082859" cy="599972"/>
            <a:chOff x="1332706" y="185859"/>
            <a:chExt cx="2777145" cy="799962"/>
          </a:xfrm>
        </p:grpSpPr>
        <p:sp>
          <p:nvSpPr>
            <p:cNvPr id="121" name="Rounded Rectangle 120"/>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latin typeface="Arial" panose="020B0604020202020204" pitchFamily="34" charset="0"/>
                <a:cs typeface="Arial" panose="020B0604020202020204" pitchFamily="34" charset="0"/>
              </a:endParaRPr>
            </a:p>
          </p:txBody>
        </p:sp>
        <p:sp>
          <p:nvSpPr>
            <p:cNvPr id="122" name="Rounded Rectangle 121"/>
            <p:cNvSpPr/>
            <p:nvPr/>
          </p:nvSpPr>
          <p:spPr>
            <a:xfrm>
              <a:off x="1332706" y="185859"/>
              <a:ext cx="2777145" cy="69755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latin typeface="Times New Roman" panose="02020603050405020304" pitchFamily="18" charset="0"/>
                  <a:cs typeface="Times New Roman" panose="02020603050405020304" pitchFamily="18" charset="0"/>
                </a:rPr>
                <a:t>START </a:t>
              </a:r>
              <a:r>
                <a:rPr lang="en-GB" sz="2100" b="1" dirty="0" smtClean="0">
                  <a:latin typeface="Times New Roman" panose="02020603050405020304" pitchFamily="18" charset="0"/>
                  <a:cs typeface="Times New Roman" panose="02020603050405020304" pitchFamily="18" charset="0"/>
                </a:rPr>
                <a:t>TIME</a:t>
              </a:r>
              <a:r>
                <a:rPr lang="vi-VN" sz="2100" b="1" dirty="0">
                  <a:latin typeface="Times New Roman" panose="02020603050405020304" pitchFamily="18" charset="0"/>
                  <a:cs typeface="Times New Roman" panose="02020603050405020304" pitchFamily="18" charset="0"/>
                </a:rPr>
                <a:t>S</a:t>
              </a:r>
              <a:endParaRPr lang="en-GB" sz="2100" b="1" dirty="0">
                <a:latin typeface="Times New Roman" panose="02020603050405020304" pitchFamily="18" charset="0"/>
                <a:cs typeface="Times New Roman" panose="02020603050405020304" pitchFamily="18" charset="0"/>
              </a:endParaRPr>
            </a:p>
          </p:txBody>
        </p:sp>
      </p:grpSp>
      <p:grpSp>
        <p:nvGrpSpPr>
          <p:cNvPr id="123" name="times up"/>
          <p:cNvGrpSpPr/>
          <p:nvPr/>
        </p:nvGrpSpPr>
        <p:grpSpPr>
          <a:xfrm>
            <a:off x="1299576" y="127831"/>
            <a:ext cx="2243782" cy="610447"/>
            <a:chOff x="4321176" y="185859"/>
            <a:chExt cx="2636838" cy="799962"/>
          </a:xfrm>
        </p:grpSpPr>
        <p:sp>
          <p:nvSpPr>
            <p:cNvPr id="124" name="Rounded Rectangle 123"/>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latin typeface="Arial" panose="020B0604020202020204" pitchFamily="34" charset="0"/>
                <a:cs typeface="Arial" panose="020B0604020202020204" pitchFamily="34" charset="0"/>
              </a:endParaRPr>
            </a:p>
          </p:txBody>
        </p:sp>
        <p:sp>
          <p:nvSpPr>
            <p:cNvPr id="125" name="Rounded Rectangle 124"/>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lumMod val="95000"/>
                      <a:lumOff val="5000"/>
                    </a:schemeClr>
                  </a:solidFill>
                  <a:latin typeface="Times New Roman" panose="02020603050405020304" pitchFamily="18" charset="0"/>
                  <a:cs typeface="Times New Roman" panose="02020603050405020304" pitchFamily="18" charset="0"/>
                </a:rPr>
                <a:t>TIME’S UP!</a:t>
              </a:r>
            </a:p>
          </p:txBody>
        </p:sp>
      </p:grpSp>
      <p:sp>
        <p:nvSpPr>
          <p:cNvPr id="138" name="AutoShape 3"/>
          <p:cNvSpPr>
            <a:spLocks noChangeAspect="1" noChangeArrowheads="1" noTextEdit="1"/>
          </p:cNvSpPr>
          <p:nvPr/>
        </p:nvSpPr>
        <p:spPr bwMode="auto">
          <a:xfrm>
            <a:off x="0" y="882546"/>
            <a:ext cx="3692129"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39" name="Rectangle 5"/>
          <p:cNvSpPr>
            <a:spLocks noChangeArrowheads="1"/>
          </p:cNvSpPr>
          <p:nvPr/>
        </p:nvSpPr>
        <p:spPr bwMode="auto">
          <a:xfrm>
            <a:off x="1991916" y="1306409"/>
            <a:ext cx="102394" cy="278606"/>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0" name="Rectangle 6"/>
          <p:cNvSpPr>
            <a:spLocks noChangeArrowheads="1"/>
          </p:cNvSpPr>
          <p:nvPr/>
        </p:nvSpPr>
        <p:spPr bwMode="auto">
          <a:xfrm>
            <a:off x="1991916" y="1306409"/>
            <a:ext cx="102394" cy="27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1" name="Rectangle 7"/>
          <p:cNvSpPr>
            <a:spLocks noChangeArrowheads="1"/>
          </p:cNvSpPr>
          <p:nvPr/>
        </p:nvSpPr>
        <p:spPr bwMode="auto">
          <a:xfrm>
            <a:off x="1991916" y="1306408"/>
            <a:ext cx="102394" cy="109538"/>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2" name="Rectangle 8"/>
          <p:cNvSpPr>
            <a:spLocks noChangeArrowheads="1"/>
          </p:cNvSpPr>
          <p:nvPr/>
        </p:nvSpPr>
        <p:spPr bwMode="auto">
          <a:xfrm>
            <a:off x="1991916" y="1306408"/>
            <a:ext cx="102394"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3" name="Freeform 9"/>
          <p:cNvSpPr>
            <a:spLocks/>
          </p:cNvSpPr>
          <p:nvPr/>
        </p:nvSpPr>
        <p:spPr bwMode="auto">
          <a:xfrm>
            <a:off x="1874044" y="1225447"/>
            <a:ext cx="345281" cy="146447"/>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4" name="Freeform 10"/>
          <p:cNvSpPr>
            <a:spLocks/>
          </p:cNvSpPr>
          <p:nvPr/>
        </p:nvSpPr>
        <p:spPr bwMode="auto">
          <a:xfrm>
            <a:off x="2644379" y="1411184"/>
            <a:ext cx="683419" cy="832247"/>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5" name="Freeform 11"/>
          <p:cNvSpPr>
            <a:spLocks/>
          </p:cNvSpPr>
          <p:nvPr/>
        </p:nvSpPr>
        <p:spPr bwMode="auto">
          <a:xfrm>
            <a:off x="770335" y="1395706"/>
            <a:ext cx="682229" cy="833438"/>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6" name="Freeform 12"/>
          <p:cNvSpPr>
            <a:spLocks noEditPoints="1"/>
          </p:cNvSpPr>
          <p:nvPr/>
        </p:nvSpPr>
        <p:spPr bwMode="auto">
          <a:xfrm>
            <a:off x="928688"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7" name="Freeform 13"/>
          <p:cNvSpPr>
            <a:spLocks noEditPoints="1"/>
          </p:cNvSpPr>
          <p:nvPr/>
        </p:nvSpPr>
        <p:spPr bwMode="auto">
          <a:xfrm>
            <a:off x="928688"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8" name="Freeform 14"/>
          <p:cNvSpPr>
            <a:spLocks/>
          </p:cNvSpPr>
          <p:nvPr/>
        </p:nvSpPr>
        <p:spPr bwMode="auto">
          <a:xfrm>
            <a:off x="928688" y="1625497"/>
            <a:ext cx="203597" cy="146447"/>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9" name="Freeform 15"/>
          <p:cNvSpPr>
            <a:spLocks/>
          </p:cNvSpPr>
          <p:nvPr/>
        </p:nvSpPr>
        <p:spPr bwMode="auto">
          <a:xfrm>
            <a:off x="3149204" y="1757656"/>
            <a:ext cx="22622" cy="28575"/>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0" name="Freeform 16"/>
          <p:cNvSpPr>
            <a:spLocks/>
          </p:cNvSpPr>
          <p:nvPr/>
        </p:nvSpPr>
        <p:spPr bwMode="auto">
          <a:xfrm>
            <a:off x="2969419" y="1642165"/>
            <a:ext cx="200025" cy="142875"/>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1" name="Freeform 17"/>
          <p:cNvSpPr>
            <a:spLocks/>
          </p:cNvSpPr>
          <p:nvPr/>
        </p:nvSpPr>
        <p:spPr bwMode="auto">
          <a:xfrm>
            <a:off x="342900" y="1012325"/>
            <a:ext cx="1170385" cy="9906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2" name="Freeform 18"/>
          <p:cNvSpPr>
            <a:spLocks noEditPoints="1"/>
          </p:cNvSpPr>
          <p:nvPr/>
        </p:nvSpPr>
        <p:spPr bwMode="auto">
          <a:xfrm>
            <a:off x="504825" y="1914819"/>
            <a:ext cx="152400" cy="8810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3" name="Freeform 19"/>
          <p:cNvSpPr>
            <a:spLocks/>
          </p:cNvSpPr>
          <p:nvPr/>
        </p:nvSpPr>
        <p:spPr bwMode="auto">
          <a:xfrm>
            <a:off x="454819" y="1192109"/>
            <a:ext cx="273844" cy="810816"/>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4" name="Freeform 20"/>
          <p:cNvSpPr>
            <a:spLocks/>
          </p:cNvSpPr>
          <p:nvPr/>
        </p:nvSpPr>
        <p:spPr bwMode="auto">
          <a:xfrm>
            <a:off x="801292" y="4221059"/>
            <a:ext cx="573881" cy="706041"/>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5" name="Freeform 21"/>
          <p:cNvSpPr>
            <a:spLocks noEditPoints="1"/>
          </p:cNvSpPr>
          <p:nvPr/>
        </p:nvSpPr>
        <p:spPr bwMode="auto">
          <a:xfrm>
            <a:off x="1003697"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6" name="Freeform 22"/>
          <p:cNvSpPr>
            <a:spLocks noEditPoints="1"/>
          </p:cNvSpPr>
          <p:nvPr/>
        </p:nvSpPr>
        <p:spPr bwMode="auto">
          <a:xfrm>
            <a:off x="1003697"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7" name="Freeform 23"/>
          <p:cNvSpPr>
            <a:spLocks/>
          </p:cNvSpPr>
          <p:nvPr/>
        </p:nvSpPr>
        <p:spPr bwMode="auto">
          <a:xfrm>
            <a:off x="1003697" y="4425846"/>
            <a:ext cx="248841" cy="178594"/>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8" name="Freeform 24"/>
          <p:cNvSpPr>
            <a:spLocks/>
          </p:cNvSpPr>
          <p:nvPr/>
        </p:nvSpPr>
        <p:spPr bwMode="auto">
          <a:xfrm>
            <a:off x="2725342" y="4221059"/>
            <a:ext cx="573881" cy="706041"/>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9" name="Freeform 25"/>
          <p:cNvSpPr>
            <a:spLocks/>
          </p:cNvSpPr>
          <p:nvPr/>
        </p:nvSpPr>
        <p:spPr bwMode="auto">
          <a:xfrm>
            <a:off x="3070622"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0" name="Freeform 26"/>
          <p:cNvSpPr>
            <a:spLocks/>
          </p:cNvSpPr>
          <p:nvPr/>
        </p:nvSpPr>
        <p:spPr bwMode="auto">
          <a:xfrm>
            <a:off x="3070622"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1" name="Freeform 27"/>
          <p:cNvSpPr>
            <a:spLocks/>
          </p:cNvSpPr>
          <p:nvPr/>
        </p:nvSpPr>
        <p:spPr bwMode="auto">
          <a:xfrm>
            <a:off x="2846785" y="4424656"/>
            <a:ext cx="251222" cy="179785"/>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4" name="Group 3">
            <a:extLst>
              <a:ext uri="{FF2B5EF4-FFF2-40B4-BE49-F238E27FC236}">
                <a16:creationId xmlns:a16="http://schemas.microsoft.com/office/drawing/2014/main" id="{BB0445D5-A6E5-40E7-BBDD-5E3EFA13BDED}"/>
              </a:ext>
            </a:extLst>
          </p:cNvPr>
          <p:cNvGrpSpPr/>
          <p:nvPr/>
        </p:nvGrpSpPr>
        <p:grpSpPr>
          <a:xfrm rot="1786145">
            <a:off x="613172" y="1698124"/>
            <a:ext cx="2871788" cy="2872979"/>
            <a:chOff x="817563" y="2264166"/>
            <a:chExt cx="3829050" cy="3830638"/>
          </a:xfrm>
        </p:grpSpPr>
        <p:sp>
          <p:nvSpPr>
            <p:cNvPr id="162"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9"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3" name="Freeform 29"/>
          <p:cNvSpPr>
            <a:spLocks noEditPoints="1"/>
          </p:cNvSpPr>
          <p:nvPr/>
        </p:nvSpPr>
        <p:spPr bwMode="auto">
          <a:xfrm>
            <a:off x="403622" y="1489765"/>
            <a:ext cx="3290888" cy="328850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4" name="Freeform 30"/>
          <p:cNvSpPr>
            <a:spLocks noEditPoints="1"/>
          </p:cNvSpPr>
          <p:nvPr/>
        </p:nvSpPr>
        <p:spPr bwMode="auto">
          <a:xfrm>
            <a:off x="533401" y="1618353"/>
            <a:ext cx="3032522" cy="3031331"/>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5" name="Freeform 31"/>
          <p:cNvSpPr>
            <a:spLocks noEditPoints="1"/>
          </p:cNvSpPr>
          <p:nvPr/>
        </p:nvSpPr>
        <p:spPr bwMode="auto">
          <a:xfrm>
            <a:off x="465535" y="1550487"/>
            <a:ext cx="3165872" cy="3167063"/>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2" name="Group 1">
            <a:extLst>
              <a:ext uri="{FF2B5EF4-FFF2-40B4-BE49-F238E27FC236}">
                <a16:creationId xmlns:a16="http://schemas.microsoft.com/office/drawing/2014/main" id="{9ADC1153-2F43-486F-96A6-AB4ADCB780F8}"/>
              </a:ext>
            </a:extLst>
          </p:cNvPr>
          <p:cNvGrpSpPr/>
          <p:nvPr/>
        </p:nvGrpSpPr>
        <p:grpSpPr>
          <a:xfrm>
            <a:off x="1841897" y="1808852"/>
            <a:ext cx="425054" cy="425054"/>
            <a:chOff x="2455863" y="2411803"/>
            <a:chExt cx="566738" cy="566738"/>
          </a:xfrm>
        </p:grpSpPr>
        <p:sp>
          <p:nvSpPr>
            <p:cNvPr id="16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Rectangle 37"/>
            <p:cNvSpPr>
              <a:spLocks noChangeArrowheads="1"/>
            </p:cNvSpPr>
            <p:nvPr/>
          </p:nvSpPr>
          <p:spPr bwMode="auto">
            <a:xfrm>
              <a:off x="2662555" y="2499116"/>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5</a:t>
              </a:r>
              <a:endParaRPr lang="en-US" altLang="en-US" sz="1400" dirty="0"/>
            </a:p>
          </p:txBody>
        </p:sp>
      </p:grpSp>
      <p:sp>
        <p:nvSpPr>
          <p:cNvPr id="174" name="Freeform 40"/>
          <p:cNvSpPr>
            <a:spLocks noEditPoints="1"/>
          </p:cNvSpPr>
          <p:nvPr/>
        </p:nvSpPr>
        <p:spPr bwMode="auto">
          <a:xfrm>
            <a:off x="2433637" y="2138656"/>
            <a:ext cx="15479" cy="9167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80" name="Freeform 46"/>
          <p:cNvSpPr>
            <a:spLocks noEditPoints="1"/>
          </p:cNvSpPr>
          <p:nvPr/>
        </p:nvSpPr>
        <p:spPr bwMode="auto">
          <a:xfrm>
            <a:off x="2839641" y="2454171"/>
            <a:ext cx="34529" cy="141685"/>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AFBB084-0936-4099-AE98-E909E5283190}"/>
              </a:ext>
            </a:extLst>
          </p:cNvPr>
          <p:cNvGrpSpPr/>
          <p:nvPr/>
        </p:nvGrpSpPr>
        <p:grpSpPr>
          <a:xfrm>
            <a:off x="2963606" y="2578030"/>
            <a:ext cx="439341" cy="525032"/>
            <a:chOff x="3951475" y="3437374"/>
            <a:chExt cx="585788" cy="700042"/>
          </a:xfrm>
        </p:grpSpPr>
        <p:sp>
          <p:nvSpPr>
            <p:cNvPr id="178" name="Freeform 44"/>
            <p:cNvSpPr>
              <a:spLocks/>
            </p:cNvSpPr>
            <p:nvPr/>
          </p:nvSpPr>
          <p:spPr bwMode="auto">
            <a:xfrm>
              <a:off x="3951475" y="3437374"/>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45"/>
            <p:cNvSpPr>
              <a:spLocks/>
            </p:cNvSpPr>
            <p:nvPr/>
          </p:nvSpPr>
          <p:spPr bwMode="auto">
            <a:xfrm>
              <a:off x="4010212" y="3492937"/>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47"/>
            <p:cNvSpPr>
              <a:spLocks/>
            </p:cNvSpPr>
            <p:nvPr/>
          </p:nvSpPr>
          <p:spPr bwMode="auto">
            <a:xfrm>
              <a:off x="4014975" y="3537387"/>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48"/>
            <p:cNvSpPr>
              <a:spLocks noChangeArrowheads="1"/>
            </p:cNvSpPr>
            <p:nvPr/>
          </p:nvSpPr>
          <p:spPr bwMode="auto">
            <a:xfrm>
              <a:off x="4170550" y="3623112"/>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49"/>
            <p:cNvSpPr>
              <a:spLocks noChangeArrowheads="1"/>
            </p:cNvSpPr>
            <p:nvPr/>
          </p:nvSpPr>
          <p:spPr bwMode="auto">
            <a:xfrm>
              <a:off x="4193410" y="3540562"/>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1</a:t>
              </a:r>
              <a:endParaRPr lang="en-US" altLang="en-US" sz="1400" dirty="0"/>
            </a:p>
          </p:txBody>
        </p:sp>
        <p:sp>
          <p:nvSpPr>
            <p:cNvPr id="186" name="Freeform 52"/>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2" name="Freeform 58"/>
          <p:cNvSpPr>
            <a:spLocks noEditPoints="1"/>
          </p:cNvSpPr>
          <p:nvPr/>
        </p:nvSpPr>
        <p:spPr bwMode="auto">
          <a:xfrm>
            <a:off x="2857500" y="3549546"/>
            <a:ext cx="33338" cy="166688"/>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6" name="Group 5">
            <a:extLst>
              <a:ext uri="{FF2B5EF4-FFF2-40B4-BE49-F238E27FC236}">
                <a16:creationId xmlns:a16="http://schemas.microsoft.com/office/drawing/2014/main" id="{9904C281-CCA8-4FD4-A293-FE67ED6D76E0}"/>
              </a:ext>
            </a:extLst>
          </p:cNvPr>
          <p:cNvGrpSpPr/>
          <p:nvPr/>
        </p:nvGrpSpPr>
        <p:grpSpPr>
          <a:xfrm>
            <a:off x="2461022" y="3868396"/>
            <a:ext cx="471965" cy="433388"/>
            <a:chOff x="3281363" y="5157861"/>
            <a:chExt cx="629286" cy="577850"/>
          </a:xfrm>
        </p:grpSpPr>
        <p:sp>
          <p:nvSpPr>
            <p:cNvPr id="196" name="Freeform 62"/>
            <p:cNvSpPr>
              <a:spLocks/>
            </p:cNvSpPr>
            <p:nvPr/>
          </p:nvSpPr>
          <p:spPr bwMode="auto">
            <a:xfrm>
              <a:off x="3332799" y="5157861"/>
              <a:ext cx="577850" cy="577850"/>
            </a:xfrm>
            <a:custGeom>
              <a:avLst/>
              <a:gdLst>
                <a:gd name="T0" fmla="*/ 122 w 236"/>
                <a:gd name="T1" fmla="*/ 234 h 236"/>
                <a:gd name="T2" fmla="*/ 234 w 236"/>
                <a:gd name="T3" fmla="*/ 114 h 236"/>
                <a:gd name="T4" fmla="*/ 114 w 236"/>
                <a:gd name="T5" fmla="*/ 2 h 236"/>
                <a:gd name="T6" fmla="*/ 2 w 236"/>
                <a:gd name="T7" fmla="*/ 122 h 236"/>
                <a:gd name="T8" fmla="*/ 122 w 236"/>
                <a:gd name="T9" fmla="*/ 234 h 236"/>
              </a:gdLst>
              <a:ahLst/>
              <a:cxnLst>
                <a:cxn ang="0">
                  <a:pos x="T0" y="T1"/>
                </a:cxn>
                <a:cxn ang="0">
                  <a:pos x="T2" y="T3"/>
                </a:cxn>
                <a:cxn ang="0">
                  <a:pos x="T4" y="T5"/>
                </a:cxn>
                <a:cxn ang="0">
                  <a:pos x="T6" y="T7"/>
                </a:cxn>
                <a:cxn ang="0">
                  <a:pos x="T8" y="T9"/>
                </a:cxn>
              </a:cxnLst>
              <a:rect l="0" t="0" r="r" b="b"/>
              <a:pathLst>
                <a:path w="236" h="236">
                  <a:moveTo>
                    <a:pt x="122" y="234"/>
                  </a:moveTo>
                  <a:cubicBezTo>
                    <a:pt x="186" y="231"/>
                    <a:pt x="236" y="178"/>
                    <a:pt x="234" y="114"/>
                  </a:cubicBezTo>
                  <a:cubicBezTo>
                    <a:pt x="232" y="50"/>
                    <a:pt x="178" y="0"/>
                    <a:pt x="114" y="2"/>
                  </a:cubicBezTo>
                  <a:cubicBezTo>
                    <a:pt x="50" y="4"/>
                    <a:pt x="0" y="58"/>
                    <a:pt x="2" y="122"/>
                  </a:cubicBezTo>
                  <a:cubicBezTo>
                    <a:pt x="4" y="186"/>
                    <a:pt x="58" y="236"/>
                    <a:pt x="122" y="23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Freeform 63"/>
            <p:cNvSpPr>
              <a:spLocks/>
            </p:cNvSpPr>
            <p:nvPr/>
          </p:nvSpPr>
          <p:spPr bwMode="auto">
            <a:xfrm>
              <a:off x="3389949" y="5215011"/>
              <a:ext cx="465138" cy="463550"/>
            </a:xfrm>
            <a:custGeom>
              <a:avLst/>
              <a:gdLst>
                <a:gd name="T0" fmla="*/ 98 w 190"/>
                <a:gd name="T1" fmla="*/ 188 h 190"/>
                <a:gd name="T2" fmla="*/ 188 w 190"/>
                <a:gd name="T3" fmla="*/ 91 h 190"/>
                <a:gd name="T4" fmla="*/ 92 w 190"/>
                <a:gd name="T5" fmla="*/ 1 h 190"/>
                <a:gd name="T6" fmla="*/ 1 w 190"/>
                <a:gd name="T7" fmla="*/ 98 h 190"/>
                <a:gd name="T8" fmla="*/ 98 w 190"/>
                <a:gd name="T9" fmla="*/ 188 h 190"/>
              </a:gdLst>
              <a:ahLst/>
              <a:cxnLst>
                <a:cxn ang="0">
                  <a:pos x="T0" y="T1"/>
                </a:cxn>
                <a:cxn ang="0">
                  <a:pos x="T2" y="T3"/>
                </a:cxn>
                <a:cxn ang="0">
                  <a:pos x="T4" y="T5"/>
                </a:cxn>
                <a:cxn ang="0">
                  <a:pos x="T6" y="T7"/>
                </a:cxn>
                <a:cxn ang="0">
                  <a:pos x="T8" y="T9"/>
                </a:cxn>
              </a:cxnLst>
              <a:rect l="0" t="0" r="r" b="b"/>
              <a:pathLst>
                <a:path w="190" h="190">
                  <a:moveTo>
                    <a:pt x="98" y="188"/>
                  </a:moveTo>
                  <a:cubicBezTo>
                    <a:pt x="150" y="186"/>
                    <a:pt x="190" y="143"/>
                    <a:pt x="188" y="91"/>
                  </a:cubicBezTo>
                  <a:cubicBezTo>
                    <a:pt x="186" y="40"/>
                    <a:pt x="143" y="0"/>
                    <a:pt x="92" y="1"/>
                  </a:cubicBezTo>
                  <a:cubicBezTo>
                    <a:pt x="40" y="3"/>
                    <a:pt x="0" y="47"/>
                    <a:pt x="1" y="98"/>
                  </a:cubicBezTo>
                  <a:cubicBezTo>
                    <a:pt x="3" y="149"/>
                    <a:pt x="47" y="190"/>
                    <a:pt x="98" y="188"/>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64"/>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Freeform 65"/>
            <p:cNvSpPr>
              <a:spLocks/>
            </p:cNvSpPr>
            <p:nvPr/>
          </p:nvSpPr>
          <p:spPr bwMode="auto">
            <a:xfrm>
              <a:off x="3391537" y="5248349"/>
              <a:ext cx="201613" cy="425450"/>
            </a:xfrm>
            <a:custGeom>
              <a:avLst/>
              <a:gdLst>
                <a:gd name="T0" fmla="*/ 7 w 82"/>
                <a:gd name="T1" fmla="*/ 46 h 174"/>
                <a:gd name="T2" fmla="*/ 7 w 82"/>
                <a:gd name="T3" fmla="*/ 46 h 174"/>
                <a:gd name="T4" fmla="*/ 7 w 82"/>
                <a:gd name="T5" fmla="*/ 46 h 174"/>
                <a:gd name="T6" fmla="*/ 7 w 82"/>
                <a:gd name="T7" fmla="*/ 46 h 174"/>
                <a:gd name="T8" fmla="*/ 0 w 82"/>
                <a:gd name="T9" fmla="*/ 84 h 174"/>
                <a:gd name="T10" fmla="*/ 0 w 82"/>
                <a:gd name="T11" fmla="*/ 84 h 174"/>
                <a:gd name="T12" fmla="*/ 0 w 82"/>
                <a:gd name="T13" fmla="*/ 84 h 174"/>
                <a:gd name="T14" fmla="*/ 0 w 82"/>
                <a:gd name="T15" fmla="*/ 85 h 174"/>
                <a:gd name="T16" fmla="*/ 0 w 82"/>
                <a:gd name="T17" fmla="*/ 85 h 174"/>
                <a:gd name="T18" fmla="*/ 0 w 82"/>
                <a:gd name="T19" fmla="*/ 85 h 174"/>
                <a:gd name="T20" fmla="*/ 0 w 82"/>
                <a:gd name="T21" fmla="*/ 85 h 174"/>
                <a:gd name="T22" fmla="*/ 0 w 82"/>
                <a:gd name="T23" fmla="*/ 86 h 174"/>
                <a:gd name="T24" fmla="*/ 0 w 82"/>
                <a:gd name="T25" fmla="*/ 86 h 174"/>
                <a:gd name="T26" fmla="*/ 0 w 82"/>
                <a:gd name="T27" fmla="*/ 86 h 174"/>
                <a:gd name="T28" fmla="*/ 0 w 82"/>
                <a:gd name="T29" fmla="*/ 86 h 174"/>
                <a:gd name="T30" fmla="*/ 3 w 82"/>
                <a:gd name="T31" fmla="*/ 102 h 174"/>
                <a:gd name="T32" fmla="*/ 3 w 82"/>
                <a:gd name="T33" fmla="*/ 102 h 174"/>
                <a:gd name="T34" fmla="*/ 3 w 82"/>
                <a:gd name="T35" fmla="*/ 103 h 174"/>
                <a:gd name="T36" fmla="*/ 3 w 82"/>
                <a:gd name="T37" fmla="*/ 103 h 174"/>
                <a:gd name="T38" fmla="*/ 3 w 82"/>
                <a:gd name="T39" fmla="*/ 103 h 174"/>
                <a:gd name="T40" fmla="*/ 3 w 82"/>
                <a:gd name="T41" fmla="*/ 105 h 174"/>
                <a:gd name="T42" fmla="*/ 4 w 82"/>
                <a:gd name="T43" fmla="*/ 105 h 174"/>
                <a:gd name="T44" fmla="*/ 4 w 82"/>
                <a:gd name="T45" fmla="*/ 105 h 174"/>
                <a:gd name="T46" fmla="*/ 4 w 82"/>
                <a:gd name="T47" fmla="*/ 106 h 174"/>
                <a:gd name="T48" fmla="*/ 4 w 82"/>
                <a:gd name="T49" fmla="*/ 106 h 174"/>
                <a:gd name="T50" fmla="*/ 4 w 82"/>
                <a:gd name="T51" fmla="*/ 106 h 174"/>
                <a:gd name="T52" fmla="*/ 4 w 82"/>
                <a:gd name="T53" fmla="*/ 106 h 174"/>
                <a:gd name="T54" fmla="*/ 4 w 82"/>
                <a:gd name="T55" fmla="*/ 107 h 174"/>
                <a:gd name="T56" fmla="*/ 4 w 82"/>
                <a:gd name="T57" fmla="*/ 108 h 174"/>
                <a:gd name="T58" fmla="*/ 4 w 82"/>
                <a:gd name="T59" fmla="*/ 108 h 174"/>
                <a:gd name="T60" fmla="*/ 5 w 82"/>
                <a:gd name="T61" fmla="*/ 109 h 174"/>
                <a:gd name="T62" fmla="*/ 5 w 82"/>
                <a:gd name="T63" fmla="*/ 109 h 174"/>
                <a:gd name="T64" fmla="*/ 5 w 82"/>
                <a:gd name="T65" fmla="*/ 109 h 174"/>
                <a:gd name="T66" fmla="*/ 5 w 82"/>
                <a:gd name="T67" fmla="*/ 109 h 174"/>
                <a:gd name="T68" fmla="*/ 5 w 82"/>
                <a:gd name="T69" fmla="*/ 110 h 174"/>
                <a:gd name="T70" fmla="*/ 5 w 82"/>
                <a:gd name="T71" fmla="*/ 110 h 174"/>
                <a:gd name="T72" fmla="*/ 5 w 82"/>
                <a:gd name="T73" fmla="*/ 111 h 174"/>
                <a:gd name="T74" fmla="*/ 5 w 82"/>
                <a:gd name="T75" fmla="*/ 111 h 174"/>
                <a:gd name="T76" fmla="*/ 6 w 82"/>
                <a:gd name="T77" fmla="*/ 112 h 174"/>
                <a:gd name="T78" fmla="*/ 6 w 82"/>
                <a:gd name="T79" fmla="*/ 112 h 174"/>
                <a:gd name="T80" fmla="*/ 6 w 82"/>
                <a:gd name="T81" fmla="*/ 112 h 174"/>
                <a:gd name="T82" fmla="*/ 6 w 82"/>
                <a:gd name="T83" fmla="*/ 112 h 174"/>
                <a:gd name="T84" fmla="*/ 6 w 82"/>
                <a:gd name="T85" fmla="*/ 112 h 174"/>
                <a:gd name="T86" fmla="*/ 6 w 82"/>
                <a:gd name="T87" fmla="*/ 113 h 174"/>
                <a:gd name="T88" fmla="*/ 7 w 82"/>
                <a:gd name="T89" fmla="*/ 114 h 174"/>
                <a:gd name="T90" fmla="*/ 7 w 82"/>
                <a:gd name="T91" fmla="*/ 115 h 174"/>
                <a:gd name="T92" fmla="*/ 7 w 82"/>
                <a:gd name="T93" fmla="*/ 115 h 174"/>
                <a:gd name="T94" fmla="*/ 7 w 82"/>
                <a:gd name="T95" fmla="*/ 115 h 174"/>
                <a:gd name="T96" fmla="*/ 49 w 82"/>
                <a:gd name="T97" fmla="*/ 153 h 174"/>
                <a:gd name="T98" fmla="*/ 16 w 82"/>
                <a:gd name="T99" fmla="*/ 79 h 174"/>
                <a:gd name="T100" fmla="*/ 28 w 82"/>
                <a:gd name="T101" fmla="*/ 25 h 174"/>
                <a:gd name="T102" fmla="*/ 46 w 82"/>
                <a:gd name="T10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74">
                  <a:moveTo>
                    <a:pt x="46" y="0"/>
                  </a:moveTo>
                  <a:cubicBezTo>
                    <a:pt x="29" y="11"/>
                    <a:pt x="15" y="27"/>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2" y="58"/>
                    <a:pt x="0" y="70"/>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1" y="92"/>
                    <a:pt x="2" y="97"/>
                    <a:pt x="3" y="102"/>
                  </a:cubicBezTo>
                  <a:cubicBezTo>
                    <a:pt x="3" y="102"/>
                    <a:pt x="3" y="102"/>
                    <a:pt x="3" y="102"/>
                  </a:cubicBezTo>
                  <a:cubicBezTo>
                    <a:pt x="3" y="102"/>
                    <a:pt x="3" y="102"/>
                    <a:pt x="3" y="102"/>
                  </a:cubicBezTo>
                  <a:cubicBezTo>
                    <a:pt x="3" y="102"/>
                    <a:pt x="3" y="102"/>
                    <a:pt x="3" y="102"/>
                  </a:cubicBezTo>
                  <a:cubicBezTo>
                    <a:pt x="3" y="102"/>
                    <a:pt x="3" y="102"/>
                    <a:pt x="3" y="102"/>
                  </a:cubicBezTo>
                  <a:cubicBezTo>
                    <a:pt x="3" y="102"/>
                    <a:pt x="3" y="103"/>
                    <a:pt x="3" y="103"/>
                  </a:cubicBezTo>
                  <a:cubicBezTo>
                    <a:pt x="3" y="103"/>
                    <a:pt x="3" y="103"/>
                    <a:pt x="3" y="103"/>
                  </a:cubicBezTo>
                  <a:cubicBezTo>
                    <a:pt x="3" y="103"/>
                    <a:pt x="3" y="103"/>
                    <a:pt x="3" y="103"/>
                  </a:cubicBezTo>
                  <a:cubicBezTo>
                    <a:pt x="3" y="103"/>
                    <a:pt x="3" y="103"/>
                    <a:pt x="3" y="103"/>
                  </a:cubicBezTo>
                  <a:cubicBezTo>
                    <a:pt x="3" y="103"/>
                    <a:pt x="3" y="103"/>
                    <a:pt x="3" y="103"/>
                  </a:cubicBezTo>
                  <a:cubicBezTo>
                    <a:pt x="3" y="104"/>
                    <a:pt x="3" y="104"/>
                    <a:pt x="3" y="105"/>
                  </a:cubicBezTo>
                  <a:cubicBezTo>
                    <a:pt x="3" y="105"/>
                    <a:pt x="3" y="105"/>
                    <a:pt x="3" y="105"/>
                  </a:cubicBezTo>
                  <a:cubicBezTo>
                    <a:pt x="3" y="105"/>
                    <a:pt x="3" y="105"/>
                    <a:pt x="4" y="105"/>
                  </a:cubicBezTo>
                  <a:cubicBezTo>
                    <a:pt x="4" y="105"/>
                    <a:pt x="4" y="105"/>
                    <a:pt x="4" y="105"/>
                  </a:cubicBezTo>
                  <a:cubicBezTo>
                    <a:pt x="4" y="105"/>
                    <a:pt x="4" y="105"/>
                    <a:pt x="4" y="105"/>
                  </a:cubicBezTo>
                  <a:cubicBezTo>
                    <a:pt x="4" y="105"/>
                    <a:pt x="4" y="105"/>
                    <a:pt x="4" y="105"/>
                  </a:cubicBezTo>
                  <a:cubicBezTo>
                    <a:pt x="4" y="105"/>
                    <a:pt x="4" y="105"/>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7"/>
                  </a:cubicBezTo>
                  <a:cubicBezTo>
                    <a:pt x="4" y="107"/>
                    <a:pt x="4" y="107"/>
                    <a:pt x="4" y="107"/>
                  </a:cubicBezTo>
                  <a:cubicBezTo>
                    <a:pt x="4" y="107"/>
                    <a:pt x="4" y="108"/>
                    <a:pt x="4" y="108"/>
                  </a:cubicBezTo>
                  <a:cubicBezTo>
                    <a:pt x="4" y="108"/>
                    <a:pt x="4" y="108"/>
                    <a:pt x="4" y="108"/>
                  </a:cubicBezTo>
                  <a:cubicBezTo>
                    <a:pt x="4" y="108"/>
                    <a:pt x="4" y="108"/>
                    <a:pt x="4" y="108"/>
                  </a:cubicBezTo>
                  <a:cubicBezTo>
                    <a:pt x="4" y="108"/>
                    <a:pt x="4" y="108"/>
                    <a:pt x="4" y="108"/>
                  </a:cubicBezTo>
                  <a:cubicBezTo>
                    <a:pt x="4" y="108"/>
                    <a:pt x="4" y="108"/>
                    <a:pt x="5" y="108"/>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10"/>
                  </a:cubicBezTo>
                  <a:cubicBezTo>
                    <a:pt x="5" y="110"/>
                    <a:pt x="5" y="110"/>
                    <a:pt x="5" y="110"/>
                  </a:cubicBezTo>
                  <a:cubicBezTo>
                    <a:pt x="5" y="110"/>
                    <a:pt x="5" y="110"/>
                    <a:pt x="5" y="110"/>
                  </a:cubicBezTo>
                  <a:cubicBezTo>
                    <a:pt x="5" y="110"/>
                    <a:pt x="5" y="110"/>
                    <a:pt x="5" y="110"/>
                  </a:cubicBezTo>
                  <a:cubicBezTo>
                    <a:pt x="5" y="110"/>
                    <a:pt x="5" y="111"/>
                    <a:pt x="5" y="111"/>
                  </a:cubicBezTo>
                  <a:cubicBezTo>
                    <a:pt x="5" y="111"/>
                    <a:pt x="5" y="111"/>
                    <a:pt x="5" y="111"/>
                  </a:cubicBezTo>
                  <a:cubicBezTo>
                    <a:pt x="5" y="111"/>
                    <a:pt x="5" y="111"/>
                    <a:pt x="5" y="111"/>
                  </a:cubicBezTo>
                  <a:cubicBezTo>
                    <a:pt x="5" y="111"/>
                    <a:pt x="5" y="111"/>
                    <a:pt x="5" y="111"/>
                  </a:cubicBezTo>
                  <a:cubicBezTo>
                    <a:pt x="5" y="111"/>
                    <a:pt x="5" y="111"/>
                    <a:pt x="5" y="111"/>
                  </a:cubicBezTo>
                  <a:cubicBezTo>
                    <a:pt x="5" y="111"/>
                    <a:pt x="6" y="111"/>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3"/>
                    <a:pt x="6" y="113"/>
                    <a:pt x="6" y="113"/>
                  </a:cubicBezTo>
                  <a:cubicBezTo>
                    <a:pt x="6" y="113"/>
                    <a:pt x="6" y="113"/>
                    <a:pt x="6" y="113"/>
                  </a:cubicBezTo>
                  <a:cubicBezTo>
                    <a:pt x="6" y="113"/>
                    <a:pt x="6" y="114"/>
                    <a:pt x="7" y="114"/>
                  </a:cubicBezTo>
                  <a:cubicBezTo>
                    <a:pt x="7" y="114"/>
                    <a:pt x="7" y="114"/>
                    <a:pt x="7" y="114"/>
                  </a:cubicBezTo>
                  <a:cubicBezTo>
                    <a:pt x="7" y="114"/>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19" y="146"/>
                    <a:pt x="48" y="169"/>
                    <a:pt x="82" y="174"/>
                  </a:cubicBezTo>
                  <a:cubicBezTo>
                    <a:pt x="70" y="169"/>
                    <a:pt x="59" y="162"/>
                    <a:pt x="49" y="153"/>
                  </a:cubicBezTo>
                  <a:cubicBezTo>
                    <a:pt x="36" y="140"/>
                    <a:pt x="26" y="125"/>
                    <a:pt x="21" y="107"/>
                  </a:cubicBezTo>
                  <a:cubicBezTo>
                    <a:pt x="19" y="98"/>
                    <a:pt x="17" y="89"/>
                    <a:pt x="16" y="79"/>
                  </a:cubicBezTo>
                  <a:cubicBezTo>
                    <a:pt x="16" y="78"/>
                    <a:pt x="16" y="78"/>
                    <a:pt x="16" y="78"/>
                  </a:cubicBezTo>
                  <a:cubicBezTo>
                    <a:pt x="15" y="59"/>
                    <a:pt x="19" y="41"/>
                    <a:pt x="28" y="25"/>
                  </a:cubicBezTo>
                  <a:cubicBezTo>
                    <a:pt x="34" y="17"/>
                    <a:pt x="39" y="10"/>
                    <a:pt x="44" y="3"/>
                  </a:cubicBezTo>
                  <a:cubicBezTo>
                    <a:pt x="45" y="2"/>
                    <a:pt x="46" y="1"/>
                    <a:pt x="46"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66"/>
            <p:cNvSpPr>
              <a:spLocks noChangeArrowheads="1"/>
            </p:cNvSpPr>
            <p:nvPr/>
          </p:nvSpPr>
          <p:spPr bwMode="auto">
            <a:xfrm>
              <a:off x="3551874" y="5343599"/>
              <a:ext cx="138113" cy="19685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67"/>
            <p:cNvSpPr>
              <a:spLocks noChangeArrowheads="1"/>
            </p:cNvSpPr>
            <p:nvPr/>
          </p:nvSpPr>
          <p:spPr bwMode="auto">
            <a:xfrm>
              <a:off x="3557907" y="5254700"/>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2</a:t>
              </a:r>
              <a:endParaRPr lang="en-US" altLang="en-US" sz="1400" dirty="0"/>
            </a:p>
          </p:txBody>
        </p:sp>
      </p:grpSp>
      <p:sp>
        <p:nvSpPr>
          <p:cNvPr id="204" name="Freeform 70"/>
          <p:cNvSpPr>
            <a:spLocks noEditPoints="1"/>
          </p:cNvSpPr>
          <p:nvPr/>
        </p:nvSpPr>
        <p:spPr bwMode="auto">
          <a:xfrm>
            <a:off x="1322785" y="2144609"/>
            <a:ext cx="1191" cy="4167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12" name="Freeform 78"/>
          <p:cNvSpPr>
            <a:spLocks noEditPoints="1"/>
          </p:cNvSpPr>
          <p:nvPr/>
        </p:nvSpPr>
        <p:spPr bwMode="auto">
          <a:xfrm>
            <a:off x="759619" y="3099490"/>
            <a:ext cx="33338" cy="101204"/>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16" name="Freeform 82"/>
          <p:cNvSpPr>
            <a:spLocks noEditPoints="1"/>
          </p:cNvSpPr>
          <p:nvPr/>
        </p:nvSpPr>
        <p:spPr bwMode="auto">
          <a:xfrm>
            <a:off x="913210" y="3620984"/>
            <a:ext cx="13097" cy="92869"/>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24" name="Freeform 90"/>
          <p:cNvSpPr>
            <a:spLocks noEditPoints="1"/>
          </p:cNvSpPr>
          <p:nvPr/>
        </p:nvSpPr>
        <p:spPr bwMode="auto">
          <a:xfrm>
            <a:off x="1916907" y="4161527"/>
            <a:ext cx="7144" cy="9525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8" name="Group 7">
            <a:extLst>
              <a:ext uri="{FF2B5EF4-FFF2-40B4-BE49-F238E27FC236}">
                <a16:creationId xmlns:a16="http://schemas.microsoft.com/office/drawing/2014/main" id="{18D2C52C-52FC-4FC3-B1F3-CE6A5B70BDB0}"/>
              </a:ext>
            </a:extLst>
          </p:cNvPr>
          <p:cNvGrpSpPr/>
          <p:nvPr/>
        </p:nvGrpSpPr>
        <p:grpSpPr>
          <a:xfrm>
            <a:off x="698816" y="2542278"/>
            <a:ext cx="428625" cy="466900"/>
            <a:chOff x="931754" y="3389703"/>
            <a:chExt cx="571500" cy="622533"/>
          </a:xfrm>
        </p:grpSpPr>
        <p:sp>
          <p:nvSpPr>
            <p:cNvPr id="202" name="Freeform 68"/>
            <p:cNvSpPr>
              <a:spLocks/>
            </p:cNvSpPr>
            <p:nvPr/>
          </p:nvSpPr>
          <p:spPr bwMode="auto">
            <a:xfrm>
              <a:off x="931754" y="3439148"/>
              <a:ext cx="571500" cy="573088"/>
            </a:xfrm>
            <a:custGeom>
              <a:avLst/>
              <a:gdLst>
                <a:gd name="T0" fmla="*/ 116 w 234"/>
                <a:gd name="T1" fmla="*/ 1 h 234"/>
                <a:gd name="T2" fmla="*/ 233 w 234"/>
                <a:gd name="T3" fmla="*/ 115 h 234"/>
                <a:gd name="T4" fmla="*/ 119 w 234"/>
                <a:gd name="T5" fmla="*/ 233 h 234"/>
                <a:gd name="T6" fmla="*/ 1 w 234"/>
                <a:gd name="T7" fmla="*/ 118 h 234"/>
                <a:gd name="T8" fmla="*/ 116 w 234"/>
                <a:gd name="T9" fmla="*/ 1 h 234"/>
              </a:gdLst>
              <a:ahLst/>
              <a:cxnLst>
                <a:cxn ang="0">
                  <a:pos x="T0" y="T1"/>
                </a:cxn>
                <a:cxn ang="0">
                  <a:pos x="T2" y="T3"/>
                </a:cxn>
                <a:cxn ang="0">
                  <a:pos x="T4" y="T5"/>
                </a:cxn>
                <a:cxn ang="0">
                  <a:pos x="T6" y="T7"/>
                </a:cxn>
                <a:cxn ang="0">
                  <a:pos x="T8" y="T9"/>
                </a:cxn>
              </a:cxnLst>
              <a:rect l="0" t="0" r="r" b="b"/>
              <a:pathLst>
                <a:path w="234" h="234">
                  <a:moveTo>
                    <a:pt x="116" y="1"/>
                  </a:moveTo>
                  <a:cubicBezTo>
                    <a:pt x="179" y="0"/>
                    <a:pt x="232" y="51"/>
                    <a:pt x="233" y="115"/>
                  </a:cubicBezTo>
                  <a:cubicBezTo>
                    <a:pt x="234" y="179"/>
                    <a:pt x="183" y="232"/>
                    <a:pt x="119" y="233"/>
                  </a:cubicBezTo>
                  <a:cubicBezTo>
                    <a:pt x="55" y="234"/>
                    <a:pt x="2" y="182"/>
                    <a:pt x="1" y="118"/>
                  </a:cubicBezTo>
                  <a:cubicBezTo>
                    <a:pt x="0" y="54"/>
                    <a:pt x="52" y="1"/>
                    <a:pt x="116" y="1"/>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69"/>
            <p:cNvSpPr>
              <a:spLocks/>
            </p:cNvSpPr>
            <p:nvPr/>
          </p:nvSpPr>
          <p:spPr bwMode="auto">
            <a:xfrm>
              <a:off x="987317" y="3493123"/>
              <a:ext cx="461963" cy="461963"/>
            </a:xfrm>
            <a:custGeom>
              <a:avLst/>
              <a:gdLst>
                <a:gd name="T0" fmla="*/ 93 w 189"/>
                <a:gd name="T1" fmla="*/ 1 h 189"/>
                <a:gd name="T2" fmla="*/ 188 w 189"/>
                <a:gd name="T3" fmla="*/ 93 h 189"/>
                <a:gd name="T4" fmla="*/ 96 w 189"/>
                <a:gd name="T5" fmla="*/ 188 h 189"/>
                <a:gd name="T6" fmla="*/ 1 w 189"/>
                <a:gd name="T7" fmla="*/ 96 h 189"/>
                <a:gd name="T8" fmla="*/ 93 w 189"/>
                <a:gd name="T9" fmla="*/ 1 h 189"/>
              </a:gdLst>
              <a:ahLst/>
              <a:cxnLst>
                <a:cxn ang="0">
                  <a:pos x="T0" y="T1"/>
                </a:cxn>
                <a:cxn ang="0">
                  <a:pos x="T2" y="T3"/>
                </a:cxn>
                <a:cxn ang="0">
                  <a:pos x="T4" y="T5"/>
                </a:cxn>
                <a:cxn ang="0">
                  <a:pos x="T6" y="T7"/>
                </a:cxn>
                <a:cxn ang="0">
                  <a:pos x="T8" y="T9"/>
                </a:cxn>
              </a:cxnLst>
              <a:rect l="0" t="0" r="r" b="b"/>
              <a:pathLst>
                <a:path w="189" h="189">
                  <a:moveTo>
                    <a:pt x="93" y="1"/>
                  </a:moveTo>
                  <a:cubicBezTo>
                    <a:pt x="144" y="0"/>
                    <a:pt x="187" y="42"/>
                    <a:pt x="188" y="93"/>
                  </a:cubicBezTo>
                  <a:cubicBezTo>
                    <a:pt x="189" y="145"/>
                    <a:pt x="147" y="187"/>
                    <a:pt x="96" y="188"/>
                  </a:cubicBezTo>
                  <a:cubicBezTo>
                    <a:pt x="44" y="189"/>
                    <a:pt x="2" y="147"/>
                    <a:pt x="1" y="96"/>
                  </a:cubicBezTo>
                  <a:cubicBezTo>
                    <a:pt x="0" y="44"/>
                    <a:pt x="41" y="2"/>
                    <a:pt x="93" y="1"/>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71"/>
            <p:cNvSpPr>
              <a:spLocks/>
            </p:cNvSpPr>
            <p:nvPr/>
          </p:nvSpPr>
          <p:spPr bwMode="auto">
            <a:xfrm>
              <a:off x="990492" y="3497885"/>
              <a:ext cx="187325" cy="428625"/>
            </a:xfrm>
            <a:custGeom>
              <a:avLst/>
              <a:gdLst>
                <a:gd name="T0" fmla="*/ 0 w 77"/>
                <a:gd name="T1" fmla="*/ 84 h 175"/>
                <a:gd name="T2" fmla="*/ 0 w 77"/>
                <a:gd name="T3" fmla="*/ 85 h 175"/>
                <a:gd name="T4" fmla="*/ 0 w 77"/>
                <a:gd name="T5" fmla="*/ 85 h 175"/>
                <a:gd name="T6" fmla="*/ 0 w 77"/>
                <a:gd name="T7" fmla="*/ 85 h 175"/>
                <a:gd name="T8" fmla="*/ 0 w 77"/>
                <a:gd name="T9" fmla="*/ 86 h 175"/>
                <a:gd name="T10" fmla="*/ 0 w 77"/>
                <a:gd name="T11" fmla="*/ 87 h 175"/>
                <a:gd name="T12" fmla="*/ 0 w 77"/>
                <a:gd name="T13" fmla="*/ 87 h 175"/>
                <a:gd name="T14" fmla="*/ 0 w 77"/>
                <a:gd name="T15" fmla="*/ 87 h 175"/>
                <a:gd name="T16" fmla="*/ 0 w 77"/>
                <a:gd name="T17" fmla="*/ 88 h 175"/>
                <a:gd name="T18" fmla="*/ 0 w 77"/>
                <a:gd name="T19" fmla="*/ 88 h 175"/>
                <a:gd name="T20" fmla="*/ 0 w 77"/>
                <a:gd name="T21" fmla="*/ 89 h 175"/>
                <a:gd name="T22" fmla="*/ 0 w 77"/>
                <a:gd name="T23" fmla="*/ 89 h 175"/>
                <a:gd name="T24" fmla="*/ 0 w 77"/>
                <a:gd name="T25" fmla="*/ 90 h 175"/>
                <a:gd name="T26" fmla="*/ 0 w 77"/>
                <a:gd name="T27" fmla="*/ 90 h 175"/>
                <a:gd name="T28" fmla="*/ 0 w 77"/>
                <a:gd name="T29" fmla="*/ 91 h 175"/>
                <a:gd name="T30" fmla="*/ 0 w 77"/>
                <a:gd name="T31" fmla="*/ 91 h 175"/>
                <a:gd name="T32" fmla="*/ 0 w 77"/>
                <a:gd name="T33" fmla="*/ 92 h 175"/>
                <a:gd name="T34" fmla="*/ 0 w 77"/>
                <a:gd name="T35" fmla="*/ 92 h 175"/>
                <a:gd name="T36" fmla="*/ 0 w 77"/>
                <a:gd name="T37" fmla="*/ 92 h 175"/>
                <a:gd name="T38" fmla="*/ 0 w 77"/>
                <a:gd name="T39" fmla="*/ 93 h 175"/>
                <a:gd name="T40" fmla="*/ 0 w 77"/>
                <a:gd name="T41" fmla="*/ 93 h 175"/>
                <a:gd name="T42" fmla="*/ 0 w 77"/>
                <a:gd name="T43" fmla="*/ 94 h 175"/>
                <a:gd name="T44" fmla="*/ 0 w 77"/>
                <a:gd name="T45" fmla="*/ 94 h 175"/>
                <a:gd name="T46" fmla="*/ 0 w 77"/>
                <a:gd name="T47" fmla="*/ 95 h 175"/>
                <a:gd name="T48" fmla="*/ 0 w 77"/>
                <a:gd name="T49" fmla="*/ 95 h 175"/>
                <a:gd name="T50" fmla="*/ 0 w 77"/>
                <a:gd name="T51" fmla="*/ 95 h 175"/>
                <a:gd name="T52" fmla="*/ 0 w 77"/>
                <a:gd name="T53" fmla="*/ 96 h 175"/>
                <a:gd name="T54" fmla="*/ 0 w 77"/>
                <a:gd name="T55" fmla="*/ 96 h 175"/>
                <a:gd name="T56" fmla="*/ 0 w 77"/>
                <a:gd name="T57" fmla="*/ 97 h 175"/>
                <a:gd name="T58" fmla="*/ 0 w 77"/>
                <a:gd name="T59" fmla="*/ 97 h 175"/>
                <a:gd name="T60" fmla="*/ 0 w 77"/>
                <a:gd name="T61" fmla="*/ 98 h 175"/>
                <a:gd name="T62" fmla="*/ 0 w 77"/>
                <a:gd name="T63" fmla="*/ 98 h 175"/>
                <a:gd name="T64" fmla="*/ 0 w 77"/>
                <a:gd name="T65" fmla="*/ 98 h 175"/>
                <a:gd name="T66" fmla="*/ 0 w 77"/>
                <a:gd name="T67" fmla="*/ 99 h 175"/>
                <a:gd name="T68" fmla="*/ 0 w 77"/>
                <a:gd name="T69" fmla="*/ 99 h 175"/>
                <a:gd name="T70" fmla="*/ 0 w 77"/>
                <a:gd name="T71" fmla="*/ 100 h 175"/>
                <a:gd name="T72" fmla="*/ 0 w 77"/>
                <a:gd name="T73" fmla="*/ 100 h 175"/>
                <a:gd name="T74" fmla="*/ 0 w 77"/>
                <a:gd name="T75" fmla="*/ 101 h 175"/>
                <a:gd name="T76" fmla="*/ 0 w 77"/>
                <a:gd name="T77" fmla="*/ 101 h 175"/>
                <a:gd name="T78" fmla="*/ 0 w 77"/>
                <a:gd name="T79" fmla="*/ 102 h 175"/>
                <a:gd name="T80" fmla="*/ 0 w 77"/>
                <a:gd name="T81" fmla="*/ 102 h 175"/>
                <a:gd name="T82" fmla="*/ 0 w 77"/>
                <a:gd name="T83" fmla="*/ 102 h 175"/>
                <a:gd name="T84" fmla="*/ 0 w 77"/>
                <a:gd name="T85" fmla="*/ 103 h 175"/>
                <a:gd name="T86" fmla="*/ 0 w 77"/>
                <a:gd name="T87" fmla="*/ 103 h 175"/>
                <a:gd name="T88" fmla="*/ 1 w 77"/>
                <a:gd name="T89" fmla="*/ 104 h 175"/>
                <a:gd name="T90" fmla="*/ 1 w 77"/>
                <a:gd name="T91" fmla="*/ 104 h 175"/>
                <a:gd name="T92" fmla="*/ 1 w 77"/>
                <a:gd name="T93" fmla="*/ 105 h 175"/>
                <a:gd name="T94" fmla="*/ 1 w 77"/>
                <a:gd name="T95" fmla="*/ 105 h 175"/>
                <a:gd name="T96" fmla="*/ 1 w 77"/>
                <a:gd name="T97" fmla="*/ 106 h 175"/>
                <a:gd name="T98" fmla="*/ 1 w 77"/>
                <a:gd name="T99" fmla="*/ 107 h 175"/>
                <a:gd name="T100" fmla="*/ 50 w 77"/>
                <a:gd name="T101" fmla="*/ 175 h 175"/>
                <a:gd name="T102" fmla="*/ 16 w 77"/>
                <a:gd name="T103" fmla="*/ 99 h 175"/>
                <a:gd name="T104" fmla="*/ 45 w 77"/>
                <a:gd name="T105" fmla="*/ 2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75">
                  <a:moveTo>
                    <a:pt x="77" y="0"/>
                  </a:moveTo>
                  <a:cubicBezTo>
                    <a:pt x="36" y="8"/>
                    <a:pt x="4" y="42"/>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4"/>
                  </a:cubicBezTo>
                  <a:cubicBezTo>
                    <a:pt x="0" y="104"/>
                    <a:pt x="0" y="104"/>
                    <a:pt x="0" y="104"/>
                  </a:cubicBezTo>
                  <a:cubicBezTo>
                    <a:pt x="0"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5"/>
                    <a:pt x="1" y="105"/>
                    <a:pt x="1" y="105"/>
                  </a:cubicBezTo>
                  <a:cubicBezTo>
                    <a:pt x="1" y="105"/>
                    <a:pt x="1" y="105"/>
                    <a:pt x="1" y="105"/>
                  </a:cubicBezTo>
                  <a:cubicBezTo>
                    <a:pt x="1" y="105"/>
                    <a:pt x="1" y="105"/>
                    <a:pt x="1" y="105"/>
                  </a:cubicBezTo>
                  <a:cubicBezTo>
                    <a:pt x="1" y="105"/>
                    <a:pt x="1" y="105"/>
                    <a:pt x="1" y="105"/>
                  </a:cubicBezTo>
                  <a:cubicBezTo>
                    <a:pt x="1" y="105"/>
                    <a:pt x="1" y="105"/>
                    <a:pt x="1" y="106"/>
                  </a:cubicBezTo>
                  <a:cubicBezTo>
                    <a:pt x="1" y="106"/>
                    <a:pt x="1" y="106"/>
                    <a:pt x="1" y="106"/>
                  </a:cubicBezTo>
                  <a:cubicBezTo>
                    <a:pt x="1" y="106"/>
                    <a:pt x="1" y="106"/>
                    <a:pt x="1" y="106"/>
                  </a:cubicBezTo>
                  <a:cubicBezTo>
                    <a:pt x="1" y="106"/>
                    <a:pt x="1" y="106"/>
                    <a:pt x="1" y="106"/>
                  </a:cubicBezTo>
                  <a:cubicBezTo>
                    <a:pt x="1" y="106"/>
                    <a:pt x="1" y="107"/>
                    <a:pt x="1" y="107"/>
                  </a:cubicBezTo>
                  <a:cubicBezTo>
                    <a:pt x="1" y="107"/>
                    <a:pt x="1" y="107"/>
                    <a:pt x="1" y="107"/>
                  </a:cubicBezTo>
                  <a:cubicBezTo>
                    <a:pt x="1" y="107"/>
                    <a:pt x="1" y="107"/>
                    <a:pt x="1" y="107"/>
                  </a:cubicBezTo>
                  <a:cubicBezTo>
                    <a:pt x="1" y="107"/>
                    <a:pt x="1" y="107"/>
                    <a:pt x="1" y="107"/>
                  </a:cubicBezTo>
                  <a:cubicBezTo>
                    <a:pt x="6" y="137"/>
                    <a:pt x="24" y="162"/>
                    <a:pt x="50" y="175"/>
                  </a:cubicBezTo>
                  <a:cubicBezTo>
                    <a:pt x="49" y="175"/>
                    <a:pt x="48" y="174"/>
                    <a:pt x="48" y="173"/>
                  </a:cubicBezTo>
                  <a:cubicBezTo>
                    <a:pt x="42" y="166"/>
                    <a:pt x="36" y="159"/>
                    <a:pt x="31" y="152"/>
                  </a:cubicBezTo>
                  <a:cubicBezTo>
                    <a:pt x="21" y="136"/>
                    <a:pt x="16" y="118"/>
                    <a:pt x="16" y="99"/>
                  </a:cubicBezTo>
                  <a:cubicBezTo>
                    <a:pt x="16" y="99"/>
                    <a:pt x="16" y="98"/>
                    <a:pt x="16" y="98"/>
                  </a:cubicBezTo>
                  <a:cubicBezTo>
                    <a:pt x="17" y="88"/>
                    <a:pt x="18" y="79"/>
                    <a:pt x="19" y="70"/>
                  </a:cubicBezTo>
                  <a:cubicBezTo>
                    <a:pt x="24" y="52"/>
                    <a:pt x="32" y="36"/>
                    <a:pt x="45" y="23"/>
                  </a:cubicBezTo>
                  <a:cubicBezTo>
                    <a:pt x="54" y="13"/>
                    <a:pt x="65" y="6"/>
                    <a:pt x="77"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74"/>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Rectangle 94"/>
            <p:cNvSpPr>
              <a:spLocks noChangeArrowheads="1"/>
            </p:cNvSpPr>
            <p:nvPr/>
          </p:nvSpPr>
          <p:spPr bwMode="auto">
            <a:xfrm>
              <a:off x="1093679" y="3655048"/>
              <a:ext cx="255588" cy="150813"/>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Rectangle 95"/>
            <p:cNvSpPr>
              <a:spLocks noChangeArrowheads="1"/>
            </p:cNvSpPr>
            <p:nvPr/>
          </p:nvSpPr>
          <p:spPr bwMode="auto">
            <a:xfrm>
              <a:off x="1122893" y="3520744"/>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4</a:t>
              </a:r>
              <a:endParaRPr lang="en-US" altLang="en-US" sz="1400" dirty="0"/>
            </a:p>
          </p:txBody>
        </p:sp>
      </p:grpSp>
      <p:grpSp>
        <p:nvGrpSpPr>
          <p:cNvPr id="7" name="Group 6">
            <a:extLst>
              <a:ext uri="{FF2B5EF4-FFF2-40B4-BE49-F238E27FC236}">
                <a16:creationId xmlns:a16="http://schemas.microsoft.com/office/drawing/2014/main" id="{B54EFDBC-7861-49C1-81C9-9A16A96B193B}"/>
              </a:ext>
            </a:extLst>
          </p:cNvPr>
          <p:cNvGrpSpPr/>
          <p:nvPr/>
        </p:nvGrpSpPr>
        <p:grpSpPr>
          <a:xfrm>
            <a:off x="1122709" y="3868396"/>
            <a:ext cx="427435" cy="426244"/>
            <a:chOff x="1496945" y="5157861"/>
            <a:chExt cx="569913" cy="568325"/>
          </a:xfrm>
        </p:grpSpPr>
        <p:sp>
          <p:nvSpPr>
            <p:cNvPr id="214" name="Freeform 80"/>
            <p:cNvSpPr>
              <a:spLocks/>
            </p:cNvSpPr>
            <p:nvPr/>
          </p:nvSpPr>
          <p:spPr bwMode="auto">
            <a:xfrm>
              <a:off x="1496945" y="5157861"/>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81"/>
            <p:cNvSpPr>
              <a:spLocks/>
            </p:cNvSpPr>
            <p:nvPr/>
          </p:nvSpPr>
          <p:spPr bwMode="auto">
            <a:xfrm>
              <a:off x="1552508" y="5215011"/>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83"/>
            <p:cNvSpPr>
              <a:spLocks/>
            </p:cNvSpPr>
            <p:nvPr/>
          </p:nvSpPr>
          <p:spPr bwMode="auto">
            <a:xfrm>
              <a:off x="1552508" y="5216599"/>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86"/>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100"/>
            <p:cNvSpPr>
              <a:spLocks noChangeArrowheads="1"/>
            </p:cNvSpPr>
            <p:nvPr/>
          </p:nvSpPr>
          <p:spPr bwMode="auto">
            <a:xfrm>
              <a:off x="1711258" y="5337249"/>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101"/>
            <p:cNvSpPr>
              <a:spLocks noChangeArrowheads="1"/>
            </p:cNvSpPr>
            <p:nvPr/>
          </p:nvSpPr>
          <p:spPr bwMode="auto">
            <a:xfrm>
              <a:off x="1685858" y="5238824"/>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3</a:t>
              </a:r>
              <a:endParaRPr lang="en-US" altLang="en-US" sz="1400" dirty="0"/>
            </a:p>
          </p:txBody>
        </p:sp>
      </p:grpSp>
      <p:sp>
        <p:nvSpPr>
          <p:cNvPr id="241" name="Oval 107"/>
          <p:cNvSpPr>
            <a:spLocks noChangeArrowheads="1"/>
          </p:cNvSpPr>
          <p:nvPr/>
        </p:nvSpPr>
        <p:spPr bwMode="auto">
          <a:xfrm>
            <a:off x="1950244" y="3031625"/>
            <a:ext cx="204788" cy="207169"/>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2" name="Oval 108"/>
          <p:cNvSpPr>
            <a:spLocks noChangeArrowheads="1"/>
          </p:cNvSpPr>
          <p:nvPr/>
        </p:nvSpPr>
        <p:spPr bwMode="auto">
          <a:xfrm>
            <a:off x="1994298" y="3078059"/>
            <a:ext cx="116681" cy="115491"/>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3" name="Freeform 109"/>
          <p:cNvSpPr>
            <a:spLocks/>
          </p:cNvSpPr>
          <p:nvPr/>
        </p:nvSpPr>
        <p:spPr bwMode="auto">
          <a:xfrm>
            <a:off x="1356123" y="976606"/>
            <a:ext cx="283369" cy="24288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4" name="Freeform 110"/>
          <p:cNvSpPr>
            <a:spLocks/>
          </p:cNvSpPr>
          <p:nvPr/>
        </p:nvSpPr>
        <p:spPr bwMode="auto">
          <a:xfrm>
            <a:off x="1472804" y="913502"/>
            <a:ext cx="284560" cy="24407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5" name="Freeform 111"/>
          <p:cNvSpPr>
            <a:spLocks/>
          </p:cNvSpPr>
          <p:nvPr/>
        </p:nvSpPr>
        <p:spPr bwMode="auto">
          <a:xfrm>
            <a:off x="22622" y="1654071"/>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6" name="Freeform 112"/>
          <p:cNvSpPr>
            <a:spLocks/>
          </p:cNvSpPr>
          <p:nvPr/>
        </p:nvSpPr>
        <p:spPr bwMode="auto">
          <a:xfrm>
            <a:off x="-78581" y="1740987"/>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7" name="Freeform 113"/>
          <p:cNvSpPr>
            <a:spLocks/>
          </p:cNvSpPr>
          <p:nvPr/>
        </p:nvSpPr>
        <p:spPr bwMode="auto">
          <a:xfrm>
            <a:off x="2505075" y="944458"/>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8" name="Freeform 114"/>
          <p:cNvSpPr>
            <a:spLocks/>
          </p:cNvSpPr>
          <p:nvPr/>
        </p:nvSpPr>
        <p:spPr bwMode="auto">
          <a:xfrm>
            <a:off x="2388394" y="882546"/>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9" name="Freeform 115"/>
          <p:cNvSpPr>
            <a:spLocks/>
          </p:cNvSpPr>
          <p:nvPr/>
        </p:nvSpPr>
        <p:spPr bwMode="auto">
          <a:xfrm>
            <a:off x="2584848" y="1028994"/>
            <a:ext cx="1169194" cy="989410"/>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50" name="Freeform 116"/>
          <p:cNvSpPr>
            <a:spLocks/>
          </p:cNvSpPr>
          <p:nvPr/>
        </p:nvSpPr>
        <p:spPr bwMode="auto">
          <a:xfrm>
            <a:off x="3580210" y="1995781"/>
            <a:ext cx="13097" cy="22622"/>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51" name="Freeform 117"/>
          <p:cNvSpPr>
            <a:spLocks/>
          </p:cNvSpPr>
          <p:nvPr/>
        </p:nvSpPr>
        <p:spPr bwMode="auto">
          <a:xfrm>
            <a:off x="3371850" y="1208777"/>
            <a:ext cx="272654" cy="809625"/>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97" name="TextBox 96">
            <a:extLst>
              <a:ext uri="{FF2B5EF4-FFF2-40B4-BE49-F238E27FC236}">
                <a16:creationId xmlns:a16="http://schemas.microsoft.com/office/drawing/2014/main" id="{0ABB9975-98A3-4E5C-83F0-F5DB5A76FAFE}"/>
              </a:ext>
            </a:extLst>
          </p:cNvPr>
          <p:cNvSpPr txBox="1"/>
          <p:nvPr/>
        </p:nvSpPr>
        <p:spPr>
          <a:xfrm>
            <a:off x="5950980" y="139394"/>
            <a:ext cx="2142654" cy="946413"/>
          </a:xfrm>
          <a:prstGeom prst="rect">
            <a:avLst/>
          </a:prstGeom>
          <a:noFill/>
        </p:spPr>
        <p:txBody>
          <a:bodyPr wrap="none" lIns="68580" tIns="34290" rIns="68580" bIns="34290" rtlCol="0">
            <a:spAutoFit/>
          </a:bodyPr>
          <a:lstStyle/>
          <a:p>
            <a:pPr algn="ctr"/>
            <a:r>
              <a:rPr lang="en-GB" sz="2100" dirty="0">
                <a:solidFill>
                  <a:schemeClr val="bg1"/>
                </a:solidFill>
                <a:latin typeface="Arial" panose="020B0604020202020204" pitchFamily="34" charset="0"/>
                <a:cs typeface="Arial" panose="020B0604020202020204" pitchFamily="34" charset="0"/>
              </a:rPr>
              <a:t>TIME LIMIT: </a:t>
            </a:r>
          </a:p>
          <a:p>
            <a:pPr algn="ctr"/>
            <a:r>
              <a:rPr lang="en-GB" sz="3600" dirty="0">
                <a:solidFill>
                  <a:schemeClr val="bg1"/>
                </a:solidFill>
                <a:latin typeface="Arial" panose="020B0604020202020204" pitchFamily="34" charset="0"/>
                <a:cs typeface="Arial" panose="020B0604020202020204" pitchFamily="34" charset="0"/>
              </a:rPr>
              <a:t>5 minutes</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20" y="-92546"/>
            <a:ext cx="1570856" cy="126730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920" y="1298671"/>
            <a:ext cx="5040560" cy="3527674"/>
          </a:xfrm>
          <a:prstGeom prst="rect">
            <a:avLst/>
          </a:prstGeom>
        </p:spPr>
      </p:pic>
    </p:spTree>
    <p:custDataLst>
      <p:tags r:id="rId1"/>
    </p:custDataLst>
    <p:extLst>
      <p:ext uri="{BB962C8B-B14F-4D97-AF65-F5344CB8AC3E}">
        <p14:creationId xmlns:p14="http://schemas.microsoft.com/office/powerpoint/2010/main" val="39491021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0"/>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120000" fill="hold"/>
                                        <p:tgtEl>
                                          <p:spTgt spid="4"/>
                                        </p:tgtEl>
                                        <p:attrNameLst>
                                          <p:attrName>r</p:attrName>
                                        </p:attrNameLst>
                                      </p:cBhvr>
                                    </p:animRot>
                                  </p:childTnLst>
                                </p:cTn>
                              </p:par>
                            </p:childTnLst>
                          </p:cTn>
                        </p:par>
                        <p:par>
                          <p:cTn id="7" fill="hold">
                            <p:stCondLst>
                              <p:cond delay="120000"/>
                            </p:stCondLst>
                            <p:childTnLst>
                              <p:par>
                                <p:cTn id="8" presetID="53" presetClass="entr" presetSubtype="16" fill="hold" nodeType="afterEffect">
                                  <p:stCondLst>
                                    <p:cond delay="0"/>
                                  </p:stCondLst>
                                  <p:childTnLst>
                                    <p:set>
                                      <p:cBhvr>
                                        <p:cTn id="9" dur="1" fill="hold">
                                          <p:stCondLst>
                                            <p:cond delay="0"/>
                                          </p:stCondLst>
                                        </p:cTn>
                                        <p:tgtEl>
                                          <p:spTgt spid="123"/>
                                        </p:tgtEl>
                                        <p:attrNameLst>
                                          <p:attrName>style.visibility</p:attrName>
                                        </p:attrNameLst>
                                      </p:cBhvr>
                                      <p:to>
                                        <p:strVal val="visible"/>
                                      </p:to>
                                    </p:set>
                                    <p:anim calcmode="lin" valueType="num">
                                      <p:cBhvr>
                                        <p:cTn id="10" dur="500" fill="hold"/>
                                        <p:tgtEl>
                                          <p:spTgt spid="123"/>
                                        </p:tgtEl>
                                        <p:attrNameLst>
                                          <p:attrName>ppt_w</p:attrName>
                                        </p:attrNameLst>
                                      </p:cBhvr>
                                      <p:tavLst>
                                        <p:tav tm="0">
                                          <p:val>
                                            <p:fltVal val="0"/>
                                          </p:val>
                                        </p:tav>
                                        <p:tav tm="100000">
                                          <p:val>
                                            <p:strVal val="#ppt_w"/>
                                          </p:val>
                                        </p:tav>
                                      </p:tavLst>
                                    </p:anim>
                                    <p:anim calcmode="lin" valueType="num">
                                      <p:cBhvr>
                                        <p:cTn id="11" dur="500" fill="hold"/>
                                        <p:tgtEl>
                                          <p:spTgt spid="123"/>
                                        </p:tgtEl>
                                        <p:attrNameLst>
                                          <p:attrName>ppt_h</p:attrName>
                                        </p:attrNameLst>
                                      </p:cBhvr>
                                      <p:tavLst>
                                        <p:tav tm="0">
                                          <p:val>
                                            <p:fltVal val="0"/>
                                          </p:val>
                                        </p:tav>
                                        <p:tav tm="100000">
                                          <p:val>
                                            <p:strVal val="#ppt_h"/>
                                          </p:val>
                                        </p:tav>
                                      </p:tavLst>
                                    </p:anim>
                                    <p:animEffect transition="in" filter="fade">
                                      <p:cBhvr>
                                        <p:cTn id="12" dur="500"/>
                                        <p:tgtEl>
                                          <p:spTgt spid="123"/>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9458" y="-83529"/>
            <a:ext cx="8229600" cy="857250"/>
          </a:xfrm>
        </p:spPr>
        <p:txBody>
          <a:bodyPr/>
          <a:lstStyle/>
          <a:p>
            <a:r>
              <a:rPr lang="en-US" dirty="0" smtClean="0">
                <a:solidFill>
                  <a:srgbClr val="002060"/>
                </a:solidFill>
                <a:latin typeface="Times New Roman" panose="02020603050405020304" pitchFamily="18" charset="0"/>
                <a:cs typeface="Times New Roman" panose="02020603050405020304" pitchFamily="18" charset="0"/>
                <a:hlinkClick r:id="rId2" action="ppaction://hlinkfile"/>
              </a:rPr>
              <a:t>Video: Câu chuyện về hai biển hồ</a:t>
            </a:r>
            <a:endParaRPr lang="vi-VN" dirty="0">
              <a:solidFill>
                <a:srgbClr val="002060"/>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1129" y="1788276"/>
            <a:ext cx="4443918" cy="3328649"/>
          </a:xfr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9624" y="1769832"/>
            <a:ext cx="4442757" cy="3327779"/>
          </a:xfrm>
          <a:prstGeom prst="rect">
            <a:avLst/>
          </a:prstGeom>
        </p:spPr>
      </p:pic>
      <p:sp>
        <p:nvSpPr>
          <p:cNvPr id="6" name="Rectangle 5"/>
          <p:cNvSpPr/>
          <p:nvPr/>
        </p:nvSpPr>
        <p:spPr>
          <a:xfrm>
            <a:off x="6012160" y="1788276"/>
            <a:ext cx="2866489" cy="769441"/>
          </a:xfrm>
          <a:prstGeom prst="rect">
            <a:avLst/>
          </a:prstGeom>
          <a:noFill/>
        </p:spPr>
        <p:txBody>
          <a:bodyPr wrap="none" lIns="91440" tIns="45720" rIns="91440" bIns="45720">
            <a:spAutoFit/>
          </a:bodyPr>
          <a:lstStyle/>
          <a:p>
            <a:pPr algn="ctr"/>
            <a:r>
              <a:rPr lang="en-US" sz="4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Biển </a:t>
            </a:r>
            <a:r>
              <a:rPr lang="en-US" sz="4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Galile</a:t>
            </a:r>
            <a:endParaRPr lang="en-US" sz="4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
        <p:nvSpPr>
          <p:cNvPr id="7" name="Rounded Rectangle 6"/>
          <p:cNvSpPr/>
          <p:nvPr/>
        </p:nvSpPr>
        <p:spPr>
          <a:xfrm>
            <a:off x="323528" y="699542"/>
            <a:ext cx="8555121" cy="936104"/>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solidFill>
                  <a:srgbClr val="002060"/>
                </a:solidFill>
                <a:latin typeface="+mj-lt"/>
              </a:rPr>
              <a:t>Quan </a:t>
            </a:r>
            <a:r>
              <a:rPr lang="vi-VN" sz="3200" dirty="0">
                <a:solidFill>
                  <a:srgbClr val="002060"/>
                </a:solidFill>
                <a:latin typeface="+mj-lt"/>
              </a:rPr>
              <a:t>sát, suy nghĩ cá nhân và tìm ra thông điệp được truyền tải qua </a:t>
            </a:r>
            <a:r>
              <a:rPr lang="vi-VN" sz="3200" dirty="0" smtClean="0">
                <a:solidFill>
                  <a:srgbClr val="002060"/>
                </a:solidFill>
                <a:latin typeface="+mj-lt"/>
              </a:rPr>
              <a:t>video</a:t>
            </a:r>
            <a:endParaRPr lang="vi-VN" sz="3200" dirty="0">
              <a:solidFill>
                <a:srgbClr val="002060"/>
              </a:solidFill>
              <a:latin typeface="+mj-lt"/>
            </a:endParaRPr>
          </a:p>
        </p:txBody>
      </p:sp>
      <p:sp>
        <p:nvSpPr>
          <p:cNvPr id="3" name="Rectangle 2"/>
          <p:cNvSpPr/>
          <p:nvPr/>
        </p:nvSpPr>
        <p:spPr>
          <a:xfrm>
            <a:off x="207000" y="2355726"/>
            <a:ext cx="8331127" cy="769441"/>
          </a:xfrm>
          <a:prstGeom prst="rect">
            <a:avLst/>
          </a:prstGeom>
          <a:noFill/>
        </p:spPr>
        <p:txBody>
          <a:bodyPr wrap="none" lIns="91440" tIns="45720" rIns="91440" bIns="45720">
            <a:spAutoFit/>
          </a:bodyPr>
          <a:lstStyle/>
          <a:p>
            <a:pPr algn="ctr"/>
            <a:r>
              <a:rPr lang="vi-VN"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Nhấp vào đường link để mở video</a:t>
            </a:r>
            <a:endParaRPr lang="en-US" sz="4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Tree>
    <p:extLst>
      <p:ext uri="{BB962C8B-B14F-4D97-AF65-F5344CB8AC3E}">
        <p14:creationId xmlns:p14="http://schemas.microsoft.com/office/powerpoint/2010/main" val="337257736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xit" presetSubtype="0" fill="hold" grpId="0" nodeType="afterEffect">
                                  <p:stCondLst>
                                    <p:cond delay="0"/>
                                  </p:stCondLst>
                                  <p:childTnLst>
                                    <p:animEffect transition="out" filter="wipe(down)">
                                      <p:cBhvr>
                                        <p:cTn id="6" dur="180" accel="50000">
                                          <p:stCondLst>
                                            <p:cond delay="1820"/>
                                          </p:stCondLst>
                                        </p:cTn>
                                        <p:tgtEl>
                                          <p:spTgt spid="3"/>
                                        </p:tgtEl>
                                      </p:cBhvr>
                                    </p:animEffect>
                                    <p:anim calcmode="lin" valueType="num">
                                      <p:cBhvr>
                                        <p:cTn id="7"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14" dur="26">
                                          <p:stCondLst>
                                            <p:cond delay="620"/>
                                          </p:stCondLst>
                                        </p:cTn>
                                        <p:tgtEl>
                                          <p:spTgt spid="3"/>
                                        </p:tgtEl>
                                      </p:cBhvr>
                                      <p:to x="100000" y="60000"/>
                                    </p:animScale>
                                    <p:animScale>
                                      <p:cBhvr>
                                        <p:cTn id="15" dur="166" decel="50000">
                                          <p:stCondLst>
                                            <p:cond delay="646"/>
                                          </p:stCondLst>
                                        </p:cTn>
                                        <p:tgtEl>
                                          <p:spTgt spid="3"/>
                                        </p:tgtEl>
                                      </p:cBhvr>
                                      <p:to x="100000" y="100000"/>
                                    </p:animScale>
                                    <p:animScale>
                                      <p:cBhvr>
                                        <p:cTn id="16" dur="26">
                                          <p:stCondLst>
                                            <p:cond delay="1312"/>
                                          </p:stCondLst>
                                        </p:cTn>
                                        <p:tgtEl>
                                          <p:spTgt spid="3"/>
                                        </p:tgtEl>
                                      </p:cBhvr>
                                      <p:to x="100000" y="80000"/>
                                    </p:animScale>
                                    <p:animScale>
                                      <p:cBhvr>
                                        <p:cTn id="17" dur="166" decel="50000">
                                          <p:stCondLst>
                                            <p:cond delay="1338"/>
                                          </p:stCondLst>
                                        </p:cTn>
                                        <p:tgtEl>
                                          <p:spTgt spid="3"/>
                                        </p:tgtEl>
                                      </p:cBhvr>
                                      <p:to x="100000" y="100000"/>
                                    </p:animScale>
                                    <p:animScale>
                                      <p:cBhvr>
                                        <p:cTn id="18" dur="26">
                                          <p:stCondLst>
                                            <p:cond delay="1642"/>
                                          </p:stCondLst>
                                        </p:cTn>
                                        <p:tgtEl>
                                          <p:spTgt spid="3"/>
                                        </p:tgtEl>
                                      </p:cBhvr>
                                      <p:to x="100000" y="90000"/>
                                    </p:animScale>
                                    <p:animScale>
                                      <p:cBhvr>
                                        <p:cTn id="19" dur="166" decel="50000">
                                          <p:stCondLst>
                                            <p:cond delay="1668"/>
                                          </p:stCondLst>
                                        </p:cTn>
                                        <p:tgtEl>
                                          <p:spTgt spid="3"/>
                                        </p:tgtEl>
                                      </p:cBhvr>
                                      <p:to x="100000" y="100000"/>
                                    </p:animScale>
                                    <p:animScale>
                                      <p:cBhvr>
                                        <p:cTn id="20" dur="26">
                                          <p:stCondLst>
                                            <p:cond delay="1808"/>
                                          </p:stCondLst>
                                        </p:cTn>
                                        <p:tgtEl>
                                          <p:spTgt spid="3"/>
                                        </p:tgtEl>
                                      </p:cBhvr>
                                      <p:to x="100000" y="95000"/>
                                    </p:animScale>
                                    <p:animScale>
                                      <p:cBhvr>
                                        <p:cTn id="21" dur="166" decel="50000">
                                          <p:stCondLst>
                                            <p:cond delay="1834"/>
                                          </p:stCondLst>
                                        </p:cTn>
                                        <p:tgtEl>
                                          <p:spTgt spid="3"/>
                                        </p:tgtEl>
                                      </p:cBhvr>
                                      <p:to x="100000" y="100000"/>
                                    </p:animScale>
                                    <p:set>
                                      <p:cBhvr>
                                        <p:cTn id="2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2"/>
          <p:cNvSpPr>
            <a:spLocks noChangeArrowheads="1"/>
          </p:cNvSpPr>
          <p:nvPr/>
        </p:nvSpPr>
        <p:spPr bwMode="auto">
          <a:xfrm>
            <a:off x="395536" y="123826"/>
            <a:ext cx="3920679" cy="1103312"/>
          </a:xfrm>
          <a:prstGeom prst="rect">
            <a:avLst/>
          </a:prstGeom>
          <a:solidFill>
            <a:srgbClr val="00B050"/>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r>
              <a:rPr lang="en-US" sz="2400" b="1" dirty="0" smtClean="0">
                <a:latin typeface="Times New Roman" panose="02020603050405020304" pitchFamily="18" charset="0"/>
                <a:cs typeface="Times New Roman" panose="02020603050405020304" pitchFamily="18" charset="0"/>
              </a:rPr>
              <a:t>a) Lần </a:t>
            </a:r>
            <a:r>
              <a:rPr lang="en-US" sz="2400" b="1" dirty="0">
                <a:latin typeface="Times New Roman" panose="02020603050405020304" pitchFamily="18" charset="0"/>
                <a:cs typeface="Times New Roman" panose="02020603050405020304" pitchFamily="18" charset="0"/>
              </a:rPr>
              <a:t>quẹt diêm thứ 1</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Hình ảnh: </a:t>
            </a:r>
            <a:r>
              <a:rPr lang="en-US" sz="2400" dirty="0" smtClean="0">
                <a:latin typeface="Times New Roman" panose="02020603050405020304" pitchFamily="18" charset="0"/>
                <a:cs typeface="Times New Roman" panose="02020603050405020304" pitchFamily="18" charset="0"/>
              </a:rPr>
              <a:t>Lò sưởi</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Mong ước: </a:t>
            </a:r>
            <a:r>
              <a:rPr lang="en-US" sz="2400" dirty="0" smtClean="0">
                <a:latin typeface="Times New Roman" panose="02020603050405020304" pitchFamily="18" charset="0"/>
                <a:cs typeface="Times New Roman" panose="02020603050405020304" pitchFamily="18" charset="0"/>
              </a:rPr>
              <a:t>Được sưởi ấm</a:t>
            </a:r>
            <a:endParaRPr kumimoji="0" lang="vi-VN" altLang="vi-VN" sz="2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13"/>
          <p:cNvSpPr>
            <a:spLocks noChangeArrowheads="1"/>
          </p:cNvSpPr>
          <p:nvPr/>
        </p:nvSpPr>
        <p:spPr bwMode="auto">
          <a:xfrm>
            <a:off x="395537" y="1257301"/>
            <a:ext cx="3920678" cy="1103312"/>
          </a:xfrm>
          <a:prstGeom prst="rect">
            <a:avLst/>
          </a:prstGeom>
          <a:solidFill>
            <a:schemeClr val="accent6">
              <a:lumMod val="40000"/>
              <a:lumOff val="60000"/>
            </a:schemeClr>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endParaRPr lang="en-US" sz="2300" b="1" dirty="0" smtClean="0">
              <a:latin typeface="Times New Roman" panose="02020603050405020304" pitchFamily="18" charset="0"/>
              <a:cs typeface="Times New Roman" panose="02020603050405020304" pitchFamily="18" charset="0"/>
            </a:endParaRPr>
          </a:p>
          <a:p>
            <a:pPr lvl="0"/>
            <a:r>
              <a:rPr lang="en-US" sz="2300" b="1" dirty="0" smtClean="0">
                <a:latin typeface="Times New Roman" panose="02020603050405020304" pitchFamily="18" charset="0"/>
                <a:cs typeface="Times New Roman" panose="02020603050405020304" pitchFamily="18" charset="0"/>
              </a:rPr>
              <a:t>b) </a:t>
            </a:r>
            <a:r>
              <a:rPr lang="en-US" sz="2300" b="1" dirty="0">
                <a:latin typeface="Times New Roman" panose="02020603050405020304" pitchFamily="18" charset="0"/>
                <a:cs typeface="Times New Roman" panose="02020603050405020304" pitchFamily="18" charset="0"/>
              </a:rPr>
              <a:t>Lần quẹt diêm thứ </a:t>
            </a:r>
            <a:r>
              <a:rPr lang="en-US" sz="2300" b="1" dirty="0" smtClean="0">
                <a:latin typeface="Times New Roman" panose="02020603050405020304" pitchFamily="18" charset="0"/>
                <a:cs typeface="Times New Roman" panose="02020603050405020304" pitchFamily="18" charset="0"/>
              </a:rPr>
              <a:t>2</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Hình ảnh: </a:t>
            </a:r>
            <a:r>
              <a:rPr lang="en-US" sz="2300" dirty="0" smtClean="0">
                <a:latin typeface="Times New Roman" panose="02020603050405020304" pitchFamily="18" charset="0"/>
                <a:cs typeface="Times New Roman" panose="02020603050405020304" pitchFamily="18" charset="0"/>
              </a:rPr>
              <a:t>Bàn ăn</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Mong ước: </a:t>
            </a:r>
            <a:r>
              <a:rPr lang="en-US" sz="2300" dirty="0" smtClean="0">
                <a:latin typeface="Times New Roman" panose="02020603050405020304" pitchFamily="18" charset="0"/>
                <a:cs typeface="Times New Roman" panose="02020603050405020304" pitchFamily="18" charset="0"/>
              </a:rPr>
              <a:t>Được ăn no</a:t>
            </a:r>
            <a:endParaRPr lang="vi-VN" altLang="vi-VN" sz="2300" dirty="0">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vi-VN" sz="23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14"/>
          <p:cNvSpPr>
            <a:spLocks noChangeArrowheads="1"/>
          </p:cNvSpPr>
          <p:nvPr/>
        </p:nvSpPr>
        <p:spPr bwMode="auto">
          <a:xfrm>
            <a:off x="5076056" y="122238"/>
            <a:ext cx="3888432" cy="1103313"/>
          </a:xfrm>
          <a:prstGeom prst="rect">
            <a:avLst/>
          </a:prstGeom>
          <a:solidFill>
            <a:schemeClr val="accent6">
              <a:lumMod val="60000"/>
              <a:lumOff val="40000"/>
            </a:schemeClr>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endParaRPr lang="en-US" sz="2300" b="1" dirty="0" smtClean="0">
              <a:latin typeface="Times New Roman" panose="02020603050405020304" pitchFamily="18" charset="0"/>
              <a:cs typeface="Times New Roman" panose="02020603050405020304" pitchFamily="18" charset="0"/>
            </a:endParaRPr>
          </a:p>
          <a:p>
            <a:pPr lvl="0"/>
            <a:r>
              <a:rPr lang="en-US" sz="2300" b="1" dirty="0" smtClean="0">
                <a:latin typeface="Times New Roman" panose="02020603050405020304" pitchFamily="18" charset="0"/>
                <a:cs typeface="Times New Roman" panose="02020603050405020304" pitchFamily="18" charset="0"/>
              </a:rPr>
              <a:t>c) </a:t>
            </a:r>
            <a:r>
              <a:rPr lang="en-US" sz="2300" b="1" dirty="0">
                <a:latin typeface="Times New Roman" panose="02020603050405020304" pitchFamily="18" charset="0"/>
                <a:cs typeface="Times New Roman" panose="02020603050405020304" pitchFamily="18" charset="0"/>
              </a:rPr>
              <a:t>Lần quẹt diêm thứ </a:t>
            </a:r>
            <a:r>
              <a:rPr lang="en-US" sz="2300" b="1" dirty="0" smtClean="0">
                <a:latin typeface="Times New Roman" panose="02020603050405020304" pitchFamily="18" charset="0"/>
                <a:cs typeface="Times New Roman" panose="02020603050405020304" pitchFamily="18" charset="0"/>
              </a:rPr>
              <a:t>3</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Hình ảnh: </a:t>
            </a:r>
            <a:r>
              <a:rPr lang="en-US" sz="2300" dirty="0" smtClean="0">
                <a:latin typeface="Times New Roman" panose="02020603050405020304" pitchFamily="18" charset="0"/>
                <a:cs typeface="Times New Roman" panose="02020603050405020304" pitchFamily="18" charset="0"/>
              </a:rPr>
              <a:t>Cây thông Noel</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Mong ước: </a:t>
            </a:r>
            <a:r>
              <a:rPr lang="en-US" sz="2300" dirty="0" smtClean="0">
                <a:latin typeface="Times New Roman" panose="02020603050405020304" pitchFamily="18" charset="0"/>
                <a:cs typeface="Times New Roman" panose="02020603050405020304" pitchFamily="18" charset="0"/>
              </a:rPr>
              <a:t>Được vui chơi</a:t>
            </a:r>
            <a:endParaRPr lang="vi-VN" altLang="vi-VN" sz="2300" dirty="0">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vi-VN" sz="23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16"/>
          <p:cNvSpPr>
            <a:spLocks noChangeArrowheads="1"/>
          </p:cNvSpPr>
          <p:nvPr/>
        </p:nvSpPr>
        <p:spPr bwMode="auto">
          <a:xfrm>
            <a:off x="5076056" y="1257301"/>
            <a:ext cx="3888432" cy="1103312"/>
          </a:xfrm>
          <a:prstGeom prst="rect">
            <a:avLst/>
          </a:prstGeom>
          <a:solidFill>
            <a:schemeClr val="accent2">
              <a:lumMod val="60000"/>
              <a:lumOff val="40000"/>
            </a:schemeClr>
          </a:solidFill>
          <a:ln w="254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endParaRPr lang="en-US" sz="2300" b="1" dirty="0" smtClean="0">
              <a:latin typeface="Times New Roman" panose="02020603050405020304" pitchFamily="18" charset="0"/>
              <a:cs typeface="Times New Roman" panose="02020603050405020304" pitchFamily="18" charset="0"/>
            </a:endParaRPr>
          </a:p>
          <a:p>
            <a:pPr lvl="0"/>
            <a:r>
              <a:rPr lang="en-US" sz="2300" b="1" dirty="0" smtClean="0">
                <a:latin typeface="Times New Roman" panose="02020603050405020304" pitchFamily="18" charset="0"/>
                <a:cs typeface="Times New Roman" panose="02020603050405020304" pitchFamily="18" charset="0"/>
              </a:rPr>
              <a:t>d) </a:t>
            </a:r>
            <a:r>
              <a:rPr lang="en-US" sz="2300" b="1" dirty="0">
                <a:latin typeface="Times New Roman" panose="02020603050405020304" pitchFamily="18" charset="0"/>
                <a:cs typeface="Times New Roman" panose="02020603050405020304" pitchFamily="18" charset="0"/>
              </a:rPr>
              <a:t>Lần quẹt diêm thứ </a:t>
            </a:r>
            <a:r>
              <a:rPr lang="en-US" sz="2300" b="1" dirty="0" smtClean="0">
                <a:latin typeface="Times New Roman" panose="02020603050405020304" pitchFamily="18" charset="0"/>
                <a:cs typeface="Times New Roman" panose="02020603050405020304" pitchFamily="18" charset="0"/>
              </a:rPr>
              <a:t>4</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Hình ảnh: </a:t>
            </a:r>
            <a:r>
              <a:rPr lang="en-US" sz="2300" dirty="0" smtClean="0">
                <a:latin typeface="Times New Roman" panose="02020603050405020304" pitchFamily="18" charset="0"/>
                <a:cs typeface="Times New Roman" panose="02020603050405020304" pitchFamily="18" charset="0"/>
              </a:rPr>
              <a:t>Bà nội</a:t>
            </a:r>
            <a:endParaRPr lang="vi-VN" sz="2300" dirty="0">
              <a:latin typeface="Times New Roman" panose="02020603050405020304" pitchFamily="18" charset="0"/>
              <a:cs typeface="Times New Roman" panose="02020603050405020304" pitchFamily="18" charset="0"/>
            </a:endParaRPr>
          </a:p>
          <a:p>
            <a:r>
              <a:rPr lang="en-US" sz="2300" dirty="0">
                <a:latin typeface="Times New Roman" panose="02020603050405020304" pitchFamily="18" charset="0"/>
                <a:cs typeface="Times New Roman" panose="02020603050405020304" pitchFamily="18" charset="0"/>
              </a:rPr>
              <a:t>- Mong ước: </a:t>
            </a:r>
            <a:r>
              <a:rPr lang="en-US" sz="2300" dirty="0" smtClean="0">
                <a:latin typeface="Times New Roman" panose="02020603050405020304" pitchFamily="18" charset="0"/>
                <a:cs typeface="Times New Roman" panose="02020603050405020304" pitchFamily="18" charset="0"/>
              </a:rPr>
              <a:t>Được yêu thương</a:t>
            </a:r>
            <a:endParaRPr lang="vi-VN" altLang="vi-VN" sz="2300" dirty="0">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vi-VN" altLang="vi-VN" sz="23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Oval 17"/>
          <p:cNvSpPr>
            <a:spLocks noChangeArrowheads="1"/>
          </p:cNvSpPr>
          <p:nvPr/>
        </p:nvSpPr>
        <p:spPr bwMode="auto">
          <a:xfrm>
            <a:off x="425100" y="2360613"/>
            <a:ext cx="8496943" cy="1272284"/>
          </a:xfrm>
          <a:prstGeom prst="ellipse">
            <a:avLst/>
          </a:prstGeom>
          <a:solidFill>
            <a:srgbClr val="00B0F0"/>
          </a:solidFill>
          <a:ln w="9525">
            <a:solidFill>
              <a:srgbClr val="F68C36"/>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a:r>
              <a:rPr lang="en-US" b="1" dirty="0" smtClean="0">
                <a:latin typeface="Times New Roman" panose="02020603050405020304" pitchFamily="18" charset="0"/>
                <a:cs typeface="Times New Roman" panose="02020603050405020304" pitchFamily="18" charset="0"/>
              </a:rPr>
              <a:t>Không </a:t>
            </a:r>
            <a:r>
              <a:rPr lang="en-US" b="1" dirty="0">
                <a:latin typeface="Times New Roman" panose="02020603050405020304" pitchFamily="18" charset="0"/>
                <a:cs typeface="Times New Roman" panose="02020603050405020304" pitchFamily="18" charset="0"/>
              </a:rPr>
              <a:t>thể thay đổi trình tự xuất hiện của các hình ảnh trong 4 lần quẹt diêm </a:t>
            </a:r>
            <a:r>
              <a:rPr lang="en-US" b="1" dirty="0" smtClean="0">
                <a:latin typeface="Times New Roman" panose="02020603050405020304" pitchFamily="18" charset="0"/>
                <a:cs typeface="Times New Roman" panose="02020603050405020304" pitchFamily="18" charset="0"/>
              </a:rPr>
              <a:t>được. Vì đây là trình tự hợp lí trong cuộc sống, phù hợp hoàn cảnh nhân vật.</a:t>
            </a:r>
            <a:endParaRPr lang="vi-VN" dirty="0">
              <a:latin typeface="Times New Roman" panose="02020603050405020304" pitchFamily="18" charset="0"/>
              <a:cs typeface="Times New Roman" panose="02020603050405020304" pitchFamily="18" charset="0"/>
            </a:endParaRPr>
          </a:p>
        </p:txBody>
      </p:sp>
      <p:sp>
        <p:nvSpPr>
          <p:cNvPr id="10" name="Cloud Callout 25"/>
          <p:cNvSpPr>
            <a:spLocks noChangeArrowheads="1"/>
          </p:cNvSpPr>
          <p:nvPr/>
        </p:nvSpPr>
        <p:spPr bwMode="auto">
          <a:xfrm>
            <a:off x="1" y="3174567"/>
            <a:ext cx="2771800" cy="2017712"/>
          </a:xfrm>
          <a:prstGeom prst="cloudCallout">
            <a:avLst>
              <a:gd name="adj1" fmla="val -33616"/>
              <a:gd name="adj2" fmla="val -140611"/>
            </a:avLst>
          </a:prstGeom>
          <a:solidFill>
            <a:srgbClr val="FFC000"/>
          </a:solidFill>
          <a:ln w="9525">
            <a:solidFill>
              <a:srgbClr val="94B64E"/>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a:r>
              <a:rPr lang="vi-VN" sz="2200" b="1" dirty="0" smtClean="0">
                <a:latin typeface="Times New Roman" panose="02020603050405020304" pitchFamily="18" charset="0"/>
                <a:cs typeface="Times New Roman" panose="02020603050405020304" pitchFamily="18" charset="0"/>
              </a:rPr>
              <a:t>Những mong </a:t>
            </a:r>
            <a:r>
              <a:rPr lang="vi-VN" sz="2200" b="1" dirty="0">
                <a:latin typeface="Times New Roman" panose="02020603050405020304" pitchFamily="18" charset="0"/>
                <a:cs typeface="Times New Roman" panose="02020603050405020304" pitchFamily="18" charset="0"/>
              </a:rPr>
              <a:t>ước giản dị, chân thành, chính đáng</a:t>
            </a:r>
            <a:endParaRPr lang="vi-VN" sz="2200" dirty="0">
              <a:latin typeface="Times New Roman" panose="02020603050405020304" pitchFamily="18" charset="0"/>
              <a:cs typeface="Times New Roman" panose="02020603050405020304" pitchFamily="18" charset="0"/>
            </a:endParaRPr>
          </a:p>
        </p:txBody>
      </p:sp>
      <p:sp>
        <p:nvSpPr>
          <p:cNvPr id="11" name="Cloud Callout 26"/>
          <p:cNvSpPr>
            <a:spLocks noChangeArrowheads="1"/>
          </p:cNvSpPr>
          <p:nvPr/>
        </p:nvSpPr>
        <p:spPr bwMode="auto">
          <a:xfrm>
            <a:off x="5869450" y="3174567"/>
            <a:ext cx="3286125" cy="2017713"/>
          </a:xfrm>
          <a:prstGeom prst="cloudCallout">
            <a:avLst>
              <a:gd name="adj1" fmla="val 50597"/>
              <a:gd name="adj2" fmla="val -117343"/>
            </a:avLst>
          </a:prstGeom>
          <a:gradFill rotWithShape="1">
            <a:gsLst>
              <a:gs pos="0">
                <a:srgbClr val="C9B5E8"/>
              </a:gs>
              <a:gs pos="35001">
                <a:srgbClr val="D9CBEE"/>
              </a:gs>
              <a:gs pos="100000">
                <a:srgbClr val="F0EAF9"/>
              </a:gs>
            </a:gsLst>
            <a:lin ang="16200000" scaled="1"/>
          </a:gradFill>
          <a:ln w="9525">
            <a:solidFill>
              <a:srgbClr val="795D9B"/>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a:r>
              <a:rPr lang="en-US" sz="2200" b="1" dirty="0" smtClean="0">
                <a:latin typeface="Times New Roman" panose="02020603050405020304" pitchFamily="18" charset="0"/>
                <a:cs typeface="Times New Roman" panose="02020603050405020304" pitchFamily="18" charset="0"/>
              </a:rPr>
              <a:t>Nỗ lực để bảo vệ và tự cứu lấy bản thân</a:t>
            </a:r>
            <a:endParaRPr lang="vi-VN" sz="2200" dirty="0">
              <a:latin typeface="Times New Roman" panose="02020603050405020304" pitchFamily="18" charset="0"/>
              <a:cs typeface="Times New Roman" panose="02020603050405020304" pitchFamily="18" charset="0"/>
            </a:endParaRPr>
          </a:p>
        </p:txBody>
      </p:sp>
      <p:pic>
        <p:nvPicPr>
          <p:cNvPr id="12" name="Picture 11"/>
          <p:cNvPicPr/>
          <p:nvPr/>
        </p:nvPicPr>
        <p:blipFill>
          <a:blip r:embed="rId2">
            <a:extLst>
              <a:ext uri="{28A0092B-C50C-407E-A947-70E740481C1C}">
                <a14:useLocalDpi xmlns:a14="http://schemas.microsoft.com/office/drawing/2010/main" val="0"/>
              </a:ext>
            </a:extLst>
          </a:blip>
          <a:stretch>
            <a:fillRect/>
          </a:stretch>
        </p:blipFill>
        <p:spPr>
          <a:xfrm>
            <a:off x="6475413" y="6278563"/>
            <a:ext cx="1787525" cy="1884362"/>
          </a:xfrm>
          <a:prstGeom prst="ellipse">
            <a:avLst/>
          </a:prstGeom>
          <a:ln>
            <a:noFill/>
          </a:ln>
          <a:effectLst>
            <a:softEdge rad="112500"/>
          </a:effectLst>
        </p:spPr>
      </p:pic>
      <p:pic>
        <p:nvPicPr>
          <p:cNvPr id="13" name="Picture 12"/>
          <p:cNvPicPr/>
          <p:nvPr/>
        </p:nvPicPr>
        <p:blipFill>
          <a:blip r:embed="rId3" cstate="print">
            <a:extLst>
              <a:ext uri="{28A0092B-C50C-407E-A947-70E740481C1C}">
                <a14:useLocalDpi xmlns:a14="http://schemas.microsoft.com/office/drawing/2010/main" val="0"/>
              </a:ext>
            </a:extLst>
          </a:blip>
          <a:stretch>
            <a:fillRect/>
          </a:stretch>
        </p:blipFill>
        <p:spPr>
          <a:xfrm>
            <a:off x="9613900" y="9696450"/>
            <a:ext cx="1392238" cy="1243013"/>
          </a:xfrm>
          <a:prstGeom prst="rect">
            <a:avLst/>
          </a:prstGeom>
          <a:ln>
            <a:noFill/>
          </a:ln>
          <a:effectLst>
            <a:softEdge rad="112500"/>
          </a:effectLst>
        </p:spPr>
      </p:pic>
      <p:sp>
        <p:nvSpPr>
          <p:cNvPr id="14" name="Up Arrow 13"/>
          <p:cNvSpPr/>
          <p:nvPr/>
        </p:nvSpPr>
        <p:spPr>
          <a:xfrm>
            <a:off x="3286125" y="3556002"/>
            <a:ext cx="2654027" cy="1587498"/>
          </a:xfrm>
          <a:prstGeom prst="up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FF0000"/>
                </a:solidFill>
                <a:latin typeface="Times New Roman" panose="02020603050405020304" pitchFamily="18" charset="0"/>
                <a:cs typeface="Times New Roman" panose="02020603050405020304" pitchFamily="18" charset="0"/>
              </a:rPr>
              <a:t>Đáp án phiếu HT số 2</a:t>
            </a:r>
            <a:endParaRPr lang="vi-VN"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74388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 calcmode="lin" valueType="num">
                                      <p:cBhvr additive="base">
                                        <p:cTn id="32" dur="500" fill="hold"/>
                                        <p:tgtEl>
                                          <p:spTgt spid="10"/>
                                        </p:tgtEl>
                                        <p:attrNameLst>
                                          <p:attrName>ppt_x</p:attrName>
                                        </p:attrNameLst>
                                      </p:cBhvr>
                                      <p:tavLst>
                                        <p:tav tm="0">
                                          <p:val>
                                            <p:strVal val="#ppt_x"/>
                                          </p:val>
                                        </p:tav>
                                        <p:tav tm="100000">
                                          <p:val>
                                            <p:strVal val="#ppt_x"/>
                                          </p:val>
                                        </p:tav>
                                      </p:tavLst>
                                    </p:anim>
                                    <p:anim calcmode="lin" valueType="num">
                                      <p:cBhvr additive="base">
                                        <p:cTn id="3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ppt_x"/>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2946" y="2725840"/>
            <a:ext cx="2673752" cy="1640711"/>
          </a:xfrm>
          <a:prstGeom prst="rect">
            <a:avLst/>
          </a:prstGeom>
        </p:spPr>
        <p:style>
          <a:lnRef idx="1">
            <a:schemeClr val="accent4"/>
          </a:lnRef>
          <a:fillRef idx="2">
            <a:schemeClr val="accent4"/>
          </a:fillRef>
          <a:effectRef idx="1">
            <a:schemeClr val="accent4"/>
          </a:effectRef>
          <a:fontRef idx="minor">
            <a:schemeClr val="dk1"/>
          </a:fontRef>
        </p:style>
        <p:txBody>
          <a:bodyPr lIns="68580" tIns="34290" rIns="68580" bIns="34290" rtlCol="0" anchor="ctr"/>
          <a:lstStyle/>
          <a:p>
            <a:pPr algn="ctr"/>
            <a:r>
              <a:rPr lang="en-US" sz="2400" dirty="0" err="1">
                <a:latin typeface="Times New Roman" panose="02020603050405020304" charset="0"/>
                <a:cs typeface="Times New Roman" panose="02020603050405020304" charset="0"/>
              </a:rPr>
              <a:t>Mong</a:t>
            </a:r>
            <a:r>
              <a:rPr lang="en-US" sz="2400" dirty="0">
                <a:latin typeface="Times New Roman" panose="02020603050405020304" charset="0"/>
                <a:cs typeface="Times New Roman" panose="02020603050405020304" charset="0"/>
              </a:rPr>
              <a:t> đ</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ợc</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vui</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ch</a:t>
            </a:r>
            <a:r>
              <a:rPr lang="vi-VN" sz="2400" dirty="0">
                <a:latin typeface="Times New Roman" panose="02020603050405020304" charset="0"/>
                <a:cs typeface="Times New Roman" panose="02020603050405020304" charset="0"/>
              </a:rPr>
              <a:t>ơ</a:t>
            </a:r>
            <a:r>
              <a:rPr lang="en-US" sz="2400" dirty="0" err="1">
                <a:latin typeface="Times New Roman" panose="02020603050405020304" charset="0"/>
                <a:cs typeface="Times New Roman" panose="02020603050405020304" charset="0"/>
              </a:rPr>
              <a:t>i</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đón</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Giáng</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sinh</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vui</a:t>
            </a:r>
            <a:r>
              <a:rPr lang="en-US" sz="2400" dirty="0">
                <a:latin typeface="Times New Roman" panose="02020603050405020304" charset="0"/>
                <a:cs typeface="Times New Roman" panose="02020603050405020304" charset="0"/>
              </a:rPr>
              <a:t> t</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ơi</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hạnh</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phúc</a:t>
            </a:r>
            <a:endParaRPr lang="en-US" sz="2400" dirty="0"/>
          </a:p>
        </p:txBody>
      </p:sp>
      <p:sp>
        <p:nvSpPr>
          <p:cNvPr id="3" name="Rectangle 2"/>
          <p:cNvSpPr/>
          <p:nvPr/>
        </p:nvSpPr>
        <p:spPr>
          <a:xfrm>
            <a:off x="3235125" y="2725839"/>
            <a:ext cx="2673752" cy="1640711"/>
          </a:xfrm>
          <a:prstGeom prst="rect">
            <a:avLst/>
          </a:prstGeom>
        </p:spPr>
        <p:style>
          <a:lnRef idx="1">
            <a:schemeClr val="accent2"/>
          </a:lnRef>
          <a:fillRef idx="2">
            <a:schemeClr val="accent2"/>
          </a:fillRef>
          <a:effectRef idx="1">
            <a:schemeClr val="accent2"/>
          </a:effectRef>
          <a:fontRef idx="minor">
            <a:schemeClr val="dk1"/>
          </a:fontRef>
        </p:style>
        <p:txBody>
          <a:bodyPr lIns="68580" tIns="34290" rIns="68580" bIns="34290" rtlCol="0" anchor="ctr"/>
          <a:lstStyle/>
          <a:p>
            <a:pPr algn="ctr"/>
            <a:r>
              <a:rPr lang="en-US" sz="2400" dirty="0" err="1">
                <a:latin typeface="Times New Roman" panose="02020603050405020304" charset="0"/>
                <a:cs typeface="Times New Roman" panose="02020603050405020304" charset="0"/>
              </a:rPr>
              <a:t>Mong</a:t>
            </a:r>
            <a:r>
              <a:rPr lang="en-US" sz="2400" dirty="0">
                <a:latin typeface="Times New Roman" panose="02020603050405020304" charset="0"/>
                <a:cs typeface="Times New Roman" panose="02020603050405020304" charset="0"/>
              </a:rPr>
              <a:t> đ</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ợc</a:t>
            </a:r>
            <a:r>
              <a:rPr lang="en-US" sz="2400" dirty="0">
                <a:latin typeface="Times New Roman" panose="02020603050405020304" charset="0"/>
                <a:cs typeface="Times New Roman" panose="02020603050405020304" charset="0"/>
              </a:rPr>
              <a:t> ở </a:t>
            </a:r>
            <a:r>
              <a:rPr lang="en-US" sz="2400" dirty="0" err="1">
                <a:latin typeface="Times New Roman" panose="02020603050405020304" charset="0"/>
                <a:cs typeface="Times New Roman" panose="02020603050405020304" charset="0"/>
              </a:rPr>
              <a:t>mãi</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bên</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bà</a:t>
            </a:r>
            <a:endParaRPr lang="en-US" sz="2400" dirty="0"/>
          </a:p>
        </p:txBody>
      </p:sp>
      <p:sp>
        <p:nvSpPr>
          <p:cNvPr id="4" name="Rectangle 3"/>
          <p:cNvSpPr/>
          <p:nvPr/>
        </p:nvSpPr>
        <p:spPr>
          <a:xfrm>
            <a:off x="5917100" y="2730178"/>
            <a:ext cx="2673752" cy="1640711"/>
          </a:xfrm>
          <a:prstGeom prst="rect">
            <a:avLst/>
          </a:prstGeom>
        </p:spPr>
        <p:style>
          <a:lnRef idx="1">
            <a:schemeClr val="accent6"/>
          </a:lnRef>
          <a:fillRef idx="2">
            <a:schemeClr val="accent6"/>
          </a:fillRef>
          <a:effectRef idx="1">
            <a:schemeClr val="accent6"/>
          </a:effectRef>
          <a:fontRef idx="minor">
            <a:schemeClr val="dk1"/>
          </a:fontRef>
        </p:style>
        <p:txBody>
          <a:bodyPr lIns="68580" tIns="34290" rIns="68580" bIns="34290" rtlCol="0" anchor="ctr"/>
          <a:lstStyle/>
          <a:p>
            <a:pPr algn="ctr"/>
            <a:r>
              <a:rPr lang="en-US" sz="2400" dirty="0" err="1">
                <a:latin typeface="Times New Roman" panose="02020603050405020304" charset="0"/>
                <a:cs typeface="Times New Roman" panose="02020603050405020304" charset="0"/>
              </a:rPr>
              <a:t>Mong</a:t>
            </a:r>
            <a:r>
              <a:rPr lang="en-US" sz="2400" dirty="0">
                <a:latin typeface="Times New Roman" panose="02020603050405020304" charset="0"/>
                <a:cs typeface="Times New Roman" panose="02020603050405020304" charset="0"/>
              </a:rPr>
              <a:t> đ</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ợc</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thoát</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khỏi</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cảnh</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nghèo</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khổ</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khổ</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đau</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và</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bất</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hạnh</a:t>
            </a:r>
            <a:endParaRPr lang="en-US" sz="2400" dirty="0"/>
          </a:p>
        </p:txBody>
      </p:sp>
      <p:sp>
        <p:nvSpPr>
          <p:cNvPr id="5" name="Rectangle 4"/>
          <p:cNvSpPr/>
          <p:nvPr/>
        </p:nvSpPr>
        <p:spPr>
          <a:xfrm>
            <a:off x="1898248" y="-4338"/>
            <a:ext cx="2673752" cy="1640711"/>
          </a:xfrm>
          <a:prstGeom prst="rect">
            <a:avLst/>
          </a:prstGeom>
        </p:spPr>
        <p:style>
          <a:lnRef idx="1">
            <a:schemeClr val="accent3"/>
          </a:lnRef>
          <a:fillRef idx="2">
            <a:schemeClr val="accent3"/>
          </a:fillRef>
          <a:effectRef idx="1">
            <a:schemeClr val="accent3"/>
          </a:effectRef>
          <a:fontRef idx="minor">
            <a:schemeClr val="dk1"/>
          </a:fontRef>
        </p:style>
        <p:txBody>
          <a:bodyPr lIns="68580" tIns="34290" rIns="68580" bIns="34290" rtlCol="0" anchor="ctr"/>
          <a:lstStyle/>
          <a:p>
            <a:pPr algn="ctr"/>
            <a:r>
              <a:rPr lang="en-US" sz="2400" dirty="0" err="1">
                <a:latin typeface="Times New Roman" panose="02020603050405020304" charset="0"/>
                <a:cs typeface="Times New Roman" panose="02020603050405020304" charset="0"/>
              </a:rPr>
              <a:t>Mong</a:t>
            </a:r>
            <a:r>
              <a:rPr lang="en-US" sz="2400" dirty="0">
                <a:latin typeface="Times New Roman" panose="02020603050405020304" charset="0"/>
                <a:cs typeface="Times New Roman" panose="02020603050405020304" charset="0"/>
              </a:rPr>
              <a:t> đ</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ợc</a:t>
            </a:r>
            <a:r>
              <a:rPr lang="en-US" sz="2400" dirty="0">
                <a:latin typeface="Times New Roman" panose="02020603050405020304" charset="0"/>
                <a:cs typeface="Times New Roman" panose="02020603050405020304" charset="0"/>
              </a:rPr>
              <a:t> s</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ởi</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ấm</a:t>
            </a:r>
            <a:endParaRPr lang="en-US" sz="2400" dirty="0"/>
          </a:p>
        </p:txBody>
      </p:sp>
      <p:sp>
        <p:nvSpPr>
          <p:cNvPr id="6" name="Rectangle 5"/>
          <p:cNvSpPr/>
          <p:nvPr/>
        </p:nvSpPr>
        <p:spPr>
          <a:xfrm>
            <a:off x="4572001" y="0"/>
            <a:ext cx="2673752" cy="1640711"/>
          </a:xfrm>
          <a:prstGeom prst="rect">
            <a:avLst/>
          </a:prstGeom>
        </p:spPr>
        <p:style>
          <a:lnRef idx="1">
            <a:schemeClr val="accent1"/>
          </a:lnRef>
          <a:fillRef idx="2">
            <a:schemeClr val="accent1"/>
          </a:fillRef>
          <a:effectRef idx="1">
            <a:schemeClr val="accent1"/>
          </a:effectRef>
          <a:fontRef idx="minor">
            <a:schemeClr val="dk1"/>
          </a:fontRef>
        </p:style>
        <p:txBody>
          <a:bodyPr lIns="68580" tIns="34290" rIns="68580" bIns="34290" rtlCol="0" anchor="ctr"/>
          <a:lstStyle/>
          <a:p>
            <a:pPr algn="ctr"/>
            <a:r>
              <a:rPr lang="en-US" sz="2400" dirty="0" err="1">
                <a:latin typeface="Times New Roman" panose="02020603050405020304" charset="0"/>
                <a:cs typeface="Times New Roman" panose="02020603050405020304" charset="0"/>
              </a:rPr>
              <a:t>Mong</a:t>
            </a:r>
            <a:r>
              <a:rPr lang="en-US" sz="2400" dirty="0">
                <a:latin typeface="Times New Roman" panose="02020603050405020304" charset="0"/>
                <a:cs typeface="Times New Roman" panose="02020603050405020304" charset="0"/>
              </a:rPr>
              <a:t> đ</a:t>
            </a:r>
            <a:r>
              <a:rPr lang="vi-VN" sz="2400" dirty="0">
                <a:latin typeface="Times New Roman" panose="02020603050405020304" charset="0"/>
                <a:cs typeface="Times New Roman" panose="02020603050405020304" charset="0"/>
              </a:rPr>
              <a:t>ư</a:t>
            </a:r>
            <a:r>
              <a:rPr lang="en-US" sz="2400" dirty="0" err="1">
                <a:latin typeface="Times New Roman" panose="02020603050405020304" charset="0"/>
                <a:cs typeface="Times New Roman" panose="02020603050405020304" charset="0"/>
              </a:rPr>
              <a:t>ợc</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ăn</a:t>
            </a:r>
            <a:r>
              <a:rPr lang="en-US" sz="2400" dirty="0">
                <a:latin typeface="Times New Roman" panose="02020603050405020304" charset="0"/>
                <a:cs typeface="Times New Roman" panose="02020603050405020304" charset="0"/>
              </a:rPr>
              <a:t> </a:t>
            </a:r>
            <a:r>
              <a:rPr lang="en-US" sz="2400" dirty="0" err="1">
                <a:latin typeface="Times New Roman" panose="02020603050405020304" charset="0"/>
                <a:cs typeface="Times New Roman" panose="02020603050405020304" charset="0"/>
              </a:rPr>
              <a:t>ngon</a:t>
            </a:r>
            <a:endParaRPr lang="en-US" sz="2400" dirty="0"/>
          </a:p>
        </p:txBody>
      </p:sp>
      <p:sp>
        <p:nvSpPr>
          <p:cNvPr id="7" name="TextBox 6"/>
          <p:cNvSpPr txBox="1"/>
          <p:nvPr/>
        </p:nvSpPr>
        <p:spPr>
          <a:xfrm>
            <a:off x="3235124" y="1953225"/>
            <a:ext cx="2673752" cy="438581"/>
          </a:xfrm>
          <a:prstGeom prst="rect">
            <a:avLst/>
          </a:prstGeom>
        </p:spPr>
        <p:style>
          <a:lnRef idx="2">
            <a:schemeClr val="accent5"/>
          </a:lnRef>
          <a:fillRef idx="1">
            <a:schemeClr val="lt1"/>
          </a:fillRef>
          <a:effectRef idx="0">
            <a:schemeClr val="accent5"/>
          </a:effectRef>
          <a:fontRef idx="minor">
            <a:schemeClr val="dk1"/>
          </a:fontRef>
        </p:style>
        <p:txBody>
          <a:bodyPr wrap="square" lIns="68580" tIns="34290" rIns="68580" bIns="34290" rtlCol="0">
            <a:spAutoFit/>
          </a:bodyPr>
          <a:lstStyle/>
          <a:p>
            <a:pPr algn="ctr"/>
            <a:r>
              <a:rPr lang="en-US" sz="2400" dirty="0" err="1">
                <a:solidFill>
                  <a:srgbClr val="0070C0"/>
                </a:solidFill>
                <a:latin typeface="Times New Roman" panose="02020603050405020304" charset="0"/>
                <a:cs typeface="Times New Roman" panose="02020603050405020304" charset="0"/>
              </a:rPr>
              <a:t>Ước</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mơ</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về</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vật</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chất</a:t>
            </a:r>
            <a:endParaRPr lang="en-US" sz="2400" dirty="0">
              <a:solidFill>
                <a:srgbClr val="0070C0"/>
              </a:solidFill>
              <a:latin typeface="Times New Roman" panose="02020603050405020304" charset="0"/>
              <a:cs typeface="Times New Roman" panose="02020603050405020304" charset="0"/>
            </a:endParaRPr>
          </a:p>
        </p:txBody>
      </p:sp>
      <p:sp>
        <p:nvSpPr>
          <p:cNvPr id="8" name="TextBox 7"/>
          <p:cNvSpPr txBox="1"/>
          <p:nvPr/>
        </p:nvSpPr>
        <p:spPr>
          <a:xfrm>
            <a:off x="3235124" y="4696431"/>
            <a:ext cx="2673752" cy="438581"/>
          </a:xfrm>
          <a:prstGeom prst="rect">
            <a:avLst/>
          </a:prstGeom>
        </p:spPr>
        <p:style>
          <a:lnRef idx="2">
            <a:schemeClr val="accent5"/>
          </a:lnRef>
          <a:fillRef idx="1">
            <a:schemeClr val="lt1"/>
          </a:fillRef>
          <a:effectRef idx="0">
            <a:schemeClr val="accent5"/>
          </a:effectRef>
          <a:fontRef idx="minor">
            <a:schemeClr val="dk1"/>
          </a:fontRef>
        </p:style>
        <p:txBody>
          <a:bodyPr wrap="square" lIns="68580" tIns="34290" rIns="68580" bIns="34290" rtlCol="0">
            <a:spAutoFit/>
          </a:bodyPr>
          <a:lstStyle/>
          <a:p>
            <a:pPr algn="ctr"/>
            <a:r>
              <a:rPr lang="en-US" sz="2400" dirty="0" err="1">
                <a:solidFill>
                  <a:srgbClr val="0070C0"/>
                </a:solidFill>
                <a:latin typeface="Times New Roman" panose="02020603050405020304" charset="0"/>
                <a:cs typeface="Times New Roman" panose="02020603050405020304" charset="0"/>
              </a:rPr>
              <a:t>Ước</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mơ</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về</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tinh</a:t>
            </a:r>
            <a:r>
              <a:rPr lang="en-US" sz="2400" dirty="0">
                <a:solidFill>
                  <a:srgbClr val="0070C0"/>
                </a:solidFill>
                <a:latin typeface="Times New Roman" panose="02020603050405020304" charset="0"/>
                <a:cs typeface="Times New Roman" panose="02020603050405020304" charset="0"/>
              </a:rPr>
              <a:t> </a:t>
            </a:r>
            <a:r>
              <a:rPr lang="en-US" sz="2400" dirty="0" err="1">
                <a:solidFill>
                  <a:srgbClr val="0070C0"/>
                </a:solidFill>
                <a:latin typeface="Times New Roman" panose="02020603050405020304" charset="0"/>
                <a:cs typeface="Times New Roman" panose="02020603050405020304" charset="0"/>
              </a:rPr>
              <a:t>thần</a:t>
            </a:r>
            <a:endParaRPr lang="en-US" sz="2400" dirty="0">
              <a:solidFill>
                <a:srgbClr val="0070C0"/>
              </a:solidFill>
              <a:latin typeface="Times New Roman" panose="02020603050405020304" charset="0"/>
              <a:cs typeface="Times New Roman" panose="02020603050405020304" charset="0"/>
            </a:endParaRPr>
          </a:p>
        </p:txBody>
      </p:sp>
      <p:cxnSp>
        <p:nvCxnSpPr>
          <p:cNvPr id="10" name="Straight Arrow Connector 9"/>
          <p:cNvCxnSpPr>
            <a:stCxn id="5" idx="2"/>
            <a:endCxn id="7" idx="0"/>
          </p:cNvCxnSpPr>
          <p:nvPr/>
        </p:nvCxnSpPr>
        <p:spPr>
          <a:xfrm>
            <a:off x="3235125" y="1636373"/>
            <a:ext cx="1336876" cy="31685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a:stCxn id="6" idx="2"/>
            <a:endCxn id="7" idx="0"/>
          </p:cNvCxnSpPr>
          <p:nvPr/>
        </p:nvCxnSpPr>
        <p:spPr>
          <a:xfrm flipH="1">
            <a:off x="4572000" y="1640711"/>
            <a:ext cx="1336877" cy="31251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a:stCxn id="7" idx="2"/>
            <a:endCxn id="2" idx="0"/>
          </p:cNvCxnSpPr>
          <p:nvPr/>
        </p:nvCxnSpPr>
        <p:spPr>
          <a:xfrm flipH="1">
            <a:off x="1909822" y="2391805"/>
            <a:ext cx="2662178" cy="3340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Straight Arrow Connector 16"/>
          <p:cNvCxnSpPr>
            <a:stCxn id="7" idx="2"/>
            <a:endCxn id="4" idx="0"/>
          </p:cNvCxnSpPr>
          <p:nvPr/>
        </p:nvCxnSpPr>
        <p:spPr>
          <a:xfrm>
            <a:off x="4572000" y="2391805"/>
            <a:ext cx="2681976" cy="33837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2" name="Straight Arrow Connector 21"/>
          <p:cNvCxnSpPr/>
          <p:nvPr/>
        </p:nvCxnSpPr>
        <p:spPr>
          <a:xfrm>
            <a:off x="4590806" y="4362397"/>
            <a:ext cx="1" cy="3340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p:cNvCxnSpPr>
            <a:stCxn id="4" idx="2"/>
            <a:endCxn id="8" idx="0"/>
          </p:cNvCxnSpPr>
          <p:nvPr/>
        </p:nvCxnSpPr>
        <p:spPr>
          <a:xfrm flipH="1">
            <a:off x="4572000" y="4370888"/>
            <a:ext cx="2681976" cy="32554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p:cNvCxnSpPr>
            <a:stCxn id="2" idx="2"/>
            <a:endCxn id="8" idx="0"/>
          </p:cNvCxnSpPr>
          <p:nvPr/>
        </p:nvCxnSpPr>
        <p:spPr>
          <a:xfrm>
            <a:off x="1909822" y="4366550"/>
            <a:ext cx="2662178" cy="32988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p:cNvCxnSpPr/>
          <p:nvPr/>
        </p:nvCxnSpPr>
        <p:spPr>
          <a:xfrm>
            <a:off x="4590806" y="2391619"/>
            <a:ext cx="1" cy="3340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9334647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25"/>
          <p:cNvSpPr>
            <a:spLocks noGrp="1" noChangeArrowheads="1"/>
          </p:cNvSpPr>
          <p:nvPr>
            <p:ph idx="1"/>
          </p:nvPr>
        </p:nvSpPr>
        <p:spPr bwMode="auto">
          <a:xfrm>
            <a:off x="4716016" y="114800"/>
            <a:ext cx="4320480" cy="3816424"/>
          </a:xfrm>
          <a:prstGeom prst="cloudCallout">
            <a:avLst>
              <a:gd name="adj1" fmla="val -77997"/>
              <a:gd name="adj2" fmla="val 71067"/>
            </a:avLst>
          </a:prstGeom>
          <a:solidFill>
            <a:srgbClr val="FFC000"/>
          </a:solidFill>
          <a:ln w="9525">
            <a:solidFill>
              <a:srgbClr val="94B64E"/>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noAutofit/>
          </a:bodyPr>
          <a:lstStyle/>
          <a:p>
            <a:pPr marL="0" indent="0" algn="ctr">
              <a:buNone/>
            </a:pPr>
            <a:r>
              <a:rPr lang="vi-VN" sz="2800" b="1" dirty="0" smtClean="0">
                <a:latin typeface="Times New Roman" panose="02020603050405020304" pitchFamily="18" charset="0"/>
                <a:cs typeface="Times New Roman" panose="02020603050405020304" pitchFamily="18" charset="0"/>
              </a:rPr>
              <a:t>Tìm những chi tiết tác giả miêu tả về cái chết của cô bé bán diêm? Nhận xét về tình cảm của tác giả dành cho cô bé?</a:t>
            </a:r>
            <a:endParaRPr lang="vi-VN" sz="2800" dirty="0">
              <a:latin typeface="Times New Roman" panose="02020603050405020304" pitchFamily="18" charset="0"/>
              <a:cs typeface="Times New Roman" panose="02020603050405020304" pitchFamily="18" charset="0"/>
            </a:endParaRPr>
          </a:p>
        </p:txBody>
      </p:sp>
      <p:sp>
        <p:nvSpPr>
          <p:cNvPr id="5" name="Cloud Callout 25"/>
          <p:cNvSpPr txBox="1">
            <a:spLocks noChangeArrowheads="1"/>
          </p:cNvSpPr>
          <p:nvPr/>
        </p:nvSpPr>
        <p:spPr bwMode="auto">
          <a:xfrm>
            <a:off x="0" y="34114"/>
            <a:ext cx="4572000" cy="3977796"/>
          </a:xfrm>
          <a:prstGeom prst="cloudCallout">
            <a:avLst>
              <a:gd name="adj1" fmla="val 65867"/>
              <a:gd name="adj2" fmla="val 74706"/>
            </a:avLst>
          </a:prstGeom>
          <a:solidFill>
            <a:schemeClr val="accent6">
              <a:lumMod val="75000"/>
            </a:schemeClr>
          </a:solidFill>
          <a:ln w="9525">
            <a:solidFill>
              <a:srgbClr val="94B64E"/>
            </a:solidFill>
            <a:round/>
            <a:headEnd/>
            <a:tailEnd/>
          </a:ln>
          <a:effectLst>
            <a:outerShdw dist="20000" dir="5400000" rotWithShape="0">
              <a:srgbClr val="000000">
                <a:alpha val="37999"/>
              </a:srgbClr>
            </a:outerShdw>
          </a:effectLst>
        </p:spPr>
        <p:txBody>
          <a:bodyPr vert="horz" wrap="square" lIns="91440" tIns="45720" rIns="91440" bIns="45720" numCol="1" rtlCol="0" anchor="ctr" anchorCtr="0" compatLnSpc="1">
            <a:prstTxWarp prst="textNoShape">
              <a:avLst/>
            </a:prstTxWarp>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vi-VN" sz="2700" b="1" dirty="0" smtClean="0">
                <a:latin typeface="Times New Roman" panose="02020603050405020304" pitchFamily="18" charset="0"/>
                <a:cs typeface="Times New Roman" panose="02020603050405020304" pitchFamily="18" charset="0"/>
              </a:rPr>
              <a:t>Tìm những chi tiết miêu tả về thái độ, hành động của những người xung quanh? Tác giả muốn phản ánh điều gì?</a:t>
            </a:r>
            <a:endParaRPr lang="vi-VN" sz="2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186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xit" presetSubtype="32" fill="hold" grpId="0" nodeType="clickEffect">
                                  <p:stCondLst>
                                    <p:cond delay="0"/>
                                  </p:stCondLst>
                                  <p:childTnLst>
                                    <p:animEffect transition="out" filter="circle(out)">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circle(in)">
                                      <p:cBhvr>
                                        <p:cTn id="12" dur="2000"/>
                                        <p:tgtEl>
                                          <p:spTgt spid="4">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ircle(in)">
                                      <p:cBhvr>
                                        <p:cTn id="1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5165818"/>
          </a:xfrm>
        </p:spPr>
      </p:pic>
      <p:sp>
        <p:nvSpPr>
          <p:cNvPr id="5" name="TextBox 4"/>
          <p:cNvSpPr txBox="1"/>
          <p:nvPr/>
        </p:nvSpPr>
        <p:spPr>
          <a:xfrm>
            <a:off x="467544" y="208276"/>
            <a:ext cx="5832648" cy="1077218"/>
          </a:xfrm>
          <a:prstGeom prst="rect">
            <a:avLst/>
          </a:prstGeom>
          <a:noFill/>
        </p:spPr>
        <p:txBody>
          <a:bodyPr wrap="square" rtlCol="0">
            <a:spAutoFit/>
          </a:bodyPr>
          <a:lstStyle/>
          <a:p>
            <a:r>
              <a:rPr lang="vi-VN" sz="3200" dirty="0" smtClean="0">
                <a:latin typeface="+mj-lt"/>
              </a:rPr>
              <a:t>- ‘một em gái có </a:t>
            </a:r>
            <a:r>
              <a:rPr lang="vi-VN" sz="3200" b="1" dirty="0" smtClean="0">
                <a:latin typeface="+mj-lt"/>
              </a:rPr>
              <a:t>đôi má hồng</a:t>
            </a:r>
            <a:r>
              <a:rPr lang="vi-VN" sz="3200" dirty="0" smtClean="0">
                <a:latin typeface="+mj-lt"/>
              </a:rPr>
              <a:t>, </a:t>
            </a:r>
            <a:r>
              <a:rPr lang="vi-VN" sz="3200" b="1" dirty="0" smtClean="0">
                <a:latin typeface="+mj-lt"/>
              </a:rPr>
              <a:t>đôi môi đang mỉm cười</a:t>
            </a:r>
            <a:r>
              <a:rPr lang="vi-VN" sz="3200" dirty="0" smtClean="0">
                <a:latin typeface="+mj-lt"/>
              </a:rPr>
              <a:t>’</a:t>
            </a:r>
            <a:endParaRPr lang="vi-VN" sz="3200" dirty="0">
              <a:latin typeface="+mj-lt"/>
            </a:endParaRPr>
          </a:p>
        </p:txBody>
      </p:sp>
      <p:sp>
        <p:nvSpPr>
          <p:cNvPr id="6" name="TextBox 5"/>
          <p:cNvSpPr txBox="1"/>
          <p:nvPr/>
        </p:nvSpPr>
        <p:spPr>
          <a:xfrm>
            <a:off x="467544" y="1131590"/>
            <a:ext cx="5832648" cy="1077218"/>
          </a:xfrm>
          <a:prstGeom prst="rect">
            <a:avLst/>
          </a:prstGeom>
          <a:noFill/>
        </p:spPr>
        <p:txBody>
          <a:bodyPr wrap="square" rtlCol="0">
            <a:spAutoFit/>
          </a:bodyPr>
          <a:lstStyle/>
          <a:p>
            <a:r>
              <a:rPr lang="vi-VN" sz="3200" dirty="0" smtClean="0">
                <a:latin typeface="+mj-lt"/>
              </a:rPr>
              <a:t>- ‘</a:t>
            </a:r>
            <a:r>
              <a:rPr lang="vi-VN" sz="3200" b="1" dirty="0" smtClean="0">
                <a:latin typeface="+mj-lt"/>
              </a:rPr>
              <a:t>tử thi </a:t>
            </a:r>
            <a:r>
              <a:rPr lang="vi-VN" sz="3200" dirty="0" smtClean="0">
                <a:latin typeface="+mj-lt"/>
              </a:rPr>
              <a:t>em bé ngồi giữa những bao diêm’</a:t>
            </a:r>
            <a:endParaRPr lang="vi-VN" sz="3200" dirty="0">
              <a:latin typeface="+mj-lt"/>
            </a:endParaRPr>
          </a:p>
        </p:txBody>
      </p:sp>
      <p:sp>
        <p:nvSpPr>
          <p:cNvPr id="7" name="TextBox 6"/>
          <p:cNvSpPr txBox="1"/>
          <p:nvPr/>
        </p:nvSpPr>
        <p:spPr>
          <a:xfrm>
            <a:off x="478556" y="2067694"/>
            <a:ext cx="5832648" cy="2554545"/>
          </a:xfrm>
          <a:prstGeom prst="rect">
            <a:avLst/>
          </a:prstGeom>
          <a:noFill/>
        </p:spPr>
        <p:txBody>
          <a:bodyPr wrap="square" rtlCol="0">
            <a:spAutoFit/>
          </a:bodyPr>
          <a:lstStyle/>
          <a:p>
            <a:r>
              <a:rPr lang="vi-VN" sz="3200" dirty="0" smtClean="0">
                <a:latin typeface="+mj-lt"/>
              </a:rPr>
              <a:t>- ‘chẳng ai biết </a:t>
            </a:r>
            <a:r>
              <a:rPr lang="vi-VN" sz="3200" b="1" dirty="0" smtClean="0">
                <a:latin typeface="+mj-lt"/>
              </a:rPr>
              <a:t>những cái kì diệu em đã trông thấy nhất là cảnh huy hoàng lúc hai bà cháu bay </a:t>
            </a:r>
            <a:r>
              <a:rPr lang="vi-VN" sz="3200" dirty="0" smtClean="0">
                <a:latin typeface="+mj-lt"/>
              </a:rPr>
              <a:t>lên để đón lấy những niềm vui đầu năm.</a:t>
            </a:r>
            <a:endParaRPr lang="vi-VN" sz="3200" dirty="0">
              <a:latin typeface="+mj-lt"/>
            </a:endParaRPr>
          </a:p>
        </p:txBody>
      </p:sp>
      <p:sp>
        <p:nvSpPr>
          <p:cNvPr id="8" name="Right Brace 7"/>
          <p:cNvSpPr/>
          <p:nvPr/>
        </p:nvSpPr>
        <p:spPr>
          <a:xfrm>
            <a:off x="6048415" y="415828"/>
            <a:ext cx="503554" cy="3816424"/>
          </a:xfrm>
          <a:prstGeom prst="righ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vi-VN"/>
          </a:p>
        </p:txBody>
      </p:sp>
      <p:pic>
        <p:nvPicPr>
          <p:cNvPr id="9" name="Picture 2" descr="C:\Documents and Settings\THANH TAI\My Documents\Downloads\tải xuống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7127" y="136357"/>
            <a:ext cx="2459369" cy="250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444208" y="2859782"/>
            <a:ext cx="2592288" cy="1754326"/>
          </a:xfrm>
          <a:prstGeom prst="rect">
            <a:avLst/>
          </a:prstGeom>
          <a:noFill/>
        </p:spPr>
        <p:txBody>
          <a:bodyPr wrap="square" rtlCol="0">
            <a:spAutoFit/>
          </a:bodyPr>
          <a:lstStyle/>
          <a:p>
            <a:r>
              <a:rPr lang="vi-VN" sz="2800" dirty="0" smtClean="0">
                <a:latin typeface="+mj-lt"/>
              </a:rPr>
              <a:t>Tình </a:t>
            </a:r>
            <a:r>
              <a:rPr lang="vi-VN" sz="2800" dirty="0">
                <a:latin typeface="+mj-lt"/>
              </a:rPr>
              <a:t>yêu thương của tác giả dành cho em bé </a:t>
            </a:r>
            <a:endParaRPr lang="vi-VN" sz="2800" dirty="0" smtClean="0">
              <a:latin typeface="+mj-lt"/>
            </a:endParaRPr>
          </a:p>
          <a:p>
            <a:r>
              <a:rPr lang="vi-VN" sz="2400" b="1" dirty="0" smtClean="0">
                <a:solidFill>
                  <a:srgbClr val="FF0000"/>
                </a:solidFill>
                <a:latin typeface="+mj-lt"/>
              </a:rPr>
              <a:t>(</a:t>
            </a:r>
            <a:r>
              <a:rPr lang="vi-VN" sz="2400" b="1" dirty="0">
                <a:solidFill>
                  <a:srgbClr val="FF0000"/>
                </a:solidFill>
                <a:latin typeface="+mj-lt"/>
              </a:rPr>
              <a:t>Giá trị nhân đạo)</a:t>
            </a:r>
          </a:p>
        </p:txBody>
      </p:sp>
    </p:spTree>
    <p:extLst>
      <p:ext uri="{BB962C8B-B14F-4D97-AF65-F5344CB8AC3E}">
        <p14:creationId xmlns:p14="http://schemas.microsoft.com/office/powerpoint/2010/main" val="2040345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par>
                                <p:cTn id="30" presetID="6"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sp>
        <p:nvSpPr>
          <p:cNvPr id="3" name="Content Placeholder 2"/>
          <p:cNvSpPr>
            <a:spLocks noGrp="1"/>
          </p:cNvSpPr>
          <p:nvPr>
            <p:ph idx="1"/>
          </p:nvPr>
        </p:nvSpPr>
        <p:spPr/>
        <p:txBody>
          <a:bodyPr/>
          <a:lstStyle/>
          <a:p>
            <a:endParaRPr lang="vi-VN"/>
          </a:p>
        </p:txBody>
      </p:sp>
      <p:pic>
        <p:nvPicPr>
          <p:cNvPr id="4" name="Picture 13" descr="Quet diem lan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276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88538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60272CD-5CD0-4920-A762-AFF4D61EF0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3056" y="2722302"/>
            <a:ext cx="4052144" cy="2400109"/>
          </a:xfrm>
          <a:prstGeom prst="rect">
            <a:avLst/>
          </a:prstGeom>
        </p:spPr>
      </p:pic>
      <p:pic>
        <p:nvPicPr>
          <p:cNvPr id="5" name="Picture 4">
            <a:extLst>
              <a:ext uri="{FF2B5EF4-FFF2-40B4-BE49-F238E27FC236}">
                <a16:creationId xmlns:a16="http://schemas.microsoft.com/office/drawing/2014/main" id="{A6BDE476-9B83-4FD0-A915-7D4D293276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685" y="42453"/>
            <a:ext cx="3831752" cy="2490639"/>
          </a:xfrm>
          <a:prstGeom prst="rect">
            <a:avLst/>
          </a:prstGeom>
        </p:spPr>
      </p:pic>
      <p:pic>
        <p:nvPicPr>
          <p:cNvPr id="6" name="Picture 2" descr="C:\Documents and Settings\THANH TAI\My Documents\Downloads\images (1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620" y="2614118"/>
            <a:ext cx="3801817" cy="2535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Documents and Settings\THANH TAI\My Documents\Downloads\tre-lang-thang2.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3055" y="-3879"/>
            <a:ext cx="4052143" cy="2664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loud Callout 25"/>
          <p:cNvSpPr>
            <a:spLocks noChangeArrowheads="1"/>
          </p:cNvSpPr>
          <p:nvPr/>
        </p:nvSpPr>
        <p:spPr bwMode="auto">
          <a:xfrm>
            <a:off x="2843808" y="1287772"/>
            <a:ext cx="3672408" cy="2523073"/>
          </a:xfrm>
          <a:prstGeom prst="cloudCallout">
            <a:avLst>
              <a:gd name="adj1" fmla="val -77997"/>
              <a:gd name="adj2" fmla="val 71067"/>
            </a:avLst>
          </a:prstGeom>
          <a:solidFill>
            <a:srgbClr val="FFC000"/>
          </a:solidFill>
          <a:ln w="9525">
            <a:solidFill>
              <a:srgbClr val="94B64E"/>
            </a:solidFill>
            <a:round/>
            <a:headEnd/>
            <a:tailEnd/>
          </a:ln>
          <a:effectLst>
            <a:outerShdw dist="20000" dir="5400000" rotWithShape="0">
              <a:srgbClr val="000000">
                <a:alpha val="37999"/>
              </a:srgbClr>
            </a:outerShdw>
          </a:effectLst>
        </p:spPr>
        <p:txBody>
          <a:bodyPr vert="horz" wrap="square" lIns="91440" tIns="45720" rIns="91440" bIns="45720" numCol="1" anchor="ctr" anchorCtr="0" compatLnSpc="1">
            <a:prstTxWarp prst="textNoShape">
              <a:avLst/>
            </a:prstTxWarp>
          </a:bodyPr>
          <a:lstStyle/>
          <a:p>
            <a:pPr algn="ctr"/>
            <a:r>
              <a:rPr lang="vi-VN" sz="2200" b="1" dirty="0" smtClean="0">
                <a:latin typeface="Times New Roman" panose="02020603050405020304" pitchFamily="18" charset="0"/>
                <a:cs typeface="Times New Roman" panose="02020603050405020304" pitchFamily="18" charset="0"/>
              </a:rPr>
              <a:t>Những bức ảnh sau cho các em thấy điều gì? </a:t>
            </a:r>
            <a:endParaRPr lang="vi-V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2037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par>
                                <p:cTn id="14" presetID="6" presetClass="entr" presetSubtype="16"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xit" presetSubtype="0" fill="hold" grpId="1" nodeType="clickEffect">
                                  <p:stCondLst>
                                    <p:cond delay="0"/>
                                  </p:stCondLst>
                                  <p:childTnLst>
                                    <p:animEffect transition="out" filter="fade">
                                      <p:cBhvr>
                                        <p:cTn id="25" dur="1000"/>
                                        <p:tgtEl>
                                          <p:spTgt spid="8"/>
                                        </p:tgtEl>
                                      </p:cBhvr>
                                    </p:animEffect>
                                    <p:anim calcmode="lin" valueType="num">
                                      <p:cBhvr>
                                        <p:cTn id="26" dur="1000"/>
                                        <p:tgtEl>
                                          <p:spTgt spid="8"/>
                                        </p:tgtEl>
                                        <p:attrNameLst>
                                          <p:attrName>ppt_x</p:attrName>
                                        </p:attrNameLst>
                                      </p:cBhvr>
                                      <p:tavLst>
                                        <p:tav tm="0">
                                          <p:val>
                                            <p:strVal val="ppt_x"/>
                                          </p:val>
                                        </p:tav>
                                        <p:tav tm="100000">
                                          <p:val>
                                            <p:strVal val="ppt_x"/>
                                          </p:val>
                                        </p:tav>
                                      </p:tavLst>
                                    </p:anim>
                                    <p:anim calcmode="lin" valueType="num">
                                      <p:cBhvr>
                                        <p:cTn id="27" dur="1000"/>
                                        <p:tgtEl>
                                          <p:spTgt spid="8"/>
                                        </p:tgtEl>
                                        <p:attrNameLst>
                                          <p:attrName>ppt_y</p:attrName>
                                        </p:attrNameLst>
                                      </p:cBhvr>
                                      <p:tavLst>
                                        <p:tav tm="0">
                                          <p:val>
                                            <p:strVal val="ppt_y"/>
                                          </p:val>
                                        </p:tav>
                                        <p:tav tm="100000">
                                          <p:val>
                                            <p:strVal val="ppt_y+.1"/>
                                          </p:val>
                                        </p:tav>
                                      </p:tavLst>
                                    </p:anim>
                                    <p:set>
                                      <p:cBhvr>
                                        <p:cTn id="28"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640960" cy="661764"/>
          </a:xfrm>
        </p:spPr>
        <p:txBody>
          <a:bodyPr>
            <a:no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Chia sẻ suy nghĩ của em khi xem bức tranh này?</a:t>
            </a:r>
            <a:endParaRPr lang="vi-VN" sz="3200" b="1" dirty="0">
              <a:solidFill>
                <a:srgbClr val="FF0000"/>
              </a:solidFill>
              <a:latin typeface="Times New Roman" panose="02020603050405020304" pitchFamily="18" charset="0"/>
              <a:cs typeface="Times New Roman" panose="02020603050405020304" pitchFamily="18"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99543"/>
            <a:ext cx="7881337" cy="4337790"/>
          </a:xfrm>
        </p:spPr>
      </p:pic>
    </p:spTree>
    <p:extLst>
      <p:ext uri="{BB962C8B-B14F-4D97-AF65-F5344CB8AC3E}">
        <p14:creationId xmlns:p14="http://schemas.microsoft.com/office/powerpoint/2010/main" val="298673835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58680207"/>
              </p:ext>
            </p:extLst>
          </p:nvPr>
        </p:nvGraphicFramePr>
        <p:xfrm>
          <a:off x="323528" y="1083628"/>
          <a:ext cx="8568952" cy="3859717"/>
        </p:xfrm>
        <a:graphic>
          <a:graphicData uri="http://schemas.openxmlformats.org/drawingml/2006/table">
            <a:tbl>
              <a:tblPr firstRow="1" firstCol="1" bandRow="1">
                <a:tableStyleId>{5C22544A-7EE6-4342-B048-85BDC9FD1C3A}</a:tableStyleId>
              </a:tblPr>
              <a:tblGrid>
                <a:gridCol w="2038021">
                  <a:extLst>
                    <a:ext uri="{9D8B030D-6E8A-4147-A177-3AD203B41FA5}">
                      <a16:colId xmlns:a16="http://schemas.microsoft.com/office/drawing/2014/main" val="20000"/>
                    </a:ext>
                  </a:extLst>
                </a:gridCol>
                <a:gridCol w="2176977">
                  <a:extLst>
                    <a:ext uri="{9D8B030D-6E8A-4147-A177-3AD203B41FA5}">
                      <a16:colId xmlns:a16="http://schemas.microsoft.com/office/drawing/2014/main" val="20001"/>
                    </a:ext>
                  </a:extLst>
                </a:gridCol>
                <a:gridCol w="2176977">
                  <a:extLst>
                    <a:ext uri="{9D8B030D-6E8A-4147-A177-3AD203B41FA5}">
                      <a16:colId xmlns:a16="http://schemas.microsoft.com/office/drawing/2014/main" val="20002"/>
                    </a:ext>
                  </a:extLst>
                </a:gridCol>
                <a:gridCol w="2176977">
                  <a:extLst>
                    <a:ext uri="{9D8B030D-6E8A-4147-A177-3AD203B41FA5}">
                      <a16:colId xmlns:a16="http://schemas.microsoft.com/office/drawing/2014/main" val="20003"/>
                    </a:ext>
                  </a:extLst>
                </a:gridCol>
              </a:tblGrid>
              <a:tr h="926064">
                <a:tc>
                  <a:txBody>
                    <a:bodyPr/>
                    <a:lstStyle/>
                    <a:p>
                      <a:pPr algn="just">
                        <a:spcAft>
                          <a:spcPts val="0"/>
                        </a:spcAft>
                      </a:pPr>
                      <a:r>
                        <a:rPr lang="en-US" sz="2400" dirty="0">
                          <a:solidFill>
                            <a:schemeClr val="tx1"/>
                          </a:solidFill>
                          <a:effectLst/>
                          <a:latin typeface="Times New Roman" panose="02020603050405020304" pitchFamily="18" charset="0"/>
                          <a:cs typeface="Times New Roman" panose="02020603050405020304" pitchFamily="18" charset="0"/>
                        </a:rPr>
                        <a:t>Tình cảnh em bé bán diêm ngoài đường phố đêm giao thừa</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en-US" sz="2400" dirty="0">
                          <a:solidFill>
                            <a:schemeClr val="tx1"/>
                          </a:solidFill>
                          <a:effectLst/>
                          <a:latin typeface="Times New Roman" panose="02020603050405020304" pitchFamily="18" charset="0"/>
                          <a:cs typeface="Times New Roman" panose="02020603050405020304" pitchFamily="18" charset="0"/>
                        </a:rPr>
                        <a:t>Cảnh bên trong các ngôi nhà trên phố</a:t>
                      </a:r>
                      <a:endParaRPr lang="vi-VN" sz="20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vi-VN" sz="2400" dirty="0">
                          <a:solidFill>
                            <a:schemeClr val="tx1"/>
                          </a:solidFill>
                          <a:effectLst/>
                          <a:latin typeface="Times New Roman" panose="02020603050405020304" pitchFamily="18" charset="0"/>
                          <a:cs typeface="Times New Roman" panose="02020603050405020304" pitchFamily="18" charset="0"/>
                        </a:rPr>
                        <a:t> </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vi-VN" sz="2400" dirty="0">
                          <a:solidFill>
                            <a:schemeClr val="tx1"/>
                          </a:solidFill>
                          <a:effectLst/>
                          <a:latin typeface="Times New Roman" panose="02020603050405020304" pitchFamily="18" charset="0"/>
                          <a:cs typeface="Times New Roman" panose="02020603050405020304" pitchFamily="18" charset="0"/>
                        </a:rPr>
                        <a:t>Không khí ngày đầu năm</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just">
                        <a:spcAft>
                          <a:spcPts val="0"/>
                        </a:spcAft>
                      </a:pPr>
                      <a:r>
                        <a:rPr lang="vi-VN" sz="2400" dirty="0">
                          <a:solidFill>
                            <a:schemeClr val="tx1"/>
                          </a:solidFill>
                          <a:effectLst/>
                          <a:latin typeface="Times New Roman" panose="02020603050405020304" pitchFamily="18" charset="0"/>
                          <a:cs typeface="Times New Roman" panose="02020603050405020304" pitchFamily="18" charset="0"/>
                        </a:rPr>
                        <a:t>Cảnh em bé chết rét nơi xó tường</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1099482">
                <a:tc>
                  <a:txBody>
                    <a:bodyPr/>
                    <a:lstStyle/>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en-US" sz="1400" dirty="0" smtClean="0">
                          <a:solidFill>
                            <a:schemeClr val="tx1"/>
                          </a:solidFill>
                          <a:effectLst/>
                          <a:latin typeface="Times New Roman" panose="02020603050405020304" pitchFamily="18" charset="0"/>
                          <a:cs typeface="Times New Roman" panose="02020603050405020304" pitchFamily="18" charset="0"/>
                        </a:rPr>
                        <a:t>……………………….……</a:t>
                      </a:r>
                      <a:endParaRPr lang="vi-VN" sz="1200" dirty="0">
                        <a:solidFill>
                          <a:schemeClr val="tx1"/>
                        </a:solidFill>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1"/>
                  </a:ext>
                </a:extLst>
              </a:tr>
              <a:tr h="931435">
                <a:tc gridSpan="2">
                  <a:txBody>
                    <a:bodyPr/>
                    <a:lstStyle/>
                    <a:p>
                      <a:pPr algn="just">
                        <a:spcAft>
                          <a:spcPts val="0"/>
                        </a:spcAft>
                      </a:pPr>
                      <a:r>
                        <a:rPr lang="en-US" sz="2400" dirty="0">
                          <a:solidFill>
                            <a:schemeClr val="tx1"/>
                          </a:solidFill>
                          <a:effectLst/>
                          <a:latin typeface="Times New Roman" panose="02020603050405020304" pitchFamily="18" charset="0"/>
                          <a:cs typeface="Times New Roman" panose="02020603050405020304" pitchFamily="18" charset="0"/>
                        </a:rPr>
                        <a:t>Tác dụng</a:t>
                      </a:r>
                      <a:r>
                        <a:rPr lang="en-US" sz="1400" dirty="0">
                          <a:effectLst/>
                          <a:latin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tc gridSpan="2">
                  <a:txBody>
                    <a:bodyPr/>
                    <a:lstStyle/>
                    <a:p>
                      <a:pPr algn="just">
                        <a:spcAft>
                          <a:spcPts val="0"/>
                        </a:spcAft>
                      </a:pPr>
                      <a:r>
                        <a:rPr lang="en-US" sz="2800" dirty="0">
                          <a:effectLst/>
                          <a:latin typeface="Times New Roman" panose="02020603050405020304" pitchFamily="18" charset="0"/>
                          <a:cs typeface="Times New Roman" panose="02020603050405020304" pitchFamily="18" charset="0"/>
                        </a:rPr>
                        <a:t>Tác dụng</a:t>
                      </a:r>
                      <a:r>
                        <a:rPr lang="en-US" sz="1400" dirty="0">
                          <a:effectLst/>
                          <a:latin typeface="Times New Roman" panose="02020603050405020304" pitchFamily="18" charset="0"/>
                          <a:cs typeface="Times New Roman" panose="02020603050405020304" pitchFamily="18" charset="0"/>
                        </a:rPr>
                        <a:t>: </a:t>
                      </a: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p>
                      <a:pPr algn="just">
                        <a:spcAft>
                          <a:spcPts val="0"/>
                        </a:spcAft>
                      </a:pPr>
                      <a:r>
                        <a:rPr lang="en-US" sz="1400" dirty="0" smtClean="0">
                          <a:effectLst/>
                          <a:latin typeface="Times New Roman" panose="02020603050405020304" pitchFamily="18" charset="0"/>
                          <a:cs typeface="Times New Roman" panose="02020603050405020304" pitchFamily="18" charset="0"/>
                        </a:rPr>
                        <a:t>……………………………………………………………</a:t>
                      </a:r>
                      <a:endParaRPr lang="vi-VN" sz="12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hMerge="1">
                  <a:txBody>
                    <a:bodyPr/>
                    <a:lstStyle/>
                    <a:p>
                      <a:endParaRPr lang="vi-VN"/>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607886" y="24426"/>
            <a:ext cx="8208912" cy="1231106"/>
          </a:xfrm>
          <a:prstGeom prst="rect">
            <a:avLst/>
          </a:prstGeom>
          <a:noFill/>
        </p:spPr>
        <p:txBody>
          <a:bodyPr wrap="square" rtlCol="0">
            <a:spAutoFit/>
          </a:bodyPr>
          <a:lstStyle/>
          <a:p>
            <a:pPr algn="ctr"/>
            <a:r>
              <a:rPr lang="vi-VN" sz="2800" b="1" i="1" dirty="0">
                <a:solidFill>
                  <a:srgbClr val="C00000"/>
                </a:solidFill>
                <a:latin typeface="+mj-lt"/>
              </a:rPr>
              <a:t>Phiếu </a:t>
            </a:r>
            <a:r>
              <a:rPr lang="vi-VN" sz="2800" b="1" i="1" dirty="0" smtClean="0">
                <a:solidFill>
                  <a:srgbClr val="C00000"/>
                </a:solidFill>
                <a:latin typeface="+mj-lt"/>
              </a:rPr>
              <a:t>HT số </a:t>
            </a:r>
            <a:r>
              <a:rPr lang="vi-VN" sz="2800" b="1" i="1" dirty="0">
                <a:solidFill>
                  <a:srgbClr val="C00000"/>
                </a:solidFill>
                <a:latin typeface="+mj-lt"/>
              </a:rPr>
              <a:t>3: </a:t>
            </a:r>
            <a:r>
              <a:rPr lang="vi-VN" sz="2800" b="1" i="1" dirty="0" smtClean="0">
                <a:solidFill>
                  <a:srgbClr val="C00000"/>
                </a:solidFill>
                <a:latin typeface="+mj-lt"/>
              </a:rPr>
              <a:t>Tìm </a:t>
            </a:r>
            <a:r>
              <a:rPr lang="vi-VN" sz="2800" b="1" i="1" dirty="0">
                <a:solidFill>
                  <a:srgbClr val="C00000"/>
                </a:solidFill>
                <a:latin typeface="+mj-lt"/>
              </a:rPr>
              <a:t>các chi tiết thể hiện nghệ thuật tương phản trong truyện</a:t>
            </a:r>
            <a:endParaRPr lang="vi-VN" sz="2800" b="1" dirty="0">
              <a:solidFill>
                <a:srgbClr val="C00000"/>
              </a:solidFill>
              <a:latin typeface="+mj-lt"/>
            </a:endParaRPr>
          </a:p>
          <a:p>
            <a:endParaRPr lang="vi-VN" b="1" dirty="0"/>
          </a:p>
        </p:txBody>
      </p:sp>
    </p:spTree>
    <p:extLst>
      <p:ext uri="{BB962C8B-B14F-4D97-AF65-F5344CB8AC3E}">
        <p14:creationId xmlns:p14="http://schemas.microsoft.com/office/powerpoint/2010/main" val="10585324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0" name="start timer"/>
          <p:cNvGrpSpPr/>
          <p:nvPr/>
        </p:nvGrpSpPr>
        <p:grpSpPr>
          <a:xfrm>
            <a:off x="1375173" y="127831"/>
            <a:ext cx="2082859" cy="599972"/>
            <a:chOff x="1332706" y="185859"/>
            <a:chExt cx="2777145" cy="799962"/>
          </a:xfrm>
        </p:grpSpPr>
        <p:sp>
          <p:nvSpPr>
            <p:cNvPr id="121" name="Rounded Rectangle 120"/>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latin typeface="Arial" panose="020B0604020202020204" pitchFamily="34" charset="0"/>
                <a:cs typeface="Arial" panose="020B0604020202020204" pitchFamily="34" charset="0"/>
              </a:endParaRPr>
            </a:p>
          </p:txBody>
        </p:sp>
        <p:sp>
          <p:nvSpPr>
            <p:cNvPr id="122" name="Rounded Rectangle 121"/>
            <p:cNvSpPr/>
            <p:nvPr/>
          </p:nvSpPr>
          <p:spPr>
            <a:xfrm>
              <a:off x="1332706" y="185859"/>
              <a:ext cx="2777145" cy="697559"/>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latin typeface="Times New Roman" panose="02020603050405020304" pitchFamily="18" charset="0"/>
                  <a:cs typeface="Times New Roman" panose="02020603050405020304" pitchFamily="18" charset="0"/>
                </a:rPr>
                <a:t>START </a:t>
              </a:r>
              <a:r>
                <a:rPr lang="en-GB" sz="2100" b="1" dirty="0" smtClean="0">
                  <a:latin typeface="Times New Roman" panose="02020603050405020304" pitchFamily="18" charset="0"/>
                  <a:cs typeface="Times New Roman" panose="02020603050405020304" pitchFamily="18" charset="0"/>
                </a:rPr>
                <a:t>TIME</a:t>
              </a:r>
              <a:r>
                <a:rPr lang="vi-VN" sz="2100" b="1" dirty="0">
                  <a:latin typeface="Times New Roman" panose="02020603050405020304" pitchFamily="18" charset="0"/>
                  <a:cs typeface="Times New Roman" panose="02020603050405020304" pitchFamily="18" charset="0"/>
                </a:rPr>
                <a:t>S</a:t>
              </a:r>
              <a:endParaRPr lang="en-GB" sz="2100" b="1" dirty="0">
                <a:latin typeface="Times New Roman" panose="02020603050405020304" pitchFamily="18" charset="0"/>
                <a:cs typeface="Times New Roman" panose="02020603050405020304" pitchFamily="18" charset="0"/>
              </a:endParaRPr>
            </a:p>
          </p:txBody>
        </p:sp>
      </p:grpSp>
      <p:grpSp>
        <p:nvGrpSpPr>
          <p:cNvPr id="123" name="times up"/>
          <p:cNvGrpSpPr/>
          <p:nvPr/>
        </p:nvGrpSpPr>
        <p:grpSpPr>
          <a:xfrm>
            <a:off x="1299576" y="127831"/>
            <a:ext cx="2243782" cy="610447"/>
            <a:chOff x="4321176" y="185859"/>
            <a:chExt cx="2636838" cy="799962"/>
          </a:xfrm>
        </p:grpSpPr>
        <p:sp>
          <p:nvSpPr>
            <p:cNvPr id="124" name="Rounded Rectangle 123"/>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00" dirty="0">
                <a:latin typeface="Arial" panose="020B0604020202020204" pitchFamily="34" charset="0"/>
                <a:cs typeface="Arial" panose="020B0604020202020204" pitchFamily="34" charset="0"/>
              </a:endParaRPr>
            </a:p>
          </p:txBody>
        </p:sp>
        <p:sp>
          <p:nvSpPr>
            <p:cNvPr id="125" name="Rounded Rectangle 124"/>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100" b="1" dirty="0">
                  <a:solidFill>
                    <a:schemeClr val="tx1">
                      <a:lumMod val="95000"/>
                      <a:lumOff val="5000"/>
                    </a:schemeClr>
                  </a:solidFill>
                  <a:latin typeface="Times New Roman" panose="02020603050405020304" pitchFamily="18" charset="0"/>
                  <a:cs typeface="Times New Roman" panose="02020603050405020304" pitchFamily="18" charset="0"/>
                </a:rPr>
                <a:t>TIME’S UP!</a:t>
              </a:r>
            </a:p>
          </p:txBody>
        </p:sp>
      </p:grpSp>
      <p:sp>
        <p:nvSpPr>
          <p:cNvPr id="138" name="AutoShape 3"/>
          <p:cNvSpPr>
            <a:spLocks noChangeAspect="1" noChangeArrowheads="1" noTextEdit="1"/>
          </p:cNvSpPr>
          <p:nvPr/>
        </p:nvSpPr>
        <p:spPr bwMode="auto">
          <a:xfrm>
            <a:off x="0" y="882546"/>
            <a:ext cx="3692129"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39" name="Rectangle 5"/>
          <p:cNvSpPr>
            <a:spLocks noChangeArrowheads="1"/>
          </p:cNvSpPr>
          <p:nvPr/>
        </p:nvSpPr>
        <p:spPr bwMode="auto">
          <a:xfrm>
            <a:off x="1991916" y="1306409"/>
            <a:ext cx="102394" cy="278606"/>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0" name="Rectangle 6"/>
          <p:cNvSpPr>
            <a:spLocks noChangeArrowheads="1"/>
          </p:cNvSpPr>
          <p:nvPr/>
        </p:nvSpPr>
        <p:spPr bwMode="auto">
          <a:xfrm>
            <a:off x="1991916" y="1306409"/>
            <a:ext cx="102394" cy="27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1" name="Rectangle 7"/>
          <p:cNvSpPr>
            <a:spLocks noChangeArrowheads="1"/>
          </p:cNvSpPr>
          <p:nvPr/>
        </p:nvSpPr>
        <p:spPr bwMode="auto">
          <a:xfrm>
            <a:off x="1991916" y="1306408"/>
            <a:ext cx="102394" cy="109538"/>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2" name="Rectangle 8"/>
          <p:cNvSpPr>
            <a:spLocks noChangeArrowheads="1"/>
          </p:cNvSpPr>
          <p:nvPr/>
        </p:nvSpPr>
        <p:spPr bwMode="auto">
          <a:xfrm>
            <a:off x="1991916" y="1306408"/>
            <a:ext cx="102394" cy="10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3" name="Freeform 9"/>
          <p:cNvSpPr>
            <a:spLocks/>
          </p:cNvSpPr>
          <p:nvPr/>
        </p:nvSpPr>
        <p:spPr bwMode="auto">
          <a:xfrm>
            <a:off x="1874044" y="1225447"/>
            <a:ext cx="345281" cy="146447"/>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4" name="Freeform 10"/>
          <p:cNvSpPr>
            <a:spLocks/>
          </p:cNvSpPr>
          <p:nvPr/>
        </p:nvSpPr>
        <p:spPr bwMode="auto">
          <a:xfrm>
            <a:off x="2644379" y="1411184"/>
            <a:ext cx="683419" cy="832247"/>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5" name="Freeform 11"/>
          <p:cNvSpPr>
            <a:spLocks/>
          </p:cNvSpPr>
          <p:nvPr/>
        </p:nvSpPr>
        <p:spPr bwMode="auto">
          <a:xfrm>
            <a:off x="770335" y="1395706"/>
            <a:ext cx="682229" cy="833438"/>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6" name="Freeform 12"/>
          <p:cNvSpPr>
            <a:spLocks noEditPoints="1"/>
          </p:cNvSpPr>
          <p:nvPr/>
        </p:nvSpPr>
        <p:spPr bwMode="auto">
          <a:xfrm>
            <a:off x="928688"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7" name="Freeform 13"/>
          <p:cNvSpPr>
            <a:spLocks noEditPoints="1"/>
          </p:cNvSpPr>
          <p:nvPr/>
        </p:nvSpPr>
        <p:spPr bwMode="auto">
          <a:xfrm>
            <a:off x="928688" y="1625497"/>
            <a:ext cx="203597" cy="146447"/>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8" name="Freeform 14"/>
          <p:cNvSpPr>
            <a:spLocks/>
          </p:cNvSpPr>
          <p:nvPr/>
        </p:nvSpPr>
        <p:spPr bwMode="auto">
          <a:xfrm>
            <a:off x="928688" y="1625497"/>
            <a:ext cx="203597" cy="146447"/>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49" name="Freeform 15"/>
          <p:cNvSpPr>
            <a:spLocks/>
          </p:cNvSpPr>
          <p:nvPr/>
        </p:nvSpPr>
        <p:spPr bwMode="auto">
          <a:xfrm>
            <a:off x="3149204" y="1757656"/>
            <a:ext cx="22622" cy="28575"/>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0" name="Freeform 16"/>
          <p:cNvSpPr>
            <a:spLocks/>
          </p:cNvSpPr>
          <p:nvPr/>
        </p:nvSpPr>
        <p:spPr bwMode="auto">
          <a:xfrm>
            <a:off x="2969419" y="1642165"/>
            <a:ext cx="200025" cy="142875"/>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1" name="Freeform 17"/>
          <p:cNvSpPr>
            <a:spLocks/>
          </p:cNvSpPr>
          <p:nvPr/>
        </p:nvSpPr>
        <p:spPr bwMode="auto">
          <a:xfrm>
            <a:off x="342900" y="1012325"/>
            <a:ext cx="1170385" cy="990600"/>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2" name="Freeform 18"/>
          <p:cNvSpPr>
            <a:spLocks noEditPoints="1"/>
          </p:cNvSpPr>
          <p:nvPr/>
        </p:nvSpPr>
        <p:spPr bwMode="auto">
          <a:xfrm>
            <a:off x="504825" y="1914819"/>
            <a:ext cx="152400" cy="8810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3" name="Freeform 19"/>
          <p:cNvSpPr>
            <a:spLocks/>
          </p:cNvSpPr>
          <p:nvPr/>
        </p:nvSpPr>
        <p:spPr bwMode="auto">
          <a:xfrm>
            <a:off x="454819" y="1192109"/>
            <a:ext cx="273844" cy="810816"/>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4" name="Freeform 20"/>
          <p:cNvSpPr>
            <a:spLocks/>
          </p:cNvSpPr>
          <p:nvPr/>
        </p:nvSpPr>
        <p:spPr bwMode="auto">
          <a:xfrm>
            <a:off x="801292" y="4221059"/>
            <a:ext cx="573881" cy="706041"/>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5" name="Freeform 21"/>
          <p:cNvSpPr>
            <a:spLocks noEditPoints="1"/>
          </p:cNvSpPr>
          <p:nvPr/>
        </p:nvSpPr>
        <p:spPr bwMode="auto">
          <a:xfrm>
            <a:off x="1003697"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6" name="Freeform 22"/>
          <p:cNvSpPr>
            <a:spLocks noEditPoints="1"/>
          </p:cNvSpPr>
          <p:nvPr/>
        </p:nvSpPr>
        <p:spPr bwMode="auto">
          <a:xfrm>
            <a:off x="1003697" y="4425846"/>
            <a:ext cx="248841" cy="178594"/>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7" name="Freeform 23"/>
          <p:cNvSpPr>
            <a:spLocks/>
          </p:cNvSpPr>
          <p:nvPr/>
        </p:nvSpPr>
        <p:spPr bwMode="auto">
          <a:xfrm>
            <a:off x="1003697" y="4425846"/>
            <a:ext cx="248841" cy="178594"/>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8" name="Freeform 24"/>
          <p:cNvSpPr>
            <a:spLocks/>
          </p:cNvSpPr>
          <p:nvPr/>
        </p:nvSpPr>
        <p:spPr bwMode="auto">
          <a:xfrm>
            <a:off x="2725342" y="4221059"/>
            <a:ext cx="573881" cy="706041"/>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59" name="Freeform 25"/>
          <p:cNvSpPr>
            <a:spLocks/>
          </p:cNvSpPr>
          <p:nvPr/>
        </p:nvSpPr>
        <p:spPr bwMode="auto">
          <a:xfrm>
            <a:off x="3070622"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0" name="Freeform 26"/>
          <p:cNvSpPr>
            <a:spLocks/>
          </p:cNvSpPr>
          <p:nvPr/>
        </p:nvSpPr>
        <p:spPr bwMode="auto">
          <a:xfrm>
            <a:off x="3070622" y="4424656"/>
            <a:ext cx="27385" cy="54769"/>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1" name="Freeform 27"/>
          <p:cNvSpPr>
            <a:spLocks/>
          </p:cNvSpPr>
          <p:nvPr/>
        </p:nvSpPr>
        <p:spPr bwMode="auto">
          <a:xfrm>
            <a:off x="2846785" y="4424656"/>
            <a:ext cx="251222" cy="179785"/>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4" name="Group 3">
            <a:extLst>
              <a:ext uri="{FF2B5EF4-FFF2-40B4-BE49-F238E27FC236}">
                <a16:creationId xmlns:a16="http://schemas.microsoft.com/office/drawing/2014/main" id="{BB0445D5-A6E5-40E7-BBDD-5E3EFA13BDED}"/>
              </a:ext>
            </a:extLst>
          </p:cNvPr>
          <p:cNvGrpSpPr/>
          <p:nvPr/>
        </p:nvGrpSpPr>
        <p:grpSpPr>
          <a:xfrm rot="1786145">
            <a:off x="613172" y="1698124"/>
            <a:ext cx="2871788" cy="2872979"/>
            <a:chOff x="817563" y="2264166"/>
            <a:chExt cx="3829050" cy="3830638"/>
          </a:xfrm>
        </p:grpSpPr>
        <p:sp>
          <p:nvSpPr>
            <p:cNvPr id="162"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9"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63" name="Freeform 29"/>
          <p:cNvSpPr>
            <a:spLocks noEditPoints="1"/>
          </p:cNvSpPr>
          <p:nvPr/>
        </p:nvSpPr>
        <p:spPr bwMode="auto">
          <a:xfrm>
            <a:off x="403622" y="1489765"/>
            <a:ext cx="3290888" cy="328850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4" name="Freeform 30"/>
          <p:cNvSpPr>
            <a:spLocks noEditPoints="1"/>
          </p:cNvSpPr>
          <p:nvPr/>
        </p:nvSpPr>
        <p:spPr bwMode="auto">
          <a:xfrm>
            <a:off x="533401" y="1618353"/>
            <a:ext cx="3032522" cy="3031331"/>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65" name="Freeform 31"/>
          <p:cNvSpPr>
            <a:spLocks noEditPoints="1"/>
          </p:cNvSpPr>
          <p:nvPr/>
        </p:nvSpPr>
        <p:spPr bwMode="auto">
          <a:xfrm>
            <a:off x="465535" y="1550487"/>
            <a:ext cx="3165872" cy="3167063"/>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2" name="Group 1">
            <a:extLst>
              <a:ext uri="{FF2B5EF4-FFF2-40B4-BE49-F238E27FC236}">
                <a16:creationId xmlns:a16="http://schemas.microsoft.com/office/drawing/2014/main" id="{9ADC1153-2F43-486F-96A6-AB4ADCB780F8}"/>
              </a:ext>
            </a:extLst>
          </p:cNvPr>
          <p:cNvGrpSpPr/>
          <p:nvPr/>
        </p:nvGrpSpPr>
        <p:grpSpPr>
          <a:xfrm>
            <a:off x="1841897" y="1808852"/>
            <a:ext cx="425054" cy="425054"/>
            <a:chOff x="2455863" y="2411803"/>
            <a:chExt cx="566738" cy="566738"/>
          </a:xfrm>
        </p:grpSpPr>
        <p:sp>
          <p:nvSpPr>
            <p:cNvPr id="166" name="Oval 32"/>
            <p:cNvSpPr>
              <a:spLocks noChangeArrowheads="1"/>
            </p:cNvSpPr>
            <p:nvPr/>
          </p:nvSpPr>
          <p:spPr bwMode="auto">
            <a:xfrm>
              <a:off x="2455863" y="2411803"/>
              <a:ext cx="566738" cy="566738"/>
            </a:xfrm>
            <a:prstGeom prst="ellipse">
              <a:avLst/>
            </a:pr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Oval 33"/>
            <p:cNvSpPr>
              <a:spLocks noChangeArrowheads="1"/>
            </p:cNvSpPr>
            <p:nvPr/>
          </p:nvSpPr>
          <p:spPr bwMode="auto">
            <a:xfrm>
              <a:off x="2511425" y="2465778"/>
              <a:ext cx="455613"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34"/>
            <p:cNvSpPr>
              <a:spLocks noEditPoints="1"/>
            </p:cNvSpPr>
            <p:nvPr/>
          </p:nvSpPr>
          <p:spPr bwMode="auto">
            <a:xfrm>
              <a:off x="2511425" y="2621353"/>
              <a:ext cx="9525" cy="111125"/>
            </a:xfrm>
            <a:custGeom>
              <a:avLst/>
              <a:gdLst>
                <a:gd name="T0" fmla="*/ 0 w 4"/>
                <a:gd name="T1" fmla="*/ 43 h 45"/>
                <a:gd name="T2" fmla="*/ 0 w 4"/>
                <a:gd name="T3" fmla="*/ 42 h 45"/>
                <a:gd name="T4" fmla="*/ 0 w 4"/>
                <a:gd name="T5" fmla="*/ 41 h 45"/>
                <a:gd name="T6" fmla="*/ 0 w 4"/>
                <a:gd name="T7" fmla="*/ 40 h 45"/>
                <a:gd name="T8" fmla="*/ 0 w 4"/>
                <a:gd name="T9" fmla="*/ 40 h 45"/>
                <a:gd name="T10" fmla="*/ 0 w 4"/>
                <a:gd name="T11" fmla="*/ 39 h 45"/>
                <a:gd name="T12" fmla="*/ 0 w 4"/>
                <a:gd name="T13" fmla="*/ 38 h 45"/>
                <a:gd name="T14" fmla="*/ 0 w 4"/>
                <a:gd name="T15" fmla="*/ 38 h 45"/>
                <a:gd name="T16" fmla="*/ 0 w 4"/>
                <a:gd name="T17" fmla="*/ 37 h 45"/>
                <a:gd name="T18" fmla="*/ 0 w 4"/>
                <a:gd name="T19" fmla="*/ 36 h 45"/>
                <a:gd name="T20" fmla="*/ 0 w 4"/>
                <a:gd name="T21" fmla="*/ 36 h 45"/>
                <a:gd name="T22" fmla="*/ 0 w 4"/>
                <a:gd name="T23" fmla="*/ 35 h 45"/>
                <a:gd name="T24" fmla="*/ 0 w 4"/>
                <a:gd name="T25" fmla="*/ 34 h 45"/>
                <a:gd name="T26" fmla="*/ 0 w 4"/>
                <a:gd name="T27" fmla="*/ 34 h 45"/>
                <a:gd name="T28" fmla="*/ 0 w 4"/>
                <a:gd name="T29" fmla="*/ 33 h 45"/>
                <a:gd name="T30" fmla="*/ 0 w 4"/>
                <a:gd name="T31" fmla="*/ 32 h 45"/>
                <a:gd name="T32" fmla="*/ 0 w 4"/>
                <a:gd name="T33" fmla="*/ 31 h 45"/>
                <a:gd name="T34" fmla="*/ 0 w 4"/>
                <a:gd name="T35" fmla="*/ 31 h 45"/>
                <a:gd name="T36" fmla="*/ 0 w 4"/>
                <a:gd name="T37" fmla="*/ 30 h 45"/>
                <a:gd name="T38" fmla="*/ 0 w 4"/>
                <a:gd name="T39" fmla="*/ 29 h 45"/>
                <a:gd name="T40" fmla="*/ 0 w 4"/>
                <a:gd name="T41" fmla="*/ 29 h 45"/>
                <a:gd name="T42" fmla="*/ 0 w 4"/>
                <a:gd name="T43" fmla="*/ 28 h 45"/>
                <a:gd name="T44" fmla="*/ 0 w 4"/>
                <a:gd name="T45" fmla="*/ 27 h 45"/>
                <a:gd name="T46" fmla="*/ 0 w 4"/>
                <a:gd name="T47" fmla="*/ 26 h 45"/>
                <a:gd name="T48" fmla="*/ 0 w 4"/>
                <a:gd name="T49" fmla="*/ 26 h 45"/>
                <a:gd name="T50" fmla="*/ 0 w 4"/>
                <a:gd name="T51" fmla="*/ 25 h 45"/>
                <a:gd name="T52" fmla="*/ 0 w 4"/>
                <a:gd name="T53" fmla="*/ 24 h 45"/>
                <a:gd name="T54" fmla="*/ 0 w 4"/>
                <a:gd name="T55" fmla="*/ 23 h 45"/>
                <a:gd name="T56" fmla="*/ 0 w 4"/>
                <a:gd name="T57" fmla="*/ 22 h 45"/>
                <a:gd name="T58" fmla="*/ 0 w 4"/>
                <a:gd name="T59" fmla="*/ 22 h 45"/>
                <a:gd name="T60" fmla="*/ 0 w 4"/>
                <a:gd name="T61" fmla="*/ 21 h 45"/>
                <a:gd name="T62" fmla="*/ 0 w 4"/>
                <a:gd name="T63" fmla="*/ 20 h 45"/>
                <a:gd name="T64" fmla="*/ 0 w 4"/>
                <a:gd name="T65" fmla="*/ 19 h 45"/>
                <a:gd name="T66" fmla="*/ 0 w 4"/>
                <a:gd name="T67" fmla="*/ 18 h 45"/>
                <a:gd name="T68" fmla="*/ 0 w 4"/>
                <a:gd name="T69" fmla="*/ 18 h 45"/>
                <a:gd name="T70" fmla="*/ 0 w 4"/>
                <a:gd name="T71" fmla="*/ 17 h 45"/>
                <a:gd name="T72" fmla="*/ 1 w 4"/>
                <a:gd name="T73" fmla="*/ 16 h 45"/>
                <a:gd name="T74" fmla="*/ 1 w 4"/>
                <a:gd name="T75" fmla="*/ 15 h 45"/>
                <a:gd name="T76" fmla="*/ 1 w 4"/>
                <a:gd name="T77" fmla="*/ 15 h 45"/>
                <a:gd name="T78" fmla="*/ 1 w 4"/>
                <a:gd name="T79" fmla="*/ 13 h 45"/>
                <a:gd name="T80" fmla="*/ 1 w 4"/>
                <a:gd name="T81" fmla="*/ 12 h 45"/>
                <a:gd name="T82" fmla="*/ 1 w 4"/>
                <a:gd name="T83" fmla="*/ 12 h 45"/>
                <a:gd name="T84" fmla="*/ 1 w 4"/>
                <a:gd name="T85" fmla="*/ 11 h 45"/>
                <a:gd name="T86" fmla="*/ 2 w 4"/>
                <a:gd name="T87" fmla="*/ 10 h 45"/>
                <a:gd name="T88" fmla="*/ 2 w 4"/>
                <a:gd name="T89" fmla="*/ 10 h 45"/>
                <a:gd name="T90" fmla="*/ 2 w 4"/>
                <a:gd name="T91" fmla="*/ 9 h 45"/>
                <a:gd name="T92" fmla="*/ 2 w 4"/>
                <a:gd name="T93" fmla="*/ 8 h 45"/>
                <a:gd name="T94" fmla="*/ 2 w 4"/>
                <a:gd name="T95" fmla="*/ 8 h 45"/>
                <a:gd name="T96" fmla="*/ 2 w 4"/>
                <a:gd name="T97" fmla="*/ 7 h 45"/>
                <a:gd name="T98" fmla="*/ 3 w 4"/>
                <a:gd name="T99" fmla="*/ 6 h 45"/>
                <a:gd name="T100" fmla="*/ 3 w 4"/>
                <a:gd name="T101" fmla="*/ 6 h 45"/>
                <a:gd name="T102" fmla="*/ 3 w 4"/>
                <a:gd name="T103" fmla="*/ 5 h 45"/>
                <a:gd name="T104" fmla="*/ 3 w 4"/>
                <a:gd name="T105" fmla="*/ 4 h 45"/>
                <a:gd name="T106" fmla="*/ 3 w 4"/>
                <a:gd name="T107" fmla="*/ 4 h 45"/>
                <a:gd name="T108" fmla="*/ 3 w 4"/>
                <a:gd name="T109" fmla="*/ 3 h 45"/>
                <a:gd name="T110" fmla="*/ 4 w 4"/>
                <a:gd name="T111" fmla="*/ 2 h 45"/>
                <a:gd name="T112" fmla="*/ 4 w 4"/>
                <a:gd name="T113" fmla="*/ 1 h 45"/>
                <a:gd name="T114" fmla="*/ 4 w 4"/>
                <a:gd name="T11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 h="45">
                  <a:moveTo>
                    <a:pt x="1" y="45"/>
                  </a:moveTo>
                  <a:cubicBezTo>
                    <a:pt x="1" y="45"/>
                    <a:pt x="1" y="45"/>
                    <a:pt x="1" y="45"/>
                  </a:cubicBezTo>
                  <a:cubicBezTo>
                    <a:pt x="1" y="45"/>
                    <a:pt x="1" y="45"/>
                    <a:pt x="1" y="45"/>
                  </a:cubicBezTo>
                  <a:moveTo>
                    <a:pt x="0" y="43"/>
                  </a:moveTo>
                  <a:cubicBezTo>
                    <a:pt x="0" y="43"/>
                    <a:pt x="0" y="43"/>
                    <a:pt x="0" y="43"/>
                  </a:cubicBezTo>
                  <a:cubicBezTo>
                    <a:pt x="0" y="43"/>
                    <a:pt x="0" y="43"/>
                    <a:pt x="0" y="43"/>
                  </a:cubicBezTo>
                  <a:moveTo>
                    <a:pt x="0" y="43"/>
                  </a:moveTo>
                  <a:cubicBezTo>
                    <a:pt x="0" y="43"/>
                    <a:pt x="0" y="43"/>
                    <a:pt x="0" y="43"/>
                  </a:cubicBezTo>
                  <a:cubicBezTo>
                    <a:pt x="0" y="43"/>
                    <a:pt x="0" y="43"/>
                    <a:pt x="0" y="43"/>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2"/>
                  </a:moveTo>
                  <a:cubicBezTo>
                    <a:pt x="0" y="42"/>
                    <a:pt x="0" y="42"/>
                    <a:pt x="0" y="42"/>
                  </a:cubicBezTo>
                  <a:cubicBezTo>
                    <a:pt x="0" y="42"/>
                    <a:pt x="0" y="42"/>
                    <a:pt x="0" y="42"/>
                  </a:cubicBezTo>
                  <a:moveTo>
                    <a:pt x="0" y="41"/>
                  </a:moveTo>
                  <a:cubicBezTo>
                    <a:pt x="0" y="41"/>
                    <a:pt x="0" y="41"/>
                    <a:pt x="0" y="41"/>
                  </a:cubicBezTo>
                  <a:cubicBezTo>
                    <a:pt x="0" y="41"/>
                    <a:pt x="0" y="41"/>
                    <a:pt x="0" y="41"/>
                  </a:cubicBezTo>
                  <a:moveTo>
                    <a:pt x="0" y="41"/>
                  </a:moveTo>
                  <a:cubicBezTo>
                    <a:pt x="0" y="41"/>
                    <a:pt x="0" y="41"/>
                    <a:pt x="0" y="41"/>
                  </a:cubicBezTo>
                  <a:cubicBezTo>
                    <a:pt x="0" y="41"/>
                    <a:pt x="0" y="41"/>
                    <a:pt x="0" y="41"/>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9"/>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0" y="37"/>
                  </a:moveTo>
                  <a:cubicBezTo>
                    <a:pt x="0" y="38"/>
                    <a:pt x="0" y="38"/>
                    <a:pt x="0" y="38"/>
                  </a:cubicBezTo>
                  <a:cubicBezTo>
                    <a:pt x="0" y="38"/>
                    <a:pt x="0" y="38"/>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7"/>
                  </a:moveTo>
                  <a:cubicBezTo>
                    <a:pt x="0" y="37"/>
                    <a:pt x="0" y="37"/>
                    <a:pt x="0" y="37"/>
                  </a:cubicBezTo>
                  <a:cubicBezTo>
                    <a:pt x="0" y="37"/>
                    <a:pt x="0" y="37"/>
                    <a:pt x="0" y="37"/>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6"/>
                  </a:moveTo>
                  <a:cubicBezTo>
                    <a:pt x="0" y="36"/>
                    <a:pt x="0" y="36"/>
                    <a:pt x="0" y="36"/>
                  </a:cubicBezTo>
                  <a:cubicBezTo>
                    <a:pt x="0" y="36"/>
                    <a:pt x="0" y="36"/>
                    <a:pt x="0" y="36"/>
                  </a:cubicBezTo>
                  <a:moveTo>
                    <a:pt x="0" y="35"/>
                  </a:moveTo>
                  <a:cubicBezTo>
                    <a:pt x="0" y="35"/>
                    <a:pt x="0" y="36"/>
                    <a:pt x="0" y="36"/>
                  </a:cubicBezTo>
                  <a:cubicBezTo>
                    <a:pt x="0" y="36"/>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5"/>
                  </a:moveTo>
                  <a:cubicBezTo>
                    <a:pt x="0" y="35"/>
                    <a:pt x="0" y="35"/>
                    <a:pt x="0" y="35"/>
                  </a:cubicBezTo>
                  <a:cubicBezTo>
                    <a:pt x="0" y="35"/>
                    <a:pt x="0" y="35"/>
                    <a:pt x="0" y="35"/>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4"/>
                  </a:moveTo>
                  <a:cubicBezTo>
                    <a:pt x="0" y="34"/>
                    <a:pt x="0" y="34"/>
                    <a:pt x="0" y="34"/>
                  </a:cubicBezTo>
                  <a:cubicBezTo>
                    <a:pt x="0" y="34"/>
                    <a:pt x="0" y="34"/>
                    <a:pt x="0" y="34"/>
                  </a:cubicBezTo>
                  <a:moveTo>
                    <a:pt x="0" y="33"/>
                  </a:moveTo>
                  <a:cubicBezTo>
                    <a:pt x="0" y="33"/>
                    <a:pt x="0" y="33"/>
                    <a:pt x="0" y="34"/>
                  </a:cubicBezTo>
                  <a:cubicBezTo>
                    <a:pt x="0" y="33"/>
                    <a:pt x="0" y="33"/>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1"/>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8"/>
                  </a:moveTo>
                  <a:cubicBezTo>
                    <a:pt x="0" y="28"/>
                    <a:pt x="0" y="28"/>
                    <a:pt x="0" y="28"/>
                  </a:cubicBezTo>
                  <a:cubicBezTo>
                    <a:pt x="0" y="28"/>
                    <a:pt x="0" y="28"/>
                    <a:pt x="0" y="28"/>
                  </a:cubicBezTo>
                  <a:moveTo>
                    <a:pt x="0" y="27"/>
                  </a:moveTo>
                  <a:cubicBezTo>
                    <a:pt x="0" y="27"/>
                    <a:pt x="0" y="27"/>
                    <a:pt x="0" y="28"/>
                  </a:cubicBezTo>
                  <a:cubicBezTo>
                    <a:pt x="0" y="27"/>
                    <a:pt x="0" y="27"/>
                    <a:pt x="0" y="27"/>
                  </a:cubicBezTo>
                  <a:moveTo>
                    <a:pt x="0" y="27"/>
                  </a:moveTo>
                  <a:cubicBezTo>
                    <a:pt x="0" y="27"/>
                    <a:pt x="0" y="27"/>
                    <a:pt x="0" y="27"/>
                  </a:cubicBezTo>
                  <a:cubicBezTo>
                    <a:pt x="0" y="27"/>
                    <a:pt x="0" y="27"/>
                    <a:pt x="0" y="27"/>
                  </a:cubicBezTo>
                  <a:moveTo>
                    <a:pt x="0" y="26"/>
                  </a:moveTo>
                  <a:cubicBezTo>
                    <a:pt x="0" y="27"/>
                    <a:pt x="0" y="27"/>
                    <a:pt x="0" y="27"/>
                  </a:cubicBezTo>
                  <a:cubicBezTo>
                    <a:pt x="0" y="27"/>
                    <a:pt x="0" y="27"/>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6"/>
                  </a:moveTo>
                  <a:cubicBezTo>
                    <a:pt x="0" y="26"/>
                    <a:pt x="0" y="26"/>
                    <a:pt x="0" y="26"/>
                  </a:cubicBezTo>
                  <a:cubicBezTo>
                    <a:pt x="0" y="26"/>
                    <a:pt x="0" y="26"/>
                    <a:pt x="0" y="26"/>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5"/>
                  </a:moveTo>
                  <a:cubicBezTo>
                    <a:pt x="0" y="25"/>
                    <a:pt x="0" y="25"/>
                    <a:pt x="0" y="25"/>
                  </a:cubicBezTo>
                  <a:cubicBezTo>
                    <a:pt x="0" y="25"/>
                    <a:pt x="0" y="25"/>
                    <a:pt x="0" y="25"/>
                  </a:cubicBezTo>
                  <a:moveTo>
                    <a:pt x="0" y="24"/>
                  </a:moveTo>
                  <a:cubicBezTo>
                    <a:pt x="0" y="24"/>
                    <a:pt x="0" y="24"/>
                    <a:pt x="0" y="25"/>
                  </a:cubicBezTo>
                  <a:cubicBezTo>
                    <a:pt x="0" y="24"/>
                    <a:pt x="0" y="24"/>
                    <a:pt x="0" y="24"/>
                  </a:cubicBezTo>
                  <a:moveTo>
                    <a:pt x="0" y="24"/>
                  </a:moveTo>
                  <a:cubicBezTo>
                    <a:pt x="0" y="24"/>
                    <a:pt x="0" y="24"/>
                    <a:pt x="0" y="24"/>
                  </a:cubicBezTo>
                  <a:cubicBezTo>
                    <a:pt x="0" y="24"/>
                    <a:pt x="0" y="24"/>
                    <a:pt x="0" y="24"/>
                  </a:cubicBezTo>
                  <a:moveTo>
                    <a:pt x="0" y="24"/>
                  </a:moveTo>
                  <a:cubicBezTo>
                    <a:pt x="0" y="24"/>
                    <a:pt x="0" y="24"/>
                    <a:pt x="0" y="24"/>
                  </a:cubicBezTo>
                  <a:cubicBezTo>
                    <a:pt x="0" y="24"/>
                    <a:pt x="0" y="24"/>
                    <a:pt x="0" y="24"/>
                  </a:cubicBezTo>
                  <a:moveTo>
                    <a:pt x="0" y="23"/>
                  </a:moveTo>
                  <a:cubicBezTo>
                    <a:pt x="0" y="23"/>
                    <a:pt x="0" y="23"/>
                    <a:pt x="0" y="24"/>
                  </a:cubicBezTo>
                  <a:cubicBezTo>
                    <a:pt x="0" y="23"/>
                    <a:pt x="0" y="23"/>
                    <a:pt x="0" y="23"/>
                  </a:cubicBezTo>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2"/>
                    <a:pt x="0" y="22"/>
                  </a:cubicBezTo>
                  <a:cubicBezTo>
                    <a:pt x="0" y="22"/>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19"/>
                  </a:moveTo>
                  <a:cubicBezTo>
                    <a:pt x="0" y="19"/>
                    <a:pt x="0" y="20"/>
                    <a:pt x="0" y="20"/>
                  </a:cubicBezTo>
                  <a:cubicBezTo>
                    <a:pt x="0" y="20"/>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8"/>
                  </a:cubicBezTo>
                  <a:cubicBezTo>
                    <a:pt x="0" y="17"/>
                    <a:pt x="0" y="17"/>
                    <a:pt x="0" y="17"/>
                  </a:cubicBezTo>
                  <a:moveTo>
                    <a:pt x="0" y="17"/>
                  </a:moveTo>
                  <a:cubicBezTo>
                    <a:pt x="0" y="17"/>
                    <a:pt x="0" y="17"/>
                    <a:pt x="0" y="17"/>
                  </a:cubicBezTo>
                  <a:cubicBezTo>
                    <a:pt x="0" y="17"/>
                    <a:pt x="0" y="17"/>
                    <a:pt x="0" y="17"/>
                  </a:cubicBezTo>
                  <a:moveTo>
                    <a:pt x="1" y="16"/>
                  </a:moveTo>
                  <a:cubicBezTo>
                    <a:pt x="1" y="16"/>
                    <a:pt x="0" y="16"/>
                    <a:pt x="0" y="17"/>
                  </a:cubicBezTo>
                  <a:cubicBezTo>
                    <a:pt x="0" y="16"/>
                    <a:pt x="1" y="16"/>
                    <a:pt x="1" y="16"/>
                  </a:cubicBezTo>
                  <a:moveTo>
                    <a:pt x="1" y="16"/>
                  </a:moveTo>
                  <a:cubicBezTo>
                    <a:pt x="1" y="16"/>
                    <a:pt x="1" y="16"/>
                    <a:pt x="1" y="16"/>
                  </a:cubicBezTo>
                  <a:cubicBezTo>
                    <a:pt x="1" y="16"/>
                    <a:pt x="1" y="16"/>
                    <a:pt x="1" y="16"/>
                  </a:cubicBezTo>
                  <a:moveTo>
                    <a:pt x="1" y="15"/>
                  </a:moveTo>
                  <a:cubicBezTo>
                    <a:pt x="1" y="16"/>
                    <a:pt x="1" y="16"/>
                    <a:pt x="1" y="16"/>
                  </a:cubicBezTo>
                  <a:cubicBezTo>
                    <a:pt x="1" y="16"/>
                    <a:pt x="1" y="16"/>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5"/>
                    <a:pt x="1" y="15"/>
                  </a:cubicBezTo>
                  <a:cubicBezTo>
                    <a:pt x="1" y="15"/>
                    <a:pt x="1" y="14"/>
                    <a:pt x="1" y="14"/>
                  </a:cubicBezTo>
                  <a:moveTo>
                    <a:pt x="1" y="14"/>
                  </a:moveTo>
                  <a:cubicBezTo>
                    <a:pt x="1" y="14"/>
                    <a:pt x="1" y="14"/>
                    <a:pt x="1" y="14"/>
                  </a:cubicBezTo>
                  <a:cubicBezTo>
                    <a:pt x="1" y="14"/>
                    <a:pt x="1" y="14"/>
                    <a:pt x="1" y="14"/>
                  </a:cubicBezTo>
                  <a:moveTo>
                    <a:pt x="1" y="13"/>
                  </a:moveTo>
                  <a:cubicBezTo>
                    <a:pt x="1" y="14"/>
                    <a:pt x="1" y="14"/>
                    <a:pt x="1" y="14"/>
                  </a:cubicBezTo>
                  <a:cubicBezTo>
                    <a:pt x="1" y="14"/>
                    <a:pt x="1" y="14"/>
                    <a:pt x="1" y="13"/>
                  </a:cubicBezTo>
                  <a:moveTo>
                    <a:pt x="1" y="13"/>
                  </a:moveTo>
                  <a:cubicBezTo>
                    <a:pt x="1" y="13"/>
                    <a:pt x="1" y="13"/>
                    <a:pt x="1" y="13"/>
                  </a:cubicBezTo>
                  <a:cubicBezTo>
                    <a:pt x="1" y="13"/>
                    <a:pt x="1" y="13"/>
                    <a:pt x="1" y="13"/>
                  </a:cubicBezTo>
                  <a:moveTo>
                    <a:pt x="1" y="12"/>
                  </a:moveTo>
                  <a:cubicBezTo>
                    <a:pt x="1" y="13"/>
                    <a:pt x="1" y="13"/>
                    <a:pt x="1" y="13"/>
                  </a:cubicBezTo>
                  <a:cubicBezTo>
                    <a:pt x="1" y="13"/>
                    <a:pt x="1" y="13"/>
                    <a:pt x="1" y="12"/>
                  </a:cubicBezTo>
                  <a:moveTo>
                    <a:pt x="1" y="12"/>
                  </a:moveTo>
                  <a:cubicBezTo>
                    <a:pt x="1" y="12"/>
                    <a:pt x="1" y="12"/>
                    <a:pt x="1" y="12"/>
                  </a:cubicBezTo>
                  <a:cubicBezTo>
                    <a:pt x="1" y="12"/>
                    <a:pt x="1" y="12"/>
                    <a:pt x="1" y="12"/>
                  </a:cubicBezTo>
                  <a:moveTo>
                    <a:pt x="1" y="12"/>
                  </a:moveTo>
                  <a:cubicBezTo>
                    <a:pt x="1" y="12"/>
                    <a:pt x="1" y="12"/>
                    <a:pt x="1" y="12"/>
                  </a:cubicBezTo>
                  <a:cubicBezTo>
                    <a:pt x="1" y="12"/>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2" y="11"/>
                  </a:moveTo>
                  <a:cubicBezTo>
                    <a:pt x="2" y="11"/>
                    <a:pt x="1" y="11"/>
                    <a:pt x="1" y="11"/>
                  </a:cubicBezTo>
                  <a:cubicBezTo>
                    <a:pt x="1" y="11"/>
                    <a:pt x="2" y="11"/>
                    <a:pt x="2" y="11"/>
                  </a:cubicBezTo>
                  <a:moveTo>
                    <a:pt x="2" y="10"/>
                  </a:moveTo>
                  <a:cubicBezTo>
                    <a:pt x="2" y="10"/>
                    <a:pt x="2" y="11"/>
                    <a:pt x="2" y="11"/>
                  </a:cubicBezTo>
                  <a:cubicBezTo>
                    <a:pt x="2" y="11"/>
                    <a:pt x="2" y="10"/>
                    <a:pt x="2" y="10"/>
                  </a:cubicBezTo>
                  <a:moveTo>
                    <a:pt x="2" y="10"/>
                  </a:moveTo>
                  <a:cubicBezTo>
                    <a:pt x="2" y="10"/>
                    <a:pt x="2" y="10"/>
                    <a:pt x="2" y="10"/>
                  </a:cubicBezTo>
                  <a:cubicBezTo>
                    <a:pt x="2" y="10"/>
                    <a:pt x="2" y="10"/>
                    <a:pt x="2" y="10"/>
                  </a:cubicBezTo>
                  <a:moveTo>
                    <a:pt x="2" y="10"/>
                  </a:moveTo>
                  <a:cubicBezTo>
                    <a:pt x="2" y="10"/>
                    <a:pt x="2" y="10"/>
                    <a:pt x="2" y="10"/>
                  </a:cubicBezTo>
                  <a:cubicBezTo>
                    <a:pt x="2" y="10"/>
                    <a:pt x="2" y="10"/>
                    <a:pt x="2" y="10"/>
                  </a:cubicBezTo>
                  <a:moveTo>
                    <a:pt x="2" y="9"/>
                  </a:moveTo>
                  <a:cubicBezTo>
                    <a:pt x="2" y="10"/>
                    <a:pt x="2" y="10"/>
                    <a:pt x="2" y="10"/>
                  </a:cubicBezTo>
                  <a:cubicBezTo>
                    <a:pt x="2" y="10"/>
                    <a:pt x="2" y="10"/>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3" y="6"/>
                  </a:moveTo>
                  <a:cubicBezTo>
                    <a:pt x="3" y="6"/>
                    <a:pt x="2" y="7"/>
                    <a:pt x="2" y="7"/>
                  </a:cubicBezTo>
                  <a:cubicBezTo>
                    <a:pt x="2" y="7"/>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6"/>
                  </a:moveTo>
                  <a:cubicBezTo>
                    <a:pt x="3" y="6"/>
                    <a:pt x="3" y="6"/>
                    <a:pt x="3" y="6"/>
                  </a:cubicBezTo>
                  <a:cubicBezTo>
                    <a:pt x="3" y="6"/>
                    <a:pt x="3" y="6"/>
                    <a:pt x="3" y="6"/>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5"/>
                  </a:moveTo>
                  <a:cubicBezTo>
                    <a:pt x="3" y="5"/>
                    <a:pt x="3" y="5"/>
                    <a:pt x="3" y="5"/>
                  </a:cubicBezTo>
                  <a:cubicBezTo>
                    <a:pt x="3" y="5"/>
                    <a:pt x="3" y="5"/>
                    <a:pt x="3"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3"/>
                    <a:pt x="3" y="4"/>
                  </a:cubicBezTo>
                  <a:cubicBezTo>
                    <a:pt x="3" y="3"/>
                    <a:pt x="3" y="3"/>
                    <a:pt x="3" y="3"/>
                  </a:cubicBezTo>
                  <a:moveTo>
                    <a:pt x="3" y="3"/>
                  </a:moveTo>
                  <a:cubicBezTo>
                    <a:pt x="3" y="3"/>
                    <a:pt x="3" y="3"/>
                    <a:pt x="3" y="3"/>
                  </a:cubicBezTo>
                  <a:cubicBezTo>
                    <a:pt x="3" y="3"/>
                    <a:pt x="3" y="3"/>
                    <a:pt x="3" y="3"/>
                  </a:cubicBezTo>
                  <a:moveTo>
                    <a:pt x="4" y="3"/>
                  </a:moveTo>
                  <a:cubicBezTo>
                    <a:pt x="4" y="3"/>
                    <a:pt x="4" y="3"/>
                    <a:pt x="3" y="3"/>
                  </a:cubicBezTo>
                  <a:cubicBezTo>
                    <a:pt x="4" y="3"/>
                    <a:pt x="4" y="3"/>
                    <a:pt x="4" y="3"/>
                  </a:cubicBezTo>
                  <a:moveTo>
                    <a:pt x="4" y="3"/>
                  </a:moveTo>
                  <a:cubicBezTo>
                    <a:pt x="4" y="3"/>
                    <a:pt x="4" y="3"/>
                    <a:pt x="4" y="3"/>
                  </a:cubicBezTo>
                  <a:cubicBezTo>
                    <a:pt x="4" y="3"/>
                    <a:pt x="4" y="3"/>
                    <a:pt x="4" y="3"/>
                  </a:cubicBezTo>
                  <a:moveTo>
                    <a:pt x="4" y="2"/>
                  </a:moveTo>
                  <a:cubicBezTo>
                    <a:pt x="4" y="2"/>
                    <a:pt x="4" y="2"/>
                    <a:pt x="4" y="2"/>
                  </a:cubicBezTo>
                  <a:cubicBezTo>
                    <a:pt x="4" y="2"/>
                    <a:pt x="4" y="2"/>
                    <a:pt x="4" y="2"/>
                  </a:cubicBezTo>
                  <a:moveTo>
                    <a:pt x="4" y="2"/>
                  </a:moveTo>
                  <a:cubicBezTo>
                    <a:pt x="4" y="2"/>
                    <a:pt x="4" y="2"/>
                    <a:pt x="4" y="2"/>
                  </a:cubicBezTo>
                  <a:cubicBezTo>
                    <a:pt x="4" y="2"/>
                    <a:pt x="4" y="2"/>
                    <a:pt x="4" y="2"/>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35"/>
            <p:cNvSpPr>
              <a:spLocks/>
            </p:cNvSpPr>
            <p:nvPr/>
          </p:nvSpPr>
          <p:spPr bwMode="auto">
            <a:xfrm>
              <a:off x="2511425" y="2494353"/>
              <a:ext cx="190500" cy="425450"/>
            </a:xfrm>
            <a:custGeom>
              <a:avLst/>
              <a:gdLst>
                <a:gd name="T0" fmla="*/ 4 w 78"/>
                <a:gd name="T1" fmla="*/ 53 h 174"/>
                <a:gd name="T2" fmla="*/ 4 w 78"/>
                <a:gd name="T3" fmla="*/ 54 h 174"/>
                <a:gd name="T4" fmla="*/ 3 w 78"/>
                <a:gd name="T5" fmla="*/ 55 h 174"/>
                <a:gd name="T6" fmla="*/ 3 w 78"/>
                <a:gd name="T7" fmla="*/ 56 h 174"/>
                <a:gd name="T8" fmla="*/ 3 w 78"/>
                <a:gd name="T9" fmla="*/ 56 h 174"/>
                <a:gd name="T10" fmla="*/ 3 w 78"/>
                <a:gd name="T11" fmla="*/ 57 h 174"/>
                <a:gd name="T12" fmla="*/ 3 w 78"/>
                <a:gd name="T13" fmla="*/ 58 h 174"/>
                <a:gd name="T14" fmla="*/ 3 w 78"/>
                <a:gd name="T15" fmla="*/ 58 h 174"/>
                <a:gd name="T16" fmla="*/ 2 w 78"/>
                <a:gd name="T17" fmla="*/ 59 h 174"/>
                <a:gd name="T18" fmla="*/ 2 w 78"/>
                <a:gd name="T19" fmla="*/ 60 h 174"/>
                <a:gd name="T20" fmla="*/ 2 w 78"/>
                <a:gd name="T21" fmla="*/ 61 h 174"/>
                <a:gd name="T22" fmla="*/ 2 w 78"/>
                <a:gd name="T23" fmla="*/ 61 h 174"/>
                <a:gd name="T24" fmla="*/ 2 w 78"/>
                <a:gd name="T25" fmla="*/ 62 h 174"/>
                <a:gd name="T26" fmla="*/ 2 w 78"/>
                <a:gd name="T27" fmla="*/ 63 h 174"/>
                <a:gd name="T28" fmla="*/ 1 w 78"/>
                <a:gd name="T29" fmla="*/ 63 h 174"/>
                <a:gd name="T30" fmla="*/ 1 w 78"/>
                <a:gd name="T31" fmla="*/ 64 h 174"/>
                <a:gd name="T32" fmla="*/ 1 w 78"/>
                <a:gd name="T33" fmla="*/ 65 h 174"/>
                <a:gd name="T34" fmla="*/ 1 w 78"/>
                <a:gd name="T35" fmla="*/ 66 h 174"/>
                <a:gd name="T36" fmla="*/ 1 w 78"/>
                <a:gd name="T37" fmla="*/ 67 h 174"/>
                <a:gd name="T38" fmla="*/ 1 w 78"/>
                <a:gd name="T39" fmla="*/ 68 h 174"/>
                <a:gd name="T40" fmla="*/ 0 w 78"/>
                <a:gd name="T41" fmla="*/ 69 h 174"/>
                <a:gd name="T42" fmla="*/ 0 w 78"/>
                <a:gd name="T43" fmla="*/ 70 h 174"/>
                <a:gd name="T44" fmla="*/ 0 w 78"/>
                <a:gd name="T45" fmla="*/ 71 h 174"/>
                <a:gd name="T46" fmla="*/ 0 w 78"/>
                <a:gd name="T47" fmla="*/ 71 h 174"/>
                <a:gd name="T48" fmla="*/ 0 w 78"/>
                <a:gd name="T49" fmla="*/ 73 h 174"/>
                <a:gd name="T50" fmla="*/ 0 w 78"/>
                <a:gd name="T51" fmla="*/ 73 h 174"/>
                <a:gd name="T52" fmla="*/ 0 w 78"/>
                <a:gd name="T53" fmla="*/ 74 h 174"/>
                <a:gd name="T54" fmla="*/ 0 w 78"/>
                <a:gd name="T55" fmla="*/ 75 h 174"/>
                <a:gd name="T56" fmla="*/ 0 w 78"/>
                <a:gd name="T57" fmla="*/ 76 h 174"/>
                <a:gd name="T58" fmla="*/ 0 w 78"/>
                <a:gd name="T59" fmla="*/ 77 h 174"/>
                <a:gd name="T60" fmla="*/ 0 w 78"/>
                <a:gd name="T61" fmla="*/ 77 h 174"/>
                <a:gd name="T62" fmla="*/ 0 w 78"/>
                <a:gd name="T63" fmla="*/ 78 h 174"/>
                <a:gd name="T64" fmla="*/ 0 w 78"/>
                <a:gd name="T65" fmla="*/ 79 h 174"/>
                <a:gd name="T66" fmla="*/ 0 w 78"/>
                <a:gd name="T67" fmla="*/ 80 h 174"/>
                <a:gd name="T68" fmla="*/ 0 w 78"/>
                <a:gd name="T69" fmla="*/ 81 h 174"/>
                <a:gd name="T70" fmla="*/ 0 w 78"/>
                <a:gd name="T71" fmla="*/ 81 h 174"/>
                <a:gd name="T72" fmla="*/ 0 w 78"/>
                <a:gd name="T73" fmla="*/ 82 h 174"/>
                <a:gd name="T74" fmla="*/ 0 w 78"/>
                <a:gd name="T75" fmla="*/ 83 h 174"/>
                <a:gd name="T76" fmla="*/ 0 w 78"/>
                <a:gd name="T77" fmla="*/ 84 h 174"/>
                <a:gd name="T78" fmla="*/ 0 w 78"/>
                <a:gd name="T79" fmla="*/ 84 h 174"/>
                <a:gd name="T80" fmla="*/ 0 w 78"/>
                <a:gd name="T81" fmla="*/ 85 h 174"/>
                <a:gd name="T82" fmla="*/ 0 w 78"/>
                <a:gd name="T83" fmla="*/ 86 h 174"/>
                <a:gd name="T84" fmla="*/ 0 w 78"/>
                <a:gd name="T85" fmla="*/ 87 h 174"/>
                <a:gd name="T86" fmla="*/ 0 w 78"/>
                <a:gd name="T87" fmla="*/ 87 h 174"/>
                <a:gd name="T88" fmla="*/ 0 w 78"/>
                <a:gd name="T89" fmla="*/ 88 h 174"/>
                <a:gd name="T90" fmla="*/ 0 w 78"/>
                <a:gd name="T91" fmla="*/ 89 h 174"/>
                <a:gd name="T92" fmla="*/ 0 w 78"/>
                <a:gd name="T93" fmla="*/ 90 h 174"/>
                <a:gd name="T94" fmla="*/ 0 w 78"/>
                <a:gd name="T95" fmla="*/ 90 h 174"/>
                <a:gd name="T96" fmla="*/ 0 w 78"/>
                <a:gd name="T97" fmla="*/ 91 h 174"/>
                <a:gd name="T98" fmla="*/ 0 w 78"/>
                <a:gd name="T99" fmla="*/ 92 h 174"/>
                <a:gd name="T100" fmla="*/ 0 w 78"/>
                <a:gd name="T101" fmla="*/ 92 h 174"/>
                <a:gd name="T102" fmla="*/ 0 w 78"/>
                <a:gd name="T103" fmla="*/ 94 h 174"/>
                <a:gd name="T104" fmla="*/ 0 w 78"/>
                <a:gd name="T105" fmla="*/ 94 h 174"/>
                <a:gd name="T106" fmla="*/ 1 w 78"/>
                <a:gd name="T107" fmla="*/ 97 h 174"/>
                <a:gd name="T108" fmla="*/ 15 w 78"/>
                <a:gd name="T109" fmla="*/ 78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 h="174">
                  <a:moveTo>
                    <a:pt x="48" y="0"/>
                  </a:moveTo>
                  <a:cubicBezTo>
                    <a:pt x="28" y="11"/>
                    <a:pt x="12" y="30"/>
                    <a:pt x="4" y="52"/>
                  </a:cubicBezTo>
                  <a:cubicBezTo>
                    <a:pt x="4" y="52"/>
                    <a:pt x="4" y="52"/>
                    <a:pt x="4" y="52"/>
                  </a:cubicBezTo>
                  <a:cubicBezTo>
                    <a:pt x="4" y="52"/>
                    <a:pt x="4" y="52"/>
                    <a:pt x="4" y="53"/>
                  </a:cubicBezTo>
                  <a:cubicBezTo>
                    <a:pt x="4" y="53"/>
                    <a:pt x="4" y="53"/>
                    <a:pt x="4" y="53"/>
                  </a:cubicBezTo>
                  <a:cubicBezTo>
                    <a:pt x="4" y="53"/>
                    <a:pt x="4" y="53"/>
                    <a:pt x="4" y="53"/>
                  </a:cubicBezTo>
                  <a:cubicBezTo>
                    <a:pt x="4" y="53"/>
                    <a:pt x="4" y="53"/>
                    <a:pt x="4" y="53"/>
                  </a:cubicBezTo>
                  <a:cubicBezTo>
                    <a:pt x="4" y="53"/>
                    <a:pt x="4" y="54"/>
                    <a:pt x="4" y="54"/>
                  </a:cubicBezTo>
                  <a:cubicBezTo>
                    <a:pt x="4" y="54"/>
                    <a:pt x="4" y="54"/>
                    <a:pt x="4" y="54"/>
                  </a:cubicBezTo>
                  <a:cubicBezTo>
                    <a:pt x="4" y="54"/>
                    <a:pt x="4" y="54"/>
                    <a:pt x="4" y="54"/>
                  </a:cubicBezTo>
                  <a:cubicBezTo>
                    <a:pt x="4" y="54"/>
                    <a:pt x="4" y="54"/>
                    <a:pt x="4" y="54"/>
                  </a:cubicBezTo>
                  <a:cubicBezTo>
                    <a:pt x="4" y="54"/>
                    <a:pt x="4" y="54"/>
                    <a:pt x="4" y="55"/>
                  </a:cubicBezTo>
                  <a:cubicBezTo>
                    <a:pt x="4" y="55"/>
                    <a:pt x="4" y="55"/>
                    <a:pt x="4" y="55"/>
                  </a:cubicBezTo>
                  <a:cubicBezTo>
                    <a:pt x="4" y="55"/>
                    <a:pt x="4" y="55"/>
                    <a:pt x="4" y="55"/>
                  </a:cubicBezTo>
                  <a:cubicBezTo>
                    <a:pt x="4" y="55"/>
                    <a:pt x="4" y="55"/>
                    <a:pt x="3" y="55"/>
                  </a:cubicBezTo>
                  <a:cubicBezTo>
                    <a:pt x="3" y="55"/>
                    <a:pt x="3" y="55"/>
                    <a:pt x="3" y="55"/>
                  </a:cubicBezTo>
                  <a:cubicBezTo>
                    <a:pt x="3" y="55"/>
                    <a:pt x="3" y="55"/>
                    <a:pt x="3" y="55"/>
                  </a:cubicBezTo>
                  <a:cubicBezTo>
                    <a:pt x="3" y="55"/>
                    <a:pt x="3" y="55"/>
                    <a:pt x="3" y="55"/>
                  </a:cubicBezTo>
                  <a:cubicBezTo>
                    <a:pt x="3" y="55"/>
                    <a:pt x="3" y="55"/>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6"/>
                    <a:pt x="3" y="56"/>
                    <a:pt x="3" y="56"/>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7"/>
                    <a:pt x="3" y="57"/>
                    <a:pt x="3" y="57"/>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3" y="58"/>
                    <a:pt x="3" y="58"/>
                  </a:cubicBezTo>
                  <a:cubicBezTo>
                    <a:pt x="3" y="58"/>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59"/>
                  </a:cubicBezTo>
                  <a:cubicBezTo>
                    <a:pt x="2" y="59"/>
                    <a:pt x="2" y="59"/>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0"/>
                    <a:pt x="2" y="60"/>
                  </a:cubicBezTo>
                  <a:cubicBezTo>
                    <a:pt x="2" y="60"/>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1"/>
                    <a:pt x="2" y="61"/>
                    <a:pt x="2" y="61"/>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2"/>
                    <a:pt x="2" y="62"/>
                  </a:cubicBezTo>
                  <a:cubicBezTo>
                    <a:pt x="2" y="62"/>
                    <a:pt x="2" y="63"/>
                    <a:pt x="2" y="63"/>
                  </a:cubicBezTo>
                  <a:cubicBezTo>
                    <a:pt x="2" y="63"/>
                    <a:pt x="2" y="63"/>
                    <a:pt x="2" y="63"/>
                  </a:cubicBezTo>
                  <a:cubicBezTo>
                    <a:pt x="2"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3"/>
                    <a:pt x="1" y="63"/>
                    <a:pt x="1" y="63"/>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4"/>
                    <a:pt x="1" y="64"/>
                    <a:pt x="1" y="64"/>
                  </a:cubicBezTo>
                  <a:cubicBezTo>
                    <a:pt x="1" y="65"/>
                    <a:pt x="1" y="65"/>
                    <a:pt x="1" y="65"/>
                  </a:cubicBezTo>
                  <a:cubicBezTo>
                    <a:pt x="1" y="65"/>
                    <a:pt x="1" y="65"/>
                    <a:pt x="1" y="65"/>
                  </a:cubicBezTo>
                  <a:cubicBezTo>
                    <a:pt x="1" y="65"/>
                    <a:pt x="1" y="65"/>
                    <a:pt x="1" y="65"/>
                  </a:cubicBezTo>
                  <a:cubicBezTo>
                    <a:pt x="1" y="65"/>
                    <a:pt x="1" y="65"/>
                    <a:pt x="1" y="65"/>
                  </a:cubicBezTo>
                  <a:cubicBezTo>
                    <a:pt x="1" y="66"/>
                    <a:pt x="1" y="66"/>
                    <a:pt x="1" y="66"/>
                  </a:cubicBezTo>
                  <a:cubicBezTo>
                    <a:pt x="1" y="66"/>
                    <a:pt x="1" y="66"/>
                    <a:pt x="1" y="66"/>
                  </a:cubicBezTo>
                  <a:cubicBezTo>
                    <a:pt x="1" y="66"/>
                    <a:pt x="1" y="66"/>
                    <a:pt x="1" y="66"/>
                  </a:cubicBezTo>
                  <a:cubicBezTo>
                    <a:pt x="1" y="66"/>
                    <a:pt x="1" y="66"/>
                    <a:pt x="1" y="66"/>
                  </a:cubicBezTo>
                  <a:cubicBezTo>
                    <a:pt x="1" y="66"/>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7"/>
                    <a:pt x="1" y="67"/>
                    <a:pt x="1" y="67"/>
                  </a:cubicBezTo>
                  <a:cubicBezTo>
                    <a:pt x="1" y="68"/>
                    <a:pt x="1" y="68"/>
                    <a:pt x="1" y="68"/>
                  </a:cubicBezTo>
                  <a:cubicBezTo>
                    <a:pt x="1" y="68"/>
                    <a:pt x="1" y="68"/>
                    <a:pt x="1" y="68"/>
                  </a:cubicBezTo>
                  <a:cubicBezTo>
                    <a:pt x="1" y="68"/>
                    <a:pt x="1" y="68"/>
                    <a:pt x="1" y="68"/>
                  </a:cubicBezTo>
                  <a:cubicBezTo>
                    <a:pt x="1" y="68"/>
                    <a:pt x="1" y="68"/>
                    <a:pt x="1" y="68"/>
                  </a:cubicBezTo>
                  <a:cubicBezTo>
                    <a:pt x="1" y="68"/>
                    <a:pt x="0" y="68"/>
                    <a:pt x="0" y="69"/>
                  </a:cubicBezTo>
                  <a:cubicBezTo>
                    <a:pt x="0" y="69"/>
                    <a:pt x="0" y="69"/>
                    <a:pt x="0" y="69"/>
                  </a:cubicBezTo>
                  <a:cubicBezTo>
                    <a:pt x="0" y="69"/>
                    <a:pt x="0" y="69"/>
                    <a:pt x="0" y="69"/>
                  </a:cubicBezTo>
                  <a:cubicBezTo>
                    <a:pt x="0" y="69"/>
                    <a:pt x="0" y="69"/>
                    <a:pt x="0" y="69"/>
                  </a:cubicBezTo>
                  <a:cubicBezTo>
                    <a:pt x="0" y="69"/>
                    <a:pt x="0" y="69"/>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0"/>
                    <a:pt x="0" y="70"/>
                  </a:cubicBezTo>
                  <a:cubicBezTo>
                    <a:pt x="0" y="70"/>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1"/>
                    <a:pt x="0" y="71"/>
                  </a:cubicBezTo>
                  <a:cubicBezTo>
                    <a:pt x="0" y="71"/>
                    <a:pt x="0" y="72"/>
                    <a:pt x="0" y="72"/>
                  </a:cubicBezTo>
                  <a:cubicBezTo>
                    <a:pt x="0" y="72"/>
                    <a:pt x="0" y="72"/>
                    <a:pt x="0" y="72"/>
                  </a:cubicBezTo>
                  <a:cubicBezTo>
                    <a:pt x="0" y="72"/>
                    <a:pt x="0" y="72"/>
                    <a:pt x="0" y="72"/>
                  </a:cubicBezTo>
                  <a:cubicBezTo>
                    <a:pt x="0" y="72"/>
                    <a:pt x="0" y="72"/>
                    <a:pt x="0" y="72"/>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3"/>
                    <a:pt x="0" y="73"/>
                  </a:cubicBezTo>
                  <a:cubicBezTo>
                    <a:pt x="0" y="73"/>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4"/>
                    <a:pt x="0" y="74"/>
                  </a:cubicBezTo>
                  <a:cubicBezTo>
                    <a:pt x="0" y="74"/>
                    <a:pt x="0" y="75"/>
                    <a:pt x="0" y="75"/>
                  </a:cubicBezTo>
                  <a:cubicBezTo>
                    <a:pt x="0" y="75"/>
                    <a:pt x="0" y="75"/>
                    <a:pt x="0" y="75"/>
                  </a:cubicBezTo>
                  <a:cubicBezTo>
                    <a:pt x="0" y="75"/>
                    <a:pt x="0" y="75"/>
                    <a:pt x="0" y="75"/>
                  </a:cubicBezTo>
                  <a:cubicBezTo>
                    <a:pt x="0" y="75"/>
                    <a:pt x="0" y="75"/>
                    <a:pt x="0" y="75"/>
                  </a:cubicBezTo>
                  <a:cubicBezTo>
                    <a:pt x="0" y="75"/>
                    <a:pt x="0" y="75"/>
                    <a:pt x="0" y="75"/>
                  </a:cubicBezTo>
                  <a:cubicBezTo>
                    <a:pt x="0" y="75"/>
                    <a:pt x="0" y="75"/>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6"/>
                  </a:cubicBezTo>
                  <a:cubicBezTo>
                    <a:pt x="0" y="76"/>
                    <a:pt x="0" y="76"/>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7"/>
                  </a:cubicBezTo>
                  <a:cubicBezTo>
                    <a:pt x="0" y="77"/>
                    <a:pt x="0" y="77"/>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8"/>
                    <a:pt x="0" y="78"/>
                    <a:pt x="0" y="78"/>
                  </a:cubicBezTo>
                  <a:cubicBezTo>
                    <a:pt x="0" y="79"/>
                    <a:pt x="0" y="79"/>
                    <a:pt x="0" y="79"/>
                  </a:cubicBezTo>
                  <a:cubicBezTo>
                    <a:pt x="0" y="79"/>
                    <a:pt x="0" y="79"/>
                    <a:pt x="0" y="79"/>
                  </a:cubicBezTo>
                  <a:cubicBezTo>
                    <a:pt x="0" y="79"/>
                    <a:pt x="0" y="79"/>
                    <a:pt x="0" y="79"/>
                  </a:cubicBezTo>
                  <a:cubicBezTo>
                    <a:pt x="0" y="79"/>
                    <a:pt x="0" y="79"/>
                    <a:pt x="0" y="79"/>
                  </a:cubicBezTo>
                  <a:cubicBezTo>
                    <a:pt x="0" y="79"/>
                    <a:pt x="0" y="79"/>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0"/>
                    <a:pt x="0" y="80"/>
                    <a:pt x="0" y="80"/>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1"/>
                    <a:pt x="0" y="81"/>
                  </a:cubicBezTo>
                  <a:cubicBezTo>
                    <a:pt x="0" y="81"/>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3"/>
                    <a:pt x="0" y="93"/>
                    <a:pt x="0" y="93"/>
                  </a:cubicBezTo>
                  <a:cubicBezTo>
                    <a:pt x="0" y="93"/>
                    <a:pt x="0" y="93"/>
                    <a:pt x="0" y="93"/>
                  </a:cubicBezTo>
                  <a:cubicBezTo>
                    <a:pt x="0" y="93"/>
                    <a:pt x="0" y="93"/>
                    <a:pt x="0" y="93"/>
                  </a:cubicBezTo>
                  <a:cubicBezTo>
                    <a:pt x="0" y="93"/>
                    <a:pt x="0" y="93"/>
                    <a:pt x="0" y="93"/>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6"/>
                    <a:pt x="1" y="96"/>
                    <a:pt x="1" y="97"/>
                  </a:cubicBezTo>
                  <a:cubicBezTo>
                    <a:pt x="1" y="97"/>
                    <a:pt x="1" y="97"/>
                    <a:pt x="1" y="97"/>
                  </a:cubicBezTo>
                  <a:cubicBezTo>
                    <a:pt x="7" y="136"/>
                    <a:pt x="38" y="168"/>
                    <a:pt x="78" y="174"/>
                  </a:cubicBezTo>
                  <a:cubicBezTo>
                    <a:pt x="66" y="169"/>
                    <a:pt x="55" y="162"/>
                    <a:pt x="46" y="152"/>
                  </a:cubicBezTo>
                  <a:cubicBezTo>
                    <a:pt x="33" y="139"/>
                    <a:pt x="24" y="124"/>
                    <a:pt x="19" y="106"/>
                  </a:cubicBezTo>
                  <a:cubicBezTo>
                    <a:pt x="18" y="97"/>
                    <a:pt x="16" y="87"/>
                    <a:pt x="15" y="78"/>
                  </a:cubicBezTo>
                  <a:cubicBezTo>
                    <a:pt x="15" y="77"/>
                    <a:pt x="15" y="77"/>
                    <a:pt x="15" y="77"/>
                  </a:cubicBezTo>
                  <a:cubicBezTo>
                    <a:pt x="15" y="58"/>
                    <a:pt x="20" y="40"/>
                    <a:pt x="30" y="23"/>
                  </a:cubicBezTo>
                  <a:cubicBezTo>
                    <a:pt x="35" y="16"/>
                    <a:pt x="41" y="9"/>
                    <a:pt x="46" y="2"/>
                  </a:cubicBezTo>
                  <a:cubicBezTo>
                    <a:pt x="47" y="1"/>
                    <a:pt x="48" y="1"/>
                    <a:pt x="4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Rectangle 36"/>
            <p:cNvSpPr>
              <a:spLocks noChangeArrowheads="1"/>
            </p:cNvSpPr>
            <p:nvPr/>
          </p:nvSpPr>
          <p:spPr bwMode="auto">
            <a:xfrm>
              <a:off x="2605088" y="2592778"/>
              <a:ext cx="268288" cy="15398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Rectangle 37"/>
            <p:cNvSpPr>
              <a:spLocks noChangeArrowheads="1"/>
            </p:cNvSpPr>
            <p:nvPr/>
          </p:nvSpPr>
          <p:spPr bwMode="auto">
            <a:xfrm>
              <a:off x="2662555" y="2499116"/>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5</a:t>
              </a:r>
              <a:endParaRPr lang="en-US" altLang="en-US" sz="1400" dirty="0"/>
            </a:p>
          </p:txBody>
        </p:sp>
      </p:grpSp>
      <p:sp>
        <p:nvSpPr>
          <p:cNvPr id="174" name="Freeform 40"/>
          <p:cNvSpPr>
            <a:spLocks noEditPoints="1"/>
          </p:cNvSpPr>
          <p:nvPr/>
        </p:nvSpPr>
        <p:spPr bwMode="auto">
          <a:xfrm>
            <a:off x="2433637" y="2138656"/>
            <a:ext cx="15479" cy="91679"/>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180" name="Freeform 46"/>
          <p:cNvSpPr>
            <a:spLocks noEditPoints="1"/>
          </p:cNvSpPr>
          <p:nvPr/>
        </p:nvSpPr>
        <p:spPr bwMode="auto">
          <a:xfrm>
            <a:off x="2839641" y="2454171"/>
            <a:ext cx="34529" cy="141685"/>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5" name="Group 4">
            <a:extLst>
              <a:ext uri="{FF2B5EF4-FFF2-40B4-BE49-F238E27FC236}">
                <a16:creationId xmlns:a16="http://schemas.microsoft.com/office/drawing/2014/main" id="{FAFBB084-0936-4099-AE98-E909E5283190}"/>
              </a:ext>
            </a:extLst>
          </p:cNvPr>
          <p:cNvGrpSpPr/>
          <p:nvPr/>
        </p:nvGrpSpPr>
        <p:grpSpPr>
          <a:xfrm>
            <a:off x="2963606" y="2578030"/>
            <a:ext cx="439341" cy="525032"/>
            <a:chOff x="3951475" y="3437374"/>
            <a:chExt cx="585788" cy="700042"/>
          </a:xfrm>
        </p:grpSpPr>
        <p:sp>
          <p:nvSpPr>
            <p:cNvPr id="178" name="Freeform 44"/>
            <p:cNvSpPr>
              <a:spLocks/>
            </p:cNvSpPr>
            <p:nvPr/>
          </p:nvSpPr>
          <p:spPr bwMode="auto">
            <a:xfrm>
              <a:off x="3951475" y="3437374"/>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45"/>
            <p:cNvSpPr>
              <a:spLocks/>
            </p:cNvSpPr>
            <p:nvPr/>
          </p:nvSpPr>
          <p:spPr bwMode="auto">
            <a:xfrm>
              <a:off x="4010212" y="3492937"/>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47"/>
            <p:cNvSpPr>
              <a:spLocks/>
            </p:cNvSpPr>
            <p:nvPr/>
          </p:nvSpPr>
          <p:spPr bwMode="auto">
            <a:xfrm>
              <a:off x="4014975" y="3537387"/>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48"/>
            <p:cNvSpPr>
              <a:spLocks noChangeArrowheads="1"/>
            </p:cNvSpPr>
            <p:nvPr/>
          </p:nvSpPr>
          <p:spPr bwMode="auto">
            <a:xfrm>
              <a:off x="4170550" y="3623112"/>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49"/>
            <p:cNvSpPr>
              <a:spLocks noChangeArrowheads="1"/>
            </p:cNvSpPr>
            <p:nvPr/>
          </p:nvSpPr>
          <p:spPr bwMode="auto">
            <a:xfrm>
              <a:off x="4193410" y="3540562"/>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1</a:t>
              </a:r>
              <a:endParaRPr lang="en-US" altLang="en-US" sz="1400" dirty="0"/>
            </a:p>
          </p:txBody>
        </p:sp>
        <p:sp>
          <p:nvSpPr>
            <p:cNvPr id="186" name="Freeform 52"/>
            <p:cNvSpPr>
              <a:spLocks noEditPoints="1"/>
            </p:cNvSpPr>
            <p:nvPr/>
          </p:nvSpPr>
          <p:spPr bwMode="auto">
            <a:xfrm>
              <a:off x="3994150" y="3978666"/>
              <a:ext cx="60325" cy="158750"/>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192" name="Freeform 58"/>
          <p:cNvSpPr>
            <a:spLocks noEditPoints="1"/>
          </p:cNvSpPr>
          <p:nvPr/>
        </p:nvSpPr>
        <p:spPr bwMode="auto">
          <a:xfrm>
            <a:off x="2857500" y="3549546"/>
            <a:ext cx="33338" cy="166688"/>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6" name="Group 5">
            <a:extLst>
              <a:ext uri="{FF2B5EF4-FFF2-40B4-BE49-F238E27FC236}">
                <a16:creationId xmlns:a16="http://schemas.microsoft.com/office/drawing/2014/main" id="{9904C281-CCA8-4FD4-A293-FE67ED6D76E0}"/>
              </a:ext>
            </a:extLst>
          </p:cNvPr>
          <p:cNvGrpSpPr/>
          <p:nvPr/>
        </p:nvGrpSpPr>
        <p:grpSpPr>
          <a:xfrm>
            <a:off x="2461022" y="3868396"/>
            <a:ext cx="471965" cy="433388"/>
            <a:chOff x="3281363" y="5157861"/>
            <a:chExt cx="629286" cy="577850"/>
          </a:xfrm>
        </p:grpSpPr>
        <p:sp>
          <p:nvSpPr>
            <p:cNvPr id="196" name="Freeform 62"/>
            <p:cNvSpPr>
              <a:spLocks/>
            </p:cNvSpPr>
            <p:nvPr/>
          </p:nvSpPr>
          <p:spPr bwMode="auto">
            <a:xfrm>
              <a:off x="3332799" y="5157861"/>
              <a:ext cx="577850" cy="577850"/>
            </a:xfrm>
            <a:custGeom>
              <a:avLst/>
              <a:gdLst>
                <a:gd name="T0" fmla="*/ 122 w 236"/>
                <a:gd name="T1" fmla="*/ 234 h 236"/>
                <a:gd name="T2" fmla="*/ 234 w 236"/>
                <a:gd name="T3" fmla="*/ 114 h 236"/>
                <a:gd name="T4" fmla="*/ 114 w 236"/>
                <a:gd name="T5" fmla="*/ 2 h 236"/>
                <a:gd name="T6" fmla="*/ 2 w 236"/>
                <a:gd name="T7" fmla="*/ 122 h 236"/>
                <a:gd name="T8" fmla="*/ 122 w 236"/>
                <a:gd name="T9" fmla="*/ 234 h 236"/>
              </a:gdLst>
              <a:ahLst/>
              <a:cxnLst>
                <a:cxn ang="0">
                  <a:pos x="T0" y="T1"/>
                </a:cxn>
                <a:cxn ang="0">
                  <a:pos x="T2" y="T3"/>
                </a:cxn>
                <a:cxn ang="0">
                  <a:pos x="T4" y="T5"/>
                </a:cxn>
                <a:cxn ang="0">
                  <a:pos x="T6" y="T7"/>
                </a:cxn>
                <a:cxn ang="0">
                  <a:pos x="T8" y="T9"/>
                </a:cxn>
              </a:cxnLst>
              <a:rect l="0" t="0" r="r" b="b"/>
              <a:pathLst>
                <a:path w="236" h="236">
                  <a:moveTo>
                    <a:pt x="122" y="234"/>
                  </a:moveTo>
                  <a:cubicBezTo>
                    <a:pt x="186" y="231"/>
                    <a:pt x="236" y="178"/>
                    <a:pt x="234" y="114"/>
                  </a:cubicBezTo>
                  <a:cubicBezTo>
                    <a:pt x="232" y="50"/>
                    <a:pt x="178" y="0"/>
                    <a:pt x="114" y="2"/>
                  </a:cubicBezTo>
                  <a:cubicBezTo>
                    <a:pt x="50" y="4"/>
                    <a:pt x="0" y="58"/>
                    <a:pt x="2" y="122"/>
                  </a:cubicBezTo>
                  <a:cubicBezTo>
                    <a:pt x="4" y="186"/>
                    <a:pt x="58" y="236"/>
                    <a:pt x="122" y="234"/>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Freeform 63"/>
            <p:cNvSpPr>
              <a:spLocks/>
            </p:cNvSpPr>
            <p:nvPr/>
          </p:nvSpPr>
          <p:spPr bwMode="auto">
            <a:xfrm>
              <a:off x="3389949" y="5215011"/>
              <a:ext cx="465138" cy="463550"/>
            </a:xfrm>
            <a:custGeom>
              <a:avLst/>
              <a:gdLst>
                <a:gd name="T0" fmla="*/ 98 w 190"/>
                <a:gd name="T1" fmla="*/ 188 h 190"/>
                <a:gd name="T2" fmla="*/ 188 w 190"/>
                <a:gd name="T3" fmla="*/ 91 h 190"/>
                <a:gd name="T4" fmla="*/ 92 w 190"/>
                <a:gd name="T5" fmla="*/ 1 h 190"/>
                <a:gd name="T6" fmla="*/ 1 w 190"/>
                <a:gd name="T7" fmla="*/ 98 h 190"/>
                <a:gd name="T8" fmla="*/ 98 w 190"/>
                <a:gd name="T9" fmla="*/ 188 h 190"/>
              </a:gdLst>
              <a:ahLst/>
              <a:cxnLst>
                <a:cxn ang="0">
                  <a:pos x="T0" y="T1"/>
                </a:cxn>
                <a:cxn ang="0">
                  <a:pos x="T2" y="T3"/>
                </a:cxn>
                <a:cxn ang="0">
                  <a:pos x="T4" y="T5"/>
                </a:cxn>
                <a:cxn ang="0">
                  <a:pos x="T6" y="T7"/>
                </a:cxn>
                <a:cxn ang="0">
                  <a:pos x="T8" y="T9"/>
                </a:cxn>
              </a:cxnLst>
              <a:rect l="0" t="0" r="r" b="b"/>
              <a:pathLst>
                <a:path w="190" h="190">
                  <a:moveTo>
                    <a:pt x="98" y="188"/>
                  </a:moveTo>
                  <a:cubicBezTo>
                    <a:pt x="150" y="186"/>
                    <a:pt x="190" y="143"/>
                    <a:pt x="188" y="91"/>
                  </a:cubicBezTo>
                  <a:cubicBezTo>
                    <a:pt x="186" y="40"/>
                    <a:pt x="143" y="0"/>
                    <a:pt x="92" y="1"/>
                  </a:cubicBezTo>
                  <a:cubicBezTo>
                    <a:pt x="40" y="3"/>
                    <a:pt x="0" y="47"/>
                    <a:pt x="1" y="98"/>
                  </a:cubicBezTo>
                  <a:cubicBezTo>
                    <a:pt x="3" y="149"/>
                    <a:pt x="47" y="190"/>
                    <a:pt x="98" y="188"/>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Freeform 64"/>
            <p:cNvSpPr>
              <a:spLocks noEditPoints="1"/>
            </p:cNvSpPr>
            <p:nvPr/>
          </p:nvSpPr>
          <p:spPr bwMode="auto">
            <a:xfrm>
              <a:off x="3281363" y="5326453"/>
              <a:ext cx="17463" cy="168275"/>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Freeform 65"/>
            <p:cNvSpPr>
              <a:spLocks/>
            </p:cNvSpPr>
            <p:nvPr/>
          </p:nvSpPr>
          <p:spPr bwMode="auto">
            <a:xfrm>
              <a:off x="3391537" y="5248349"/>
              <a:ext cx="201613" cy="425450"/>
            </a:xfrm>
            <a:custGeom>
              <a:avLst/>
              <a:gdLst>
                <a:gd name="T0" fmla="*/ 7 w 82"/>
                <a:gd name="T1" fmla="*/ 46 h 174"/>
                <a:gd name="T2" fmla="*/ 7 w 82"/>
                <a:gd name="T3" fmla="*/ 46 h 174"/>
                <a:gd name="T4" fmla="*/ 7 w 82"/>
                <a:gd name="T5" fmla="*/ 46 h 174"/>
                <a:gd name="T6" fmla="*/ 7 w 82"/>
                <a:gd name="T7" fmla="*/ 46 h 174"/>
                <a:gd name="T8" fmla="*/ 0 w 82"/>
                <a:gd name="T9" fmla="*/ 84 h 174"/>
                <a:gd name="T10" fmla="*/ 0 w 82"/>
                <a:gd name="T11" fmla="*/ 84 h 174"/>
                <a:gd name="T12" fmla="*/ 0 w 82"/>
                <a:gd name="T13" fmla="*/ 84 h 174"/>
                <a:gd name="T14" fmla="*/ 0 w 82"/>
                <a:gd name="T15" fmla="*/ 85 h 174"/>
                <a:gd name="T16" fmla="*/ 0 w 82"/>
                <a:gd name="T17" fmla="*/ 85 h 174"/>
                <a:gd name="T18" fmla="*/ 0 w 82"/>
                <a:gd name="T19" fmla="*/ 85 h 174"/>
                <a:gd name="T20" fmla="*/ 0 w 82"/>
                <a:gd name="T21" fmla="*/ 85 h 174"/>
                <a:gd name="T22" fmla="*/ 0 w 82"/>
                <a:gd name="T23" fmla="*/ 86 h 174"/>
                <a:gd name="T24" fmla="*/ 0 w 82"/>
                <a:gd name="T25" fmla="*/ 86 h 174"/>
                <a:gd name="T26" fmla="*/ 0 w 82"/>
                <a:gd name="T27" fmla="*/ 86 h 174"/>
                <a:gd name="T28" fmla="*/ 0 w 82"/>
                <a:gd name="T29" fmla="*/ 86 h 174"/>
                <a:gd name="T30" fmla="*/ 3 w 82"/>
                <a:gd name="T31" fmla="*/ 102 h 174"/>
                <a:gd name="T32" fmla="*/ 3 w 82"/>
                <a:gd name="T33" fmla="*/ 102 h 174"/>
                <a:gd name="T34" fmla="*/ 3 w 82"/>
                <a:gd name="T35" fmla="*/ 103 h 174"/>
                <a:gd name="T36" fmla="*/ 3 w 82"/>
                <a:gd name="T37" fmla="*/ 103 h 174"/>
                <a:gd name="T38" fmla="*/ 3 w 82"/>
                <a:gd name="T39" fmla="*/ 103 h 174"/>
                <a:gd name="T40" fmla="*/ 3 w 82"/>
                <a:gd name="T41" fmla="*/ 105 h 174"/>
                <a:gd name="T42" fmla="*/ 4 w 82"/>
                <a:gd name="T43" fmla="*/ 105 h 174"/>
                <a:gd name="T44" fmla="*/ 4 w 82"/>
                <a:gd name="T45" fmla="*/ 105 h 174"/>
                <a:gd name="T46" fmla="*/ 4 w 82"/>
                <a:gd name="T47" fmla="*/ 106 h 174"/>
                <a:gd name="T48" fmla="*/ 4 w 82"/>
                <a:gd name="T49" fmla="*/ 106 h 174"/>
                <a:gd name="T50" fmla="*/ 4 w 82"/>
                <a:gd name="T51" fmla="*/ 106 h 174"/>
                <a:gd name="T52" fmla="*/ 4 w 82"/>
                <a:gd name="T53" fmla="*/ 106 h 174"/>
                <a:gd name="T54" fmla="*/ 4 w 82"/>
                <a:gd name="T55" fmla="*/ 107 h 174"/>
                <a:gd name="T56" fmla="*/ 4 w 82"/>
                <a:gd name="T57" fmla="*/ 108 h 174"/>
                <a:gd name="T58" fmla="*/ 4 w 82"/>
                <a:gd name="T59" fmla="*/ 108 h 174"/>
                <a:gd name="T60" fmla="*/ 5 w 82"/>
                <a:gd name="T61" fmla="*/ 109 h 174"/>
                <a:gd name="T62" fmla="*/ 5 w 82"/>
                <a:gd name="T63" fmla="*/ 109 h 174"/>
                <a:gd name="T64" fmla="*/ 5 w 82"/>
                <a:gd name="T65" fmla="*/ 109 h 174"/>
                <a:gd name="T66" fmla="*/ 5 w 82"/>
                <a:gd name="T67" fmla="*/ 109 h 174"/>
                <a:gd name="T68" fmla="*/ 5 w 82"/>
                <a:gd name="T69" fmla="*/ 110 h 174"/>
                <a:gd name="T70" fmla="*/ 5 w 82"/>
                <a:gd name="T71" fmla="*/ 110 h 174"/>
                <a:gd name="T72" fmla="*/ 5 w 82"/>
                <a:gd name="T73" fmla="*/ 111 h 174"/>
                <a:gd name="T74" fmla="*/ 5 w 82"/>
                <a:gd name="T75" fmla="*/ 111 h 174"/>
                <a:gd name="T76" fmla="*/ 6 w 82"/>
                <a:gd name="T77" fmla="*/ 112 h 174"/>
                <a:gd name="T78" fmla="*/ 6 w 82"/>
                <a:gd name="T79" fmla="*/ 112 h 174"/>
                <a:gd name="T80" fmla="*/ 6 w 82"/>
                <a:gd name="T81" fmla="*/ 112 h 174"/>
                <a:gd name="T82" fmla="*/ 6 w 82"/>
                <a:gd name="T83" fmla="*/ 112 h 174"/>
                <a:gd name="T84" fmla="*/ 6 w 82"/>
                <a:gd name="T85" fmla="*/ 112 h 174"/>
                <a:gd name="T86" fmla="*/ 6 w 82"/>
                <a:gd name="T87" fmla="*/ 113 h 174"/>
                <a:gd name="T88" fmla="*/ 7 w 82"/>
                <a:gd name="T89" fmla="*/ 114 h 174"/>
                <a:gd name="T90" fmla="*/ 7 w 82"/>
                <a:gd name="T91" fmla="*/ 115 h 174"/>
                <a:gd name="T92" fmla="*/ 7 w 82"/>
                <a:gd name="T93" fmla="*/ 115 h 174"/>
                <a:gd name="T94" fmla="*/ 7 w 82"/>
                <a:gd name="T95" fmla="*/ 115 h 174"/>
                <a:gd name="T96" fmla="*/ 49 w 82"/>
                <a:gd name="T97" fmla="*/ 153 h 174"/>
                <a:gd name="T98" fmla="*/ 16 w 82"/>
                <a:gd name="T99" fmla="*/ 79 h 174"/>
                <a:gd name="T100" fmla="*/ 28 w 82"/>
                <a:gd name="T101" fmla="*/ 25 h 174"/>
                <a:gd name="T102" fmla="*/ 46 w 82"/>
                <a:gd name="T10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174">
                  <a:moveTo>
                    <a:pt x="46" y="0"/>
                  </a:moveTo>
                  <a:cubicBezTo>
                    <a:pt x="29" y="11"/>
                    <a:pt x="15" y="27"/>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7" y="46"/>
                    <a:pt x="7" y="46"/>
                    <a:pt x="7" y="46"/>
                  </a:cubicBezTo>
                  <a:cubicBezTo>
                    <a:pt x="2" y="58"/>
                    <a:pt x="0" y="70"/>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1" y="92"/>
                    <a:pt x="2" y="97"/>
                    <a:pt x="3" y="102"/>
                  </a:cubicBezTo>
                  <a:cubicBezTo>
                    <a:pt x="3" y="102"/>
                    <a:pt x="3" y="102"/>
                    <a:pt x="3" y="102"/>
                  </a:cubicBezTo>
                  <a:cubicBezTo>
                    <a:pt x="3" y="102"/>
                    <a:pt x="3" y="102"/>
                    <a:pt x="3" y="102"/>
                  </a:cubicBezTo>
                  <a:cubicBezTo>
                    <a:pt x="3" y="102"/>
                    <a:pt x="3" y="102"/>
                    <a:pt x="3" y="102"/>
                  </a:cubicBezTo>
                  <a:cubicBezTo>
                    <a:pt x="3" y="102"/>
                    <a:pt x="3" y="102"/>
                    <a:pt x="3" y="102"/>
                  </a:cubicBezTo>
                  <a:cubicBezTo>
                    <a:pt x="3" y="102"/>
                    <a:pt x="3" y="103"/>
                    <a:pt x="3" y="103"/>
                  </a:cubicBezTo>
                  <a:cubicBezTo>
                    <a:pt x="3" y="103"/>
                    <a:pt x="3" y="103"/>
                    <a:pt x="3" y="103"/>
                  </a:cubicBezTo>
                  <a:cubicBezTo>
                    <a:pt x="3" y="103"/>
                    <a:pt x="3" y="103"/>
                    <a:pt x="3" y="103"/>
                  </a:cubicBezTo>
                  <a:cubicBezTo>
                    <a:pt x="3" y="103"/>
                    <a:pt x="3" y="103"/>
                    <a:pt x="3" y="103"/>
                  </a:cubicBezTo>
                  <a:cubicBezTo>
                    <a:pt x="3" y="103"/>
                    <a:pt x="3" y="103"/>
                    <a:pt x="3" y="103"/>
                  </a:cubicBezTo>
                  <a:cubicBezTo>
                    <a:pt x="3" y="104"/>
                    <a:pt x="3" y="104"/>
                    <a:pt x="3" y="105"/>
                  </a:cubicBezTo>
                  <a:cubicBezTo>
                    <a:pt x="3" y="105"/>
                    <a:pt x="3" y="105"/>
                    <a:pt x="3" y="105"/>
                  </a:cubicBezTo>
                  <a:cubicBezTo>
                    <a:pt x="3" y="105"/>
                    <a:pt x="3" y="105"/>
                    <a:pt x="4" y="105"/>
                  </a:cubicBezTo>
                  <a:cubicBezTo>
                    <a:pt x="4" y="105"/>
                    <a:pt x="4" y="105"/>
                    <a:pt x="4" y="105"/>
                  </a:cubicBezTo>
                  <a:cubicBezTo>
                    <a:pt x="4" y="105"/>
                    <a:pt x="4" y="105"/>
                    <a:pt x="4" y="105"/>
                  </a:cubicBezTo>
                  <a:cubicBezTo>
                    <a:pt x="4" y="105"/>
                    <a:pt x="4" y="105"/>
                    <a:pt x="4" y="105"/>
                  </a:cubicBezTo>
                  <a:cubicBezTo>
                    <a:pt x="4" y="105"/>
                    <a:pt x="4" y="105"/>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6"/>
                  </a:cubicBezTo>
                  <a:cubicBezTo>
                    <a:pt x="4" y="106"/>
                    <a:pt x="4" y="106"/>
                    <a:pt x="4" y="107"/>
                  </a:cubicBezTo>
                  <a:cubicBezTo>
                    <a:pt x="4" y="107"/>
                    <a:pt x="4" y="107"/>
                    <a:pt x="4" y="107"/>
                  </a:cubicBezTo>
                  <a:cubicBezTo>
                    <a:pt x="4" y="107"/>
                    <a:pt x="4" y="108"/>
                    <a:pt x="4" y="108"/>
                  </a:cubicBezTo>
                  <a:cubicBezTo>
                    <a:pt x="4" y="108"/>
                    <a:pt x="4" y="108"/>
                    <a:pt x="4" y="108"/>
                  </a:cubicBezTo>
                  <a:cubicBezTo>
                    <a:pt x="4" y="108"/>
                    <a:pt x="4" y="108"/>
                    <a:pt x="4" y="108"/>
                  </a:cubicBezTo>
                  <a:cubicBezTo>
                    <a:pt x="4" y="108"/>
                    <a:pt x="4" y="108"/>
                    <a:pt x="4" y="108"/>
                  </a:cubicBezTo>
                  <a:cubicBezTo>
                    <a:pt x="4" y="108"/>
                    <a:pt x="4" y="108"/>
                    <a:pt x="5" y="108"/>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09"/>
                  </a:cubicBezTo>
                  <a:cubicBezTo>
                    <a:pt x="5" y="109"/>
                    <a:pt x="5" y="109"/>
                    <a:pt x="5" y="110"/>
                  </a:cubicBezTo>
                  <a:cubicBezTo>
                    <a:pt x="5" y="110"/>
                    <a:pt x="5" y="110"/>
                    <a:pt x="5" y="110"/>
                  </a:cubicBezTo>
                  <a:cubicBezTo>
                    <a:pt x="5" y="110"/>
                    <a:pt x="5" y="110"/>
                    <a:pt x="5" y="110"/>
                  </a:cubicBezTo>
                  <a:cubicBezTo>
                    <a:pt x="5" y="110"/>
                    <a:pt x="5" y="110"/>
                    <a:pt x="5" y="110"/>
                  </a:cubicBezTo>
                  <a:cubicBezTo>
                    <a:pt x="5" y="110"/>
                    <a:pt x="5" y="111"/>
                    <a:pt x="5" y="111"/>
                  </a:cubicBezTo>
                  <a:cubicBezTo>
                    <a:pt x="5" y="111"/>
                    <a:pt x="5" y="111"/>
                    <a:pt x="5" y="111"/>
                  </a:cubicBezTo>
                  <a:cubicBezTo>
                    <a:pt x="5" y="111"/>
                    <a:pt x="5" y="111"/>
                    <a:pt x="5" y="111"/>
                  </a:cubicBezTo>
                  <a:cubicBezTo>
                    <a:pt x="5" y="111"/>
                    <a:pt x="5" y="111"/>
                    <a:pt x="5" y="111"/>
                  </a:cubicBezTo>
                  <a:cubicBezTo>
                    <a:pt x="5" y="111"/>
                    <a:pt x="5" y="111"/>
                    <a:pt x="5" y="111"/>
                  </a:cubicBezTo>
                  <a:cubicBezTo>
                    <a:pt x="5" y="111"/>
                    <a:pt x="6" y="111"/>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2"/>
                    <a:pt x="6" y="112"/>
                    <a:pt x="6" y="112"/>
                  </a:cubicBezTo>
                  <a:cubicBezTo>
                    <a:pt x="6" y="113"/>
                    <a:pt x="6" y="113"/>
                    <a:pt x="6" y="113"/>
                  </a:cubicBezTo>
                  <a:cubicBezTo>
                    <a:pt x="6" y="113"/>
                    <a:pt x="6" y="113"/>
                    <a:pt x="6" y="113"/>
                  </a:cubicBezTo>
                  <a:cubicBezTo>
                    <a:pt x="6" y="113"/>
                    <a:pt x="6" y="114"/>
                    <a:pt x="7" y="114"/>
                  </a:cubicBezTo>
                  <a:cubicBezTo>
                    <a:pt x="7" y="114"/>
                    <a:pt x="7" y="114"/>
                    <a:pt x="7" y="114"/>
                  </a:cubicBezTo>
                  <a:cubicBezTo>
                    <a:pt x="7" y="114"/>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7" y="115"/>
                    <a:pt x="7" y="115"/>
                    <a:pt x="7" y="115"/>
                  </a:cubicBezTo>
                  <a:cubicBezTo>
                    <a:pt x="19" y="146"/>
                    <a:pt x="48" y="169"/>
                    <a:pt x="82" y="174"/>
                  </a:cubicBezTo>
                  <a:cubicBezTo>
                    <a:pt x="70" y="169"/>
                    <a:pt x="59" y="162"/>
                    <a:pt x="49" y="153"/>
                  </a:cubicBezTo>
                  <a:cubicBezTo>
                    <a:pt x="36" y="140"/>
                    <a:pt x="26" y="125"/>
                    <a:pt x="21" y="107"/>
                  </a:cubicBezTo>
                  <a:cubicBezTo>
                    <a:pt x="19" y="98"/>
                    <a:pt x="17" y="89"/>
                    <a:pt x="16" y="79"/>
                  </a:cubicBezTo>
                  <a:cubicBezTo>
                    <a:pt x="16" y="78"/>
                    <a:pt x="16" y="78"/>
                    <a:pt x="16" y="78"/>
                  </a:cubicBezTo>
                  <a:cubicBezTo>
                    <a:pt x="15" y="59"/>
                    <a:pt x="19" y="41"/>
                    <a:pt x="28" y="25"/>
                  </a:cubicBezTo>
                  <a:cubicBezTo>
                    <a:pt x="34" y="17"/>
                    <a:pt x="39" y="10"/>
                    <a:pt x="44" y="3"/>
                  </a:cubicBezTo>
                  <a:cubicBezTo>
                    <a:pt x="45" y="2"/>
                    <a:pt x="46" y="1"/>
                    <a:pt x="46"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66"/>
            <p:cNvSpPr>
              <a:spLocks noChangeArrowheads="1"/>
            </p:cNvSpPr>
            <p:nvPr/>
          </p:nvSpPr>
          <p:spPr bwMode="auto">
            <a:xfrm>
              <a:off x="3551874" y="5343599"/>
              <a:ext cx="138113" cy="19685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67"/>
            <p:cNvSpPr>
              <a:spLocks noChangeArrowheads="1"/>
            </p:cNvSpPr>
            <p:nvPr/>
          </p:nvSpPr>
          <p:spPr bwMode="auto">
            <a:xfrm>
              <a:off x="3557907" y="5254700"/>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2</a:t>
              </a:r>
              <a:endParaRPr lang="en-US" altLang="en-US" sz="1400" dirty="0"/>
            </a:p>
          </p:txBody>
        </p:sp>
      </p:grpSp>
      <p:sp>
        <p:nvSpPr>
          <p:cNvPr id="204" name="Freeform 70"/>
          <p:cNvSpPr>
            <a:spLocks noEditPoints="1"/>
          </p:cNvSpPr>
          <p:nvPr/>
        </p:nvSpPr>
        <p:spPr bwMode="auto">
          <a:xfrm>
            <a:off x="1322785" y="2144609"/>
            <a:ext cx="1191" cy="4167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12" name="Freeform 78"/>
          <p:cNvSpPr>
            <a:spLocks noEditPoints="1"/>
          </p:cNvSpPr>
          <p:nvPr/>
        </p:nvSpPr>
        <p:spPr bwMode="auto">
          <a:xfrm>
            <a:off x="759619" y="3099490"/>
            <a:ext cx="33338" cy="101204"/>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16" name="Freeform 82"/>
          <p:cNvSpPr>
            <a:spLocks noEditPoints="1"/>
          </p:cNvSpPr>
          <p:nvPr/>
        </p:nvSpPr>
        <p:spPr bwMode="auto">
          <a:xfrm>
            <a:off x="913210" y="3620984"/>
            <a:ext cx="13097" cy="92869"/>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24" name="Freeform 90"/>
          <p:cNvSpPr>
            <a:spLocks noEditPoints="1"/>
          </p:cNvSpPr>
          <p:nvPr/>
        </p:nvSpPr>
        <p:spPr bwMode="auto">
          <a:xfrm>
            <a:off x="1916907" y="4161527"/>
            <a:ext cx="7144" cy="9525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grpSp>
        <p:nvGrpSpPr>
          <p:cNvPr id="8" name="Group 7">
            <a:extLst>
              <a:ext uri="{FF2B5EF4-FFF2-40B4-BE49-F238E27FC236}">
                <a16:creationId xmlns:a16="http://schemas.microsoft.com/office/drawing/2014/main" id="{18D2C52C-52FC-4FC3-B1F3-CE6A5B70BDB0}"/>
              </a:ext>
            </a:extLst>
          </p:cNvPr>
          <p:cNvGrpSpPr/>
          <p:nvPr/>
        </p:nvGrpSpPr>
        <p:grpSpPr>
          <a:xfrm>
            <a:off x="698816" y="2542278"/>
            <a:ext cx="428625" cy="466900"/>
            <a:chOff x="931754" y="3389703"/>
            <a:chExt cx="571500" cy="622533"/>
          </a:xfrm>
        </p:grpSpPr>
        <p:sp>
          <p:nvSpPr>
            <p:cNvPr id="202" name="Freeform 68"/>
            <p:cNvSpPr>
              <a:spLocks/>
            </p:cNvSpPr>
            <p:nvPr/>
          </p:nvSpPr>
          <p:spPr bwMode="auto">
            <a:xfrm>
              <a:off x="931754" y="3439148"/>
              <a:ext cx="571500" cy="573088"/>
            </a:xfrm>
            <a:custGeom>
              <a:avLst/>
              <a:gdLst>
                <a:gd name="T0" fmla="*/ 116 w 234"/>
                <a:gd name="T1" fmla="*/ 1 h 234"/>
                <a:gd name="T2" fmla="*/ 233 w 234"/>
                <a:gd name="T3" fmla="*/ 115 h 234"/>
                <a:gd name="T4" fmla="*/ 119 w 234"/>
                <a:gd name="T5" fmla="*/ 233 h 234"/>
                <a:gd name="T6" fmla="*/ 1 w 234"/>
                <a:gd name="T7" fmla="*/ 118 h 234"/>
                <a:gd name="T8" fmla="*/ 116 w 234"/>
                <a:gd name="T9" fmla="*/ 1 h 234"/>
              </a:gdLst>
              <a:ahLst/>
              <a:cxnLst>
                <a:cxn ang="0">
                  <a:pos x="T0" y="T1"/>
                </a:cxn>
                <a:cxn ang="0">
                  <a:pos x="T2" y="T3"/>
                </a:cxn>
                <a:cxn ang="0">
                  <a:pos x="T4" y="T5"/>
                </a:cxn>
                <a:cxn ang="0">
                  <a:pos x="T6" y="T7"/>
                </a:cxn>
                <a:cxn ang="0">
                  <a:pos x="T8" y="T9"/>
                </a:cxn>
              </a:cxnLst>
              <a:rect l="0" t="0" r="r" b="b"/>
              <a:pathLst>
                <a:path w="234" h="234">
                  <a:moveTo>
                    <a:pt x="116" y="1"/>
                  </a:moveTo>
                  <a:cubicBezTo>
                    <a:pt x="179" y="0"/>
                    <a:pt x="232" y="51"/>
                    <a:pt x="233" y="115"/>
                  </a:cubicBezTo>
                  <a:cubicBezTo>
                    <a:pt x="234" y="179"/>
                    <a:pt x="183" y="232"/>
                    <a:pt x="119" y="233"/>
                  </a:cubicBezTo>
                  <a:cubicBezTo>
                    <a:pt x="55" y="234"/>
                    <a:pt x="2" y="182"/>
                    <a:pt x="1" y="118"/>
                  </a:cubicBezTo>
                  <a:cubicBezTo>
                    <a:pt x="0" y="54"/>
                    <a:pt x="52" y="1"/>
                    <a:pt x="116" y="1"/>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Freeform 69"/>
            <p:cNvSpPr>
              <a:spLocks/>
            </p:cNvSpPr>
            <p:nvPr/>
          </p:nvSpPr>
          <p:spPr bwMode="auto">
            <a:xfrm>
              <a:off x="987317" y="3493123"/>
              <a:ext cx="461963" cy="461963"/>
            </a:xfrm>
            <a:custGeom>
              <a:avLst/>
              <a:gdLst>
                <a:gd name="T0" fmla="*/ 93 w 189"/>
                <a:gd name="T1" fmla="*/ 1 h 189"/>
                <a:gd name="T2" fmla="*/ 188 w 189"/>
                <a:gd name="T3" fmla="*/ 93 h 189"/>
                <a:gd name="T4" fmla="*/ 96 w 189"/>
                <a:gd name="T5" fmla="*/ 188 h 189"/>
                <a:gd name="T6" fmla="*/ 1 w 189"/>
                <a:gd name="T7" fmla="*/ 96 h 189"/>
                <a:gd name="T8" fmla="*/ 93 w 189"/>
                <a:gd name="T9" fmla="*/ 1 h 189"/>
              </a:gdLst>
              <a:ahLst/>
              <a:cxnLst>
                <a:cxn ang="0">
                  <a:pos x="T0" y="T1"/>
                </a:cxn>
                <a:cxn ang="0">
                  <a:pos x="T2" y="T3"/>
                </a:cxn>
                <a:cxn ang="0">
                  <a:pos x="T4" y="T5"/>
                </a:cxn>
                <a:cxn ang="0">
                  <a:pos x="T6" y="T7"/>
                </a:cxn>
                <a:cxn ang="0">
                  <a:pos x="T8" y="T9"/>
                </a:cxn>
              </a:cxnLst>
              <a:rect l="0" t="0" r="r" b="b"/>
              <a:pathLst>
                <a:path w="189" h="189">
                  <a:moveTo>
                    <a:pt x="93" y="1"/>
                  </a:moveTo>
                  <a:cubicBezTo>
                    <a:pt x="144" y="0"/>
                    <a:pt x="187" y="42"/>
                    <a:pt x="188" y="93"/>
                  </a:cubicBezTo>
                  <a:cubicBezTo>
                    <a:pt x="189" y="145"/>
                    <a:pt x="147" y="187"/>
                    <a:pt x="96" y="188"/>
                  </a:cubicBezTo>
                  <a:cubicBezTo>
                    <a:pt x="44" y="189"/>
                    <a:pt x="2" y="147"/>
                    <a:pt x="1" y="96"/>
                  </a:cubicBezTo>
                  <a:cubicBezTo>
                    <a:pt x="0" y="44"/>
                    <a:pt x="41" y="2"/>
                    <a:pt x="93" y="1"/>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Freeform 71"/>
            <p:cNvSpPr>
              <a:spLocks/>
            </p:cNvSpPr>
            <p:nvPr/>
          </p:nvSpPr>
          <p:spPr bwMode="auto">
            <a:xfrm>
              <a:off x="990492" y="3497885"/>
              <a:ext cx="187325" cy="428625"/>
            </a:xfrm>
            <a:custGeom>
              <a:avLst/>
              <a:gdLst>
                <a:gd name="T0" fmla="*/ 0 w 77"/>
                <a:gd name="T1" fmla="*/ 84 h 175"/>
                <a:gd name="T2" fmla="*/ 0 w 77"/>
                <a:gd name="T3" fmla="*/ 85 h 175"/>
                <a:gd name="T4" fmla="*/ 0 w 77"/>
                <a:gd name="T5" fmla="*/ 85 h 175"/>
                <a:gd name="T6" fmla="*/ 0 w 77"/>
                <a:gd name="T7" fmla="*/ 85 h 175"/>
                <a:gd name="T8" fmla="*/ 0 w 77"/>
                <a:gd name="T9" fmla="*/ 86 h 175"/>
                <a:gd name="T10" fmla="*/ 0 w 77"/>
                <a:gd name="T11" fmla="*/ 87 h 175"/>
                <a:gd name="T12" fmla="*/ 0 w 77"/>
                <a:gd name="T13" fmla="*/ 87 h 175"/>
                <a:gd name="T14" fmla="*/ 0 w 77"/>
                <a:gd name="T15" fmla="*/ 87 h 175"/>
                <a:gd name="T16" fmla="*/ 0 w 77"/>
                <a:gd name="T17" fmla="*/ 88 h 175"/>
                <a:gd name="T18" fmla="*/ 0 w 77"/>
                <a:gd name="T19" fmla="*/ 88 h 175"/>
                <a:gd name="T20" fmla="*/ 0 w 77"/>
                <a:gd name="T21" fmla="*/ 89 h 175"/>
                <a:gd name="T22" fmla="*/ 0 w 77"/>
                <a:gd name="T23" fmla="*/ 89 h 175"/>
                <a:gd name="T24" fmla="*/ 0 w 77"/>
                <a:gd name="T25" fmla="*/ 90 h 175"/>
                <a:gd name="T26" fmla="*/ 0 w 77"/>
                <a:gd name="T27" fmla="*/ 90 h 175"/>
                <a:gd name="T28" fmla="*/ 0 w 77"/>
                <a:gd name="T29" fmla="*/ 91 h 175"/>
                <a:gd name="T30" fmla="*/ 0 w 77"/>
                <a:gd name="T31" fmla="*/ 91 h 175"/>
                <a:gd name="T32" fmla="*/ 0 w 77"/>
                <a:gd name="T33" fmla="*/ 92 h 175"/>
                <a:gd name="T34" fmla="*/ 0 w 77"/>
                <a:gd name="T35" fmla="*/ 92 h 175"/>
                <a:gd name="T36" fmla="*/ 0 w 77"/>
                <a:gd name="T37" fmla="*/ 92 h 175"/>
                <a:gd name="T38" fmla="*/ 0 w 77"/>
                <a:gd name="T39" fmla="*/ 93 h 175"/>
                <a:gd name="T40" fmla="*/ 0 w 77"/>
                <a:gd name="T41" fmla="*/ 93 h 175"/>
                <a:gd name="T42" fmla="*/ 0 w 77"/>
                <a:gd name="T43" fmla="*/ 94 h 175"/>
                <a:gd name="T44" fmla="*/ 0 w 77"/>
                <a:gd name="T45" fmla="*/ 94 h 175"/>
                <a:gd name="T46" fmla="*/ 0 w 77"/>
                <a:gd name="T47" fmla="*/ 95 h 175"/>
                <a:gd name="T48" fmla="*/ 0 w 77"/>
                <a:gd name="T49" fmla="*/ 95 h 175"/>
                <a:gd name="T50" fmla="*/ 0 w 77"/>
                <a:gd name="T51" fmla="*/ 95 h 175"/>
                <a:gd name="T52" fmla="*/ 0 w 77"/>
                <a:gd name="T53" fmla="*/ 96 h 175"/>
                <a:gd name="T54" fmla="*/ 0 w 77"/>
                <a:gd name="T55" fmla="*/ 96 h 175"/>
                <a:gd name="T56" fmla="*/ 0 w 77"/>
                <a:gd name="T57" fmla="*/ 97 h 175"/>
                <a:gd name="T58" fmla="*/ 0 w 77"/>
                <a:gd name="T59" fmla="*/ 97 h 175"/>
                <a:gd name="T60" fmla="*/ 0 w 77"/>
                <a:gd name="T61" fmla="*/ 98 h 175"/>
                <a:gd name="T62" fmla="*/ 0 w 77"/>
                <a:gd name="T63" fmla="*/ 98 h 175"/>
                <a:gd name="T64" fmla="*/ 0 w 77"/>
                <a:gd name="T65" fmla="*/ 98 h 175"/>
                <a:gd name="T66" fmla="*/ 0 w 77"/>
                <a:gd name="T67" fmla="*/ 99 h 175"/>
                <a:gd name="T68" fmla="*/ 0 w 77"/>
                <a:gd name="T69" fmla="*/ 99 h 175"/>
                <a:gd name="T70" fmla="*/ 0 w 77"/>
                <a:gd name="T71" fmla="*/ 100 h 175"/>
                <a:gd name="T72" fmla="*/ 0 w 77"/>
                <a:gd name="T73" fmla="*/ 100 h 175"/>
                <a:gd name="T74" fmla="*/ 0 w 77"/>
                <a:gd name="T75" fmla="*/ 101 h 175"/>
                <a:gd name="T76" fmla="*/ 0 w 77"/>
                <a:gd name="T77" fmla="*/ 101 h 175"/>
                <a:gd name="T78" fmla="*/ 0 w 77"/>
                <a:gd name="T79" fmla="*/ 102 h 175"/>
                <a:gd name="T80" fmla="*/ 0 w 77"/>
                <a:gd name="T81" fmla="*/ 102 h 175"/>
                <a:gd name="T82" fmla="*/ 0 w 77"/>
                <a:gd name="T83" fmla="*/ 102 h 175"/>
                <a:gd name="T84" fmla="*/ 0 w 77"/>
                <a:gd name="T85" fmla="*/ 103 h 175"/>
                <a:gd name="T86" fmla="*/ 0 w 77"/>
                <a:gd name="T87" fmla="*/ 103 h 175"/>
                <a:gd name="T88" fmla="*/ 1 w 77"/>
                <a:gd name="T89" fmla="*/ 104 h 175"/>
                <a:gd name="T90" fmla="*/ 1 w 77"/>
                <a:gd name="T91" fmla="*/ 104 h 175"/>
                <a:gd name="T92" fmla="*/ 1 w 77"/>
                <a:gd name="T93" fmla="*/ 105 h 175"/>
                <a:gd name="T94" fmla="*/ 1 w 77"/>
                <a:gd name="T95" fmla="*/ 105 h 175"/>
                <a:gd name="T96" fmla="*/ 1 w 77"/>
                <a:gd name="T97" fmla="*/ 106 h 175"/>
                <a:gd name="T98" fmla="*/ 1 w 77"/>
                <a:gd name="T99" fmla="*/ 107 h 175"/>
                <a:gd name="T100" fmla="*/ 50 w 77"/>
                <a:gd name="T101" fmla="*/ 175 h 175"/>
                <a:gd name="T102" fmla="*/ 16 w 77"/>
                <a:gd name="T103" fmla="*/ 99 h 175"/>
                <a:gd name="T104" fmla="*/ 45 w 77"/>
                <a:gd name="T105" fmla="*/ 2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7" h="175">
                  <a:moveTo>
                    <a:pt x="77" y="0"/>
                  </a:moveTo>
                  <a:cubicBezTo>
                    <a:pt x="36" y="8"/>
                    <a:pt x="4" y="42"/>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4"/>
                  </a:cubicBezTo>
                  <a:cubicBezTo>
                    <a:pt x="0" y="94"/>
                    <a:pt x="0" y="94"/>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5"/>
                    <a:pt x="0" y="95"/>
                    <a:pt x="0" y="95"/>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6"/>
                    <a:pt x="0" y="96"/>
                  </a:cubicBezTo>
                  <a:cubicBezTo>
                    <a:pt x="0" y="96"/>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7"/>
                    <a:pt x="0" y="97"/>
                    <a:pt x="0" y="97"/>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8"/>
                    <a:pt x="0" y="98"/>
                    <a:pt x="0" y="98"/>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99"/>
                  </a:cubicBezTo>
                  <a:cubicBezTo>
                    <a:pt x="0" y="99"/>
                    <a:pt x="0" y="99"/>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0"/>
                  </a:cubicBezTo>
                  <a:cubicBezTo>
                    <a:pt x="0" y="100"/>
                    <a:pt x="0" y="100"/>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1"/>
                    <a:pt x="0" y="101"/>
                  </a:cubicBezTo>
                  <a:cubicBezTo>
                    <a:pt x="0" y="101"/>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2"/>
                    <a:pt x="0" y="102"/>
                  </a:cubicBezTo>
                  <a:cubicBezTo>
                    <a:pt x="0" y="102"/>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3"/>
                  </a:cubicBezTo>
                  <a:cubicBezTo>
                    <a:pt x="0" y="103"/>
                    <a:pt x="0" y="103"/>
                    <a:pt x="0" y="104"/>
                  </a:cubicBezTo>
                  <a:cubicBezTo>
                    <a:pt x="0" y="104"/>
                    <a:pt x="0" y="104"/>
                    <a:pt x="0" y="104"/>
                  </a:cubicBezTo>
                  <a:cubicBezTo>
                    <a:pt x="0"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4"/>
                    <a:pt x="1" y="104"/>
                    <a:pt x="1" y="104"/>
                  </a:cubicBezTo>
                  <a:cubicBezTo>
                    <a:pt x="1" y="105"/>
                    <a:pt x="1" y="105"/>
                    <a:pt x="1" y="105"/>
                  </a:cubicBezTo>
                  <a:cubicBezTo>
                    <a:pt x="1" y="105"/>
                    <a:pt x="1" y="105"/>
                    <a:pt x="1" y="105"/>
                  </a:cubicBezTo>
                  <a:cubicBezTo>
                    <a:pt x="1" y="105"/>
                    <a:pt x="1" y="105"/>
                    <a:pt x="1" y="105"/>
                  </a:cubicBezTo>
                  <a:cubicBezTo>
                    <a:pt x="1" y="105"/>
                    <a:pt x="1" y="105"/>
                    <a:pt x="1" y="105"/>
                  </a:cubicBezTo>
                  <a:cubicBezTo>
                    <a:pt x="1" y="105"/>
                    <a:pt x="1" y="105"/>
                    <a:pt x="1" y="106"/>
                  </a:cubicBezTo>
                  <a:cubicBezTo>
                    <a:pt x="1" y="106"/>
                    <a:pt x="1" y="106"/>
                    <a:pt x="1" y="106"/>
                  </a:cubicBezTo>
                  <a:cubicBezTo>
                    <a:pt x="1" y="106"/>
                    <a:pt x="1" y="106"/>
                    <a:pt x="1" y="106"/>
                  </a:cubicBezTo>
                  <a:cubicBezTo>
                    <a:pt x="1" y="106"/>
                    <a:pt x="1" y="106"/>
                    <a:pt x="1" y="106"/>
                  </a:cubicBezTo>
                  <a:cubicBezTo>
                    <a:pt x="1" y="106"/>
                    <a:pt x="1" y="107"/>
                    <a:pt x="1" y="107"/>
                  </a:cubicBezTo>
                  <a:cubicBezTo>
                    <a:pt x="1" y="107"/>
                    <a:pt x="1" y="107"/>
                    <a:pt x="1" y="107"/>
                  </a:cubicBezTo>
                  <a:cubicBezTo>
                    <a:pt x="1" y="107"/>
                    <a:pt x="1" y="107"/>
                    <a:pt x="1" y="107"/>
                  </a:cubicBezTo>
                  <a:cubicBezTo>
                    <a:pt x="1" y="107"/>
                    <a:pt x="1" y="107"/>
                    <a:pt x="1" y="107"/>
                  </a:cubicBezTo>
                  <a:cubicBezTo>
                    <a:pt x="6" y="137"/>
                    <a:pt x="24" y="162"/>
                    <a:pt x="50" y="175"/>
                  </a:cubicBezTo>
                  <a:cubicBezTo>
                    <a:pt x="49" y="175"/>
                    <a:pt x="48" y="174"/>
                    <a:pt x="48" y="173"/>
                  </a:cubicBezTo>
                  <a:cubicBezTo>
                    <a:pt x="42" y="166"/>
                    <a:pt x="36" y="159"/>
                    <a:pt x="31" y="152"/>
                  </a:cubicBezTo>
                  <a:cubicBezTo>
                    <a:pt x="21" y="136"/>
                    <a:pt x="16" y="118"/>
                    <a:pt x="16" y="99"/>
                  </a:cubicBezTo>
                  <a:cubicBezTo>
                    <a:pt x="16" y="99"/>
                    <a:pt x="16" y="98"/>
                    <a:pt x="16" y="98"/>
                  </a:cubicBezTo>
                  <a:cubicBezTo>
                    <a:pt x="17" y="88"/>
                    <a:pt x="18" y="79"/>
                    <a:pt x="19" y="70"/>
                  </a:cubicBezTo>
                  <a:cubicBezTo>
                    <a:pt x="24" y="52"/>
                    <a:pt x="32" y="36"/>
                    <a:pt x="45" y="23"/>
                  </a:cubicBezTo>
                  <a:cubicBezTo>
                    <a:pt x="54" y="13"/>
                    <a:pt x="65" y="6"/>
                    <a:pt x="77"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Freeform 74"/>
            <p:cNvSpPr>
              <a:spLocks noEditPoints="1"/>
            </p:cNvSpPr>
            <p:nvPr/>
          </p:nvSpPr>
          <p:spPr bwMode="auto">
            <a:xfrm>
              <a:off x="1217613" y="3389703"/>
              <a:ext cx="25400" cy="117475"/>
            </a:xfrm>
            <a:custGeom>
              <a:avLst/>
              <a:gdLst>
                <a:gd name="T0" fmla="*/ 10 w 10"/>
                <a:gd name="T1" fmla="*/ 48 h 48"/>
                <a:gd name="T2" fmla="*/ 10 w 10"/>
                <a:gd name="T3" fmla="*/ 48 h 48"/>
                <a:gd name="T4" fmla="*/ 10 w 10"/>
                <a:gd name="T5" fmla="*/ 48 h 48"/>
                <a:gd name="T6" fmla="*/ 10 w 10"/>
                <a:gd name="T7" fmla="*/ 48 h 48"/>
                <a:gd name="T8" fmla="*/ 10 w 10"/>
                <a:gd name="T9" fmla="*/ 47 h 48"/>
                <a:gd name="T10" fmla="*/ 10 w 10"/>
                <a:gd name="T11" fmla="*/ 47 h 48"/>
                <a:gd name="T12" fmla="*/ 10 w 10"/>
                <a:gd name="T13" fmla="*/ 47 h 48"/>
                <a:gd name="T14" fmla="*/ 10 w 10"/>
                <a:gd name="T15" fmla="*/ 47 h 48"/>
                <a:gd name="T16" fmla="*/ 10 w 10"/>
                <a:gd name="T17" fmla="*/ 47 h 48"/>
                <a:gd name="T18" fmla="*/ 10 w 10"/>
                <a:gd name="T19" fmla="*/ 47 h 48"/>
                <a:gd name="T20" fmla="*/ 9 w 10"/>
                <a:gd name="T21" fmla="*/ 46 h 48"/>
                <a:gd name="T22" fmla="*/ 9 w 10"/>
                <a:gd name="T23" fmla="*/ 46 h 48"/>
                <a:gd name="T24" fmla="*/ 9 w 10"/>
                <a:gd name="T25" fmla="*/ 46 h 48"/>
                <a:gd name="T26" fmla="*/ 1 w 10"/>
                <a:gd name="T27" fmla="*/ 4 h 48"/>
                <a:gd name="T28" fmla="*/ 1 w 10"/>
                <a:gd name="T29" fmla="*/ 4 h 48"/>
                <a:gd name="T30" fmla="*/ 1 w 10"/>
                <a:gd name="T31" fmla="*/ 4 h 48"/>
                <a:gd name="T32" fmla="*/ 1 w 10"/>
                <a:gd name="T33" fmla="*/ 3 h 48"/>
                <a:gd name="T34" fmla="*/ 1 w 10"/>
                <a:gd name="T35" fmla="*/ 3 h 48"/>
                <a:gd name="T36" fmla="*/ 1 w 10"/>
                <a:gd name="T37" fmla="*/ 3 h 48"/>
                <a:gd name="T38" fmla="*/ 1 w 10"/>
                <a:gd name="T39" fmla="*/ 2 h 48"/>
                <a:gd name="T40" fmla="*/ 1 w 10"/>
                <a:gd name="T41" fmla="*/ 2 h 48"/>
                <a:gd name="T42" fmla="*/ 1 w 10"/>
                <a:gd name="T43" fmla="*/ 2 h 48"/>
                <a:gd name="T44" fmla="*/ 1 w 10"/>
                <a:gd name="T45" fmla="*/ 2 h 48"/>
                <a:gd name="T46" fmla="*/ 1 w 10"/>
                <a:gd name="T47" fmla="*/ 2 h 48"/>
                <a:gd name="T48" fmla="*/ 1 w 10"/>
                <a:gd name="T49" fmla="*/ 2 h 48"/>
                <a:gd name="T50" fmla="*/ 1 w 10"/>
                <a:gd name="T51" fmla="*/ 1 h 48"/>
                <a:gd name="T52" fmla="*/ 1 w 10"/>
                <a:gd name="T53" fmla="*/ 1 h 48"/>
                <a:gd name="T54" fmla="*/ 1 w 10"/>
                <a:gd name="T55" fmla="*/ 1 h 48"/>
                <a:gd name="T56" fmla="*/ 1 w 10"/>
                <a:gd name="T57" fmla="*/ 1 h 48"/>
                <a:gd name="T58" fmla="*/ 1 w 10"/>
                <a:gd name="T59" fmla="*/ 0 h 48"/>
                <a:gd name="T60" fmla="*/ 1 w 10"/>
                <a:gd name="T61" fmla="*/ 0 h 48"/>
                <a:gd name="T62" fmla="*/ 1 w 10"/>
                <a:gd name="T63" fmla="*/ 0 h 48"/>
                <a:gd name="T64" fmla="*/ 1 w 10"/>
                <a:gd name="T65" fmla="*/ 0 h 48"/>
                <a:gd name="T66" fmla="*/ 1 w 10"/>
                <a:gd name="T67" fmla="*/ 0 h 48"/>
                <a:gd name="T68" fmla="*/ 1 w 10"/>
                <a:gd name="T6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 h="48">
                  <a:moveTo>
                    <a:pt x="10" y="48"/>
                  </a:moveTo>
                  <a:cubicBezTo>
                    <a:pt x="10" y="48"/>
                    <a:pt x="10" y="48"/>
                    <a:pt x="10" y="48"/>
                  </a:cubicBezTo>
                  <a:cubicBezTo>
                    <a:pt x="10" y="48"/>
                    <a:pt x="10" y="48"/>
                    <a:pt x="10" y="48"/>
                  </a:cubicBezTo>
                  <a:moveTo>
                    <a:pt x="10" y="48"/>
                  </a:moveTo>
                  <a:cubicBezTo>
                    <a:pt x="10" y="48"/>
                    <a:pt x="10" y="48"/>
                    <a:pt x="10" y="48"/>
                  </a:cubicBezTo>
                  <a:cubicBezTo>
                    <a:pt x="10" y="48"/>
                    <a:pt x="10" y="48"/>
                    <a:pt x="10" y="48"/>
                  </a:cubicBezTo>
                  <a:moveTo>
                    <a:pt x="10" y="47"/>
                  </a:moveTo>
                  <a:cubicBezTo>
                    <a:pt x="10" y="47"/>
                    <a:pt x="10" y="48"/>
                    <a:pt x="10" y="48"/>
                  </a:cubicBezTo>
                  <a:cubicBezTo>
                    <a:pt x="10" y="48"/>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10" y="47"/>
                  </a:moveTo>
                  <a:cubicBezTo>
                    <a:pt x="10" y="47"/>
                    <a:pt x="10" y="47"/>
                    <a:pt x="10" y="47"/>
                  </a:cubicBezTo>
                  <a:cubicBezTo>
                    <a:pt x="10" y="47"/>
                    <a:pt x="10" y="47"/>
                    <a:pt x="10" y="47"/>
                  </a:cubicBezTo>
                  <a:moveTo>
                    <a:pt x="9" y="46"/>
                  </a:moveTo>
                  <a:cubicBezTo>
                    <a:pt x="10" y="46"/>
                    <a:pt x="10" y="46"/>
                    <a:pt x="10" y="47"/>
                  </a:cubicBezTo>
                  <a:cubicBezTo>
                    <a:pt x="10" y="46"/>
                    <a:pt x="10" y="46"/>
                    <a:pt x="9" y="46"/>
                  </a:cubicBezTo>
                  <a:moveTo>
                    <a:pt x="9" y="46"/>
                  </a:moveTo>
                  <a:cubicBezTo>
                    <a:pt x="9" y="46"/>
                    <a:pt x="9" y="46"/>
                    <a:pt x="9" y="46"/>
                  </a:cubicBezTo>
                  <a:cubicBezTo>
                    <a:pt x="9" y="46"/>
                    <a:pt x="9" y="46"/>
                    <a:pt x="9" y="46"/>
                  </a:cubicBezTo>
                  <a:moveTo>
                    <a:pt x="9" y="46"/>
                  </a:moveTo>
                  <a:cubicBezTo>
                    <a:pt x="9" y="46"/>
                    <a:pt x="9" y="46"/>
                    <a:pt x="9" y="46"/>
                  </a:cubicBezTo>
                  <a:cubicBezTo>
                    <a:pt x="9" y="46"/>
                    <a:pt x="9" y="46"/>
                    <a:pt x="9" y="46"/>
                  </a:cubicBezTo>
                  <a:moveTo>
                    <a:pt x="1" y="4"/>
                  </a:moveTo>
                  <a:cubicBezTo>
                    <a:pt x="0" y="19"/>
                    <a:pt x="3" y="33"/>
                    <a:pt x="9" y="46"/>
                  </a:cubicBezTo>
                  <a:cubicBezTo>
                    <a:pt x="3" y="33"/>
                    <a:pt x="0" y="19"/>
                    <a:pt x="1" y="4"/>
                  </a:cubicBezTo>
                  <a:moveTo>
                    <a:pt x="1" y="4"/>
                  </a:moveTo>
                  <a:cubicBezTo>
                    <a:pt x="1" y="4"/>
                    <a:pt x="1" y="4"/>
                    <a:pt x="1" y="4"/>
                  </a:cubicBezTo>
                  <a:cubicBezTo>
                    <a:pt x="1" y="4"/>
                    <a:pt x="1" y="4"/>
                    <a:pt x="1" y="4"/>
                  </a:cubicBezTo>
                  <a:moveTo>
                    <a:pt x="1" y="3"/>
                  </a:moveTo>
                  <a:cubicBezTo>
                    <a:pt x="1" y="3"/>
                    <a:pt x="1" y="3"/>
                    <a:pt x="1" y="4"/>
                  </a:cubicBezTo>
                  <a:cubicBezTo>
                    <a:pt x="1" y="3"/>
                    <a:pt x="1" y="3"/>
                    <a:pt x="1" y="3"/>
                  </a:cubicBezTo>
                  <a:moveTo>
                    <a:pt x="1" y="3"/>
                  </a:moveTo>
                  <a:cubicBezTo>
                    <a:pt x="1" y="3"/>
                    <a:pt x="1" y="3"/>
                    <a:pt x="1" y="3"/>
                  </a:cubicBezTo>
                  <a:cubicBezTo>
                    <a:pt x="1" y="3"/>
                    <a:pt x="1" y="3"/>
                    <a:pt x="1" y="3"/>
                  </a:cubicBezTo>
                  <a:moveTo>
                    <a:pt x="1" y="2"/>
                  </a:moveTo>
                  <a:cubicBezTo>
                    <a:pt x="1" y="3"/>
                    <a:pt x="1" y="3"/>
                    <a:pt x="1" y="3"/>
                  </a:cubicBezTo>
                  <a:cubicBezTo>
                    <a:pt x="1" y="3"/>
                    <a:pt x="1" y="3"/>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Rectangle 94"/>
            <p:cNvSpPr>
              <a:spLocks noChangeArrowheads="1"/>
            </p:cNvSpPr>
            <p:nvPr/>
          </p:nvSpPr>
          <p:spPr bwMode="auto">
            <a:xfrm>
              <a:off x="1093679" y="3655048"/>
              <a:ext cx="255588" cy="150813"/>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Rectangle 95"/>
            <p:cNvSpPr>
              <a:spLocks noChangeArrowheads="1"/>
            </p:cNvSpPr>
            <p:nvPr/>
          </p:nvSpPr>
          <p:spPr bwMode="auto">
            <a:xfrm>
              <a:off x="1122893" y="3520744"/>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4</a:t>
              </a:r>
              <a:endParaRPr lang="en-US" altLang="en-US" sz="1400" dirty="0"/>
            </a:p>
          </p:txBody>
        </p:sp>
      </p:grpSp>
      <p:grpSp>
        <p:nvGrpSpPr>
          <p:cNvPr id="7" name="Group 6">
            <a:extLst>
              <a:ext uri="{FF2B5EF4-FFF2-40B4-BE49-F238E27FC236}">
                <a16:creationId xmlns:a16="http://schemas.microsoft.com/office/drawing/2014/main" id="{B54EFDBC-7861-49C1-81C9-9A16A96B193B}"/>
              </a:ext>
            </a:extLst>
          </p:cNvPr>
          <p:cNvGrpSpPr/>
          <p:nvPr/>
        </p:nvGrpSpPr>
        <p:grpSpPr>
          <a:xfrm>
            <a:off x="1122709" y="3868396"/>
            <a:ext cx="427435" cy="426244"/>
            <a:chOff x="1496945" y="5157861"/>
            <a:chExt cx="569913" cy="568325"/>
          </a:xfrm>
        </p:grpSpPr>
        <p:sp>
          <p:nvSpPr>
            <p:cNvPr id="214" name="Freeform 80"/>
            <p:cNvSpPr>
              <a:spLocks/>
            </p:cNvSpPr>
            <p:nvPr/>
          </p:nvSpPr>
          <p:spPr bwMode="auto">
            <a:xfrm>
              <a:off x="1496945" y="5157861"/>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Freeform 81"/>
            <p:cNvSpPr>
              <a:spLocks/>
            </p:cNvSpPr>
            <p:nvPr/>
          </p:nvSpPr>
          <p:spPr bwMode="auto">
            <a:xfrm>
              <a:off x="1552508" y="5215011"/>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Freeform 83"/>
            <p:cNvSpPr>
              <a:spLocks/>
            </p:cNvSpPr>
            <p:nvPr/>
          </p:nvSpPr>
          <p:spPr bwMode="auto">
            <a:xfrm>
              <a:off x="1552508" y="5216599"/>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Freeform 86"/>
            <p:cNvSpPr>
              <a:spLocks noEditPoints="1"/>
            </p:cNvSpPr>
            <p:nvPr/>
          </p:nvSpPr>
          <p:spPr bwMode="auto">
            <a:xfrm>
              <a:off x="1724025" y="5348678"/>
              <a:ext cx="9525" cy="117475"/>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100"/>
            <p:cNvSpPr>
              <a:spLocks noChangeArrowheads="1"/>
            </p:cNvSpPr>
            <p:nvPr/>
          </p:nvSpPr>
          <p:spPr bwMode="auto">
            <a:xfrm>
              <a:off x="1711258" y="5337249"/>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101"/>
            <p:cNvSpPr>
              <a:spLocks noChangeArrowheads="1"/>
            </p:cNvSpPr>
            <p:nvPr/>
          </p:nvSpPr>
          <p:spPr bwMode="auto">
            <a:xfrm>
              <a:off x="1685858" y="5238824"/>
              <a:ext cx="134653" cy="328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600" b="1" dirty="0">
                  <a:solidFill>
                    <a:srgbClr val="FF9936"/>
                  </a:solidFill>
                  <a:latin typeface="Raleway" panose="020B0003030101060003" pitchFamily="34" charset="0"/>
                </a:rPr>
                <a:t>3</a:t>
              </a:r>
              <a:endParaRPr lang="en-US" altLang="en-US" sz="1400" dirty="0"/>
            </a:p>
          </p:txBody>
        </p:sp>
      </p:grpSp>
      <p:sp>
        <p:nvSpPr>
          <p:cNvPr id="241" name="Oval 107"/>
          <p:cNvSpPr>
            <a:spLocks noChangeArrowheads="1"/>
          </p:cNvSpPr>
          <p:nvPr/>
        </p:nvSpPr>
        <p:spPr bwMode="auto">
          <a:xfrm>
            <a:off x="1950244" y="3031625"/>
            <a:ext cx="204788" cy="207169"/>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2" name="Oval 108"/>
          <p:cNvSpPr>
            <a:spLocks noChangeArrowheads="1"/>
          </p:cNvSpPr>
          <p:nvPr/>
        </p:nvSpPr>
        <p:spPr bwMode="auto">
          <a:xfrm>
            <a:off x="1994298" y="3078059"/>
            <a:ext cx="116681" cy="115491"/>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3" name="Freeform 109"/>
          <p:cNvSpPr>
            <a:spLocks/>
          </p:cNvSpPr>
          <p:nvPr/>
        </p:nvSpPr>
        <p:spPr bwMode="auto">
          <a:xfrm>
            <a:off x="1356123" y="976606"/>
            <a:ext cx="283369" cy="242888"/>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4" name="Freeform 110"/>
          <p:cNvSpPr>
            <a:spLocks/>
          </p:cNvSpPr>
          <p:nvPr/>
        </p:nvSpPr>
        <p:spPr bwMode="auto">
          <a:xfrm>
            <a:off x="1472804" y="913502"/>
            <a:ext cx="284560" cy="24407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5" name="Freeform 111"/>
          <p:cNvSpPr>
            <a:spLocks/>
          </p:cNvSpPr>
          <p:nvPr/>
        </p:nvSpPr>
        <p:spPr bwMode="auto">
          <a:xfrm>
            <a:off x="22622" y="1654071"/>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6" name="Freeform 112"/>
          <p:cNvSpPr>
            <a:spLocks/>
          </p:cNvSpPr>
          <p:nvPr/>
        </p:nvSpPr>
        <p:spPr bwMode="auto">
          <a:xfrm>
            <a:off x="-78581" y="1740987"/>
            <a:ext cx="258366" cy="267891"/>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7" name="Freeform 113"/>
          <p:cNvSpPr>
            <a:spLocks/>
          </p:cNvSpPr>
          <p:nvPr/>
        </p:nvSpPr>
        <p:spPr bwMode="auto">
          <a:xfrm>
            <a:off x="2505075" y="944458"/>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8" name="Freeform 114"/>
          <p:cNvSpPr>
            <a:spLocks/>
          </p:cNvSpPr>
          <p:nvPr/>
        </p:nvSpPr>
        <p:spPr bwMode="auto">
          <a:xfrm>
            <a:off x="2388394" y="882546"/>
            <a:ext cx="284560" cy="24407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49" name="Freeform 115"/>
          <p:cNvSpPr>
            <a:spLocks/>
          </p:cNvSpPr>
          <p:nvPr/>
        </p:nvSpPr>
        <p:spPr bwMode="auto">
          <a:xfrm>
            <a:off x="2584848" y="1028994"/>
            <a:ext cx="1169194" cy="989410"/>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50" name="Freeform 116"/>
          <p:cNvSpPr>
            <a:spLocks/>
          </p:cNvSpPr>
          <p:nvPr/>
        </p:nvSpPr>
        <p:spPr bwMode="auto">
          <a:xfrm>
            <a:off x="3580210" y="1995781"/>
            <a:ext cx="13097" cy="22622"/>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251" name="Freeform 117"/>
          <p:cNvSpPr>
            <a:spLocks/>
          </p:cNvSpPr>
          <p:nvPr/>
        </p:nvSpPr>
        <p:spPr bwMode="auto">
          <a:xfrm>
            <a:off x="3371850" y="1208777"/>
            <a:ext cx="272654" cy="809625"/>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GB"/>
          </a:p>
        </p:txBody>
      </p:sp>
      <p:sp>
        <p:nvSpPr>
          <p:cNvPr id="97" name="TextBox 96">
            <a:extLst>
              <a:ext uri="{FF2B5EF4-FFF2-40B4-BE49-F238E27FC236}">
                <a16:creationId xmlns:a16="http://schemas.microsoft.com/office/drawing/2014/main" id="{0ABB9975-98A3-4E5C-83F0-F5DB5A76FAFE}"/>
              </a:ext>
            </a:extLst>
          </p:cNvPr>
          <p:cNvSpPr txBox="1"/>
          <p:nvPr/>
        </p:nvSpPr>
        <p:spPr>
          <a:xfrm>
            <a:off x="5950980" y="139394"/>
            <a:ext cx="2142654" cy="946413"/>
          </a:xfrm>
          <a:prstGeom prst="rect">
            <a:avLst/>
          </a:prstGeom>
          <a:noFill/>
        </p:spPr>
        <p:txBody>
          <a:bodyPr wrap="none" lIns="68580" tIns="34290" rIns="68580" bIns="34290" rtlCol="0">
            <a:spAutoFit/>
          </a:bodyPr>
          <a:lstStyle/>
          <a:p>
            <a:pPr algn="ctr"/>
            <a:r>
              <a:rPr lang="en-GB" sz="2100" dirty="0">
                <a:solidFill>
                  <a:schemeClr val="bg1"/>
                </a:solidFill>
                <a:latin typeface="Arial" panose="020B0604020202020204" pitchFamily="34" charset="0"/>
                <a:cs typeface="Arial" panose="020B0604020202020204" pitchFamily="34" charset="0"/>
              </a:rPr>
              <a:t>TIME LIMIT: </a:t>
            </a:r>
          </a:p>
          <a:p>
            <a:pPr algn="ctr"/>
            <a:r>
              <a:rPr lang="en-GB" sz="3600" dirty="0">
                <a:solidFill>
                  <a:schemeClr val="bg1"/>
                </a:solidFill>
                <a:latin typeface="Arial" panose="020B0604020202020204" pitchFamily="34" charset="0"/>
                <a:cs typeface="Arial" panose="020B0604020202020204" pitchFamily="34" charset="0"/>
              </a:rPr>
              <a:t>5 minutes</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2320" y="-92546"/>
            <a:ext cx="1570856" cy="1267309"/>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1920" y="1298671"/>
            <a:ext cx="5040560" cy="3527674"/>
          </a:xfrm>
          <a:prstGeom prst="rect">
            <a:avLst/>
          </a:prstGeom>
        </p:spPr>
      </p:pic>
    </p:spTree>
    <p:custDataLst>
      <p:tags r:id="rId1"/>
    </p:custDataLst>
    <p:extLst>
      <p:ext uri="{BB962C8B-B14F-4D97-AF65-F5344CB8AC3E}">
        <p14:creationId xmlns:p14="http://schemas.microsoft.com/office/powerpoint/2010/main" val="394910210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0"/>
                    </p:tgtEl>
                  </p:cond>
                </p:stCondLst>
                <p:endSync evt="end" delay="0">
                  <p:rtn val="all"/>
                </p:endSync>
                <p:childTnLst>
                  <p:par>
                    <p:cTn id="3" fill="hold">
                      <p:stCondLst>
                        <p:cond delay="0"/>
                      </p:stCondLst>
                      <p:childTnLst>
                        <p:par>
                          <p:cTn id="4" fill="hold">
                            <p:stCondLst>
                              <p:cond delay="0"/>
                            </p:stCondLst>
                            <p:childTnLst>
                              <p:par>
                                <p:cTn id="5" presetID="8" presetClass="emph" presetSubtype="0" fill="hold" nodeType="clickEffect">
                                  <p:stCondLst>
                                    <p:cond delay="0"/>
                                  </p:stCondLst>
                                  <p:childTnLst>
                                    <p:animRot by="21600000">
                                      <p:cBhvr>
                                        <p:cTn id="6" dur="120000" fill="hold"/>
                                        <p:tgtEl>
                                          <p:spTgt spid="4"/>
                                        </p:tgtEl>
                                        <p:attrNameLst>
                                          <p:attrName>r</p:attrName>
                                        </p:attrNameLst>
                                      </p:cBhvr>
                                    </p:animRot>
                                  </p:childTnLst>
                                </p:cTn>
                              </p:par>
                            </p:childTnLst>
                          </p:cTn>
                        </p:par>
                        <p:par>
                          <p:cTn id="7" fill="hold">
                            <p:stCondLst>
                              <p:cond delay="120000"/>
                            </p:stCondLst>
                            <p:childTnLst>
                              <p:par>
                                <p:cTn id="8" presetID="53" presetClass="entr" presetSubtype="16" fill="hold" nodeType="afterEffect">
                                  <p:stCondLst>
                                    <p:cond delay="0"/>
                                  </p:stCondLst>
                                  <p:childTnLst>
                                    <p:set>
                                      <p:cBhvr>
                                        <p:cTn id="9" dur="1" fill="hold">
                                          <p:stCondLst>
                                            <p:cond delay="0"/>
                                          </p:stCondLst>
                                        </p:cTn>
                                        <p:tgtEl>
                                          <p:spTgt spid="123"/>
                                        </p:tgtEl>
                                        <p:attrNameLst>
                                          <p:attrName>style.visibility</p:attrName>
                                        </p:attrNameLst>
                                      </p:cBhvr>
                                      <p:to>
                                        <p:strVal val="visible"/>
                                      </p:to>
                                    </p:set>
                                    <p:anim calcmode="lin" valueType="num">
                                      <p:cBhvr>
                                        <p:cTn id="10" dur="500" fill="hold"/>
                                        <p:tgtEl>
                                          <p:spTgt spid="123"/>
                                        </p:tgtEl>
                                        <p:attrNameLst>
                                          <p:attrName>ppt_w</p:attrName>
                                        </p:attrNameLst>
                                      </p:cBhvr>
                                      <p:tavLst>
                                        <p:tav tm="0">
                                          <p:val>
                                            <p:fltVal val="0"/>
                                          </p:val>
                                        </p:tav>
                                        <p:tav tm="100000">
                                          <p:val>
                                            <p:strVal val="#ppt_w"/>
                                          </p:val>
                                        </p:tav>
                                      </p:tavLst>
                                    </p:anim>
                                    <p:anim calcmode="lin" valueType="num">
                                      <p:cBhvr>
                                        <p:cTn id="11" dur="500" fill="hold"/>
                                        <p:tgtEl>
                                          <p:spTgt spid="123"/>
                                        </p:tgtEl>
                                        <p:attrNameLst>
                                          <p:attrName>ppt_h</p:attrName>
                                        </p:attrNameLst>
                                      </p:cBhvr>
                                      <p:tavLst>
                                        <p:tav tm="0">
                                          <p:val>
                                            <p:fltVal val="0"/>
                                          </p:val>
                                        </p:tav>
                                        <p:tav tm="100000">
                                          <p:val>
                                            <p:strVal val="#ppt_h"/>
                                          </p:val>
                                        </p:tav>
                                      </p:tavLst>
                                    </p:anim>
                                    <p:animEffect transition="in" filter="fade">
                                      <p:cBhvr>
                                        <p:cTn id="12" dur="500"/>
                                        <p:tgtEl>
                                          <p:spTgt spid="123"/>
                                        </p:tgtEl>
                                      </p:cBhvr>
                                    </p:animEffect>
                                  </p:childTnLst>
                                  <p:subTnLst>
                                    <p:audio>
                                      <p:cMediaNode>
                                        <p:cTn display="0" masterRel="sameClick">
                                          <p:stCondLst>
                                            <p:cond evt="begin" delay="0">
                                              <p:tn val="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20"/>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87558134"/>
              </p:ext>
            </p:extLst>
          </p:nvPr>
        </p:nvGraphicFramePr>
        <p:xfrm>
          <a:off x="323528" y="523359"/>
          <a:ext cx="8568952" cy="4572000"/>
        </p:xfrm>
        <a:graphic>
          <a:graphicData uri="http://schemas.openxmlformats.org/drawingml/2006/table">
            <a:tbl>
              <a:tblPr firstRow="1" firstCol="1" bandRow="1">
                <a:tableStyleId>{5C22544A-7EE6-4342-B048-85BDC9FD1C3A}</a:tableStyleId>
              </a:tblPr>
              <a:tblGrid>
                <a:gridCol w="2038021">
                  <a:extLst>
                    <a:ext uri="{9D8B030D-6E8A-4147-A177-3AD203B41FA5}">
                      <a16:colId xmlns:a16="http://schemas.microsoft.com/office/drawing/2014/main" val="20000"/>
                    </a:ext>
                  </a:extLst>
                </a:gridCol>
                <a:gridCol w="2176977">
                  <a:extLst>
                    <a:ext uri="{9D8B030D-6E8A-4147-A177-3AD203B41FA5}">
                      <a16:colId xmlns:a16="http://schemas.microsoft.com/office/drawing/2014/main" val="20001"/>
                    </a:ext>
                  </a:extLst>
                </a:gridCol>
                <a:gridCol w="2176977">
                  <a:extLst>
                    <a:ext uri="{9D8B030D-6E8A-4147-A177-3AD203B41FA5}">
                      <a16:colId xmlns:a16="http://schemas.microsoft.com/office/drawing/2014/main" val="20002"/>
                    </a:ext>
                  </a:extLst>
                </a:gridCol>
                <a:gridCol w="2176977">
                  <a:extLst>
                    <a:ext uri="{9D8B030D-6E8A-4147-A177-3AD203B41FA5}">
                      <a16:colId xmlns:a16="http://schemas.microsoft.com/office/drawing/2014/main" val="20003"/>
                    </a:ext>
                  </a:extLst>
                </a:gridCol>
              </a:tblGrid>
              <a:tr h="1821995">
                <a:tc>
                  <a:txBody>
                    <a:bodyPr/>
                    <a:lstStyle/>
                    <a:p>
                      <a:pPr algn="just">
                        <a:spcAft>
                          <a:spcPts val="0"/>
                        </a:spcAft>
                      </a:pPr>
                      <a:r>
                        <a:rPr lang="en-US" sz="2400" b="1" dirty="0">
                          <a:solidFill>
                            <a:schemeClr val="tx1"/>
                          </a:solidFill>
                          <a:effectLst/>
                          <a:latin typeface="Times New Roman" panose="02020603050405020304" pitchFamily="18" charset="0"/>
                          <a:cs typeface="Times New Roman" panose="02020603050405020304" pitchFamily="18" charset="0"/>
                        </a:rPr>
                        <a:t>Tình cảnh em bé bán diêm ngoài đường phố đêm giao thừa</a:t>
                      </a:r>
                      <a:endParaRPr lang="vi-VN" sz="20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en-US" sz="2400" b="1" dirty="0">
                          <a:solidFill>
                            <a:schemeClr val="tx1"/>
                          </a:solidFill>
                          <a:effectLst/>
                          <a:latin typeface="Times New Roman" panose="02020603050405020304" pitchFamily="18" charset="0"/>
                          <a:cs typeface="Times New Roman" panose="02020603050405020304" pitchFamily="18" charset="0"/>
                        </a:rPr>
                        <a:t>Cảnh bên trong các ngôi nhà trên phố</a:t>
                      </a:r>
                      <a:endParaRPr lang="vi-VN" sz="2000" b="1" dirty="0">
                        <a:solidFill>
                          <a:schemeClr val="tx1"/>
                        </a:solidFill>
                        <a:effectLst/>
                        <a:latin typeface="Times New Roman" panose="02020603050405020304" pitchFamily="18" charset="0"/>
                        <a:cs typeface="Times New Roman" panose="02020603050405020304" pitchFamily="18" charset="0"/>
                      </a:endParaRPr>
                    </a:p>
                    <a:p>
                      <a:pPr algn="just">
                        <a:spcAft>
                          <a:spcPts val="0"/>
                        </a:spcAft>
                      </a:pPr>
                      <a:r>
                        <a:rPr lang="vi-VN" sz="2400" b="1" dirty="0">
                          <a:solidFill>
                            <a:schemeClr val="tx1"/>
                          </a:solidFill>
                          <a:effectLst/>
                          <a:latin typeface="Times New Roman" panose="02020603050405020304" pitchFamily="18" charset="0"/>
                          <a:cs typeface="Times New Roman" panose="02020603050405020304" pitchFamily="18" charset="0"/>
                        </a:rPr>
                        <a:t> </a:t>
                      </a:r>
                      <a:endParaRPr lang="vi-VN" sz="20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vi-VN" sz="2400" b="1" dirty="0">
                          <a:solidFill>
                            <a:schemeClr val="tx1"/>
                          </a:solidFill>
                          <a:effectLst/>
                          <a:latin typeface="Times New Roman" panose="02020603050405020304" pitchFamily="18" charset="0"/>
                          <a:cs typeface="Times New Roman" panose="02020603050405020304" pitchFamily="18" charset="0"/>
                        </a:rPr>
                        <a:t>Không khí ngày đầu năm</a:t>
                      </a:r>
                      <a:endParaRPr lang="vi-VN" sz="20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just">
                        <a:spcAft>
                          <a:spcPts val="0"/>
                        </a:spcAft>
                      </a:pPr>
                      <a:r>
                        <a:rPr lang="vi-VN" sz="2400" b="1" dirty="0">
                          <a:solidFill>
                            <a:schemeClr val="tx1"/>
                          </a:solidFill>
                          <a:effectLst/>
                          <a:latin typeface="Times New Roman" panose="02020603050405020304" pitchFamily="18" charset="0"/>
                          <a:cs typeface="Times New Roman" panose="02020603050405020304" pitchFamily="18" charset="0"/>
                        </a:rPr>
                        <a:t>Cảnh em bé chết rét nơi xó tường</a:t>
                      </a:r>
                      <a:endParaRPr lang="vi-VN" sz="2000" b="1"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0"/>
                  </a:ext>
                </a:extLst>
              </a:tr>
              <a:tr h="1661101">
                <a:tc>
                  <a:txBody>
                    <a:bodyPr/>
                    <a:lstStyle/>
                    <a:p>
                      <a:pPr algn="just">
                        <a:spcAft>
                          <a:spcPts val="0"/>
                        </a:spcAft>
                      </a:pPr>
                      <a:r>
                        <a:rPr lang="vi-VN" sz="2400" b="0" dirty="0" smtClean="0">
                          <a:solidFill>
                            <a:schemeClr val="tx1"/>
                          </a:solidFill>
                          <a:effectLst/>
                          <a:latin typeface="Times New Roman" panose="02020603050405020304" pitchFamily="18" charset="0"/>
                          <a:cs typeface="Times New Roman" panose="02020603050405020304" pitchFamily="18" charset="0"/>
                        </a:rPr>
                        <a:t>- Tối</a:t>
                      </a:r>
                      <a:r>
                        <a:rPr lang="vi-VN" sz="2400" b="0" baseline="0" dirty="0" smtClean="0">
                          <a:solidFill>
                            <a:schemeClr val="tx1"/>
                          </a:solidFill>
                          <a:effectLst/>
                          <a:latin typeface="Times New Roman" panose="02020603050405020304" pitchFamily="18" charset="0"/>
                          <a:cs typeface="Times New Roman" panose="02020603050405020304" pitchFamily="18" charset="0"/>
                        </a:rPr>
                        <a:t> tăm, rét buốt</a:t>
                      </a:r>
                    </a:p>
                    <a:p>
                      <a:pPr algn="just">
                        <a:spcAft>
                          <a:spcPts val="0"/>
                        </a:spcAft>
                      </a:pPr>
                      <a:r>
                        <a:rPr lang="vi-VN" sz="2000" b="0" dirty="0" smtClean="0">
                          <a:solidFill>
                            <a:schemeClr val="tx1"/>
                          </a:solidFill>
                          <a:effectLst/>
                          <a:latin typeface="Times New Roman" panose="02020603050405020304" pitchFamily="18" charset="0"/>
                          <a:cs typeface="Times New Roman" panose="02020603050405020304" pitchFamily="18" charset="0"/>
                        </a:rPr>
                        <a:t>- Đói,</a:t>
                      </a:r>
                      <a:r>
                        <a:rPr lang="vi-VN" sz="2000" b="0" baseline="0" dirty="0" smtClean="0">
                          <a:solidFill>
                            <a:schemeClr val="tx1"/>
                          </a:solidFill>
                          <a:effectLst/>
                          <a:latin typeface="Times New Roman" panose="02020603050405020304" pitchFamily="18" charset="0"/>
                          <a:cs typeface="Times New Roman" panose="02020603050405020304" pitchFamily="18" charset="0"/>
                        </a:rPr>
                        <a:t> lạnh, cô đơn</a:t>
                      </a:r>
                      <a:endParaRPr lang="vi-VN" sz="2000" b="0" dirty="0">
                        <a:solidFill>
                          <a:schemeClr val="tx1"/>
                        </a:solidFill>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vi-VN" sz="2400" dirty="0" smtClean="0">
                          <a:solidFill>
                            <a:schemeClr val="tx1"/>
                          </a:solidFill>
                          <a:effectLst/>
                          <a:latin typeface="Times New Roman" panose="02020603050405020304" pitchFamily="18" charset="0"/>
                          <a:cs typeface="Times New Roman" panose="02020603050405020304" pitchFamily="18" charset="0"/>
                        </a:rPr>
                        <a:t>- Sáng</a:t>
                      </a:r>
                      <a:r>
                        <a:rPr lang="vi-VN" sz="2400" baseline="0" dirty="0" smtClean="0">
                          <a:solidFill>
                            <a:schemeClr val="tx1"/>
                          </a:solidFill>
                          <a:effectLst/>
                          <a:latin typeface="Times New Roman" panose="02020603050405020304" pitchFamily="18" charset="0"/>
                          <a:cs typeface="Times New Roman" panose="02020603050405020304" pitchFamily="18" charset="0"/>
                        </a:rPr>
                        <a:t> rực, ấm áp</a:t>
                      </a:r>
                    </a:p>
                    <a:p>
                      <a:pPr algn="just">
                        <a:spcAft>
                          <a:spcPts val="0"/>
                        </a:spcAft>
                      </a:pPr>
                      <a:r>
                        <a:rPr lang="vi-VN" sz="2000" dirty="0" smtClean="0">
                          <a:solidFill>
                            <a:schemeClr val="tx1"/>
                          </a:solidFill>
                          <a:effectLst/>
                          <a:latin typeface="Times New Roman" panose="02020603050405020304" pitchFamily="18" charset="0"/>
                          <a:cs typeface="Times New Roman" panose="02020603050405020304" pitchFamily="18" charset="0"/>
                        </a:rPr>
                        <a:t>- Trang hoàng</a:t>
                      </a:r>
                      <a:r>
                        <a:rPr lang="vi-VN" sz="2000" baseline="0" dirty="0" smtClean="0">
                          <a:solidFill>
                            <a:schemeClr val="tx1"/>
                          </a:solidFill>
                          <a:effectLst/>
                          <a:latin typeface="Times New Roman" panose="02020603050405020304" pitchFamily="18" charset="0"/>
                          <a:cs typeface="Times New Roman" panose="02020603050405020304" pitchFamily="18" charset="0"/>
                        </a:rPr>
                        <a:t> lộng lẫy, đầy thức ăn</a:t>
                      </a:r>
                      <a:endParaRPr lang="vi-VN" sz="2000" dirty="0">
                        <a:solidFill>
                          <a:schemeClr val="tx1"/>
                        </a:solidFill>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just">
                        <a:spcAft>
                          <a:spcPts val="0"/>
                        </a:spcAft>
                      </a:pPr>
                      <a:r>
                        <a:rPr lang="vi-VN" sz="2000" dirty="0" smtClean="0">
                          <a:effectLst/>
                          <a:latin typeface="Times New Roman" panose="02020603050405020304" pitchFamily="18" charset="0"/>
                          <a:cs typeface="Times New Roman" panose="02020603050405020304" pitchFamily="18" charset="0"/>
                        </a:rPr>
                        <a:t>-Trờ</a:t>
                      </a:r>
                      <a:r>
                        <a:rPr lang="vi-VN" sz="2000" baseline="0" dirty="0" smtClean="0">
                          <a:effectLst/>
                          <a:latin typeface="Times New Roman" panose="02020603050405020304" pitchFamily="18" charset="0"/>
                          <a:cs typeface="Times New Roman" panose="02020603050405020304" pitchFamily="18" charset="0"/>
                        </a:rPr>
                        <a:t>i trong, sáng, nắng ấm</a:t>
                      </a:r>
                    </a:p>
                    <a:p>
                      <a:pPr algn="just">
                        <a:spcAft>
                          <a:spcPts val="0"/>
                        </a:spcAft>
                      </a:pPr>
                      <a:r>
                        <a:rPr lang="vi-VN" sz="1800" dirty="0" smtClean="0">
                          <a:effectLst/>
                          <a:latin typeface="Times New Roman" panose="02020603050405020304" pitchFamily="18" charset="0"/>
                          <a:cs typeface="Times New Roman" panose="02020603050405020304" pitchFamily="18" charset="0"/>
                        </a:rPr>
                        <a:t>- Mọi</a:t>
                      </a:r>
                      <a:r>
                        <a:rPr lang="vi-VN" sz="1800" baseline="0" dirty="0" smtClean="0">
                          <a:effectLst/>
                          <a:latin typeface="Times New Roman" panose="02020603050405020304" pitchFamily="18" charset="0"/>
                          <a:cs typeface="Times New Roman" panose="02020603050405020304" pitchFamily="18" charset="0"/>
                        </a:rPr>
                        <a:t> người vui vẻ ra ngoài</a:t>
                      </a:r>
                    </a:p>
                    <a:p>
                      <a:pPr algn="just">
                        <a:spcAft>
                          <a:spcPts val="0"/>
                        </a:spcAft>
                      </a:pPr>
                      <a:r>
                        <a:rPr lang="vi-VN" sz="1800" dirty="0" smtClean="0">
                          <a:effectLst/>
                          <a:latin typeface="Times New Roman" panose="02020603050405020304" pitchFamily="18" charset="0"/>
                          <a:cs typeface="Times New Roman" panose="02020603050405020304" pitchFamily="18" charset="0"/>
                        </a:rPr>
                        <a:t>- Người</a:t>
                      </a:r>
                      <a:r>
                        <a:rPr lang="vi-VN" sz="1800" baseline="0" dirty="0" smtClean="0">
                          <a:effectLst/>
                          <a:latin typeface="Times New Roman" panose="02020603050405020304" pitchFamily="18" charset="0"/>
                          <a:cs typeface="Times New Roman" panose="02020603050405020304" pitchFamily="18" charset="0"/>
                        </a:rPr>
                        <a:t> ta tò mò bàn tán</a:t>
                      </a:r>
                      <a:endParaRPr lang="vi-VN" sz="18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just">
                        <a:spcAft>
                          <a:spcPts val="0"/>
                        </a:spcAft>
                      </a:pPr>
                      <a:r>
                        <a:rPr lang="vi-VN" sz="2000" dirty="0" smtClean="0">
                          <a:effectLst/>
                          <a:latin typeface="Times New Roman" panose="02020603050405020304" pitchFamily="18" charset="0"/>
                          <a:cs typeface="Times New Roman" panose="02020603050405020304" pitchFamily="18" charset="0"/>
                        </a:rPr>
                        <a:t>- </a:t>
                      </a:r>
                      <a:r>
                        <a:rPr lang="vi-VN" sz="2000" b="1" dirty="0" smtClean="0">
                          <a:solidFill>
                            <a:srgbClr val="FF0000"/>
                          </a:solidFill>
                          <a:effectLst/>
                          <a:latin typeface="Times New Roman" panose="02020603050405020304" pitchFamily="18" charset="0"/>
                          <a:cs typeface="Times New Roman" panose="02020603050405020304" pitchFamily="18" charset="0"/>
                        </a:rPr>
                        <a:t>Tử</a:t>
                      </a:r>
                      <a:r>
                        <a:rPr lang="vi-VN" sz="2000" b="1" baseline="0" dirty="0" smtClean="0">
                          <a:solidFill>
                            <a:srgbClr val="FF0000"/>
                          </a:solidFill>
                          <a:effectLst/>
                          <a:latin typeface="Times New Roman" panose="02020603050405020304" pitchFamily="18" charset="0"/>
                          <a:cs typeface="Times New Roman" panose="02020603050405020304" pitchFamily="18" charset="0"/>
                        </a:rPr>
                        <a:t> thi </a:t>
                      </a:r>
                      <a:r>
                        <a:rPr lang="vi-VN" sz="2000" baseline="0" dirty="0" smtClean="0">
                          <a:effectLst/>
                          <a:latin typeface="Times New Roman" panose="02020603050405020304" pitchFamily="18" charset="0"/>
                          <a:cs typeface="Times New Roman" panose="02020603050405020304" pitchFamily="18" charset="0"/>
                        </a:rPr>
                        <a:t>em bé ngồi giữa những bao diêm</a:t>
                      </a:r>
                    </a:p>
                    <a:p>
                      <a:pPr algn="just">
                        <a:spcAft>
                          <a:spcPts val="0"/>
                        </a:spcAft>
                      </a:pPr>
                      <a:r>
                        <a:rPr lang="vi-VN" sz="1800" dirty="0" smtClean="0">
                          <a:effectLst/>
                          <a:latin typeface="Times New Roman" panose="02020603050405020304" pitchFamily="18" charset="0"/>
                          <a:cs typeface="Times New Roman" panose="02020603050405020304" pitchFamily="18" charset="0"/>
                        </a:rPr>
                        <a:t>- Trong xó</a:t>
                      </a:r>
                      <a:r>
                        <a:rPr lang="vi-VN" sz="1800" baseline="0" dirty="0" smtClean="0">
                          <a:effectLst/>
                          <a:latin typeface="Times New Roman" panose="02020603050405020304" pitchFamily="18" charset="0"/>
                          <a:cs typeface="Times New Roman" panose="02020603050405020304" pitchFamily="18" charset="0"/>
                        </a:rPr>
                        <a:t> tường lạnh lẽo, rét buốt</a:t>
                      </a:r>
                      <a:endParaRPr lang="vi-VN" sz="18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0001"/>
                  </a:ext>
                </a:extLst>
              </a:tr>
              <a:tr h="1013568">
                <a:tc gridSpan="2">
                  <a:txBody>
                    <a:bodyPr/>
                    <a:lstStyle/>
                    <a:p>
                      <a:pPr algn="just">
                        <a:spcAft>
                          <a:spcPts val="0"/>
                        </a:spcAft>
                      </a:pPr>
                      <a:r>
                        <a:rPr lang="en-US" sz="2400" dirty="0">
                          <a:solidFill>
                            <a:schemeClr val="tx1"/>
                          </a:solidFill>
                          <a:effectLst/>
                          <a:latin typeface="Times New Roman" panose="02020603050405020304" pitchFamily="18" charset="0"/>
                          <a:cs typeface="Times New Roman" panose="02020603050405020304" pitchFamily="18" charset="0"/>
                        </a:rPr>
                        <a:t>Tác dụng</a:t>
                      </a:r>
                      <a:r>
                        <a:rPr lang="en-US" sz="1400" dirty="0">
                          <a:effectLst/>
                          <a:latin typeface="Times New Roman" panose="02020603050405020304" pitchFamily="18" charset="0"/>
                          <a:cs typeface="Times New Roman" panose="02020603050405020304" pitchFamily="18" charset="0"/>
                        </a:rPr>
                        <a:t>: </a:t>
                      </a:r>
                      <a:r>
                        <a:rPr lang="en-US" sz="2000" dirty="0" smtClean="0">
                          <a:effectLst/>
                          <a:latin typeface="Times New Roman" panose="02020603050405020304" pitchFamily="18" charset="0"/>
                          <a:cs typeface="Times New Roman" panose="02020603050405020304" pitchFamily="18" charset="0"/>
                        </a:rPr>
                        <a:t>Làm</a:t>
                      </a:r>
                      <a:r>
                        <a:rPr lang="en-US" sz="2000" baseline="0" dirty="0" smtClean="0">
                          <a:effectLst/>
                          <a:latin typeface="Times New Roman" panose="02020603050405020304" pitchFamily="18" charset="0"/>
                          <a:cs typeface="Times New Roman" panose="02020603050405020304" pitchFamily="18" charset="0"/>
                        </a:rPr>
                        <a:t> nổi bật hoàn cảnh nghèo khó, tình cảnh tội nghiệp đáng thương của cô bé</a:t>
                      </a:r>
                      <a:endParaRPr lang="vi-VN" sz="1800" dirty="0">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tc gridSpan="2">
                  <a:txBody>
                    <a:bodyPr/>
                    <a:lstStyle/>
                    <a:p>
                      <a:pPr algn="just">
                        <a:spcAft>
                          <a:spcPts val="0"/>
                        </a:spcAft>
                      </a:pPr>
                      <a:r>
                        <a:rPr lang="en-US" sz="2800" dirty="0">
                          <a:effectLst/>
                          <a:latin typeface="Times New Roman" panose="02020603050405020304" pitchFamily="18" charset="0"/>
                          <a:cs typeface="Times New Roman" panose="02020603050405020304" pitchFamily="18" charset="0"/>
                        </a:rPr>
                        <a:t>Tác dụng</a:t>
                      </a:r>
                      <a:r>
                        <a:rPr lang="en-US" sz="1400" dirty="0">
                          <a:effectLst/>
                          <a:latin typeface="Times New Roman" panose="02020603050405020304" pitchFamily="18" charset="0"/>
                          <a:cs typeface="Times New Roman" panose="02020603050405020304" pitchFamily="18" charset="0"/>
                        </a:rPr>
                        <a:t>: </a:t>
                      </a:r>
                      <a:r>
                        <a:rPr lang="en-US" sz="2000" dirty="0" smtClean="0">
                          <a:solidFill>
                            <a:schemeClr val="bg1"/>
                          </a:solidFill>
                          <a:effectLst/>
                          <a:latin typeface="Times New Roman" panose="02020603050405020304" pitchFamily="18" charset="0"/>
                          <a:cs typeface="Times New Roman" panose="02020603050405020304" pitchFamily="18" charset="0"/>
                        </a:rPr>
                        <a:t>Tố</a:t>
                      </a:r>
                      <a:r>
                        <a:rPr lang="en-US" sz="2000" baseline="0" dirty="0" smtClean="0">
                          <a:solidFill>
                            <a:schemeClr val="bg1"/>
                          </a:solidFill>
                          <a:effectLst/>
                          <a:latin typeface="Times New Roman" panose="02020603050405020304" pitchFamily="18" charset="0"/>
                          <a:cs typeface="Times New Roman" panose="02020603050405020304" pitchFamily="18" charset="0"/>
                        </a:rPr>
                        <a:t> cáo sự thờ ơ, vô cảm của XH, thể hiện lòng thương cảm của tác giả dành cho cô bé</a:t>
                      </a:r>
                      <a:endParaRPr lang="vi-VN" sz="1800" dirty="0">
                        <a:solidFill>
                          <a:schemeClr val="bg1"/>
                        </a:solidFill>
                        <a:effectLst/>
                        <a:latin typeface="Times New Roman" panose="02020603050405020304" pitchFamily="18" charset="0"/>
                        <a:cs typeface="Times New Roman" panose="02020603050405020304" pitchFamily="18" charset="0"/>
                      </a:endParaRPr>
                    </a:p>
                  </a:txBody>
                  <a:tcPr marL="68185" marR="6818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hMerge="1">
                  <a:txBody>
                    <a:bodyPr/>
                    <a:lstStyle/>
                    <a:p>
                      <a:endParaRPr lang="vi-VN"/>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607886" y="-33449"/>
            <a:ext cx="8208912" cy="523220"/>
          </a:xfrm>
          <a:prstGeom prst="rect">
            <a:avLst/>
          </a:prstGeom>
          <a:noFill/>
        </p:spPr>
        <p:txBody>
          <a:bodyPr wrap="square" rtlCol="0">
            <a:spAutoFit/>
          </a:bodyPr>
          <a:lstStyle/>
          <a:p>
            <a:pPr algn="ctr"/>
            <a:r>
              <a:rPr lang="vi-VN" sz="2800" b="1" i="1" dirty="0" smtClean="0">
                <a:solidFill>
                  <a:srgbClr val="C00000"/>
                </a:solidFill>
                <a:latin typeface="+mj-lt"/>
              </a:rPr>
              <a:t>Gợi ý đáp án Phiếu HT số </a:t>
            </a:r>
            <a:r>
              <a:rPr lang="vi-VN" sz="2800" b="1" i="1" dirty="0">
                <a:solidFill>
                  <a:srgbClr val="C00000"/>
                </a:solidFill>
                <a:latin typeface="+mj-lt"/>
              </a:rPr>
              <a:t>3</a:t>
            </a:r>
            <a:r>
              <a:rPr lang="vi-VN" sz="2800" b="1" i="1" dirty="0" smtClean="0">
                <a:solidFill>
                  <a:srgbClr val="C00000"/>
                </a:solidFill>
                <a:latin typeface="+mj-lt"/>
              </a:rPr>
              <a:t>:</a:t>
            </a:r>
            <a:endParaRPr lang="vi-VN" b="1" dirty="0"/>
          </a:p>
        </p:txBody>
      </p:sp>
    </p:spTree>
    <p:extLst>
      <p:ext uri="{BB962C8B-B14F-4D97-AF65-F5344CB8AC3E}">
        <p14:creationId xmlns:p14="http://schemas.microsoft.com/office/powerpoint/2010/main" val="36944791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009" y="0"/>
            <a:ext cx="7132321" cy="5143500"/>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5575" y="3409950"/>
            <a:ext cx="2638425" cy="1733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05575" y="-1"/>
            <a:ext cx="2638425" cy="18785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09" y="0"/>
            <a:ext cx="2822970" cy="18785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9" y="3476625"/>
            <a:ext cx="2743200" cy="1666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8" name="TextBox 17"/>
          <p:cNvSpPr txBox="1"/>
          <p:nvPr/>
        </p:nvSpPr>
        <p:spPr>
          <a:xfrm>
            <a:off x="4139952" y="2113994"/>
            <a:ext cx="1728192" cy="1846659"/>
          </a:xfrm>
          <a:prstGeom prst="rect">
            <a:avLst/>
          </a:prstGeom>
          <a:noFill/>
        </p:spPr>
        <p:txBody>
          <a:bodyPr wrap="square" rtlCol="0">
            <a:spAutoFit/>
          </a:bodyPr>
          <a:lstStyle/>
          <a:p>
            <a:pPr algn="ctr"/>
            <a:r>
              <a:rPr lang="en-US" sz="2400" b="1" dirty="0" smtClean="0">
                <a:solidFill>
                  <a:schemeClr val="bg1"/>
                </a:solidFill>
                <a:latin typeface="Times New Roman" panose="02020603050405020304" pitchFamily="18" charset="0"/>
                <a:cs typeface="Times New Roman" panose="02020603050405020304" pitchFamily="18" charset="0"/>
              </a:rPr>
              <a:t>Thương người như thể thương thân</a:t>
            </a:r>
            <a:endParaRPr lang="vi-VN" sz="2400" b="1" dirty="0" smtClean="0">
              <a:solidFill>
                <a:schemeClr val="bg1"/>
              </a:solidFill>
              <a:latin typeface="Times New Roman" panose="02020603050405020304" pitchFamily="18" charset="0"/>
              <a:cs typeface="Times New Roman" panose="02020603050405020304" pitchFamily="18" charset="0"/>
            </a:endParaRPr>
          </a:p>
          <a:p>
            <a:endParaRPr lang="vi-VN" dirty="0"/>
          </a:p>
        </p:txBody>
      </p:sp>
    </p:spTree>
    <p:extLst>
      <p:ext uri="{BB962C8B-B14F-4D97-AF65-F5344CB8AC3E}">
        <p14:creationId xmlns:p14="http://schemas.microsoft.com/office/powerpoint/2010/main" val="237423198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5160908"/>
          </a:xfrm>
        </p:spPr>
      </p:pic>
      <p:sp>
        <p:nvSpPr>
          <p:cNvPr id="5" name="TextBox 4"/>
          <p:cNvSpPr txBox="1"/>
          <p:nvPr/>
        </p:nvSpPr>
        <p:spPr>
          <a:xfrm>
            <a:off x="2339752" y="1491630"/>
            <a:ext cx="5658921" cy="2339102"/>
          </a:xfrm>
          <a:prstGeom prst="rect">
            <a:avLst/>
          </a:prstGeom>
          <a:noFill/>
        </p:spPr>
        <p:txBody>
          <a:bodyPr wrap="none" rtlCol="0">
            <a:spAutoFit/>
          </a:bodyPr>
          <a:lstStyle/>
          <a:p>
            <a:r>
              <a:rPr lang="vi-VN" sz="3200" b="1" dirty="0">
                <a:latin typeface="+mj-lt"/>
              </a:rPr>
              <a:t>* Nghệ thuật:</a:t>
            </a:r>
            <a:endParaRPr lang="vi-VN" sz="3200" dirty="0">
              <a:latin typeface="+mj-lt"/>
            </a:endParaRPr>
          </a:p>
          <a:p>
            <a:r>
              <a:rPr lang="vi-VN" sz="3200" dirty="0">
                <a:latin typeface="+mj-lt"/>
              </a:rPr>
              <a:t>+ Tương phản, đối lập</a:t>
            </a:r>
          </a:p>
          <a:p>
            <a:r>
              <a:rPr lang="vi-VN" sz="3200" dirty="0">
                <a:latin typeface="+mj-lt"/>
              </a:rPr>
              <a:t>+ </a:t>
            </a:r>
            <a:r>
              <a:rPr lang="vi-VN" sz="3200" dirty="0" smtClean="0">
                <a:latin typeface="+mj-lt"/>
              </a:rPr>
              <a:t>Cách kể chuyện hấp dẫn,</a:t>
            </a:r>
          </a:p>
          <a:p>
            <a:r>
              <a:rPr lang="vi-VN" sz="3200" dirty="0">
                <a:latin typeface="+mj-lt"/>
              </a:rPr>
              <a:t>đ</a:t>
            </a:r>
            <a:r>
              <a:rPr lang="vi-VN" sz="3200" dirty="0" smtClean="0">
                <a:latin typeface="+mj-lt"/>
              </a:rPr>
              <a:t>an </a:t>
            </a:r>
            <a:r>
              <a:rPr lang="vi-VN" sz="3200" dirty="0">
                <a:latin typeface="+mj-lt"/>
              </a:rPr>
              <a:t>xen giữa thực tại và mộng ảo</a:t>
            </a:r>
          </a:p>
          <a:p>
            <a:endParaRPr lang="vi-VN" dirty="0"/>
          </a:p>
        </p:txBody>
      </p:sp>
    </p:spTree>
    <p:extLst>
      <p:ext uri="{BB962C8B-B14F-4D97-AF65-F5344CB8AC3E}">
        <p14:creationId xmlns:p14="http://schemas.microsoft.com/office/powerpoint/2010/main" val="84103266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0"/>
            <a:ext cx="9144000" cy="5143500"/>
          </a:xfrm>
        </p:spPr>
      </p:pic>
      <p:sp>
        <p:nvSpPr>
          <p:cNvPr id="5" name="Rectangle 4"/>
          <p:cNvSpPr/>
          <p:nvPr/>
        </p:nvSpPr>
        <p:spPr>
          <a:xfrm>
            <a:off x="2296240" y="1203598"/>
            <a:ext cx="6246440" cy="3416320"/>
          </a:xfrm>
          <a:prstGeom prst="rect">
            <a:avLst/>
          </a:prstGeom>
        </p:spPr>
        <p:txBody>
          <a:bodyPr wrap="square">
            <a:spAutoFit/>
          </a:bodyPr>
          <a:lstStyle/>
          <a:p>
            <a:pPr algn="just"/>
            <a:r>
              <a:rPr lang="vi-VN" sz="3200" b="1" dirty="0">
                <a:latin typeface="+mj-lt"/>
              </a:rPr>
              <a:t> </a:t>
            </a:r>
            <a:r>
              <a:rPr lang="vi-VN" sz="3200" b="1" dirty="0" smtClean="0">
                <a:latin typeface="+mj-lt"/>
              </a:rPr>
              <a:t>                   </a:t>
            </a:r>
            <a:r>
              <a:rPr lang="vi-VN" sz="3600" b="1" dirty="0" smtClean="0">
                <a:solidFill>
                  <a:srgbClr val="D60093"/>
                </a:solidFill>
                <a:latin typeface="+mj-lt"/>
              </a:rPr>
              <a:t>Nội </a:t>
            </a:r>
            <a:r>
              <a:rPr lang="vi-VN" sz="3600" b="1" dirty="0">
                <a:solidFill>
                  <a:srgbClr val="D60093"/>
                </a:solidFill>
                <a:latin typeface="+mj-lt"/>
              </a:rPr>
              <a:t>dung</a:t>
            </a:r>
            <a:endParaRPr lang="vi-VN" sz="3600" dirty="0">
              <a:solidFill>
                <a:srgbClr val="D60093"/>
              </a:solidFill>
              <a:latin typeface="+mj-lt"/>
            </a:endParaRPr>
          </a:p>
          <a:p>
            <a:pPr algn="just"/>
            <a:r>
              <a:rPr lang="vi-VN" sz="3600" b="1" dirty="0">
                <a:solidFill>
                  <a:srgbClr val="D60093"/>
                </a:solidFill>
                <a:latin typeface="+mj-lt"/>
              </a:rPr>
              <a:t>Truyện kể về cô bé bán diêm trong đêm giao thừa với cái chết đau khổ của cuộc đời bất hạnh để lại cho ta lòng cảm thương sâu sắc.</a:t>
            </a:r>
          </a:p>
        </p:txBody>
      </p:sp>
    </p:spTree>
    <p:extLst>
      <p:ext uri="{BB962C8B-B14F-4D97-AF65-F5344CB8AC3E}">
        <p14:creationId xmlns:p14="http://schemas.microsoft.com/office/powerpoint/2010/main" val="41219793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5315" y="36394"/>
            <a:ext cx="2696725" cy="1527244"/>
          </a:xfrm>
        </p:spPr>
        <p:txBody>
          <a:bodyPr>
            <a:noAutofit/>
          </a:bodyPr>
          <a:lstStyle/>
          <a:p>
            <a:r>
              <a:rPr lang="vi-VN" sz="2800" b="1" dirty="0" smtClean="0">
                <a:solidFill>
                  <a:srgbClr val="C00000"/>
                </a:solidFill>
              </a:rPr>
              <a:t>Hãy tóm tắt </a:t>
            </a:r>
            <a:br>
              <a:rPr lang="vi-VN" sz="2800" b="1" dirty="0" smtClean="0">
                <a:solidFill>
                  <a:srgbClr val="C00000"/>
                </a:solidFill>
              </a:rPr>
            </a:br>
            <a:r>
              <a:rPr lang="vi-VN" sz="2800" b="1" dirty="0" smtClean="0">
                <a:solidFill>
                  <a:srgbClr val="C00000"/>
                </a:solidFill>
              </a:rPr>
              <a:t>lại truyện </a:t>
            </a:r>
            <a:br>
              <a:rPr lang="vi-VN" sz="2800" b="1" dirty="0" smtClean="0">
                <a:solidFill>
                  <a:srgbClr val="C00000"/>
                </a:solidFill>
              </a:rPr>
            </a:br>
            <a:r>
              <a:rPr lang="vi-VN" sz="2800" b="1" dirty="0" smtClean="0">
                <a:solidFill>
                  <a:srgbClr val="C00000"/>
                </a:solidFill>
              </a:rPr>
              <a:t>theo tranh</a:t>
            </a:r>
            <a:endParaRPr lang="vi-VN" sz="2800" b="1" dirty="0">
              <a:solidFill>
                <a:srgbClr val="C00000"/>
              </a:solidFill>
            </a:endParaRPr>
          </a:p>
        </p:txBody>
      </p:sp>
      <p:pic>
        <p:nvPicPr>
          <p:cNvPr id="4" name="Picture 2" descr="C:\Documents and Settings\THANH TAI\My Documents\Downloads\images (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90" y="51470"/>
            <a:ext cx="2208245"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C:\Documents and Settings\THANH TAI\My Documents\Downloads\images (1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32" y="3444967"/>
            <a:ext cx="2124396" cy="159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Documents and Settings\THANH TAI\My Documents\Downloads\maxresdefault.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912" y="1777104"/>
            <a:ext cx="2148403" cy="1611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C:\Documents and Settings\THANH TAI\My Documents\Downloads\tải xuống (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1760" y="1798308"/>
            <a:ext cx="2259325" cy="169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descr="C:\Documents and Settings\THANH TAI\My Documents\Downloads\images (28).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8025" y="36394"/>
            <a:ext cx="1556272" cy="1167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2" descr="C:\Documents and Settings\THANH TAI\My Documents\Downloads\17ea5cfa-232a-4bf6-acec-08028c7f08ef.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88025" y="1311984"/>
            <a:ext cx="1556272" cy="1167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descr="Quet diem lan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87474" y="2582755"/>
            <a:ext cx="1556823" cy="1167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Quet diem lan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88026" y="3804816"/>
            <a:ext cx="1556272" cy="1168014"/>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5" descr="Quet diem lan 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351817" y="176597"/>
            <a:ext cx="2800912" cy="2054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2" descr="C:\Documents and Settings\THANH TAI\My Documents\Downloads\tải xuống (2).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53147" y="2555736"/>
            <a:ext cx="2598253" cy="250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txBox="1">
            <a:spLocks/>
          </p:cNvSpPr>
          <p:nvPr/>
        </p:nvSpPr>
        <p:spPr>
          <a:xfrm>
            <a:off x="2193059" y="3542530"/>
            <a:ext cx="2696725" cy="152724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vi-VN" sz="2800" b="1" dirty="0" smtClean="0">
                <a:solidFill>
                  <a:srgbClr val="C00000"/>
                </a:solidFill>
              </a:rPr>
              <a:t>Bằng lời kể của em</a:t>
            </a:r>
            <a:endParaRPr lang="vi-VN" sz="2800" b="1" dirty="0">
              <a:solidFill>
                <a:srgbClr val="C00000"/>
              </a:solidFill>
            </a:endParaRPr>
          </a:p>
        </p:txBody>
      </p:sp>
    </p:spTree>
    <p:extLst>
      <p:ext uri="{BB962C8B-B14F-4D97-AF65-F5344CB8AC3E}">
        <p14:creationId xmlns:p14="http://schemas.microsoft.com/office/powerpoint/2010/main" val="5437318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500"/>
                                        <p:tgtEl>
                                          <p:spTgt spid="4"/>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50"/>
                                        <p:tgtEl>
                                          <p:spTgt spid="6"/>
                                        </p:tgtEl>
                                      </p:cBhvr>
                                    </p:animEffect>
                                  </p:childTnLst>
                                </p:cTn>
                              </p:par>
                            </p:childTnLst>
                          </p:cTn>
                        </p:par>
                        <p:par>
                          <p:cTn id="12" fill="hold">
                            <p:stCondLst>
                              <p:cond delay="750"/>
                            </p:stCondLst>
                            <p:childTnLst>
                              <p:par>
                                <p:cTn id="13" presetID="6" presetClass="entr" presetSubtype="16"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50"/>
                                        <p:tgtEl>
                                          <p:spTgt spid="5"/>
                                        </p:tgtEl>
                                      </p:cBhvr>
                                    </p:animEffect>
                                  </p:childTnLst>
                                </p:cTn>
                              </p:par>
                            </p:childTnLst>
                          </p:cTn>
                        </p:par>
                        <p:par>
                          <p:cTn id="16" fill="hold">
                            <p:stCondLst>
                              <p:cond delay="1000"/>
                            </p:stCondLst>
                            <p:childTnLst>
                              <p:par>
                                <p:cTn id="17" presetID="6" presetClass="entr" presetSubtype="16"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50"/>
                                        <p:tgtEl>
                                          <p:spTgt spid="7"/>
                                        </p:tgtEl>
                                      </p:cBhvr>
                                    </p:animEffect>
                                  </p:childTnLst>
                                </p:cTn>
                              </p:par>
                            </p:childTnLst>
                          </p:cTn>
                        </p:par>
                        <p:par>
                          <p:cTn id="20" fill="hold">
                            <p:stCondLst>
                              <p:cond delay="1250"/>
                            </p:stCondLst>
                            <p:childTnLst>
                              <p:par>
                                <p:cTn id="21" presetID="6" presetClass="entr" presetSubtype="16"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circle(in)">
                                      <p:cBhvr>
                                        <p:cTn id="23" dur="250"/>
                                        <p:tgtEl>
                                          <p:spTgt spid="8"/>
                                        </p:tgtEl>
                                      </p:cBhvr>
                                    </p:animEffect>
                                  </p:childTnLst>
                                </p:cTn>
                              </p:par>
                            </p:childTnLst>
                          </p:cTn>
                        </p:par>
                        <p:par>
                          <p:cTn id="24" fill="hold">
                            <p:stCondLst>
                              <p:cond delay="1500"/>
                            </p:stCondLst>
                            <p:childTnLst>
                              <p:par>
                                <p:cTn id="25" presetID="6" presetClass="entr" presetSubtype="16"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50"/>
                                        <p:tgtEl>
                                          <p:spTgt spid="9"/>
                                        </p:tgtEl>
                                      </p:cBhvr>
                                    </p:animEffect>
                                  </p:childTnLst>
                                </p:cTn>
                              </p:par>
                            </p:childTnLst>
                          </p:cTn>
                        </p:par>
                        <p:par>
                          <p:cTn id="28" fill="hold">
                            <p:stCondLst>
                              <p:cond delay="1750"/>
                            </p:stCondLst>
                            <p:childTnLst>
                              <p:par>
                                <p:cTn id="29" presetID="6" presetClass="entr" presetSubtype="16" fill="hold"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circle(in)">
                                      <p:cBhvr>
                                        <p:cTn id="31" dur="250"/>
                                        <p:tgtEl>
                                          <p:spTgt spid="10"/>
                                        </p:tgtEl>
                                      </p:cBhvr>
                                    </p:animEffect>
                                  </p:childTnLst>
                                </p:cTn>
                              </p:par>
                            </p:childTnLst>
                          </p:cTn>
                        </p:par>
                        <p:par>
                          <p:cTn id="32" fill="hold">
                            <p:stCondLst>
                              <p:cond delay="2000"/>
                            </p:stCondLst>
                            <p:childTnLst>
                              <p:par>
                                <p:cTn id="33" presetID="6" presetClass="entr" presetSubtype="16" fill="hold"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ircle(in)">
                                      <p:cBhvr>
                                        <p:cTn id="35" dur="250"/>
                                        <p:tgtEl>
                                          <p:spTgt spid="11"/>
                                        </p:tgtEl>
                                      </p:cBhvr>
                                    </p:animEffect>
                                  </p:childTnLst>
                                </p:cTn>
                              </p:par>
                            </p:childTnLst>
                          </p:cTn>
                        </p:par>
                        <p:par>
                          <p:cTn id="36" fill="hold">
                            <p:stCondLst>
                              <p:cond delay="2250"/>
                            </p:stCondLst>
                            <p:childTnLst>
                              <p:par>
                                <p:cTn id="37" presetID="6" presetClass="entr" presetSubtype="16"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circle(in)">
                                      <p:cBhvr>
                                        <p:cTn id="39" dur="250"/>
                                        <p:tgtEl>
                                          <p:spTgt spid="13"/>
                                        </p:tgtEl>
                                      </p:cBhvr>
                                    </p:animEffect>
                                  </p:childTnLst>
                                </p:cTn>
                              </p:par>
                            </p:childTnLst>
                          </p:cTn>
                        </p:par>
                        <p:par>
                          <p:cTn id="40" fill="hold">
                            <p:stCondLst>
                              <p:cond delay="2500"/>
                            </p:stCondLst>
                            <p:childTnLst>
                              <p:par>
                                <p:cTn id="41" presetID="6" presetClass="entr" presetSubtype="16"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circle(in)">
                                      <p:cBhvr>
                                        <p:cTn id="43"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5147438"/>
          </a:xfrm>
        </p:spPr>
      </p:pic>
      <p:sp>
        <p:nvSpPr>
          <p:cNvPr id="3" name="Cloud Callout 2"/>
          <p:cNvSpPr/>
          <p:nvPr/>
        </p:nvSpPr>
        <p:spPr>
          <a:xfrm>
            <a:off x="107504" y="0"/>
            <a:ext cx="4680520" cy="3240360"/>
          </a:xfrm>
          <a:prstGeom prst="cloudCallout">
            <a:avLst>
              <a:gd name="adj1" fmla="val 75612"/>
              <a:gd name="adj2" fmla="val 41782"/>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dirty="0" smtClean="0">
              <a:latin typeface="+mj-lt"/>
            </a:endParaRPr>
          </a:p>
          <a:p>
            <a:pPr algn="ctr"/>
            <a:r>
              <a:rPr lang="vi-VN" sz="3200" dirty="0" smtClean="0">
                <a:solidFill>
                  <a:srgbClr val="002060"/>
                </a:solidFill>
                <a:latin typeface="+mj-lt"/>
              </a:rPr>
              <a:t>Viết </a:t>
            </a:r>
            <a:r>
              <a:rPr lang="vi-VN" sz="3200" dirty="0">
                <a:solidFill>
                  <a:srgbClr val="002060"/>
                </a:solidFill>
                <a:latin typeface="+mj-lt"/>
              </a:rPr>
              <a:t>đoạn văn (từ 5 – 7 câu) với nhan đề: </a:t>
            </a:r>
            <a:r>
              <a:rPr lang="vi-VN" sz="3200" dirty="0">
                <a:solidFill>
                  <a:schemeClr val="tx1"/>
                </a:solidFill>
                <a:latin typeface="+mj-lt"/>
              </a:rPr>
              <a:t>Gửi tác giả truyện “Cô bé bán diêm”</a:t>
            </a:r>
          </a:p>
          <a:p>
            <a:pPr algn="ctr"/>
            <a:endParaRPr lang="vi-VN" sz="2800" dirty="0">
              <a:latin typeface="+mj-lt"/>
            </a:endParaRPr>
          </a:p>
        </p:txBody>
      </p:sp>
    </p:spTree>
    <p:extLst>
      <p:ext uri="{BB962C8B-B14F-4D97-AF65-F5344CB8AC3E}">
        <p14:creationId xmlns:p14="http://schemas.microsoft.com/office/powerpoint/2010/main" val="26017988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5103733"/>
          </a:xfrm>
        </p:spPr>
      </p:pic>
      <p:sp>
        <p:nvSpPr>
          <p:cNvPr id="9" name="Oval 8"/>
          <p:cNvSpPr/>
          <p:nvPr/>
        </p:nvSpPr>
        <p:spPr>
          <a:xfrm>
            <a:off x="1619672" y="1275606"/>
            <a:ext cx="5904656" cy="252028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0" name="Rectangle 9"/>
          <p:cNvSpPr/>
          <p:nvPr/>
        </p:nvSpPr>
        <p:spPr>
          <a:xfrm>
            <a:off x="2315619" y="1658583"/>
            <a:ext cx="4512774" cy="1754326"/>
          </a:xfrm>
          <a:prstGeom prst="rect">
            <a:avLst/>
          </a:prstGeom>
          <a:noFill/>
        </p:spPr>
        <p:txBody>
          <a:bodyPr wrap="none" lIns="91440" tIns="45720" rIns="91440" bIns="45720">
            <a:spAutoFit/>
          </a:bodyPr>
          <a:lstStyle/>
          <a:p>
            <a:pPr algn="ctr"/>
            <a:r>
              <a:rPr lang="vi-VN"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Cảm ơn</a:t>
            </a:r>
          </a:p>
          <a:p>
            <a:pPr algn="ctr"/>
            <a:r>
              <a:rPr lang="vi-VN"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và hẹn gặp lại!</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Tree>
    <p:extLst>
      <p:ext uri="{BB962C8B-B14F-4D97-AF65-F5344CB8AC3E}">
        <p14:creationId xmlns:p14="http://schemas.microsoft.com/office/powerpoint/2010/main" val="127482400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143499"/>
          </a:xfrm>
        </p:spPr>
      </p:pic>
      <p:sp>
        <p:nvSpPr>
          <p:cNvPr id="6" name="Rectangle 5"/>
          <p:cNvSpPr/>
          <p:nvPr/>
        </p:nvSpPr>
        <p:spPr>
          <a:xfrm>
            <a:off x="4355976" y="77195"/>
            <a:ext cx="4644008" cy="5016758"/>
          </a:xfrm>
          <a:prstGeom prst="rect">
            <a:avLst/>
          </a:prstGeom>
        </p:spPr>
        <p:txBody>
          <a:bodyPr wrap="square">
            <a:spAutoFit/>
          </a:bodyPr>
          <a:lstStyle/>
          <a:p>
            <a:pPr algn="just"/>
            <a:r>
              <a:rPr lang="en-US" sz="3200" dirty="0" smtClean="0">
                <a:solidFill>
                  <a:srgbClr val="002060"/>
                </a:solidFill>
                <a:latin typeface="Times New Roman" panose="02020603050405020304" pitchFamily="18" charset="0"/>
                <a:cs typeface="Times New Roman" panose="02020603050405020304" pitchFamily="18" charset="0"/>
              </a:rPr>
              <a:t>Như cỏ cây cần ánh nắng, con người cần tình yêu thương để nuôi dưỡng, sưởi ấm tâm hồn. Điều kì diệu nhất của yêu thương là càng chia sẻ lại càng </a:t>
            </a:r>
            <a:r>
              <a:rPr lang="en-US" sz="3200" dirty="0" smtClean="0">
                <a:solidFill>
                  <a:srgbClr val="FF0000"/>
                </a:solidFill>
                <a:latin typeface="Times New Roman" panose="02020603050405020304" pitchFamily="18" charset="0"/>
                <a:cs typeface="Times New Roman" panose="02020603050405020304" pitchFamily="18" charset="0"/>
              </a:rPr>
              <a:t>giàu</a:t>
            </a:r>
            <a:r>
              <a:rPr lang="en-US" sz="3200" dirty="0" smtClean="0">
                <a:solidFill>
                  <a:srgbClr val="002060"/>
                </a:solidFill>
                <a:latin typeface="Times New Roman" panose="02020603050405020304" pitchFamily="18" charset="0"/>
                <a:cs typeface="Times New Roman" panose="02020603050405020304" pitchFamily="18" charset="0"/>
              </a:rPr>
              <a:t> </a:t>
            </a:r>
            <a:r>
              <a:rPr lang="en-US" sz="3200" dirty="0" smtClean="0">
                <a:solidFill>
                  <a:srgbClr val="FF0000"/>
                </a:solidFill>
                <a:latin typeface="Times New Roman" panose="02020603050405020304" pitchFamily="18" charset="0"/>
                <a:cs typeface="Times New Roman" panose="02020603050405020304" pitchFamily="18" charset="0"/>
              </a:rPr>
              <a:t>có</a:t>
            </a:r>
            <a:r>
              <a:rPr lang="en-US" sz="3200" dirty="0" smtClean="0">
                <a:solidFill>
                  <a:srgbClr val="002060"/>
                </a:solidFill>
                <a:latin typeface="Times New Roman" panose="02020603050405020304" pitchFamily="18" charset="0"/>
                <a:cs typeface="Times New Roman" panose="02020603050405020304" pitchFamily="18" charset="0"/>
              </a:rPr>
              <a:t>; là cùng lúc mang đến niềm vui, hạnh phúc cho cả người được đón nhận và người trao tặng.</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56520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0" y="-19142"/>
            <a:ext cx="9144000" cy="5162641"/>
          </a:xfrm>
        </p:spPr>
      </p:pic>
      <p:sp>
        <p:nvSpPr>
          <p:cNvPr id="5" name="Right Arrow 4"/>
          <p:cNvSpPr/>
          <p:nvPr/>
        </p:nvSpPr>
        <p:spPr>
          <a:xfrm>
            <a:off x="0" y="0"/>
            <a:ext cx="6372200" cy="13681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Times New Roman" panose="02020603050405020304" pitchFamily="18" charset="0"/>
                <a:cs typeface="Times New Roman" panose="02020603050405020304" pitchFamily="18" charset="0"/>
              </a:rPr>
              <a:t>YÊU CẦU CẦN ĐẠT</a:t>
            </a:r>
            <a:endParaRPr lang="vi-VN" sz="36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07504" y="1357848"/>
            <a:ext cx="8856984" cy="3785652"/>
          </a:xfrm>
          <a:prstGeom prst="rect">
            <a:avLst/>
          </a:prstGeom>
          <a:noFill/>
        </p:spPr>
        <p:txBody>
          <a:bodyPr wrap="square" rtlCol="0">
            <a:spAutoFit/>
          </a:bodyPr>
          <a:lstStyle/>
          <a:p>
            <a:pPr marL="285750" indent="-285750" algn="just">
              <a:buFont typeface="Arial" charset="0"/>
              <a:buChar char="•"/>
            </a:pPr>
            <a:r>
              <a:rPr lang="en-US" sz="2400" dirty="0" smtClean="0">
                <a:latin typeface="Times New Roman" panose="02020603050405020304" pitchFamily="18" charset="0"/>
                <a:cs typeface="Times New Roman" panose="02020603050405020304" pitchFamily="18" charset="0"/>
              </a:rPr>
              <a:t>Nhận biết được người kể chuyện ngôi thứ 3, nhận biết được những điểm giống nhau và khác nhau giữa hai nhân vật trong hai văn bản</a:t>
            </a:r>
          </a:p>
          <a:p>
            <a:pPr marL="285750" indent="-285750" algn="just">
              <a:buFont typeface="Arial" charset="0"/>
              <a:buChar char="•"/>
            </a:pPr>
            <a:r>
              <a:rPr lang="en-US" sz="2400" dirty="0" smtClean="0">
                <a:latin typeface="Times New Roman" panose="02020603050405020304" pitchFamily="18" charset="0"/>
                <a:cs typeface="Times New Roman" panose="02020603050405020304" pitchFamily="18" charset="0"/>
              </a:rPr>
              <a:t>Nêu được bài học về cách nghĩ và cách ứng xử của cá nhân do văn bản đã đọc gợi </a:t>
            </a:r>
            <a:r>
              <a:rPr lang="en-US" sz="2400" dirty="0" err="1" smtClean="0">
                <a:latin typeface="Times New Roman" panose="02020603050405020304" pitchFamily="18" charset="0"/>
                <a:cs typeface="Times New Roman" panose="02020603050405020304" pitchFamily="18" charset="0"/>
              </a:rPr>
              <a:t>ra.</a:t>
            </a:r>
            <a:endParaRPr lang="en-US" sz="2400" dirty="0" smtClean="0">
              <a:latin typeface="Times New Roman" panose="02020603050405020304" pitchFamily="18" charset="0"/>
              <a:cs typeface="Times New Roman" panose="02020603050405020304" pitchFamily="18" charset="0"/>
            </a:endParaRPr>
          </a:p>
          <a:p>
            <a:pPr marL="285750" indent="-285750" algn="just">
              <a:buFont typeface="Arial" charset="0"/>
              <a:buChar char="•"/>
            </a:pPr>
            <a:r>
              <a:rPr lang="en-US" sz="2400" dirty="0" smtClean="0">
                <a:latin typeface="Times New Roman" panose="02020603050405020304" pitchFamily="18" charset="0"/>
                <a:cs typeface="Times New Roman" panose="02020603050405020304" pitchFamily="18" charset="0"/>
              </a:rPr>
              <a:t>Nhận biết được cụm danh từ, cụm động từ, cụm tính từ và hiểu được tác dụng của việc dùng các kiểu cụm từ này để mở rộng thành phần chính của câu.</a:t>
            </a:r>
          </a:p>
          <a:p>
            <a:pPr marL="285750" indent="-285750" algn="just">
              <a:buFont typeface="Arial" charset="0"/>
              <a:buChar char="•"/>
            </a:pPr>
            <a:r>
              <a:rPr lang="en-US" sz="2400" dirty="0" smtClean="0">
                <a:latin typeface="Times New Roman" panose="02020603050405020304" pitchFamily="18" charset="0"/>
                <a:cs typeface="Times New Roman" panose="02020603050405020304" pitchFamily="18" charset="0"/>
              </a:rPr>
              <a:t>Viết được bài văn kể lại một trải nghiệm</a:t>
            </a:r>
          </a:p>
          <a:p>
            <a:pPr marL="285750" indent="-285750" algn="just">
              <a:buFont typeface="Arial" charset="0"/>
              <a:buChar char="•"/>
            </a:pPr>
            <a:r>
              <a:rPr lang="en-US" sz="2400" dirty="0" smtClean="0">
                <a:latin typeface="Times New Roman" panose="02020603050405020304" pitchFamily="18" charset="0"/>
                <a:cs typeface="Times New Roman" panose="02020603050405020304" pitchFamily="18" charset="0"/>
              </a:rPr>
              <a:t>Biết nói về một trải nghiệm đáng nhớ đối với bản thân</a:t>
            </a:r>
          </a:p>
          <a:p>
            <a:pPr marL="285750" indent="-285750" algn="just">
              <a:buFont typeface="Arial" charset="0"/>
              <a:buChar char="•"/>
            </a:pPr>
            <a:r>
              <a:rPr lang="en-US" sz="2400" dirty="0" smtClean="0">
                <a:latin typeface="Times New Roman" panose="02020603050405020304" pitchFamily="18" charset="0"/>
                <a:cs typeface="Times New Roman" panose="02020603050405020304" pitchFamily="18" charset="0"/>
              </a:rPr>
              <a:t>Biết đồng cảm và giúp đỡ những người thiệt thòi, bất hạnh</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96242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9136"/>
            <a:ext cx="9144000" cy="5130569"/>
          </a:xfrm>
        </p:spPr>
      </p:pic>
      <p:sp>
        <p:nvSpPr>
          <p:cNvPr id="6" name="Rectangle 5"/>
          <p:cNvSpPr/>
          <p:nvPr/>
        </p:nvSpPr>
        <p:spPr>
          <a:xfrm>
            <a:off x="1259632" y="2931790"/>
            <a:ext cx="5760640" cy="1368152"/>
          </a:xfrm>
          <a:prstGeom prst="rect">
            <a:avLst/>
          </a:prstGeom>
          <a:noFill/>
        </p:spPr>
        <p:txBody>
          <a:bodyPr wrap="none" lIns="91440" tIns="45720" rIns="91440" bIns="45720">
            <a:prstTxWarp prst="textCanUp">
              <a:avLst/>
            </a:prstTxWarp>
            <a:spAutoFit/>
          </a:bodyPr>
          <a:lstStyle/>
          <a:p>
            <a:pPr algn="ctr"/>
            <a:r>
              <a:rPr lang="en-US" sz="8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Tri thức ngữ văn</a:t>
            </a:r>
          </a:p>
          <a:p>
            <a:pPr algn="ctr"/>
            <a:r>
              <a:rPr lang="en-US" sz="8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SGK/60</a:t>
            </a:r>
            <a:endParaRPr lang="en-US" sz="8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4146933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Rounded Rectangle 4"/>
          <p:cNvSpPr/>
          <p:nvPr/>
        </p:nvSpPr>
        <p:spPr>
          <a:xfrm>
            <a:off x="4211960" y="555526"/>
            <a:ext cx="3960440" cy="39604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800" b="1" dirty="0">
                <a:latin typeface="+mj-lt"/>
              </a:rPr>
              <a:t>Em đã đọc một câu chuyện hoặc xem một bộ phim có nhân vật chính là trẻ em </a:t>
            </a:r>
            <a:r>
              <a:rPr lang="vi-VN" sz="2800" b="1" dirty="0" smtClean="0">
                <a:latin typeface="+mj-lt"/>
              </a:rPr>
              <a:t>chưa? </a:t>
            </a:r>
            <a:r>
              <a:rPr lang="vi-VN" sz="2800" b="1" dirty="0">
                <a:latin typeface="+mj-lt"/>
              </a:rPr>
              <a:t>Hãy giới thiệu ngắn gọn về câu chuyện hoặc bộ phim </a:t>
            </a:r>
            <a:r>
              <a:rPr lang="vi-VN" sz="2800" b="1" dirty="0" smtClean="0">
                <a:latin typeface="+mj-lt"/>
              </a:rPr>
              <a:t>em ấn tượng nhất?</a:t>
            </a:r>
            <a:endParaRPr lang="vi-VN" sz="2800" b="1" dirty="0">
              <a:latin typeface="+mj-lt"/>
            </a:endParaRPr>
          </a:p>
          <a:p>
            <a:pPr algn="ctr"/>
            <a:endParaRPr lang="vi-VN" dirty="0"/>
          </a:p>
        </p:txBody>
      </p:sp>
    </p:spTree>
    <p:extLst>
      <p:ext uri="{BB962C8B-B14F-4D97-AF65-F5344CB8AC3E}">
        <p14:creationId xmlns:p14="http://schemas.microsoft.com/office/powerpoint/2010/main" val="2245186549"/>
      </p:ext>
    </p:extLst>
  </p:cSld>
  <p:clrMapOvr>
    <a:masterClrMapping/>
  </p:clrMapOvr>
  <p:transition spd="slow">
    <p:wheel spokes="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5101626"/>
          </a:xfrm>
        </p:spPr>
      </p:pic>
      <p:sp>
        <p:nvSpPr>
          <p:cNvPr id="7" name="Rectangle 6"/>
          <p:cNvSpPr/>
          <p:nvPr/>
        </p:nvSpPr>
        <p:spPr>
          <a:xfrm>
            <a:off x="1475656" y="1203598"/>
            <a:ext cx="6474849" cy="2400657"/>
          </a:xfrm>
          <a:prstGeom prst="rect">
            <a:avLst/>
          </a:prstGeom>
          <a:noFill/>
        </p:spPr>
        <p:txBody>
          <a:bodyPr wrap="none" lIns="91440" tIns="45720" rIns="91440" bIns="45720">
            <a:spAutoFit/>
          </a:bodyPr>
          <a:lstStyle/>
          <a:p>
            <a:pPr algn="ctr"/>
            <a:r>
              <a:rPr lang="vi-VN" sz="48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Xin mời các em</a:t>
            </a:r>
          </a:p>
          <a:p>
            <a:pPr algn="ctr"/>
            <a:r>
              <a:rPr lang="vi-VN"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Xem đoạn phim</a:t>
            </a:r>
          </a:p>
          <a:p>
            <a:pPr algn="ctr"/>
            <a:r>
              <a:rPr lang="vi-VN"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a:t>
            </a:r>
            <a:r>
              <a:rPr lang="vi-VN"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hlinkClick r:id="rId3" action="ppaction://hlinkfile"/>
              </a:rPr>
              <a:t>Cô bé bán diêm’</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Tree>
    <p:extLst>
      <p:ext uri="{BB962C8B-B14F-4D97-AF65-F5344CB8AC3E}">
        <p14:creationId xmlns:p14="http://schemas.microsoft.com/office/powerpoint/2010/main" val="33843600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Grp="1" noChangeAspect="1" noChangeArrowheads="1"/>
          </p:cNvPicPr>
          <p:nvPr>
            <p:ph type="title"/>
          </p:nvPr>
        </p:nvPicPr>
        <p:blipFill>
          <a:blip r:embed="rId2"/>
          <a:srcRect/>
          <a:stretch>
            <a:fillRect/>
          </a:stretch>
        </p:blipFill>
        <p:spPr>
          <a:xfrm>
            <a:off x="0" y="0"/>
            <a:ext cx="9144000" cy="5143500"/>
          </a:xfrm>
          <a:ln w="228600" cap="sq" cmpd="thickThin">
            <a:solidFill>
              <a:srgbClr val="000000"/>
            </a:solidFill>
          </a:ln>
          <a:effectLst>
            <a:innerShdw blurRad="76200">
              <a:srgbClr val="000000"/>
            </a:innerShdw>
          </a:effectLst>
        </p:spPr>
      </p:pic>
      <p:sp>
        <p:nvSpPr>
          <p:cNvPr id="18439" name="WordArt 7"/>
          <p:cNvSpPr>
            <a:spLocks noChangeArrowheads="1" noChangeShapeType="1" noTextEdit="1"/>
          </p:cNvSpPr>
          <p:nvPr/>
        </p:nvSpPr>
        <p:spPr bwMode="auto">
          <a:xfrm>
            <a:off x="251520" y="1419622"/>
            <a:ext cx="8435280" cy="2066528"/>
          </a:xfrm>
          <a:prstGeom prst="rect">
            <a:avLst/>
          </a:prstGeom>
        </p:spPr>
        <p:txBody>
          <a:bodyPr wrap="none" fromWordArt="1">
            <a:prstTxWarp prst="textDoubleWave1">
              <a:avLst>
                <a:gd name="adj1" fmla="val 6500"/>
                <a:gd name="adj2" fmla="val 2074"/>
              </a:avLst>
            </a:prstTxWarp>
            <a:scene3d>
              <a:camera prst="legacyPerspectiveFront">
                <a:rot lat="20519958" lon="1080000" rev="0"/>
              </a:camera>
              <a:lightRig rig="legacyHarsh2" dir="b"/>
            </a:scene3d>
            <a:sp3d extrusionH="430200" prstMaterial="legacyMatte">
              <a:extrusionClr>
                <a:srgbClr val="FF6600"/>
              </a:extrusionClr>
            </a:sp3d>
          </a:bodyPr>
          <a:lstStyle/>
          <a:p>
            <a:pPr algn="ctr"/>
            <a:r>
              <a:rPr lang="vi-VN" sz="3600" b="1" kern="10" dirty="0">
                <a:ln w="9525">
                  <a:round/>
                  <a:headEnd/>
                  <a:tailEnd/>
                </a:ln>
                <a:solidFill>
                  <a:srgbClr val="FF0000"/>
                </a:solidFill>
                <a:effectLst>
                  <a:outerShdw blurRad="38100" dist="38100" dir="2700000" algn="tl" rotWithShape="0">
                    <a:srgbClr val="000000">
                      <a:alpha val="43137"/>
                    </a:srgbClr>
                  </a:outerShdw>
                </a:effectLst>
              </a:rPr>
              <a:t>CÔ BÉ BÁN DIÊM</a:t>
            </a:r>
          </a:p>
        </p:txBody>
      </p:sp>
      <p:sp>
        <p:nvSpPr>
          <p:cNvPr id="5" name="TextBox 4"/>
          <p:cNvSpPr txBox="1">
            <a:spLocks noChangeArrowheads="1"/>
          </p:cNvSpPr>
          <p:nvPr/>
        </p:nvSpPr>
        <p:spPr bwMode="auto">
          <a:xfrm>
            <a:off x="1828800" y="3714750"/>
            <a:ext cx="57150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algn="ctr" eaLnBrk="1" hangingPunct="1"/>
            <a:r>
              <a:rPr lang="en-US" altLang="vi-VN" sz="4400" b="1">
                <a:solidFill>
                  <a:srgbClr val="7030A0"/>
                </a:solidFill>
              </a:rPr>
              <a:t>AN – ĐÉC- XEN</a:t>
            </a:r>
          </a:p>
        </p:txBody>
      </p:sp>
      <p:sp>
        <p:nvSpPr>
          <p:cNvPr id="2" name="Rectangle 1"/>
          <p:cNvSpPr/>
          <p:nvPr/>
        </p:nvSpPr>
        <p:spPr>
          <a:xfrm>
            <a:off x="2768941" y="219670"/>
            <a:ext cx="3223961"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Văn bản 1</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3010841"/>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439"/>
                                        </p:tgtEl>
                                        <p:attrNameLst>
                                          <p:attrName>style.visibility</p:attrName>
                                        </p:attrNameLst>
                                      </p:cBhvr>
                                      <p:to>
                                        <p:strVal val="visible"/>
                                      </p:to>
                                    </p:set>
                                    <p:anim calcmode="lin" valueType="num">
                                      <p:cBhvr>
                                        <p:cTn id="7" dur="500" fill="hold"/>
                                        <p:tgtEl>
                                          <p:spTgt spid="18439"/>
                                        </p:tgtEl>
                                        <p:attrNameLst>
                                          <p:attrName>ppt_w</p:attrName>
                                        </p:attrNameLst>
                                      </p:cBhvr>
                                      <p:tavLst>
                                        <p:tav tm="0">
                                          <p:val>
                                            <p:fltVal val="0"/>
                                          </p:val>
                                        </p:tav>
                                        <p:tav tm="100000">
                                          <p:val>
                                            <p:strVal val="#ppt_w"/>
                                          </p:val>
                                        </p:tav>
                                      </p:tavLst>
                                    </p:anim>
                                    <p:anim calcmode="lin" valueType="num">
                                      <p:cBhvr>
                                        <p:cTn id="8" dur="500" fill="hold"/>
                                        <p:tgtEl>
                                          <p:spTgt spid="18439"/>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amond(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9" grpId="0" animBg="1"/>
      <p:bldP spid="5"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226&quot; value=&quot;D:\Tổ chuyên môn\NĂM HỌC 2021-2022\GIÁO ÁN NGỮ VĂN 6 (KNTT)\BAI 1 CHIA SE VA YEU THUONG - VB CO BE BAN DIEM.pptx&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2 - &amp;quot;Video: Câu chuyện về hai biển hồ&amp;quot;&quot;/&gt;&lt;property id=&quot;20307&quot; value=&quot;260&quot;/&gt;&lt;/object&gt;&lt;object type=&quot;3&quot; unique_id=&quot;10006&quot;&gt;&lt;property id=&quot;20148&quot; value=&quot;5&quot;/&gt;&lt;property id=&quot;20300&quot; value=&quot;Slide 3&quot;/&gt;&lt;property id=&quot;20307&quot; value=&quot;261&quot;/&gt;&lt;/object&gt;&lt;object type=&quot;3&quot; unique_id=&quot;10007&quot;&gt;&lt;property id=&quot;20148&quot; value=&quot;5&quot;/&gt;&lt;property id=&quot;20300&quot; value=&quot;Slide 4&quot;/&gt;&lt;property id=&quot;20307&quot; value=&quot;258&quot;/&gt;&lt;/object&gt;&lt;object type=&quot;3&quot; unique_id=&quot;10008&quot;&gt;&lt;property id=&quot;20148&quot; value=&quot;5&quot;/&gt;&lt;property id=&quot;20300&quot; value=&quot;Slide 5&quot;/&gt;&lt;property id=&quot;20307&quot; value=&quot;262&quot;/&gt;&lt;/object&gt;&lt;object type=&quot;3&quot; unique_id=&quot;10009&quot;&gt;&lt;property id=&quot;20148&quot; value=&quot;5&quot;/&gt;&lt;property id=&quot;20300&quot; value=&quot;Slide 6&quot;/&gt;&lt;property id=&quot;20307&quot; value=&quot;259&quot;/&gt;&lt;/object&gt;&lt;object type=&quot;3&quot; unique_id=&quot;10010&quot;&gt;&lt;property id=&quot;20148&quot; value=&quot;5&quot;/&gt;&lt;property id=&quot;20300&quot; value=&quot;Slide 7&quot;/&gt;&lt;property id=&quot;20307&quot; value=&quot;263&quot;/&gt;&lt;/object&gt;&lt;object type=&quot;3&quot; unique_id=&quot;10011&quot;&gt;&lt;property id=&quot;20148&quot; value=&quot;5&quot;/&gt;&lt;property id=&quot;20300&quot; value=&quot;Slide 33&quot;/&gt;&lt;property id=&quot;20307&quot; value=&quot;257&quot;/&gt;&lt;/object&gt;&lt;object type=&quot;3&quot; unique_id=&quot;10375&quot;&gt;&lt;property id=&quot;20148&quot; value=&quot;5&quot;/&gt;&lt;property id=&quot;20300&quot; value=&quot;Slide 8&quot;/&gt;&lt;property id=&quot;20307&quot; value=&quot;264&quot;/&gt;&lt;/object&gt;&lt;object type=&quot;3&quot; unique_id=&quot;10376&quot;&gt;&lt;property id=&quot;20148&quot; value=&quot;5&quot;/&gt;&lt;property id=&quot;20300&quot; value=&quot;Slide 9&quot;/&gt;&lt;property id=&quot;20307&quot; value=&quot;267&quot;/&gt;&lt;/object&gt;&lt;object type=&quot;3&quot; unique_id=&quot;10377&quot;&gt;&lt;property id=&quot;20148&quot; value=&quot;5&quot;/&gt;&lt;property id=&quot;20300&quot; value=&quot;Slide 10&quot;/&gt;&lt;property id=&quot;20307&quot; value=&quot;265&quot;/&gt;&lt;/object&gt;&lt;object type=&quot;3&quot; unique_id=&quot;10378&quot;&gt;&lt;property id=&quot;20148&quot; value=&quot;5&quot;/&gt;&lt;property id=&quot;20300&quot; value=&quot;Slide 11&quot;/&gt;&lt;property id=&quot;20307&quot; value=&quot;269&quot;/&gt;&lt;/object&gt;&lt;object type=&quot;3&quot; unique_id=&quot;10379&quot;&gt;&lt;property id=&quot;20148&quot; value=&quot;5&quot;/&gt;&lt;property id=&quot;20300&quot; value=&quot;Slide 12 - &amp;quot;Nhìn ảnh đoán tên truyện&amp;quot;&quot;/&gt;&lt;property id=&quot;20307&quot; value=&quot;268&quot;/&gt;&lt;/object&gt;&lt;object type=&quot;3&quot; unique_id=&quot;10380&quot;&gt;&lt;property id=&quot;20148&quot; value=&quot;5&quot;/&gt;&lt;property id=&quot;20300&quot; value=&quot;Slide 13&quot;/&gt;&lt;property id=&quot;20307&quot; value=&quot;270&quot;/&gt;&lt;/object&gt;&lt;object type=&quot;3&quot; unique_id=&quot;10381&quot;&gt;&lt;property id=&quot;20148&quot; value=&quot;5&quot;/&gt;&lt;property id=&quot;20300&quot; value=&quot;Slide 14&quot;/&gt;&lt;property id=&quot;20307&quot; value=&quot;271&quot;/&gt;&lt;/object&gt;&lt;object type=&quot;3&quot; unique_id=&quot;10433&quot;&gt;&lt;property id=&quot;20148&quot; value=&quot;5&quot;/&gt;&lt;property id=&quot;20300&quot; value=&quot;Slide 16&quot;/&gt;&lt;property id=&quot;20307&quot; value=&quot;272&quot;/&gt;&lt;/object&gt;&lt;object type=&quot;3&quot; unique_id=&quot;10800&quot;&gt;&lt;property id=&quot;20148&quot; value=&quot;5&quot;/&gt;&lt;property id=&quot;20300&quot; value=&quot;Slide 17&quot;/&gt;&lt;property id=&quot;20307&quot; value=&quot;276&quot;/&gt;&lt;/object&gt;&lt;object type=&quot;3&quot; unique_id=&quot;10801&quot;&gt;&lt;property id=&quot;20148&quot; value=&quot;5&quot;/&gt;&lt;property id=&quot;20300&quot; value=&quot;Slide 18&quot;/&gt;&lt;property id=&quot;20307&quot; value=&quot;274&quot;/&gt;&lt;/object&gt;&lt;object type=&quot;3&quot; unique_id=&quot;10803&quot;&gt;&lt;property id=&quot;20148&quot; value=&quot;5&quot;/&gt;&lt;property id=&quot;20300&quot; value=&quot;Slide 20&quot;/&gt;&lt;property id=&quot;20307&quot; value=&quot;277&quot;/&gt;&lt;/object&gt;&lt;object type=&quot;3&quot; unique_id=&quot;10804&quot;&gt;&lt;property id=&quot;20148&quot; value=&quot;5&quot;/&gt;&lt;property id=&quot;20300&quot; value=&quot;Slide 25&quot;/&gt;&lt;property id=&quot;20307&quot; value=&quot;278&quot;/&gt;&lt;/object&gt;&lt;object type=&quot;3&quot; unique_id=&quot;11211&quot;&gt;&lt;property id=&quot;20148&quot; value=&quot;5&quot;/&gt;&lt;property id=&quot;20300&quot; value=&quot;Slide 21&quot;/&gt;&lt;property id=&quot;20307&quot; value=&quot;279&quot;/&gt;&lt;/object&gt;&lt;object type=&quot;3&quot; unique_id=&quot;11212&quot;&gt;&lt;property id=&quot;20148&quot; value=&quot;5&quot;/&gt;&lt;property id=&quot;20300&quot; value=&quot;Slide 22&quot;/&gt;&lt;property id=&quot;20307&quot; value=&quot;281&quot;/&gt;&lt;/object&gt;&lt;object type=&quot;3&quot; unique_id=&quot;11213&quot;&gt;&lt;property id=&quot;20148&quot; value=&quot;5&quot;/&gt;&lt;property id=&quot;20300&quot; value=&quot;Slide 24&quot;/&gt;&lt;property id=&quot;20307&quot; value=&quot;280&quot;/&gt;&lt;/object&gt;&lt;object type=&quot;3&quot; unique_id=&quot;11214&quot;&gt;&lt;property id=&quot;20148&quot; value=&quot;5&quot;/&gt;&lt;property id=&quot;20300&quot; value=&quot;Slide 27&quot;/&gt;&lt;property id=&quot;20307&quot; value=&quot;282&quot;/&gt;&lt;/object&gt;&lt;object type=&quot;3&quot; unique_id=&quot;11216&quot;&gt;&lt;property id=&quot;20148&quot; value=&quot;5&quot;/&gt;&lt;property id=&quot;20300&quot; value=&quot;Slide 29&quot;/&gt;&lt;property id=&quot;20307&quot; value=&quot;284&quot;/&gt;&lt;/object&gt;&lt;object type=&quot;3&quot; unique_id=&quot;11427&quot;&gt;&lt;property id=&quot;20148&quot; value=&quot;5&quot;/&gt;&lt;property id=&quot;20300&quot; value=&quot;Slide 23&quot;/&gt;&lt;property id=&quot;20307&quot; value=&quot;285&quot;/&gt;&lt;/object&gt;&lt;object type=&quot;3&quot; unique_id=&quot;11428&quot;&gt;&lt;property id=&quot;20148&quot; value=&quot;5&quot;/&gt;&lt;property id=&quot;20300&quot; value=&quot;Slide 30&quot;/&gt;&lt;property id=&quot;20307&quot; value=&quot;286&quot;/&gt;&lt;/object&gt;&lt;object type=&quot;3&quot; unique_id=&quot;11429&quot;&gt;&lt;property id=&quot;20148&quot; value=&quot;5&quot;/&gt;&lt;property id=&quot;20300&quot; value=&quot;Slide 31&quot;/&gt;&lt;property id=&quot;20307&quot; value=&quot;287&quot;/&gt;&lt;/object&gt;&lt;object type=&quot;3&quot; unique_id=&quot;11430&quot;&gt;&lt;property id=&quot;20148&quot; value=&quot;5&quot;/&gt;&lt;property id=&quot;20300&quot; value=&quot;Slide 32 - &amp;quot;Hãy tóm tắt  lại truyện  theo tranh&amp;quot;&quot;/&gt;&lt;property id=&quot;20307&quot; value=&quot;288&quot;/&gt;&lt;/object&gt;&lt;object type=&quot;3&quot; unique_id=&quot;11601&quot;&gt;&lt;property id=&quot;20148&quot; value=&quot;5&quot;/&gt;&lt;property id=&quot;20300&quot; value=&quot;Slide 34&quot;/&gt;&lt;property id=&quot;20307&quot; value=&quot;289&quot;/&gt;&lt;/object&gt;&lt;object type=&quot;3&quot; unique_id=&quot;11707&quot;&gt;&lt;property id=&quot;20148&quot; value=&quot;5&quot;/&gt;&lt;property id=&quot;20300&quot; value=&quot;Slide 26 - &amp;quot;Chia sẻ suy nghĩ của em khi xem bức tranh này?&amp;quot;&quot;/&gt;&lt;property id=&quot;20307&quot; value=&quot;290&quot;/&gt;&lt;/object&gt;&lt;object type=&quot;3&quot; unique_id=&quot;12162&quot;&gt;&lt;property id=&quot;20148&quot; value=&quot;5&quot;/&gt;&lt;property id=&quot;20300&quot; value=&quot;Slide 15&quot;/&gt;&lt;property id=&quot;20307&quot; value=&quot;291&quot;/&gt;&lt;/object&gt;&lt;object type=&quot;3&quot; unique_id=&quot;12163&quot;&gt;&lt;property id=&quot;20148&quot; value=&quot;5&quot;/&gt;&lt;property id=&quot;20300&quot; value=&quot;Slide 19&quot;/&gt;&lt;property id=&quot;20307&quot; value=&quot;292&quot;/&gt;&lt;/object&gt;&lt;object type=&quot;3&quot; unique_id=&quot;12164&quot;&gt;&lt;property id=&quot;20148&quot; value=&quot;5&quot;/&gt;&lt;property id=&quot;20300&quot; value=&quot;Slide 28&quot;/&gt;&lt;property id=&quot;20307&quot; value=&quot;293&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1157</TotalTime>
  <Words>1573</Words>
  <Application>Microsoft Office PowerPoint</Application>
  <PresentationFormat>On-screen Show (16:9)</PresentationFormat>
  <Paragraphs>229</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Calibri</vt:lpstr>
      <vt:lpstr>Raleway</vt:lpstr>
      <vt:lpstr>Times New Roman</vt:lpstr>
      <vt:lpstr>Wingdings</vt:lpstr>
      <vt:lpstr>Office Theme</vt:lpstr>
      <vt:lpstr>PowerPoint Presentation</vt:lpstr>
      <vt:lpstr>Video: Câu chuyện về hai biển hồ</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Nhìn ảnh đoán tên truyện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Chia sẻ suy nghĩ của em khi xem bức tranh này?</vt:lpstr>
      <vt:lpstr>PowerPoint Presentation</vt:lpstr>
      <vt:lpstr>PowerPoint Presentation</vt:lpstr>
      <vt:lpstr>PowerPoint Presentation</vt:lpstr>
      <vt:lpstr>PowerPoint Presentation</vt:lpstr>
      <vt:lpstr>PowerPoint Presentation</vt:lpstr>
      <vt:lpstr>Hãy tóm tắt  lại truyện  theo tranh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54</cp:revision>
  <dcterms:created xsi:type="dcterms:W3CDTF">2021-06-13T06:51:28Z</dcterms:created>
  <dcterms:modified xsi:type="dcterms:W3CDTF">2021-06-29T09:14:42Z</dcterms:modified>
</cp:coreProperties>
</file>